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0160000" cy="7620000"/>
  <p:notesSz cx="6858000" cy="9144000"/>
  <p:embeddedFontLst>
    <p:embeddedFont>
      <p:font typeface="Calibri" pitchFamily="34" charset="0"/>
      <p:regular r:id="rId13"/>
      <p:bold r:id="rId14"/>
      <p:italic r:id="rId15"/>
      <p:boldItalic r:id="rId1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367141"/>
            <a:ext cx="8636000" cy="16333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3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9B41A-1828-4D26-931E-20BF8936D0CD}" type="datetimeFigureOut">
              <a:rPr lang="en-US" smtClean="0"/>
              <a:t>9/8/2011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C0415-45F6-4A0F-90F7-2F90243E7D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9B41A-1828-4D26-931E-20BF8936D0CD}" type="datetimeFigureOut">
              <a:rPr lang="en-US" smtClean="0"/>
              <a:t>9/8/2011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C0415-45F6-4A0F-90F7-2F90243E7D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305155"/>
            <a:ext cx="2286000" cy="650169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305155"/>
            <a:ext cx="6688667" cy="650169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9B41A-1828-4D26-931E-20BF8936D0CD}" type="datetimeFigureOut">
              <a:rPr lang="en-US" smtClean="0"/>
              <a:t>9/8/2011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C0415-45F6-4A0F-90F7-2F90243E7D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9B41A-1828-4D26-931E-20BF8936D0CD}" type="datetimeFigureOut">
              <a:rPr lang="en-US" smtClean="0"/>
              <a:t>9/8/2011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C0415-45F6-4A0F-90F7-2F90243E7D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4896557"/>
            <a:ext cx="8636000" cy="151341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3229682"/>
            <a:ext cx="8636000" cy="16668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9B41A-1828-4D26-931E-20BF8936D0CD}" type="datetimeFigureOut">
              <a:rPr lang="en-US" smtClean="0"/>
              <a:t>9/8/2011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C0415-45F6-4A0F-90F7-2F90243E7D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778002"/>
            <a:ext cx="4487333" cy="50288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1778002"/>
            <a:ext cx="4487333" cy="50288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9B41A-1828-4D26-931E-20BF8936D0CD}" type="datetimeFigureOut">
              <a:rPr lang="en-US" smtClean="0"/>
              <a:t>9/8/2011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C0415-45F6-4A0F-90F7-2F90243E7D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05681"/>
            <a:ext cx="4489098" cy="7108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16528"/>
            <a:ext cx="4489098" cy="43903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1705681"/>
            <a:ext cx="4490861" cy="7108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2416528"/>
            <a:ext cx="4490861" cy="43903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9B41A-1828-4D26-931E-20BF8936D0CD}" type="datetimeFigureOut">
              <a:rPr lang="en-US" smtClean="0"/>
              <a:t>9/8/2011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C0415-45F6-4A0F-90F7-2F90243E7D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9B41A-1828-4D26-931E-20BF8936D0CD}" type="datetimeFigureOut">
              <a:rPr lang="en-US" smtClean="0"/>
              <a:t>9/8/2011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C0415-45F6-4A0F-90F7-2F90243E7D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9B41A-1828-4D26-931E-20BF8936D0CD}" type="datetimeFigureOut">
              <a:rPr lang="en-US" smtClean="0"/>
              <a:t>9/8/2011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C0415-45F6-4A0F-90F7-2F90243E7D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03389"/>
            <a:ext cx="3342570" cy="129116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303391"/>
            <a:ext cx="5679722" cy="650345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1594557"/>
            <a:ext cx="3342570" cy="52122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9B41A-1828-4D26-931E-20BF8936D0CD}" type="datetimeFigureOut">
              <a:rPr lang="en-US" smtClean="0"/>
              <a:t>9/8/2011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C0415-45F6-4A0F-90F7-2F90243E7D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5334000"/>
            <a:ext cx="6096000" cy="62970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680861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5963709"/>
            <a:ext cx="6096000" cy="8942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9B41A-1828-4D26-931E-20BF8936D0CD}" type="datetimeFigureOut">
              <a:rPr lang="en-US" smtClean="0"/>
              <a:t>9/8/2011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C0415-45F6-4A0F-90F7-2F90243E7D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305153"/>
            <a:ext cx="9144000" cy="127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78002"/>
            <a:ext cx="9144000" cy="50288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7062613"/>
            <a:ext cx="2370667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59B41A-1828-4D26-931E-20BF8936D0CD}" type="datetimeFigureOut">
              <a:rPr lang="en-US" smtClean="0"/>
              <a:t>9/8/2011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7062613"/>
            <a:ext cx="3217333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7062613"/>
            <a:ext cx="2370667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C0415-45F6-4A0F-90F7-2F90243E7D9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00000">
              <a:srgbClr val="FF6820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500" y="533400"/>
            <a:ext cx="4318000" cy="93871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100" smtClean="0">
                <a:solidFill>
                  <a:srgbClr val="000000"/>
                </a:solidFill>
                <a:latin typeface="Verdana - 15"/>
              </a:rPr>
              <a:t>Algebra Comprehensive</a:t>
            </a:r>
          </a:p>
          <a:p>
            <a:endParaRPr lang="en-US" sz="1100" smtClean="0">
              <a:solidFill>
                <a:srgbClr val="000000"/>
              </a:solidFill>
              <a:latin typeface="Verdana - 15"/>
            </a:endParaRPr>
          </a:p>
          <a:p>
            <a:r>
              <a:rPr lang="en-US" sz="1100" smtClean="0">
                <a:solidFill>
                  <a:srgbClr val="000000"/>
                </a:solidFill>
                <a:latin typeface="Verdana - 15"/>
              </a:rPr>
              <a:t>September 08, 2011</a:t>
            </a:r>
          </a:p>
          <a:p>
            <a:endParaRPr lang="en-US" sz="1100" smtClean="0">
              <a:solidFill>
                <a:srgbClr val="000000"/>
              </a:solidFill>
              <a:latin typeface="Verdana - 15"/>
            </a:endParaRPr>
          </a:p>
          <a:p>
            <a:r>
              <a:rPr lang="en-US" sz="1100" smtClean="0">
                <a:solidFill>
                  <a:srgbClr val="000000"/>
                </a:solidFill>
                <a:latin typeface="Verdana - 15"/>
              </a:rPr>
              <a:t>Today is a B day!</a:t>
            </a:r>
            <a:endParaRPr lang="en-US" sz="1100">
              <a:solidFill>
                <a:srgbClr val="000000"/>
              </a:solidFill>
              <a:latin typeface="Verdana - 15"/>
            </a:endParaRPr>
          </a:p>
        </p:txBody>
      </p:sp>
      <p:pic>
        <p:nvPicPr>
          <p:cNvPr id="3" name="Picture 2" descr="imagesCAJ1D0UF.jpg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62550" y="1727200"/>
            <a:ext cx="4134611" cy="4116578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4" name="TextBox 3"/>
          <p:cNvSpPr txBox="1"/>
          <p:nvPr/>
        </p:nvSpPr>
        <p:spPr>
          <a:xfrm>
            <a:off x="4851400" y="6083300"/>
            <a:ext cx="50038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**Don't let this be an answer on your test tomorrow!**</a:t>
            </a:r>
            <a:endParaRPr lang="en-US" sz="1200">
              <a:solidFill>
                <a:srgbClr val="000000"/>
              </a:solidFill>
              <a:latin typeface="Arial - 16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/>
            </a:gs>
            <a:gs pos="100000">
              <a:srgbClr val="FF0000">
                <a:tint val="0"/>
              </a:srgb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lipboard(8).png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7500" y="444500"/>
            <a:ext cx="5374640" cy="6858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3" name="TextBox 2"/>
          <p:cNvSpPr txBox="1"/>
          <p:nvPr/>
        </p:nvSpPr>
        <p:spPr>
          <a:xfrm>
            <a:off x="342900" y="1485900"/>
            <a:ext cx="51562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Draw a picture to help!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839884" y="2802557"/>
            <a:ext cx="1200262" cy="2130623"/>
            <a:chOff x="1839884" y="2802557"/>
            <a:chExt cx="1200262" cy="2130623"/>
          </a:xfrm>
        </p:grpSpPr>
        <p:sp>
          <p:nvSpPr>
            <p:cNvPr id="4" name="Freeform 3"/>
            <p:cNvSpPr/>
            <p:nvPr/>
          </p:nvSpPr>
          <p:spPr>
            <a:xfrm>
              <a:off x="1872919" y="2840982"/>
              <a:ext cx="55059" cy="847891"/>
            </a:xfrm>
            <a:custGeom>
              <a:avLst/>
              <a:gdLst/>
              <a:ahLst/>
              <a:cxnLst/>
              <a:rect l="0" t="0" r="0" b="0"/>
              <a:pathLst>
                <a:path w="55059" h="847891">
                  <a:moveTo>
                    <a:pt x="0" y="0"/>
                  </a:moveTo>
                  <a:lnTo>
                    <a:pt x="0" y="147047"/>
                  </a:lnTo>
                  <a:lnTo>
                    <a:pt x="1224" y="162878"/>
                  </a:lnTo>
                  <a:lnTo>
                    <a:pt x="3263" y="179548"/>
                  </a:lnTo>
                  <a:lnTo>
                    <a:pt x="5846" y="196780"/>
                  </a:lnTo>
                  <a:lnTo>
                    <a:pt x="6344" y="213162"/>
                  </a:lnTo>
                  <a:lnTo>
                    <a:pt x="5453" y="228977"/>
                  </a:lnTo>
                  <a:lnTo>
                    <a:pt x="3636" y="244414"/>
                  </a:lnTo>
                  <a:lnTo>
                    <a:pt x="3647" y="260824"/>
                  </a:lnTo>
                  <a:lnTo>
                    <a:pt x="4879" y="277880"/>
                  </a:lnTo>
                  <a:lnTo>
                    <a:pt x="6923" y="295369"/>
                  </a:lnTo>
                  <a:lnTo>
                    <a:pt x="8286" y="313146"/>
                  </a:lnTo>
                  <a:lnTo>
                    <a:pt x="9194" y="331115"/>
                  </a:lnTo>
                  <a:lnTo>
                    <a:pt x="10204" y="367393"/>
                  </a:lnTo>
                  <a:lnTo>
                    <a:pt x="10980" y="513886"/>
                  </a:lnTo>
                  <a:lnTo>
                    <a:pt x="13438" y="531011"/>
                  </a:lnTo>
                  <a:lnTo>
                    <a:pt x="17523" y="547322"/>
                  </a:lnTo>
                  <a:lnTo>
                    <a:pt x="22694" y="563089"/>
                  </a:lnTo>
                  <a:lnTo>
                    <a:pt x="26141" y="578495"/>
                  </a:lnTo>
                  <a:lnTo>
                    <a:pt x="28439" y="593659"/>
                  </a:lnTo>
                  <a:lnTo>
                    <a:pt x="29971" y="608663"/>
                  </a:lnTo>
                  <a:lnTo>
                    <a:pt x="32216" y="623560"/>
                  </a:lnTo>
                  <a:lnTo>
                    <a:pt x="34936" y="638385"/>
                  </a:lnTo>
                  <a:lnTo>
                    <a:pt x="37973" y="653162"/>
                  </a:lnTo>
                  <a:lnTo>
                    <a:pt x="39997" y="667908"/>
                  </a:lnTo>
                  <a:lnTo>
                    <a:pt x="41347" y="682632"/>
                  </a:lnTo>
                  <a:lnTo>
                    <a:pt x="42247" y="697343"/>
                  </a:lnTo>
                  <a:lnTo>
                    <a:pt x="43246" y="733263"/>
                  </a:lnTo>
                  <a:lnTo>
                    <a:pt x="43809" y="788233"/>
                  </a:lnTo>
                  <a:lnTo>
                    <a:pt x="55058" y="8478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1839884" y="2802557"/>
              <a:ext cx="1200262" cy="2130623"/>
            </a:xfrm>
            <a:custGeom>
              <a:avLst/>
              <a:gdLst/>
              <a:ahLst/>
              <a:cxnLst/>
              <a:rect l="0" t="0" r="0" b="0"/>
              <a:pathLst>
                <a:path w="1200262" h="2130623">
                  <a:moveTo>
                    <a:pt x="0" y="27414"/>
                  </a:moveTo>
                  <a:lnTo>
                    <a:pt x="36389" y="34981"/>
                  </a:lnTo>
                  <a:lnTo>
                    <a:pt x="67152" y="36895"/>
                  </a:lnTo>
                  <a:lnTo>
                    <a:pt x="97954" y="37745"/>
                  </a:lnTo>
                  <a:lnTo>
                    <a:pt x="207657" y="38386"/>
                  </a:lnTo>
                  <a:lnTo>
                    <a:pt x="517700" y="38425"/>
                  </a:lnTo>
                  <a:lnTo>
                    <a:pt x="539671" y="37202"/>
                  </a:lnTo>
                  <a:lnTo>
                    <a:pt x="561659" y="35163"/>
                  </a:lnTo>
                  <a:lnTo>
                    <a:pt x="583659" y="32580"/>
                  </a:lnTo>
                  <a:lnTo>
                    <a:pt x="604444" y="30858"/>
                  </a:lnTo>
                  <a:lnTo>
                    <a:pt x="624417" y="29710"/>
                  </a:lnTo>
                  <a:lnTo>
                    <a:pt x="643851" y="28944"/>
                  </a:lnTo>
                  <a:lnTo>
                    <a:pt x="664147" y="27211"/>
                  </a:lnTo>
                  <a:lnTo>
                    <a:pt x="685020" y="24831"/>
                  </a:lnTo>
                  <a:lnTo>
                    <a:pt x="706275" y="22022"/>
                  </a:lnTo>
                  <a:lnTo>
                    <a:pt x="726563" y="20148"/>
                  </a:lnTo>
                  <a:lnTo>
                    <a:pt x="746206" y="18900"/>
                  </a:lnTo>
                  <a:lnTo>
                    <a:pt x="784345" y="17512"/>
                  </a:lnTo>
                  <a:lnTo>
                    <a:pt x="858676" y="16621"/>
                  </a:lnTo>
                  <a:lnTo>
                    <a:pt x="932268" y="16445"/>
                  </a:lnTo>
                  <a:lnTo>
                    <a:pt x="965735" y="13159"/>
                  </a:lnTo>
                  <a:lnTo>
                    <a:pt x="996923" y="8843"/>
                  </a:lnTo>
                  <a:lnTo>
                    <a:pt x="1027098" y="6925"/>
                  </a:lnTo>
                  <a:lnTo>
                    <a:pt x="1053560" y="2810"/>
                  </a:lnTo>
                  <a:lnTo>
                    <a:pt x="1065755" y="0"/>
                  </a:lnTo>
                  <a:lnTo>
                    <a:pt x="1076332" y="573"/>
                  </a:lnTo>
                  <a:lnTo>
                    <a:pt x="1085831" y="3402"/>
                  </a:lnTo>
                  <a:lnTo>
                    <a:pt x="1094610" y="7735"/>
                  </a:lnTo>
                  <a:lnTo>
                    <a:pt x="1099239" y="16742"/>
                  </a:lnTo>
                  <a:lnTo>
                    <a:pt x="1101102" y="28864"/>
                  </a:lnTo>
                  <a:lnTo>
                    <a:pt x="1101157" y="543452"/>
                  </a:lnTo>
                  <a:lnTo>
                    <a:pt x="1107682" y="575692"/>
                  </a:lnTo>
                  <a:lnTo>
                    <a:pt x="1116292" y="606334"/>
                  </a:lnTo>
                  <a:lnTo>
                    <a:pt x="1125082" y="669145"/>
                  </a:lnTo>
                  <a:lnTo>
                    <a:pt x="1131492" y="722049"/>
                  </a:lnTo>
                  <a:lnTo>
                    <a:pt x="1133392" y="776469"/>
                  </a:lnTo>
                  <a:lnTo>
                    <a:pt x="1134033" y="849663"/>
                  </a:lnTo>
                  <a:lnTo>
                    <a:pt x="1139990" y="904684"/>
                  </a:lnTo>
                  <a:lnTo>
                    <a:pt x="1143658" y="959730"/>
                  </a:lnTo>
                  <a:lnTo>
                    <a:pt x="1144745" y="1020631"/>
                  </a:lnTo>
                  <a:lnTo>
                    <a:pt x="1145067" y="1079323"/>
                  </a:lnTo>
                  <a:lnTo>
                    <a:pt x="1151008" y="1129611"/>
                  </a:lnTo>
                  <a:lnTo>
                    <a:pt x="1154672" y="1187199"/>
                  </a:lnTo>
                  <a:lnTo>
                    <a:pt x="1155757" y="1244909"/>
                  </a:lnTo>
                  <a:lnTo>
                    <a:pt x="1156203" y="1400613"/>
                  </a:lnTo>
                  <a:lnTo>
                    <a:pt x="1162056" y="1455372"/>
                  </a:lnTo>
                  <a:lnTo>
                    <a:pt x="1165694" y="1510341"/>
                  </a:lnTo>
                  <a:lnTo>
                    <a:pt x="1166772" y="1565373"/>
                  </a:lnTo>
                  <a:lnTo>
                    <a:pt x="1168360" y="1631207"/>
                  </a:lnTo>
                  <a:lnTo>
                    <a:pt x="1174767" y="1682616"/>
                  </a:lnTo>
                  <a:lnTo>
                    <a:pt x="1177552" y="1747715"/>
                  </a:lnTo>
                  <a:lnTo>
                    <a:pt x="1178102" y="1813275"/>
                  </a:lnTo>
                  <a:lnTo>
                    <a:pt x="1184043" y="1864351"/>
                  </a:lnTo>
                  <a:lnTo>
                    <a:pt x="1188221" y="1927624"/>
                  </a:lnTo>
                  <a:lnTo>
                    <a:pt x="1188944" y="1976128"/>
                  </a:lnTo>
                  <a:lnTo>
                    <a:pt x="1190382" y="2038217"/>
                  </a:lnTo>
                  <a:lnTo>
                    <a:pt x="1192452" y="2054336"/>
                  </a:lnTo>
                  <a:lnTo>
                    <a:pt x="1200261" y="213062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1927977" y="3633815"/>
              <a:ext cx="1068122" cy="1299365"/>
            </a:xfrm>
            <a:custGeom>
              <a:avLst/>
              <a:gdLst/>
              <a:ahLst/>
              <a:cxnLst/>
              <a:rect l="0" t="0" r="0" b="0"/>
              <a:pathLst>
                <a:path w="1068122" h="1299365">
                  <a:moveTo>
                    <a:pt x="0" y="0"/>
                  </a:moveTo>
                  <a:lnTo>
                    <a:pt x="5846" y="17536"/>
                  </a:lnTo>
                  <a:lnTo>
                    <a:pt x="9481" y="51825"/>
                  </a:lnTo>
                  <a:lnTo>
                    <a:pt x="16404" y="87134"/>
                  </a:lnTo>
                  <a:lnTo>
                    <a:pt x="22788" y="116215"/>
                  </a:lnTo>
                  <a:lnTo>
                    <a:pt x="28481" y="148308"/>
                  </a:lnTo>
                  <a:lnTo>
                    <a:pt x="31011" y="178885"/>
                  </a:lnTo>
                  <a:lnTo>
                    <a:pt x="35398" y="208788"/>
                  </a:lnTo>
                  <a:lnTo>
                    <a:pt x="40203" y="239615"/>
                  </a:lnTo>
                  <a:lnTo>
                    <a:pt x="42338" y="273708"/>
                  </a:lnTo>
                  <a:lnTo>
                    <a:pt x="43287" y="309252"/>
                  </a:lnTo>
                  <a:lnTo>
                    <a:pt x="44932" y="345442"/>
                  </a:lnTo>
                  <a:lnTo>
                    <a:pt x="49742" y="381917"/>
                  </a:lnTo>
                  <a:lnTo>
                    <a:pt x="52695" y="418520"/>
                  </a:lnTo>
                  <a:lnTo>
                    <a:pt x="54008" y="456404"/>
                  </a:lnTo>
                  <a:lnTo>
                    <a:pt x="54591" y="497711"/>
                  </a:lnTo>
                  <a:lnTo>
                    <a:pt x="58113" y="537277"/>
                  </a:lnTo>
                  <a:lnTo>
                    <a:pt x="62533" y="576478"/>
                  </a:lnTo>
                  <a:lnTo>
                    <a:pt x="63712" y="597208"/>
                  </a:lnTo>
                  <a:lnTo>
                    <a:pt x="64498" y="618370"/>
                  </a:lnTo>
                  <a:lnTo>
                    <a:pt x="66245" y="639819"/>
                  </a:lnTo>
                  <a:lnTo>
                    <a:pt x="68634" y="661459"/>
                  </a:lnTo>
                  <a:lnTo>
                    <a:pt x="71449" y="683227"/>
                  </a:lnTo>
                  <a:lnTo>
                    <a:pt x="74578" y="723727"/>
                  </a:lnTo>
                  <a:lnTo>
                    <a:pt x="75969" y="763342"/>
                  </a:lnTo>
                  <a:lnTo>
                    <a:pt x="76934" y="864534"/>
                  </a:lnTo>
                  <a:lnTo>
                    <a:pt x="77077" y="1020814"/>
                  </a:lnTo>
                  <a:lnTo>
                    <a:pt x="73817" y="1050766"/>
                  </a:lnTo>
                  <a:lnTo>
                    <a:pt x="71234" y="1063892"/>
                  </a:lnTo>
                  <a:lnTo>
                    <a:pt x="71628" y="1088264"/>
                  </a:lnTo>
                  <a:lnTo>
                    <a:pt x="73445" y="1099903"/>
                  </a:lnTo>
                  <a:lnTo>
                    <a:pt x="81991" y="1119359"/>
                  </a:lnTo>
                  <a:lnTo>
                    <a:pt x="87695" y="1127974"/>
                  </a:lnTo>
                  <a:lnTo>
                    <a:pt x="95168" y="1134940"/>
                  </a:lnTo>
                  <a:lnTo>
                    <a:pt x="113261" y="1145943"/>
                  </a:lnTo>
                  <a:lnTo>
                    <a:pt x="136799" y="1151649"/>
                  </a:lnTo>
                  <a:lnTo>
                    <a:pt x="163574" y="1154185"/>
                  </a:lnTo>
                  <a:lnTo>
                    <a:pt x="191788" y="1155312"/>
                  </a:lnTo>
                  <a:lnTo>
                    <a:pt x="241032" y="1155946"/>
                  </a:lnTo>
                  <a:lnTo>
                    <a:pt x="273114" y="1159357"/>
                  </a:lnTo>
                  <a:lnTo>
                    <a:pt x="303687" y="1164952"/>
                  </a:lnTo>
                  <a:lnTo>
                    <a:pt x="333588" y="1171517"/>
                  </a:lnTo>
                  <a:lnTo>
                    <a:pt x="366453" y="1175250"/>
                  </a:lnTo>
                  <a:lnTo>
                    <a:pt x="383782" y="1176246"/>
                  </a:lnTo>
                  <a:lnTo>
                    <a:pt x="416087" y="1180615"/>
                  </a:lnTo>
                  <a:lnTo>
                    <a:pt x="536403" y="1204069"/>
                  </a:lnTo>
                  <a:lnTo>
                    <a:pt x="566301" y="1211333"/>
                  </a:lnTo>
                  <a:lnTo>
                    <a:pt x="594271" y="1218640"/>
                  </a:lnTo>
                  <a:lnTo>
                    <a:pt x="627094" y="1225966"/>
                  </a:lnTo>
                  <a:lnTo>
                    <a:pt x="655549" y="1233300"/>
                  </a:lnTo>
                  <a:lnTo>
                    <a:pt x="682877" y="1240638"/>
                  </a:lnTo>
                  <a:lnTo>
                    <a:pt x="715415" y="1247978"/>
                  </a:lnTo>
                  <a:lnTo>
                    <a:pt x="743743" y="1255318"/>
                  </a:lnTo>
                  <a:lnTo>
                    <a:pt x="771015" y="1262659"/>
                  </a:lnTo>
                  <a:lnTo>
                    <a:pt x="803527" y="1270000"/>
                  </a:lnTo>
                  <a:lnTo>
                    <a:pt x="835107" y="1274078"/>
                  </a:lnTo>
                  <a:lnTo>
                    <a:pt x="864232" y="1277114"/>
                  </a:lnTo>
                  <a:lnTo>
                    <a:pt x="889411" y="1282542"/>
                  </a:lnTo>
                  <a:lnTo>
                    <a:pt x="916100" y="1285770"/>
                  </a:lnTo>
                  <a:lnTo>
                    <a:pt x="945498" y="1287205"/>
                  </a:lnTo>
                  <a:lnTo>
                    <a:pt x="978956" y="1287842"/>
                  </a:lnTo>
                  <a:lnTo>
                    <a:pt x="1010956" y="1291388"/>
                  </a:lnTo>
                  <a:lnTo>
                    <a:pt x="1068121" y="129936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817861" y="2840982"/>
            <a:ext cx="1244308" cy="2136244"/>
            <a:chOff x="1817861" y="2840982"/>
            <a:chExt cx="1244308" cy="2136244"/>
          </a:xfrm>
        </p:grpSpPr>
        <p:sp>
          <p:nvSpPr>
            <p:cNvPr id="8" name="Freeform 7"/>
            <p:cNvSpPr/>
            <p:nvPr/>
          </p:nvSpPr>
          <p:spPr>
            <a:xfrm>
              <a:off x="1817861" y="2840982"/>
              <a:ext cx="11013" cy="1"/>
            </a:xfrm>
            <a:custGeom>
              <a:avLst/>
              <a:gdLst/>
              <a:ahLst/>
              <a:cxnLst/>
              <a:rect l="0" t="0" r="0" b="0"/>
              <a:pathLst>
                <a:path w="11013" h="1">
                  <a:moveTo>
                    <a:pt x="11012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1828873" y="2840982"/>
              <a:ext cx="1233296" cy="2136244"/>
            </a:xfrm>
            <a:custGeom>
              <a:avLst/>
              <a:gdLst/>
              <a:ahLst/>
              <a:cxnLst/>
              <a:rect l="0" t="0" r="0" b="0"/>
              <a:pathLst>
                <a:path w="1233296" h="2136244">
                  <a:moveTo>
                    <a:pt x="0" y="0"/>
                  </a:moveTo>
                  <a:lnTo>
                    <a:pt x="23957" y="27220"/>
                  </a:lnTo>
                  <a:lnTo>
                    <a:pt x="58983" y="77766"/>
                  </a:lnTo>
                  <a:lnTo>
                    <a:pt x="95467" y="132229"/>
                  </a:lnTo>
                  <a:lnTo>
                    <a:pt x="130002" y="198216"/>
                  </a:lnTo>
                  <a:lnTo>
                    <a:pt x="165375" y="247814"/>
                  </a:lnTo>
                  <a:lnTo>
                    <a:pt x="209237" y="322120"/>
                  </a:lnTo>
                  <a:lnTo>
                    <a:pt x="238587" y="378614"/>
                  </a:lnTo>
                  <a:lnTo>
                    <a:pt x="276785" y="441397"/>
                  </a:lnTo>
                  <a:lnTo>
                    <a:pt x="314457" y="495643"/>
                  </a:lnTo>
                  <a:lnTo>
                    <a:pt x="319753" y="506614"/>
                  </a:lnTo>
                  <a:lnTo>
                    <a:pt x="341952" y="531854"/>
                  </a:lnTo>
                  <a:lnTo>
                    <a:pt x="368539" y="559386"/>
                  </a:lnTo>
                  <a:lnTo>
                    <a:pt x="396041" y="601176"/>
                  </a:lnTo>
                  <a:lnTo>
                    <a:pt x="432785" y="665952"/>
                  </a:lnTo>
                  <a:lnTo>
                    <a:pt x="465365" y="715839"/>
                  </a:lnTo>
                  <a:lnTo>
                    <a:pt x="495364" y="771552"/>
                  </a:lnTo>
                  <a:lnTo>
                    <a:pt x="533428" y="836750"/>
                  </a:lnTo>
                  <a:lnTo>
                    <a:pt x="570301" y="892636"/>
                  </a:lnTo>
                  <a:lnTo>
                    <a:pt x="625161" y="988806"/>
                  </a:lnTo>
                  <a:lnTo>
                    <a:pt x="662375" y="1049328"/>
                  </a:lnTo>
                  <a:lnTo>
                    <a:pt x="697504" y="1108410"/>
                  </a:lnTo>
                  <a:lnTo>
                    <a:pt x="735258" y="1167209"/>
                  </a:lnTo>
                  <a:lnTo>
                    <a:pt x="774148" y="1239410"/>
                  </a:lnTo>
                  <a:lnTo>
                    <a:pt x="807041" y="1290649"/>
                  </a:lnTo>
                  <a:lnTo>
                    <a:pt x="831301" y="1329816"/>
                  </a:lnTo>
                  <a:lnTo>
                    <a:pt x="863288" y="1395908"/>
                  </a:lnTo>
                  <a:lnTo>
                    <a:pt x="888815" y="1453746"/>
                  </a:lnTo>
                  <a:lnTo>
                    <a:pt x="911847" y="1512298"/>
                  </a:lnTo>
                  <a:lnTo>
                    <a:pt x="932393" y="1570992"/>
                  </a:lnTo>
                  <a:lnTo>
                    <a:pt x="958747" y="1629713"/>
                  </a:lnTo>
                  <a:lnTo>
                    <a:pt x="987516" y="1688439"/>
                  </a:lnTo>
                  <a:lnTo>
                    <a:pt x="1015379" y="1749872"/>
                  </a:lnTo>
                  <a:lnTo>
                    <a:pt x="1027551" y="1773656"/>
                  </a:lnTo>
                  <a:lnTo>
                    <a:pt x="1048598" y="1828801"/>
                  </a:lnTo>
                  <a:lnTo>
                    <a:pt x="1075565" y="1892655"/>
                  </a:lnTo>
                  <a:lnTo>
                    <a:pt x="1108994" y="1948871"/>
                  </a:lnTo>
                  <a:lnTo>
                    <a:pt x="1142005" y="2004081"/>
                  </a:lnTo>
                  <a:lnTo>
                    <a:pt x="1152346" y="2024894"/>
                  </a:lnTo>
                  <a:lnTo>
                    <a:pt x="1186035" y="2071703"/>
                  </a:lnTo>
                  <a:lnTo>
                    <a:pt x="1200463" y="2089614"/>
                  </a:lnTo>
                  <a:lnTo>
                    <a:pt x="1233295" y="21362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008119" y="2521647"/>
            <a:ext cx="514483" cy="231244"/>
            <a:chOff x="2008119" y="2521647"/>
            <a:chExt cx="514483" cy="231244"/>
          </a:xfrm>
        </p:grpSpPr>
        <p:sp>
          <p:nvSpPr>
            <p:cNvPr id="11" name="Freeform 10"/>
            <p:cNvSpPr/>
            <p:nvPr/>
          </p:nvSpPr>
          <p:spPr>
            <a:xfrm>
              <a:off x="2008119" y="2521647"/>
              <a:ext cx="214899" cy="231244"/>
            </a:xfrm>
            <a:custGeom>
              <a:avLst/>
              <a:gdLst/>
              <a:ahLst/>
              <a:cxnLst/>
              <a:rect l="0" t="0" r="0" b="0"/>
              <a:pathLst>
                <a:path w="214899" h="231244">
                  <a:moveTo>
                    <a:pt x="18962" y="0"/>
                  </a:moveTo>
                  <a:lnTo>
                    <a:pt x="7271" y="23383"/>
                  </a:lnTo>
                  <a:lnTo>
                    <a:pt x="3827" y="35164"/>
                  </a:lnTo>
                  <a:lnTo>
                    <a:pt x="1531" y="47913"/>
                  </a:lnTo>
                  <a:lnTo>
                    <a:pt x="0" y="61306"/>
                  </a:lnTo>
                  <a:lnTo>
                    <a:pt x="203" y="75129"/>
                  </a:lnTo>
                  <a:lnTo>
                    <a:pt x="1562" y="89238"/>
                  </a:lnTo>
                  <a:lnTo>
                    <a:pt x="3692" y="103538"/>
                  </a:lnTo>
                  <a:lnTo>
                    <a:pt x="7558" y="116742"/>
                  </a:lnTo>
                  <a:lnTo>
                    <a:pt x="12583" y="129216"/>
                  </a:lnTo>
                  <a:lnTo>
                    <a:pt x="18380" y="141201"/>
                  </a:lnTo>
                  <a:lnTo>
                    <a:pt x="24691" y="151639"/>
                  </a:lnTo>
                  <a:lnTo>
                    <a:pt x="31346" y="161045"/>
                  </a:lnTo>
                  <a:lnTo>
                    <a:pt x="38230" y="169762"/>
                  </a:lnTo>
                  <a:lnTo>
                    <a:pt x="47713" y="178020"/>
                  </a:lnTo>
                  <a:lnTo>
                    <a:pt x="58929" y="185973"/>
                  </a:lnTo>
                  <a:lnTo>
                    <a:pt x="71300" y="193722"/>
                  </a:lnTo>
                  <a:lnTo>
                    <a:pt x="83218" y="200111"/>
                  </a:lnTo>
                  <a:lnTo>
                    <a:pt x="94834" y="205595"/>
                  </a:lnTo>
                  <a:lnTo>
                    <a:pt x="106249" y="210473"/>
                  </a:lnTo>
                  <a:lnTo>
                    <a:pt x="119976" y="213726"/>
                  </a:lnTo>
                  <a:lnTo>
                    <a:pt x="135245" y="215895"/>
                  </a:lnTo>
                  <a:lnTo>
                    <a:pt x="151542" y="217340"/>
                  </a:lnTo>
                  <a:lnTo>
                    <a:pt x="164853" y="215857"/>
                  </a:lnTo>
                  <a:lnTo>
                    <a:pt x="176175" y="212421"/>
                  </a:lnTo>
                  <a:lnTo>
                    <a:pt x="186169" y="207683"/>
                  </a:lnTo>
                  <a:lnTo>
                    <a:pt x="195279" y="202078"/>
                  </a:lnTo>
                  <a:lnTo>
                    <a:pt x="203800" y="195894"/>
                  </a:lnTo>
                  <a:lnTo>
                    <a:pt x="211927" y="189324"/>
                  </a:lnTo>
                  <a:lnTo>
                    <a:pt x="214898" y="181274"/>
                  </a:lnTo>
                  <a:lnTo>
                    <a:pt x="214432" y="172237"/>
                  </a:lnTo>
                  <a:lnTo>
                    <a:pt x="211674" y="162541"/>
                  </a:lnTo>
                  <a:lnTo>
                    <a:pt x="207389" y="153631"/>
                  </a:lnTo>
                  <a:lnTo>
                    <a:pt x="202085" y="145243"/>
                  </a:lnTo>
                  <a:lnTo>
                    <a:pt x="196102" y="137204"/>
                  </a:lnTo>
                  <a:lnTo>
                    <a:pt x="185995" y="131845"/>
                  </a:lnTo>
                  <a:lnTo>
                    <a:pt x="173140" y="128273"/>
                  </a:lnTo>
                  <a:lnTo>
                    <a:pt x="158453" y="125891"/>
                  </a:lnTo>
                  <a:lnTo>
                    <a:pt x="146214" y="126750"/>
                  </a:lnTo>
                  <a:lnTo>
                    <a:pt x="135608" y="129770"/>
                  </a:lnTo>
                  <a:lnTo>
                    <a:pt x="126090" y="134230"/>
                  </a:lnTo>
                  <a:lnTo>
                    <a:pt x="116074" y="139650"/>
                  </a:lnTo>
                  <a:lnTo>
                    <a:pt x="105727" y="145711"/>
                  </a:lnTo>
                  <a:lnTo>
                    <a:pt x="95158" y="152198"/>
                  </a:lnTo>
                  <a:lnTo>
                    <a:pt x="86888" y="160194"/>
                  </a:lnTo>
                  <a:lnTo>
                    <a:pt x="80152" y="169195"/>
                  </a:lnTo>
                  <a:lnTo>
                    <a:pt x="63008" y="2312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2291358" y="2629814"/>
              <a:ext cx="231244" cy="90042"/>
            </a:xfrm>
            <a:custGeom>
              <a:avLst/>
              <a:gdLst/>
              <a:ahLst/>
              <a:cxnLst/>
              <a:rect l="0" t="0" r="0" b="0"/>
              <a:pathLst>
                <a:path w="231244" h="90042">
                  <a:moveTo>
                    <a:pt x="0" y="12960"/>
                  </a:moveTo>
                  <a:lnTo>
                    <a:pt x="0" y="78301"/>
                  </a:lnTo>
                  <a:lnTo>
                    <a:pt x="0" y="37395"/>
                  </a:lnTo>
                  <a:lnTo>
                    <a:pt x="2447" y="26803"/>
                  </a:lnTo>
                  <a:lnTo>
                    <a:pt x="6526" y="17294"/>
                  </a:lnTo>
                  <a:lnTo>
                    <a:pt x="11692" y="8509"/>
                  </a:lnTo>
                  <a:lnTo>
                    <a:pt x="18806" y="3875"/>
                  </a:lnTo>
                  <a:lnTo>
                    <a:pt x="27220" y="2009"/>
                  </a:lnTo>
                  <a:lnTo>
                    <a:pt x="36499" y="1989"/>
                  </a:lnTo>
                  <a:lnTo>
                    <a:pt x="45133" y="4423"/>
                  </a:lnTo>
                  <a:lnTo>
                    <a:pt x="53335" y="8492"/>
                  </a:lnTo>
                  <a:lnTo>
                    <a:pt x="61251" y="13652"/>
                  </a:lnTo>
                  <a:lnTo>
                    <a:pt x="67751" y="20762"/>
                  </a:lnTo>
                  <a:lnTo>
                    <a:pt x="73308" y="29173"/>
                  </a:lnTo>
                  <a:lnTo>
                    <a:pt x="78236" y="38451"/>
                  </a:lnTo>
                  <a:lnTo>
                    <a:pt x="81522" y="49530"/>
                  </a:lnTo>
                  <a:lnTo>
                    <a:pt x="83712" y="61810"/>
                  </a:lnTo>
                  <a:lnTo>
                    <a:pt x="85173" y="74891"/>
                  </a:lnTo>
                  <a:lnTo>
                    <a:pt x="87370" y="78717"/>
                  </a:lnTo>
                  <a:lnTo>
                    <a:pt x="90058" y="76375"/>
                  </a:lnTo>
                  <a:lnTo>
                    <a:pt x="93073" y="69918"/>
                  </a:lnTo>
                  <a:lnTo>
                    <a:pt x="96307" y="61944"/>
                  </a:lnTo>
                  <a:lnTo>
                    <a:pt x="99687" y="52957"/>
                  </a:lnTo>
                  <a:lnTo>
                    <a:pt x="103163" y="43295"/>
                  </a:lnTo>
                  <a:lnTo>
                    <a:pt x="107928" y="34407"/>
                  </a:lnTo>
                  <a:lnTo>
                    <a:pt x="113551" y="26035"/>
                  </a:lnTo>
                  <a:lnTo>
                    <a:pt x="119747" y="18006"/>
                  </a:lnTo>
                  <a:lnTo>
                    <a:pt x="127549" y="11430"/>
                  </a:lnTo>
                  <a:lnTo>
                    <a:pt x="136420" y="5822"/>
                  </a:lnTo>
                  <a:lnTo>
                    <a:pt x="146005" y="861"/>
                  </a:lnTo>
                  <a:lnTo>
                    <a:pt x="154841" y="0"/>
                  </a:lnTo>
                  <a:lnTo>
                    <a:pt x="163179" y="1873"/>
                  </a:lnTo>
                  <a:lnTo>
                    <a:pt x="171185" y="5569"/>
                  </a:lnTo>
                  <a:lnTo>
                    <a:pt x="178970" y="11703"/>
                  </a:lnTo>
                  <a:lnTo>
                    <a:pt x="186606" y="19463"/>
                  </a:lnTo>
                  <a:lnTo>
                    <a:pt x="194144" y="28307"/>
                  </a:lnTo>
                  <a:lnTo>
                    <a:pt x="200393" y="37873"/>
                  </a:lnTo>
                  <a:lnTo>
                    <a:pt x="205782" y="47922"/>
                  </a:lnTo>
                  <a:lnTo>
                    <a:pt x="231243" y="9004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2374676" y="4900144"/>
            <a:ext cx="401192" cy="319336"/>
            <a:chOff x="2374676" y="4900144"/>
            <a:chExt cx="401192" cy="319336"/>
          </a:xfrm>
        </p:grpSpPr>
        <p:sp>
          <p:nvSpPr>
            <p:cNvPr id="14" name="Freeform 13"/>
            <p:cNvSpPr/>
            <p:nvPr/>
          </p:nvSpPr>
          <p:spPr>
            <a:xfrm>
              <a:off x="2374676" y="4900144"/>
              <a:ext cx="84789" cy="271316"/>
            </a:xfrm>
            <a:custGeom>
              <a:avLst/>
              <a:gdLst/>
              <a:ahLst/>
              <a:cxnLst/>
              <a:rect l="0" t="0" r="0" b="0"/>
              <a:pathLst>
                <a:path w="84789" h="271316">
                  <a:moveTo>
                    <a:pt x="15787" y="0"/>
                  </a:moveTo>
                  <a:lnTo>
                    <a:pt x="9941" y="17537"/>
                  </a:lnTo>
                  <a:lnTo>
                    <a:pt x="8219" y="28820"/>
                  </a:lnTo>
                  <a:lnTo>
                    <a:pt x="7071" y="42460"/>
                  </a:lnTo>
                  <a:lnTo>
                    <a:pt x="6306" y="57671"/>
                  </a:lnTo>
                  <a:lnTo>
                    <a:pt x="5455" y="87623"/>
                  </a:lnTo>
                  <a:lnTo>
                    <a:pt x="4909" y="146728"/>
                  </a:lnTo>
                  <a:lnTo>
                    <a:pt x="6088" y="161441"/>
                  </a:lnTo>
                  <a:lnTo>
                    <a:pt x="8097" y="176144"/>
                  </a:lnTo>
                  <a:lnTo>
                    <a:pt x="10660" y="190840"/>
                  </a:lnTo>
                  <a:lnTo>
                    <a:pt x="13593" y="205531"/>
                  </a:lnTo>
                  <a:lnTo>
                    <a:pt x="20113" y="234905"/>
                  </a:lnTo>
                  <a:lnTo>
                    <a:pt x="24789" y="247143"/>
                  </a:lnTo>
                  <a:lnTo>
                    <a:pt x="30353" y="257748"/>
                  </a:lnTo>
                  <a:lnTo>
                    <a:pt x="36509" y="267266"/>
                  </a:lnTo>
                  <a:lnTo>
                    <a:pt x="44284" y="271164"/>
                  </a:lnTo>
                  <a:lnTo>
                    <a:pt x="53137" y="271315"/>
                  </a:lnTo>
                  <a:lnTo>
                    <a:pt x="62710" y="268969"/>
                  </a:lnTo>
                  <a:lnTo>
                    <a:pt x="70316" y="263735"/>
                  </a:lnTo>
                  <a:lnTo>
                    <a:pt x="76609" y="256575"/>
                  </a:lnTo>
                  <a:lnTo>
                    <a:pt x="82029" y="248131"/>
                  </a:lnTo>
                  <a:lnTo>
                    <a:pt x="84418" y="237608"/>
                  </a:lnTo>
                  <a:lnTo>
                    <a:pt x="84788" y="225698"/>
                  </a:lnTo>
                  <a:lnTo>
                    <a:pt x="83810" y="212864"/>
                  </a:lnTo>
                  <a:lnTo>
                    <a:pt x="80712" y="201862"/>
                  </a:lnTo>
                  <a:lnTo>
                    <a:pt x="76199" y="192079"/>
                  </a:lnTo>
                  <a:lnTo>
                    <a:pt x="70744" y="183111"/>
                  </a:lnTo>
                  <a:lnTo>
                    <a:pt x="63436" y="175908"/>
                  </a:lnTo>
                  <a:lnTo>
                    <a:pt x="54894" y="169883"/>
                  </a:lnTo>
                  <a:lnTo>
                    <a:pt x="45529" y="164642"/>
                  </a:lnTo>
                  <a:lnTo>
                    <a:pt x="35615" y="162372"/>
                  </a:lnTo>
                  <a:lnTo>
                    <a:pt x="25335" y="162083"/>
                  </a:lnTo>
                  <a:lnTo>
                    <a:pt x="14811" y="163113"/>
                  </a:lnTo>
                  <a:lnTo>
                    <a:pt x="7795" y="168694"/>
                  </a:lnTo>
                  <a:lnTo>
                    <a:pt x="3118" y="177308"/>
                  </a:lnTo>
                  <a:lnTo>
                    <a:pt x="0" y="187945"/>
                  </a:lnTo>
                  <a:lnTo>
                    <a:pt x="368" y="199931"/>
                  </a:lnTo>
                  <a:lnTo>
                    <a:pt x="3061" y="212815"/>
                  </a:lnTo>
                  <a:lnTo>
                    <a:pt x="15787" y="25326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2544624" y="5054306"/>
              <a:ext cx="231244" cy="165174"/>
            </a:xfrm>
            <a:custGeom>
              <a:avLst/>
              <a:gdLst/>
              <a:ahLst/>
              <a:cxnLst/>
              <a:rect l="0" t="0" r="0" b="0"/>
              <a:pathLst>
                <a:path w="231244" h="165174">
                  <a:moveTo>
                    <a:pt x="0" y="0"/>
                  </a:moveTo>
                  <a:lnTo>
                    <a:pt x="15327" y="45979"/>
                  </a:lnTo>
                  <a:lnTo>
                    <a:pt x="18783" y="57570"/>
                  </a:lnTo>
                  <a:lnTo>
                    <a:pt x="25885" y="83499"/>
                  </a:lnTo>
                  <a:lnTo>
                    <a:pt x="27045" y="88701"/>
                  </a:lnTo>
                  <a:lnTo>
                    <a:pt x="26595" y="88498"/>
                  </a:lnTo>
                  <a:lnTo>
                    <a:pt x="25071" y="84693"/>
                  </a:lnTo>
                  <a:lnTo>
                    <a:pt x="25279" y="77261"/>
                  </a:lnTo>
                  <a:lnTo>
                    <a:pt x="26641" y="67413"/>
                  </a:lnTo>
                  <a:lnTo>
                    <a:pt x="28772" y="55954"/>
                  </a:lnTo>
                  <a:lnTo>
                    <a:pt x="31417" y="44644"/>
                  </a:lnTo>
                  <a:lnTo>
                    <a:pt x="34403" y="33433"/>
                  </a:lnTo>
                  <a:lnTo>
                    <a:pt x="37618" y="22289"/>
                  </a:lnTo>
                  <a:lnTo>
                    <a:pt x="43431" y="16082"/>
                  </a:lnTo>
                  <a:lnTo>
                    <a:pt x="50978" y="13169"/>
                  </a:lnTo>
                  <a:lnTo>
                    <a:pt x="59679" y="12450"/>
                  </a:lnTo>
                  <a:lnTo>
                    <a:pt x="66703" y="15641"/>
                  </a:lnTo>
                  <a:lnTo>
                    <a:pt x="72610" y="21439"/>
                  </a:lnTo>
                  <a:lnTo>
                    <a:pt x="77771" y="28975"/>
                  </a:lnTo>
                  <a:lnTo>
                    <a:pt x="82435" y="38893"/>
                  </a:lnTo>
                  <a:lnTo>
                    <a:pt x="86768" y="50399"/>
                  </a:lnTo>
                  <a:lnTo>
                    <a:pt x="90880" y="62963"/>
                  </a:lnTo>
                  <a:lnTo>
                    <a:pt x="94845" y="76234"/>
                  </a:lnTo>
                  <a:lnTo>
                    <a:pt x="102513" y="104029"/>
                  </a:lnTo>
                  <a:lnTo>
                    <a:pt x="106271" y="108505"/>
                  </a:lnTo>
                  <a:lnTo>
                    <a:pt x="110000" y="106595"/>
                  </a:lnTo>
                  <a:lnTo>
                    <a:pt x="113709" y="100427"/>
                  </a:lnTo>
                  <a:lnTo>
                    <a:pt x="118629" y="93869"/>
                  </a:lnTo>
                  <a:lnTo>
                    <a:pt x="124356" y="87049"/>
                  </a:lnTo>
                  <a:lnTo>
                    <a:pt x="130621" y="80056"/>
                  </a:lnTo>
                  <a:lnTo>
                    <a:pt x="144107" y="65760"/>
                  </a:lnTo>
                  <a:lnTo>
                    <a:pt x="151130" y="58522"/>
                  </a:lnTo>
                  <a:lnTo>
                    <a:pt x="159482" y="54920"/>
                  </a:lnTo>
                  <a:lnTo>
                    <a:pt x="168720" y="53743"/>
                  </a:lnTo>
                  <a:lnTo>
                    <a:pt x="178549" y="54181"/>
                  </a:lnTo>
                  <a:lnTo>
                    <a:pt x="187549" y="58143"/>
                  </a:lnTo>
                  <a:lnTo>
                    <a:pt x="195997" y="64456"/>
                  </a:lnTo>
                  <a:lnTo>
                    <a:pt x="204075" y="72335"/>
                  </a:lnTo>
                  <a:lnTo>
                    <a:pt x="210684" y="82482"/>
                  </a:lnTo>
                  <a:lnTo>
                    <a:pt x="216314" y="94140"/>
                  </a:lnTo>
                  <a:lnTo>
                    <a:pt x="231243" y="1651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2335405" y="3402572"/>
            <a:ext cx="287998" cy="429452"/>
            <a:chOff x="2335405" y="3402572"/>
            <a:chExt cx="287998" cy="429452"/>
          </a:xfrm>
        </p:grpSpPr>
        <p:sp>
          <p:nvSpPr>
            <p:cNvPr id="17" name="Freeform 16"/>
            <p:cNvSpPr/>
            <p:nvPr/>
          </p:nvSpPr>
          <p:spPr>
            <a:xfrm>
              <a:off x="2335405" y="3402572"/>
              <a:ext cx="198209" cy="44047"/>
            </a:xfrm>
            <a:custGeom>
              <a:avLst/>
              <a:gdLst/>
              <a:ahLst/>
              <a:cxnLst/>
              <a:rect l="0" t="0" r="0" b="0"/>
              <a:pathLst>
                <a:path w="198209" h="44047">
                  <a:moveTo>
                    <a:pt x="198208" y="0"/>
                  </a:moveTo>
                  <a:lnTo>
                    <a:pt x="120554" y="25885"/>
                  </a:lnTo>
                  <a:lnTo>
                    <a:pt x="108510" y="29491"/>
                  </a:lnTo>
                  <a:lnTo>
                    <a:pt x="82077" y="36762"/>
                  </a:lnTo>
                  <a:lnTo>
                    <a:pt x="68176" y="39190"/>
                  </a:lnTo>
                  <a:lnTo>
                    <a:pt x="54015" y="40809"/>
                  </a:lnTo>
                  <a:lnTo>
                    <a:pt x="0" y="4404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2407403" y="3446618"/>
              <a:ext cx="132136" cy="116386"/>
            </a:xfrm>
            <a:custGeom>
              <a:avLst/>
              <a:gdLst/>
              <a:ahLst/>
              <a:cxnLst/>
              <a:rect l="0" t="0" r="0" b="0"/>
              <a:pathLst>
                <a:path w="132136" h="116386">
                  <a:moveTo>
                    <a:pt x="104187" y="22023"/>
                  </a:moveTo>
                  <a:lnTo>
                    <a:pt x="42881" y="37350"/>
                  </a:lnTo>
                  <a:lnTo>
                    <a:pt x="30281" y="42029"/>
                  </a:lnTo>
                  <a:lnTo>
                    <a:pt x="18211" y="47595"/>
                  </a:lnTo>
                  <a:lnTo>
                    <a:pt x="6494" y="53754"/>
                  </a:lnTo>
                  <a:lnTo>
                    <a:pt x="1130" y="61529"/>
                  </a:lnTo>
                  <a:lnTo>
                    <a:pt x="0" y="70384"/>
                  </a:lnTo>
                  <a:lnTo>
                    <a:pt x="1694" y="79957"/>
                  </a:lnTo>
                  <a:lnTo>
                    <a:pt x="6495" y="88787"/>
                  </a:lnTo>
                  <a:lnTo>
                    <a:pt x="13365" y="97120"/>
                  </a:lnTo>
                  <a:lnTo>
                    <a:pt x="21616" y="105122"/>
                  </a:lnTo>
                  <a:lnTo>
                    <a:pt x="32010" y="110457"/>
                  </a:lnTo>
                  <a:lnTo>
                    <a:pt x="43834" y="114014"/>
                  </a:lnTo>
                  <a:lnTo>
                    <a:pt x="56610" y="116385"/>
                  </a:lnTo>
                  <a:lnTo>
                    <a:pt x="68799" y="115519"/>
                  </a:lnTo>
                  <a:lnTo>
                    <a:pt x="80595" y="112494"/>
                  </a:lnTo>
                  <a:lnTo>
                    <a:pt x="92129" y="108031"/>
                  </a:lnTo>
                  <a:lnTo>
                    <a:pt x="102266" y="102608"/>
                  </a:lnTo>
                  <a:lnTo>
                    <a:pt x="111471" y="96546"/>
                  </a:lnTo>
                  <a:lnTo>
                    <a:pt x="120054" y="90058"/>
                  </a:lnTo>
                  <a:lnTo>
                    <a:pt x="125777" y="80838"/>
                  </a:lnTo>
                  <a:lnTo>
                    <a:pt x="129591" y="69798"/>
                  </a:lnTo>
                  <a:lnTo>
                    <a:pt x="132135" y="57543"/>
                  </a:lnTo>
                  <a:lnTo>
                    <a:pt x="131383" y="46927"/>
                  </a:lnTo>
                  <a:lnTo>
                    <a:pt x="128435" y="37402"/>
                  </a:lnTo>
                  <a:lnTo>
                    <a:pt x="9317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2501307" y="3633815"/>
              <a:ext cx="122096" cy="198209"/>
            </a:xfrm>
            <a:custGeom>
              <a:avLst/>
              <a:gdLst/>
              <a:ahLst/>
              <a:cxnLst/>
              <a:rect l="0" t="0" r="0" b="0"/>
              <a:pathLst>
                <a:path w="122096" h="198209">
                  <a:moveTo>
                    <a:pt x="65340" y="0"/>
                  </a:moveTo>
                  <a:lnTo>
                    <a:pt x="41958" y="0"/>
                  </a:lnTo>
                  <a:lnTo>
                    <a:pt x="30176" y="1223"/>
                  </a:lnTo>
                  <a:lnTo>
                    <a:pt x="17428" y="3262"/>
                  </a:lnTo>
                  <a:lnTo>
                    <a:pt x="4034" y="5845"/>
                  </a:lnTo>
                  <a:lnTo>
                    <a:pt x="0" y="7567"/>
                  </a:lnTo>
                  <a:lnTo>
                    <a:pt x="2204" y="8715"/>
                  </a:lnTo>
                  <a:lnTo>
                    <a:pt x="8567" y="9481"/>
                  </a:lnTo>
                  <a:lnTo>
                    <a:pt x="16480" y="11214"/>
                  </a:lnTo>
                  <a:lnTo>
                    <a:pt x="25426" y="13594"/>
                  </a:lnTo>
                  <a:lnTo>
                    <a:pt x="35060" y="16403"/>
                  </a:lnTo>
                  <a:lnTo>
                    <a:pt x="45154" y="20723"/>
                  </a:lnTo>
                  <a:lnTo>
                    <a:pt x="55553" y="26051"/>
                  </a:lnTo>
                  <a:lnTo>
                    <a:pt x="66157" y="32049"/>
                  </a:lnTo>
                  <a:lnTo>
                    <a:pt x="72002" y="39718"/>
                  </a:lnTo>
                  <a:lnTo>
                    <a:pt x="74676" y="48502"/>
                  </a:lnTo>
                  <a:lnTo>
                    <a:pt x="75234" y="58028"/>
                  </a:lnTo>
                  <a:lnTo>
                    <a:pt x="73160" y="68050"/>
                  </a:lnTo>
                  <a:lnTo>
                    <a:pt x="69330" y="78401"/>
                  </a:lnTo>
                  <a:lnTo>
                    <a:pt x="64330" y="88972"/>
                  </a:lnTo>
                  <a:lnTo>
                    <a:pt x="57325" y="97244"/>
                  </a:lnTo>
                  <a:lnTo>
                    <a:pt x="48986" y="103981"/>
                  </a:lnTo>
                  <a:lnTo>
                    <a:pt x="39755" y="109696"/>
                  </a:lnTo>
                  <a:lnTo>
                    <a:pt x="37272" y="112283"/>
                  </a:lnTo>
                  <a:lnTo>
                    <a:pt x="39287" y="112784"/>
                  </a:lnTo>
                  <a:lnTo>
                    <a:pt x="44301" y="111894"/>
                  </a:lnTo>
                  <a:lnTo>
                    <a:pt x="52538" y="112525"/>
                  </a:lnTo>
                  <a:lnTo>
                    <a:pt x="62923" y="114169"/>
                  </a:lnTo>
                  <a:lnTo>
                    <a:pt x="74740" y="116488"/>
                  </a:lnTo>
                  <a:lnTo>
                    <a:pt x="85066" y="120481"/>
                  </a:lnTo>
                  <a:lnTo>
                    <a:pt x="94396" y="125591"/>
                  </a:lnTo>
                  <a:lnTo>
                    <a:pt x="103064" y="131444"/>
                  </a:lnTo>
                  <a:lnTo>
                    <a:pt x="110065" y="139016"/>
                  </a:lnTo>
                  <a:lnTo>
                    <a:pt x="115957" y="147735"/>
                  </a:lnTo>
                  <a:lnTo>
                    <a:pt x="121108" y="157218"/>
                  </a:lnTo>
                  <a:lnTo>
                    <a:pt x="122095" y="165987"/>
                  </a:lnTo>
                  <a:lnTo>
                    <a:pt x="120306" y="174280"/>
                  </a:lnTo>
                  <a:lnTo>
                    <a:pt x="76352" y="1982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1201214" y="3490664"/>
            <a:ext cx="462487" cy="187198"/>
            <a:chOff x="1201214" y="3490664"/>
            <a:chExt cx="462487" cy="187198"/>
          </a:xfrm>
        </p:grpSpPr>
        <p:sp>
          <p:nvSpPr>
            <p:cNvPr id="21" name="Freeform 20"/>
            <p:cNvSpPr/>
            <p:nvPr/>
          </p:nvSpPr>
          <p:spPr>
            <a:xfrm>
              <a:off x="1201214" y="3490664"/>
              <a:ext cx="143151" cy="187198"/>
            </a:xfrm>
            <a:custGeom>
              <a:avLst/>
              <a:gdLst/>
              <a:ahLst/>
              <a:cxnLst/>
              <a:rect l="0" t="0" r="0" b="0"/>
              <a:pathLst>
                <a:path w="143151" h="187198">
                  <a:moveTo>
                    <a:pt x="0" y="0"/>
                  </a:moveTo>
                  <a:lnTo>
                    <a:pt x="5846" y="17537"/>
                  </a:lnTo>
                  <a:lnTo>
                    <a:pt x="11238" y="26374"/>
                  </a:lnTo>
                  <a:lnTo>
                    <a:pt x="18504" y="35935"/>
                  </a:lnTo>
                  <a:lnTo>
                    <a:pt x="27018" y="45980"/>
                  </a:lnTo>
                  <a:lnTo>
                    <a:pt x="35141" y="57570"/>
                  </a:lnTo>
                  <a:lnTo>
                    <a:pt x="43003" y="70192"/>
                  </a:lnTo>
                  <a:lnTo>
                    <a:pt x="50692" y="83500"/>
                  </a:lnTo>
                  <a:lnTo>
                    <a:pt x="59488" y="96043"/>
                  </a:lnTo>
                  <a:lnTo>
                    <a:pt x="69023" y="108075"/>
                  </a:lnTo>
                  <a:lnTo>
                    <a:pt x="79050" y="119767"/>
                  </a:lnTo>
                  <a:lnTo>
                    <a:pt x="89405" y="130008"/>
                  </a:lnTo>
                  <a:lnTo>
                    <a:pt x="99979" y="139283"/>
                  </a:lnTo>
                  <a:lnTo>
                    <a:pt x="143150" y="1871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1223237" y="3490664"/>
              <a:ext cx="110117" cy="121128"/>
            </a:xfrm>
            <a:custGeom>
              <a:avLst/>
              <a:gdLst/>
              <a:ahLst/>
              <a:cxnLst/>
              <a:rect l="0" t="0" r="0" b="0"/>
              <a:pathLst>
                <a:path w="110117" h="121128">
                  <a:moveTo>
                    <a:pt x="110116" y="0"/>
                  </a:moveTo>
                  <a:lnTo>
                    <a:pt x="92579" y="11691"/>
                  </a:lnTo>
                  <a:lnTo>
                    <a:pt x="84966" y="17583"/>
                  </a:lnTo>
                  <a:lnTo>
                    <a:pt x="77443" y="23957"/>
                  </a:lnTo>
                  <a:lnTo>
                    <a:pt x="69982" y="30654"/>
                  </a:lnTo>
                  <a:lnTo>
                    <a:pt x="55165" y="44619"/>
                  </a:lnTo>
                  <a:lnTo>
                    <a:pt x="25715" y="73524"/>
                  </a:lnTo>
                  <a:lnTo>
                    <a:pt x="19590" y="82051"/>
                  </a:lnTo>
                  <a:lnTo>
                    <a:pt x="14284" y="91406"/>
                  </a:lnTo>
                  <a:lnTo>
                    <a:pt x="0" y="1211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1432457" y="3545722"/>
              <a:ext cx="231244" cy="111320"/>
            </a:xfrm>
            <a:custGeom>
              <a:avLst/>
              <a:gdLst/>
              <a:ahLst/>
              <a:cxnLst/>
              <a:rect l="0" t="0" r="0" b="0"/>
              <a:pathLst>
                <a:path w="231244" h="111320">
                  <a:moveTo>
                    <a:pt x="0" y="0"/>
                  </a:moveTo>
                  <a:lnTo>
                    <a:pt x="0" y="70787"/>
                  </a:lnTo>
                  <a:lnTo>
                    <a:pt x="1223" y="83897"/>
                  </a:lnTo>
                  <a:lnTo>
                    <a:pt x="3263" y="96307"/>
                  </a:lnTo>
                  <a:lnTo>
                    <a:pt x="5846" y="108251"/>
                  </a:lnTo>
                  <a:lnTo>
                    <a:pt x="7567" y="111319"/>
                  </a:lnTo>
                  <a:lnTo>
                    <a:pt x="8715" y="108472"/>
                  </a:lnTo>
                  <a:lnTo>
                    <a:pt x="9481" y="101679"/>
                  </a:lnTo>
                  <a:lnTo>
                    <a:pt x="11214" y="93479"/>
                  </a:lnTo>
                  <a:lnTo>
                    <a:pt x="13594" y="84343"/>
                  </a:lnTo>
                  <a:lnTo>
                    <a:pt x="16403" y="74581"/>
                  </a:lnTo>
                  <a:lnTo>
                    <a:pt x="22788" y="53947"/>
                  </a:lnTo>
                  <a:lnTo>
                    <a:pt x="26203" y="43306"/>
                  </a:lnTo>
                  <a:lnTo>
                    <a:pt x="30927" y="33764"/>
                  </a:lnTo>
                  <a:lnTo>
                    <a:pt x="36524" y="24957"/>
                  </a:lnTo>
                  <a:lnTo>
                    <a:pt x="42702" y="16638"/>
                  </a:lnTo>
                  <a:lnTo>
                    <a:pt x="49267" y="13539"/>
                  </a:lnTo>
                  <a:lnTo>
                    <a:pt x="56091" y="13920"/>
                  </a:lnTo>
                  <a:lnTo>
                    <a:pt x="63088" y="16621"/>
                  </a:lnTo>
                  <a:lnTo>
                    <a:pt x="70199" y="22092"/>
                  </a:lnTo>
                  <a:lnTo>
                    <a:pt x="77387" y="29410"/>
                  </a:lnTo>
                  <a:lnTo>
                    <a:pt x="84626" y="37960"/>
                  </a:lnTo>
                  <a:lnTo>
                    <a:pt x="89452" y="48553"/>
                  </a:lnTo>
                  <a:lnTo>
                    <a:pt x="92669" y="60509"/>
                  </a:lnTo>
                  <a:lnTo>
                    <a:pt x="94814" y="73374"/>
                  </a:lnTo>
                  <a:lnTo>
                    <a:pt x="97468" y="78280"/>
                  </a:lnTo>
                  <a:lnTo>
                    <a:pt x="100460" y="77881"/>
                  </a:lnTo>
                  <a:lnTo>
                    <a:pt x="103678" y="73943"/>
                  </a:lnTo>
                  <a:lnTo>
                    <a:pt x="108271" y="68872"/>
                  </a:lnTo>
                  <a:lnTo>
                    <a:pt x="119899" y="56711"/>
                  </a:lnTo>
                  <a:lnTo>
                    <a:pt x="127650" y="50043"/>
                  </a:lnTo>
                  <a:lnTo>
                    <a:pt x="136487" y="43150"/>
                  </a:lnTo>
                  <a:lnTo>
                    <a:pt x="146049" y="36108"/>
                  </a:lnTo>
                  <a:lnTo>
                    <a:pt x="157318" y="32636"/>
                  </a:lnTo>
                  <a:lnTo>
                    <a:pt x="169724" y="31546"/>
                  </a:lnTo>
                  <a:lnTo>
                    <a:pt x="182889" y="32042"/>
                  </a:lnTo>
                  <a:lnTo>
                    <a:pt x="192890" y="36043"/>
                  </a:lnTo>
                  <a:lnTo>
                    <a:pt x="200780" y="42382"/>
                  </a:lnTo>
                  <a:lnTo>
                    <a:pt x="207264" y="50278"/>
                  </a:lnTo>
                  <a:lnTo>
                    <a:pt x="212810" y="59212"/>
                  </a:lnTo>
                  <a:lnTo>
                    <a:pt x="217730" y="68839"/>
                  </a:lnTo>
                  <a:lnTo>
                    <a:pt x="231243" y="1101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106214" y="3622803"/>
            <a:ext cx="583614" cy="198209"/>
            <a:chOff x="3106214" y="3622803"/>
            <a:chExt cx="583614" cy="198209"/>
          </a:xfrm>
        </p:grpSpPr>
        <p:sp>
          <p:nvSpPr>
            <p:cNvPr id="25" name="Freeform 24"/>
            <p:cNvSpPr/>
            <p:nvPr/>
          </p:nvSpPr>
          <p:spPr>
            <a:xfrm>
              <a:off x="3106214" y="3622803"/>
              <a:ext cx="242255" cy="198209"/>
            </a:xfrm>
            <a:custGeom>
              <a:avLst/>
              <a:gdLst/>
              <a:ahLst/>
              <a:cxnLst/>
              <a:rect l="0" t="0" r="0" b="0"/>
              <a:pathLst>
                <a:path w="242255" h="198209">
                  <a:moveTo>
                    <a:pt x="0" y="0"/>
                  </a:moveTo>
                  <a:lnTo>
                    <a:pt x="45980" y="45980"/>
                  </a:lnTo>
                  <a:lnTo>
                    <a:pt x="57570" y="56347"/>
                  </a:lnTo>
                  <a:lnTo>
                    <a:pt x="70191" y="66929"/>
                  </a:lnTo>
                  <a:lnTo>
                    <a:pt x="83500" y="77654"/>
                  </a:lnTo>
                  <a:lnTo>
                    <a:pt x="96042" y="87251"/>
                  </a:lnTo>
                  <a:lnTo>
                    <a:pt x="119766" y="104440"/>
                  </a:lnTo>
                  <a:lnTo>
                    <a:pt x="130008" y="112449"/>
                  </a:lnTo>
                  <a:lnTo>
                    <a:pt x="139283" y="120236"/>
                  </a:lnTo>
                  <a:lnTo>
                    <a:pt x="147913" y="127874"/>
                  </a:lnTo>
                  <a:lnTo>
                    <a:pt x="158561" y="136637"/>
                  </a:lnTo>
                  <a:lnTo>
                    <a:pt x="183442" y="156161"/>
                  </a:lnTo>
                  <a:lnTo>
                    <a:pt x="195705" y="165283"/>
                  </a:lnTo>
                  <a:lnTo>
                    <a:pt x="242254" y="1982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3172283" y="3633815"/>
              <a:ext cx="154163" cy="132139"/>
            </a:xfrm>
            <a:custGeom>
              <a:avLst/>
              <a:gdLst/>
              <a:ahLst/>
              <a:cxnLst/>
              <a:rect l="0" t="0" r="0" b="0"/>
              <a:pathLst>
                <a:path w="154163" h="132139">
                  <a:moveTo>
                    <a:pt x="154162" y="0"/>
                  </a:moveTo>
                  <a:lnTo>
                    <a:pt x="136625" y="5845"/>
                  </a:lnTo>
                  <a:lnTo>
                    <a:pt x="129012" y="10014"/>
                  </a:lnTo>
                  <a:lnTo>
                    <a:pt x="121490" y="15241"/>
                  </a:lnTo>
                  <a:lnTo>
                    <a:pt x="114028" y="21172"/>
                  </a:lnTo>
                  <a:lnTo>
                    <a:pt x="106607" y="27573"/>
                  </a:lnTo>
                  <a:lnTo>
                    <a:pt x="99212" y="34288"/>
                  </a:lnTo>
                  <a:lnTo>
                    <a:pt x="84470" y="48273"/>
                  </a:lnTo>
                  <a:lnTo>
                    <a:pt x="47723" y="84495"/>
                  </a:lnTo>
                  <a:lnTo>
                    <a:pt x="39157" y="91811"/>
                  </a:lnTo>
                  <a:lnTo>
                    <a:pt x="29775" y="99136"/>
                  </a:lnTo>
                  <a:lnTo>
                    <a:pt x="0" y="13213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3436561" y="3699884"/>
              <a:ext cx="253267" cy="110117"/>
            </a:xfrm>
            <a:custGeom>
              <a:avLst/>
              <a:gdLst/>
              <a:ahLst/>
              <a:cxnLst/>
              <a:rect l="0" t="0" r="0" b="0"/>
              <a:pathLst>
                <a:path w="253267" h="110117">
                  <a:moveTo>
                    <a:pt x="0" y="0"/>
                  </a:moveTo>
                  <a:lnTo>
                    <a:pt x="5845" y="17537"/>
                  </a:lnTo>
                  <a:lnTo>
                    <a:pt x="7567" y="27597"/>
                  </a:lnTo>
                  <a:lnTo>
                    <a:pt x="8715" y="39197"/>
                  </a:lnTo>
                  <a:lnTo>
                    <a:pt x="9481" y="51825"/>
                  </a:lnTo>
                  <a:lnTo>
                    <a:pt x="10331" y="78907"/>
                  </a:lnTo>
                  <a:lnTo>
                    <a:pt x="10558" y="92980"/>
                  </a:lnTo>
                  <a:lnTo>
                    <a:pt x="13156" y="98692"/>
                  </a:lnTo>
                  <a:lnTo>
                    <a:pt x="17335" y="98829"/>
                  </a:lnTo>
                  <a:lnTo>
                    <a:pt x="22568" y="95251"/>
                  </a:lnTo>
                  <a:lnTo>
                    <a:pt x="28504" y="89194"/>
                  </a:lnTo>
                  <a:lnTo>
                    <a:pt x="34908" y="81486"/>
                  </a:lnTo>
                  <a:lnTo>
                    <a:pt x="41625" y="72676"/>
                  </a:lnTo>
                  <a:lnTo>
                    <a:pt x="47326" y="63133"/>
                  </a:lnTo>
                  <a:lnTo>
                    <a:pt x="52350" y="53100"/>
                  </a:lnTo>
                  <a:lnTo>
                    <a:pt x="56923" y="42741"/>
                  </a:lnTo>
                  <a:lnTo>
                    <a:pt x="63642" y="37059"/>
                  </a:lnTo>
                  <a:lnTo>
                    <a:pt x="71793" y="34494"/>
                  </a:lnTo>
                  <a:lnTo>
                    <a:pt x="80896" y="34007"/>
                  </a:lnTo>
                  <a:lnTo>
                    <a:pt x="88189" y="37354"/>
                  </a:lnTo>
                  <a:lnTo>
                    <a:pt x="94275" y="43255"/>
                  </a:lnTo>
                  <a:lnTo>
                    <a:pt x="99555" y="50860"/>
                  </a:lnTo>
                  <a:lnTo>
                    <a:pt x="103075" y="60824"/>
                  </a:lnTo>
                  <a:lnTo>
                    <a:pt x="105422" y="72360"/>
                  </a:lnTo>
                  <a:lnTo>
                    <a:pt x="106986" y="84945"/>
                  </a:lnTo>
                  <a:lnTo>
                    <a:pt x="111700" y="92112"/>
                  </a:lnTo>
                  <a:lnTo>
                    <a:pt x="118513" y="95666"/>
                  </a:lnTo>
                  <a:lnTo>
                    <a:pt x="126725" y="96812"/>
                  </a:lnTo>
                  <a:lnTo>
                    <a:pt x="134647" y="93906"/>
                  </a:lnTo>
                  <a:lnTo>
                    <a:pt x="142375" y="88297"/>
                  </a:lnTo>
                  <a:lnTo>
                    <a:pt x="172361" y="58769"/>
                  </a:lnTo>
                  <a:lnTo>
                    <a:pt x="180977" y="55085"/>
                  </a:lnTo>
                  <a:lnTo>
                    <a:pt x="190391" y="53852"/>
                  </a:lnTo>
                  <a:lnTo>
                    <a:pt x="200338" y="54254"/>
                  </a:lnTo>
                  <a:lnTo>
                    <a:pt x="209416" y="58192"/>
                  </a:lnTo>
                  <a:lnTo>
                    <a:pt x="217915" y="64489"/>
                  </a:lnTo>
                  <a:lnTo>
                    <a:pt x="253266" y="1101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4912181" y="2179428"/>
            <a:ext cx="2620681" cy="452909"/>
            <a:chOff x="4912181" y="2179428"/>
            <a:chExt cx="2620681" cy="452909"/>
          </a:xfrm>
        </p:grpSpPr>
        <p:sp>
          <p:nvSpPr>
            <p:cNvPr id="29" name="Freeform 28"/>
            <p:cNvSpPr/>
            <p:nvPr/>
          </p:nvSpPr>
          <p:spPr>
            <a:xfrm>
              <a:off x="4912181" y="2452165"/>
              <a:ext cx="275219" cy="146564"/>
            </a:xfrm>
            <a:custGeom>
              <a:avLst/>
              <a:gdLst/>
              <a:ahLst/>
              <a:cxnLst/>
              <a:rect l="0" t="0" r="0" b="0"/>
              <a:pathLst>
                <a:path w="275219" h="146564">
                  <a:moveTo>
                    <a:pt x="154091" y="36447"/>
                  </a:moveTo>
                  <a:lnTo>
                    <a:pt x="142400" y="18910"/>
                  </a:lnTo>
                  <a:lnTo>
                    <a:pt x="135285" y="12521"/>
                  </a:lnTo>
                  <a:lnTo>
                    <a:pt x="126872" y="7038"/>
                  </a:lnTo>
                  <a:lnTo>
                    <a:pt x="117592" y="2159"/>
                  </a:lnTo>
                  <a:lnTo>
                    <a:pt x="105288" y="130"/>
                  </a:lnTo>
                  <a:lnTo>
                    <a:pt x="90968" y="0"/>
                  </a:lnTo>
                  <a:lnTo>
                    <a:pt x="75304" y="1138"/>
                  </a:lnTo>
                  <a:lnTo>
                    <a:pt x="61191" y="4343"/>
                  </a:lnTo>
                  <a:lnTo>
                    <a:pt x="48111" y="8927"/>
                  </a:lnTo>
                  <a:lnTo>
                    <a:pt x="35721" y="14430"/>
                  </a:lnTo>
                  <a:lnTo>
                    <a:pt x="25014" y="21769"/>
                  </a:lnTo>
                  <a:lnTo>
                    <a:pt x="15429" y="30332"/>
                  </a:lnTo>
                  <a:lnTo>
                    <a:pt x="6592" y="39712"/>
                  </a:lnTo>
                  <a:lnTo>
                    <a:pt x="1924" y="50858"/>
                  </a:lnTo>
                  <a:lnTo>
                    <a:pt x="35" y="63184"/>
                  </a:lnTo>
                  <a:lnTo>
                    <a:pt x="0" y="76295"/>
                  </a:lnTo>
                  <a:lnTo>
                    <a:pt x="4870" y="87482"/>
                  </a:lnTo>
                  <a:lnTo>
                    <a:pt x="13011" y="97388"/>
                  </a:lnTo>
                  <a:lnTo>
                    <a:pt x="23333" y="106438"/>
                  </a:lnTo>
                  <a:lnTo>
                    <a:pt x="35108" y="112472"/>
                  </a:lnTo>
                  <a:lnTo>
                    <a:pt x="47852" y="116495"/>
                  </a:lnTo>
                  <a:lnTo>
                    <a:pt x="61242" y="119176"/>
                  </a:lnTo>
                  <a:lnTo>
                    <a:pt x="75062" y="118517"/>
                  </a:lnTo>
                  <a:lnTo>
                    <a:pt x="89170" y="115630"/>
                  </a:lnTo>
                  <a:lnTo>
                    <a:pt x="103469" y="111259"/>
                  </a:lnTo>
                  <a:lnTo>
                    <a:pt x="116673" y="105898"/>
                  </a:lnTo>
                  <a:lnTo>
                    <a:pt x="129145" y="99877"/>
                  </a:lnTo>
                  <a:lnTo>
                    <a:pt x="141131" y="93416"/>
                  </a:lnTo>
                  <a:lnTo>
                    <a:pt x="150345" y="85438"/>
                  </a:lnTo>
                  <a:lnTo>
                    <a:pt x="157711" y="76449"/>
                  </a:lnTo>
                  <a:lnTo>
                    <a:pt x="163845" y="66785"/>
                  </a:lnTo>
                  <a:lnTo>
                    <a:pt x="167935" y="55449"/>
                  </a:lnTo>
                  <a:lnTo>
                    <a:pt x="170661" y="42998"/>
                  </a:lnTo>
                  <a:lnTo>
                    <a:pt x="172479" y="29803"/>
                  </a:lnTo>
                  <a:lnTo>
                    <a:pt x="174914" y="24676"/>
                  </a:lnTo>
                  <a:lnTo>
                    <a:pt x="177761" y="24929"/>
                  </a:lnTo>
                  <a:lnTo>
                    <a:pt x="180882" y="28769"/>
                  </a:lnTo>
                  <a:lnTo>
                    <a:pt x="184187" y="36222"/>
                  </a:lnTo>
                  <a:lnTo>
                    <a:pt x="187614" y="46085"/>
                  </a:lnTo>
                  <a:lnTo>
                    <a:pt x="191121" y="57555"/>
                  </a:lnTo>
                  <a:lnTo>
                    <a:pt x="195907" y="67648"/>
                  </a:lnTo>
                  <a:lnTo>
                    <a:pt x="201544" y="76824"/>
                  </a:lnTo>
                  <a:lnTo>
                    <a:pt x="207749" y="85388"/>
                  </a:lnTo>
                  <a:lnTo>
                    <a:pt x="214333" y="93545"/>
                  </a:lnTo>
                  <a:lnTo>
                    <a:pt x="221170" y="101429"/>
                  </a:lnTo>
                  <a:lnTo>
                    <a:pt x="228174" y="109133"/>
                  </a:lnTo>
                  <a:lnTo>
                    <a:pt x="236514" y="116715"/>
                  </a:lnTo>
                  <a:lnTo>
                    <a:pt x="245745" y="124218"/>
                  </a:lnTo>
                  <a:lnTo>
                    <a:pt x="275218" y="14656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5220434" y="2206904"/>
              <a:ext cx="275290" cy="171594"/>
            </a:xfrm>
            <a:custGeom>
              <a:avLst/>
              <a:gdLst/>
              <a:ahLst/>
              <a:cxnLst/>
              <a:rect l="0" t="0" r="0" b="0"/>
              <a:pathLst>
                <a:path w="275290" h="171594">
                  <a:moveTo>
                    <a:pt x="0" y="28442"/>
                  </a:moveTo>
                  <a:lnTo>
                    <a:pt x="5845" y="10905"/>
                  </a:lnTo>
                  <a:lnTo>
                    <a:pt x="13685" y="5740"/>
                  </a:lnTo>
                  <a:lnTo>
                    <a:pt x="25029" y="2296"/>
                  </a:lnTo>
                  <a:lnTo>
                    <a:pt x="38709" y="0"/>
                  </a:lnTo>
                  <a:lnTo>
                    <a:pt x="51500" y="916"/>
                  </a:lnTo>
                  <a:lnTo>
                    <a:pt x="63697" y="3974"/>
                  </a:lnTo>
                  <a:lnTo>
                    <a:pt x="75499" y="8460"/>
                  </a:lnTo>
                  <a:lnTo>
                    <a:pt x="85814" y="13897"/>
                  </a:lnTo>
                  <a:lnTo>
                    <a:pt x="95138" y="19969"/>
                  </a:lnTo>
                  <a:lnTo>
                    <a:pt x="103801" y="26464"/>
                  </a:lnTo>
                  <a:lnTo>
                    <a:pt x="109577" y="36912"/>
                  </a:lnTo>
                  <a:lnTo>
                    <a:pt x="113427" y="49994"/>
                  </a:lnTo>
                  <a:lnTo>
                    <a:pt x="115994" y="64833"/>
                  </a:lnTo>
                  <a:lnTo>
                    <a:pt x="115258" y="78397"/>
                  </a:lnTo>
                  <a:lnTo>
                    <a:pt x="112320" y="91109"/>
                  </a:lnTo>
                  <a:lnTo>
                    <a:pt x="107915" y="103255"/>
                  </a:lnTo>
                  <a:lnTo>
                    <a:pt x="102531" y="115023"/>
                  </a:lnTo>
                  <a:lnTo>
                    <a:pt x="96494" y="126538"/>
                  </a:lnTo>
                  <a:lnTo>
                    <a:pt x="90023" y="137886"/>
                  </a:lnTo>
                  <a:lnTo>
                    <a:pt x="91827" y="145451"/>
                  </a:lnTo>
                  <a:lnTo>
                    <a:pt x="99146" y="150494"/>
                  </a:lnTo>
                  <a:lnTo>
                    <a:pt x="110144" y="153856"/>
                  </a:lnTo>
                  <a:lnTo>
                    <a:pt x="122369" y="156098"/>
                  </a:lnTo>
                  <a:lnTo>
                    <a:pt x="135414" y="157592"/>
                  </a:lnTo>
                  <a:lnTo>
                    <a:pt x="149004" y="158589"/>
                  </a:lnTo>
                  <a:lnTo>
                    <a:pt x="162958" y="159253"/>
                  </a:lnTo>
                  <a:lnTo>
                    <a:pt x="191514" y="159991"/>
                  </a:lnTo>
                  <a:lnTo>
                    <a:pt x="220519" y="160319"/>
                  </a:lnTo>
                  <a:lnTo>
                    <a:pt x="275289" y="17159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5726965" y="2378497"/>
              <a:ext cx="77082" cy="209220"/>
            </a:xfrm>
            <a:custGeom>
              <a:avLst/>
              <a:gdLst/>
              <a:ahLst/>
              <a:cxnLst/>
              <a:rect l="0" t="0" r="0" b="0"/>
              <a:pathLst>
                <a:path w="77082" h="209220">
                  <a:moveTo>
                    <a:pt x="0" y="0"/>
                  </a:moveTo>
                  <a:lnTo>
                    <a:pt x="11692" y="17537"/>
                  </a:lnTo>
                  <a:lnTo>
                    <a:pt x="16359" y="26373"/>
                  </a:lnTo>
                  <a:lnTo>
                    <a:pt x="20695" y="35934"/>
                  </a:lnTo>
                  <a:lnTo>
                    <a:pt x="24808" y="45979"/>
                  </a:lnTo>
                  <a:lnTo>
                    <a:pt x="28774" y="57570"/>
                  </a:lnTo>
                  <a:lnTo>
                    <a:pt x="32641" y="70191"/>
                  </a:lnTo>
                  <a:lnTo>
                    <a:pt x="40201" y="97265"/>
                  </a:lnTo>
                  <a:lnTo>
                    <a:pt x="47639" y="125611"/>
                  </a:lnTo>
                  <a:lnTo>
                    <a:pt x="51336" y="138799"/>
                  </a:lnTo>
                  <a:lnTo>
                    <a:pt x="55024" y="151261"/>
                  </a:lnTo>
                  <a:lnTo>
                    <a:pt x="77081" y="20921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5671908" y="2466589"/>
              <a:ext cx="264278" cy="1"/>
            </a:xfrm>
            <a:custGeom>
              <a:avLst/>
              <a:gdLst/>
              <a:ahLst/>
              <a:cxnLst/>
              <a:rect l="0" t="0" r="0" b="0"/>
              <a:pathLst>
                <a:path w="264278" h="1">
                  <a:moveTo>
                    <a:pt x="0" y="0"/>
                  </a:moveTo>
                  <a:lnTo>
                    <a:pt x="26427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6068324" y="2268381"/>
              <a:ext cx="255146" cy="363956"/>
            </a:xfrm>
            <a:custGeom>
              <a:avLst/>
              <a:gdLst/>
              <a:ahLst/>
              <a:cxnLst/>
              <a:rect l="0" t="0" r="0" b="0"/>
              <a:pathLst>
                <a:path w="255146" h="363956">
                  <a:moveTo>
                    <a:pt x="0" y="0"/>
                  </a:moveTo>
                  <a:lnTo>
                    <a:pt x="8791" y="51523"/>
                  </a:lnTo>
                  <a:lnTo>
                    <a:pt x="25885" y="139981"/>
                  </a:lnTo>
                  <a:lnTo>
                    <a:pt x="29491" y="155720"/>
                  </a:lnTo>
                  <a:lnTo>
                    <a:pt x="33119" y="169882"/>
                  </a:lnTo>
                  <a:lnTo>
                    <a:pt x="36762" y="182995"/>
                  </a:lnTo>
                  <a:lnTo>
                    <a:pt x="40413" y="197854"/>
                  </a:lnTo>
                  <a:lnTo>
                    <a:pt x="47734" y="230678"/>
                  </a:lnTo>
                  <a:lnTo>
                    <a:pt x="51398" y="245548"/>
                  </a:lnTo>
                  <a:lnTo>
                    <a:pt x="55065" y="259132"/>
                  </a:lnTo>
                  <a:lnTo>
                    <a:pt x="58733" y="271859"/>
                  </a:lnTo>
                  <a:lnTo>
                    <a:pt x="62402" y="276673"/>
                  </a:lnTo>
                  <a:lnTo>
                    <a:pt x="66072" y="276212"/>
                  </a:lnTo>
                  <a:lnTo>
                    <a:pt x="69742" y="272234"/>
                  </a:lnTo>
                  <a:lnTo>
                    <a:pt x="73411" y="265911"/>
                  </a:lnTo>
                  <a:lnTo>
                    <a:pt x="77082" y="258026"/>
                  </a:lnTo>
                  <a:lnTo>
                    <a:pt x="80752" y="249098"/>
                  </a:lnTo>
                  <a:lnTo>
                    <a:pt x="84422" y="239476"/>
                  </a:lnTo>
                  <a:lnTo>
                    <a:pt x="91763" y="218996"/>
                  </a:lnTo>
                  <a:lnTo>
                    <a:pt x="99104" y="212067"/>
                  </a:lnTo>
                  <a:lnTo>
                    <a:pt x="108892" y="207447"/>
                  </a:lnTo>
                  <a:lnTo>
                    <a:pt x="120312" y="204368"/>
                  </a:lnTo>
                  <a:lnTo>
                    <a:pt x="131595" y="203538"/>
                  </a:lnTo>
                  <a:lnTo>
                    <a:pt x="142788" y="204208"/>
                  </a:lnTo>
                  <a:lnTo>
                    <a:pt x="153921" y="205879"/>
                  </a:lnTo>
                  <a:lnTo>
                    <a:pt x="163789" y="209439"/>
                  </a:lnTo>
                  <a:lnTo>
                    <a:pt x="172815" y="214260"/>
                  </a:lnTo>
                  <a:lnTo>
                    <a:pt x="181279" y="219921"/>
                  </a:lnTo>
                  <a:lnTo>
                    <a:pt x="190592" y="227366"/>
                  </a:lnTo>
                  <a:lnTo>
                    <a:pt x="200472" y="235999"/>
                  </a:lnTo>
                  <a:lnTo>
                    <a:pt x="220014" y="254156"/>
                  </a:lnTo>
                  <a:lnTo>
                    <a:pt x="236856" y="270383"/>
                  </a:lnTo>
                  <a:lnTo>
                    <a:pt x="243549" y="280583"/>
                  </a:lnTo>
                  <a:lnTo>
                    <a:pt x="249235" y="292277"/>
                  </a:lnTo>
                  <a:lnTo>
                    <a:pt x="254249" y="304967"/>
                  </a:lnTo>
                  <a:lnTo>
                    <a:pt x="255145" y="317097"/>
                  </a:lnTo>
                  <a:lnTo>
                    <a:pt x="253295" y="328855"/>
                  </a:lnTo>
                  <a:lnTo>
                    <a:pt x="249615" y="340364"/>
                  </a:lnTo>
                  <a:lnTo>
                    <a:pt x="241044" y="349260"/>
                  </a:lnTo>
                  <a:lnTo>
                    <a:pt x="229212" y="356414"/>
                  </a:lnTo>
                  <a:lnTo>
                    <a:pt x="215207" y="362407"/>
                  </a:lnTo>
                  <a:lnTo>
                    <a:pt x="200976" y="363955"/>
                  </a:lnTo>
                  <a:lnTo>
                    <a:pt x="186595" y="362541"/>
                  </a:lnTo>
                  <a:lnTo>
                    <a:pt x="172114" y="359150"/>
                  </a:lnTo>
                  <a:lnTo>
                    <a:pt x="158788" y="355667"/>
                  </a:lnTo>
                  <a:lnTo>
                    <a:pt x="146234" y="352121"/>
                  </a:lnTo>
                  <a:lnTo>
                    <a:pt x="134195" y="348533"/>
                  </a:lnTo>
                  <a:lnTo>
                    <a:pt x="122498" y="343695"/>
                  </a:lnTo>
                  <a:lnTo>
                    <a:pt x="111030" y="338022"/>
                  </a:lnTo>
                  <a:lnTo>
                    <a:pt x="99713" y="331793"/>
                  </a:lnTo>
                  <a:lnTo>
                    <a:pt x="88499" y="322746"/>
                  </a:lnTo>
                  <a:lnTo>
                    <a:pt x="77352" y="311821"/>
                  </a:lnTo>
                  <a:lnTo>
                    <a:pt x="44046" y="27528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6277543" y="2199155"/>
              <a:ext cx="297314" cy="146308"/>
            </a:xfrm>
            <a:custGeom>
              <a:avLst/>
              <a:gdLst/>
              <a:ahLst/>
              <a:cxnLst/>
              <a:rect l="0" t="0" r="0" b="0"/>
              <a:pathLst>
                <a:path w="297314" h="146308">
                  <a:moveTo>
                    <a:pt x="0" y="14168"/>
                  </a:moveTo>
                  <a:lnTo>
                    <a:pt x="23383" y="2477"/>
                  </a:lnTo>
                  <a:lnTo>
                    <a:pt x="36389" y="257"/>
                  </a:lnTo>
                  <a:lnTo>
                    <a:pt x="51176" y="0"/>
                  </a:lnTo>
                  <a:lnTo>
                    <a:pt x="67152" y="1052"/>
                  </a:lnTo>
                  <a:lnTo>
                    <a:pt x="81473" y="2977"/>
                  </a:lnTo>
                  <a:lnTo>
                    <a:pt x="94692" y="5484"/>
                  </a:lnTo>
                  <a:lnTo>
                    <a:pt x="107174" y="8379"/>
                  </a:lnTo>
                  <a:lnTo>
                    <a:pt x="117943" y="12756"/>
                  </a:lnTo>
                  <a:lnTo>
                    <a:pt x="127569" y="18121"/>
                  </a:lnTo>
                  <a:lnTo>
                    <a:pt x="136434" y="24144"/>
                  </a:lnTo>
                  <a:lnTo>
                    <a:pt x="143567" y="31830"/>
                  </a:lnTo>
                  <a:lnTo>
                    <a:pt x="149546" y="40625"/>
                  </a:lnTo>
                  <a:lnTo>
                    <a:pt x="154755" y="50159"/>
                  </a:lnTo>
                  <a:lnTo>
                    <a:pt x="155781" y="58962"/>
                  </a:lnTo>
                  <a:lnTo>
                    <a:pt x="154019" y="67277"/>
                  </a:lnTo>
                  <a:lnTo>
                    <a:pt x="150396" y="75268"/>
                  </a:lnTo>
                  <a:lnTo>
                    <a:pt x="145534" y="83042"/>
                  </a:lnTo>
                  <a:lnTo>
                    <a:pt x="139845" y="90672"/>
                  </a:lnTo>
                  <a:lnTo>
                    <a:pt x="133606" y="98205"/>
                  </a:lnTo>
                  <a:lnTo>
                    <a:pt x="127000" y="105675"/>
                  </a:lnTo>
                  <a:lnTo>
                    <a:pt x="113133" y="120499"/>
                  </a:lnTo>
                  <a:lnTo>
                    <a:pt x="114575" y="125431"/>
                  </a:lnTo>
                  <a:lnTo>
                    <a:pt x="121653" y="128719"/>
                  </a:lnTo>
                  <a:lnTo>
                    <a:pt x="132490" y="130911"/>
                  </a:lnTo>
                  <a:lnTo>
                    <a:pt x="144608" y="132373"/>
                  </a:lnTo>
                  <a:lnTo>
                    <a:pt x="157581" y="133347"/>
                  </a:lnTo>
                  <a:lnTo>
                    <a:pt x="171123" y="133996"/>
                  </a:lnTo>
                  <a:lnTo>
                    <a:pt x="185046" y="135653"/>
                  </a:lnTo>
                  <a:lnTo>
                    <a:pt x="199222" y="137981"/>
                  </a:lnTo>
                  <a:lnTo>
                    <a:pt x="213566" y="140756"/>
                  </a:lnTo>
                  <a:lnTo>
                    <a:pt x="228023" y="142607"/>
                  </a:lnTo>
                  <a:lnTo>
                    <a:pt x="242555" y="143840"/>
                  </a:lnTo>
                  <a:lnTo>
                    <a:pt x="297313" y="14630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6662948" y="2477601"/>
              <a:ext cx="165174" cy="11012"/>
            </a:xfrm>
            <a:custGeom>
              <a:avLst/>
              <a:gdLst/>
              <a:ahLst/>
              <a:cxnLst/>
              <a:rect l="0" t="0" r="0" b="0"/>
              <a:pathLst>
                <a:path w="165174" h="11012">
                  <a:moveTo>
                    <a:pt x="0" y="11011"/>
                  </a:moveTo>
                  <a:lnTo>
                    <a:pt x="23383" y="5166"/>
                  </a:lnTo>
                  <a:lnTo>
                    <a:pt x="36388" y="3444"/>
                  </a:lnTo>
                  <a:lnTo>
                    <a:pt x="51176" y="2296"/>
                  </a:lnTo>
                  <a:lnTo>
                    <a:pt x="67152" y="1530"/>
                  </a:lnTo>
                  <a:lnTo>
                    <a:pt x="97954" y="680"/>
                  </a:lnTo>
                  <a:lnTo>
                    <a:pt x="16517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6706995" y="2543670"/>
              <a:ext cx="187197" cy="11013"/>
            </a:xfrm>
            <a:custGeom>
              <a:avLst/>
              <a:gdLst/>
              <a:ahLst/>
              <a:cxnLst/>
              <a:rect l="0" t="0" r="0" b="0"/>
              <a:pathLst>
                <a:path w="187197" h="11013">
                  <a:moveTo>
                    <a:pt x="0" y="11012"/>
                  </a:moveTo>
                  <a:lnTo>
                    <a:pt x="29228" y="11012"/>
                  </a:lnTo>
                  <a:lnTo>
                    <a:pt x="42732" y="9788"/>
                  </a:lnTo>
                  <a:lnTo>
                    <a:pt x="56628" y="7749"/>
                  </a:lnTo>
                  <a:lnTo>
                    <a:pt x="70787" y="5166"/>
                  </a:lnTo>
                  <a:lnTo>
                    <a:pt x="86343" y="3444"/>
                  </a:lnTo>
                  <a:lnTo>
                    <a:pt x="102831" y="2296"/>
                  </a:lnTo>
                  <a:lnTo>
                    <a:pt x="18719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7079839" y="2408374"/>
              <a:ext cx="254815" cy="201366"/>
            </a:xfrm>
            <a:custGeom>
              <a:avLst/>
              <a:gdLst/>
              <a:ahLst/>
              <a:cxnLst/>
              <a:rect l="0" t="0" r="0" b="0"/>
              <a:pathLst>
                <a:path w="254815" h="201366">
                  <a:moveTo>
                    <a:pt x="122676" y="14169"/>
                  </a:moveTo>
                  <a:lnTo>
                    <a:pt x="110984" y="2478"/>
                  </a:lnTo>
                  <a:lnTo>
                    <a:pt x="103870" y="257"/>
                  </a:lnTo>
                  <a:lnTo>
                    <a:pt x="95457" y="0"/>
                  </a:lnTo>
                  <a:lnTo>
                    <a:pt x="86177" y="1053"/>
                  </a:lnTo>
                  <a:lnTo>
                    <a:pt x="75097" y="4201"/>
                  </a:lnTo>
                  <a:lnTo>
                    <a:pt x="62816" y="8747"/>
                  </a:lnTo>
                  <a:lnTo>
                    <a:pt x="49735" y="14225"/>
                  </a:lnTo>
                  <a:lnTo>
                    <a:pt x="38566" y="21547"/>
                  </a:lnTo>
                  <a:lnTo>
                    <a:pt x="28674" y="30099"/>
                  </a:lnTo>
                  <a:lnTo>
                    <a:pt x="19633" y="39471"/>
                  </a:lnTo>
                  <a:lnTo>
                    <a:pt x="12381" y="49390"/>
                  </a:lnTo>
                  <a:lnTo>
                    <a:pt x="6323" y="59673"/>
                  </a:lnTo>
                  <a:lnTo>
                    <a:pt x="1061" y="70198"/>
                  </a:lnTo>
                  <a:lnTo>
                    <a:pt x="0" y="80886"/>
                  </a:lnTo>
                  <a:lnTo>
                    <a:pt x="1740" y="91682"/>
                  </a:lnTo>
                  <a:lnTo>
                    <a:pt x="5347" y="102549"/>
                  </a:lnTo>
                  <a:lnTo>
                    <a:pt x="11421" y="113465"/>
                  </a:lnTo>
                  <a:lnTo>
                    <a:pt x="19142" y="124413"/>
                  </a:lnTo>
                  <a:lnTo>
                    <a:pt x="27959" y="135381"/>
                  </a:lnTo>
                  <a:lnTo>
                    <a:pt x="37508" y="143918"/>
                  </a:lnTo>
                  <a:lnTo>
                    <a:pt x="47545" y="150832"/>
                  </a:lnTo>
                  <a:lnTo>
                    <a:pt x="57907" y="156665"/>
                  </a:lnTo>
                  <a:lnTo>
                    <a:pt x="67261" y="163000"/>
                  </a:lnTo>
                  <a:lnTo>
                    <a:pt x="75945" y="169671"/>
                  </a:lnTo>
                  <a:lnTo>
                    <a:pt x="84181" y="176565"/>
                  </a:lnTo>
                  <a:lnTo>
                    <a:pt x="95789" y="182385"/>
                  </a:lnTo>
                  <a:lnTo>
                    <a:pt x="109646" y="187488"/>
                  </a:lnTo>
                  <a:lnTo>
                    <a:pt x="125001" y="192114"/>
                  </a:lnTo>
                  <a:lnTo>
                    <a:pt x="141355" y="195198"/>
                  </a:lnTo>
                  <a:lnTo>
                    <a:pt x="158375" y="197254"/>
                  </a:lnTo>
                  <a:lnTo>
                    <a:pt x="175839" y="198624"/>
                  </a:lnTo>
                  <a:lnTo>
                    <a:pt x="192376" y="199538"/>
                  </a:lnTo>
                  <a:lnTo>
                    <a:pt x="254814" y="20136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7290607" y="2179428"/>
              <a:ext cx="242255" cy="110977"/>
            </a:xfrm>
            <a:custGeom>
              <a:avLst/>
              <a:gdLst/>
              <a:ahLst/>
              <a:cxnLst/>
              <a:rect l="0" t="0" r="0" b="0"/>
              <a:pathLst>
                <a:path w="242255" h="110977">
                  <a:moveTo>
                    <a:pt x="0" y="22884"/>
                  </a:moveTo>
                  <a:lnTo>
                    <a:pt x="5846" y="5347"/>
                  </a:lnTo>
                  <a:lnTo>
                    <a:pt x="11238" y="1404"/>
                  </a:lnTo>
                  <a:lnTo>
                    <a:pt x="18504" y="0"/>
                  </a:lnTo>
                  <a:lnTo>
                    <a:pt x="27018" y="287"/>
                  </a:lnTo>
                  <a:lnTo>
                    <a:pt x="35141" y="4148"/>
                  </a:lnTo>
                  <a:lnTo>
                    <a:pt x="43004" y="10394"/>
                  </a:lnTo>
                  <a:lnTo>
                    <a:pt x="50692" y="18227"/>
                  </a:lnTo>
                  <a:lnTo>
                    <a:pt x="54595" y="28344"/>
                  </a:lnTo>
                  <a:lnTo>
                    <a:pt x="55973" y="39983"/>
                  </a:lnTo>
                  <a:lnTo>
                    <a:pt x="55667" y="52635"/>
                  </a:lnTo>
                  <a:lnTo>
                    <a:pt x="54241" y="64741"/>
                  </a:lnTo>
                  <a:lnTo>
                    <a:pt x="52067" y="76482"/>
                  </a:lnTo>
                  <a:lnTo>
                    <a:pt x="49393" y="87980"/>
                  </a:lnTo>
                  <a:lnTo>
                    <a:pt x="53729" y="95646"/>
                  </a:lnTo>
                  <a:lnTo>
                    <a:pt x="62736" y="100756"/>
                  </a:lnTo>
                  <a:lnTo>
                    <a:pt x="74858" y="104163"/>
                  </a:lnTo>
                  <a:lnTo>
                    <a:pt x="87834" y="105210"/>
                  </a:lnTo>
                  <a:lnTo>
                    <a:pt x="101379" y="104685"/>
                  </a:lnTo>
                  <a:lnTo>
                    <a:pt x="115303" y="103112"/>
                  </a:lnTo>
                  <a:lnTo>
                    <a:pt x="129480" y="102063"/>
                  </a:lnTo>
                  <a:lnTo>
                    <a:pt x="143825" y="101363"/>
                  </a:lnTo>
                  <a:lnTo>
                    <a:pt x="158282" y="100897"/>
                  </a:lnTo>
                  <a:lnTo>
                    <a:pt x="172814" y="101810"/>
                  </a:lnTo>
                  <a:lnTo>
                    <a:pt x="242254" y="11097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5102093" y="2812539"/>
            <a:ext cx="2750105" cy="1148603"/>
            <a:chOff x="5102093" y="2812539"/>
            <a:chExt cx="2750105" cy="1148603"/>
          </a:xfrm>
        </p:grpSpPr>
        <p:sp>
          <p:nvSpPr>
            <p:cNvPr id="40" name="Freeform 39"/>
            <p:cNvSpPr/>
            <p:nvPr/>
          </p:nvSpPr>
          <p:spPr>
            <a:xfrm>
              <a:off x="5102093" y="2940086"/>
              <a:ext cx="219786" cy="356636"/>
            </a:xfrm>
            <a:custGeom>
              <a:avLst/>
              <a:gdLst/>
              <a:ahLst/>
              <a:cxnLst/>
              <a:rect l="0" t="0" r="0" b="0"/>
              <a:pathLst>
                <a:path w="219786" h="356636">
                  <a:moveTo>
                    <a:pt x="74294" y="0"/>
                  </a:moveTo>
                  <a:lnTo>
                    <a:pt x="62603" y="23383"/>
                  </a:lnTo>
                  <a:lnTo>
                    <a:pt x="56712" y="33941"/>
                  </a:lnTo>
                  <a:lnTo>
                    <a:pt x="50338" y="44651"/>
                  </a:lnTo>
                  <a:lnTo>
                    <a:pt x="43641" y="55461"/>
                  </a:lnTo>
                  <a:lnTo>
                    <a:pt x="36730" y="68785"/>
                  </a:lnTo>
                  <a:lnTo>
                    <a:pt x="29675" y="83786"/>
                  </a:lnTo>
                  <a:lnTo>
                    <a:pt x="22525" y="99904"/>
                  </a:lnTo>
                  <a:lnTo>
                    <a:pt x="16535" y="115543"/>
                  </a:lnTo>
                  <a:lnTo>
                    <a:pt x="11318" y="130863"/>
                  </a:lnTo>
                  <a:lnTo>
                    <a:pt x="6616" y="145970"/>
                  </a:lnTo>
                  <a:lnTo>
                    <a:pt x="3482" y="162160"/>
                  </a:lnTo>
                  <a:lnTo>
                    <a:pt x="1393" y="179070"/>
                  </a:lnTo>
                  <a:lnTo>
                    <a:pt x="0" y="196461"/>
                  </a:lnTo>
                  <a:lnTo>
                    <a:pt x="294" y="214173"/>
                  </a:lnTo>
                  <a:lnTo>
                    <a:pt x="1714" y="232098"/>
                  </a:lnTo>
                  <a:lnTo>
                    <a:pt x="3885" y="250165"/>
                  </a:lnTo>
                  <a:lnTo>
                    <a:pt x="9002" y="265881"/>
                  </a:lnTo>
                  <a:lnTo>
                    <a:pt x="16084" y="280029"/>
                  </a:lnTo>
                  <a:lnTo>
                    <a:pt x="24476" y="293131"/>
                  </a:lnTo>
                  <a:lnTo>
                    <a:pt x="32518" y="304313"/>
                  </a:lnTo>
                  <a:lnTo>
                    <a:pt x="40326" y="314214"/>
                  </a:lnTo>
                  <a:lnTo>
                    <a:pt x="47978" y="323262"/>
                  </a:lnTo>
                  <a:lnTo>
                    <a:pt x="57974" y="330518"/>
                  </a:lnTo>
                  <a:lnTo>
                    <a:pt x="69532" y="336579"/>
                  </a:lnTo>
                  <a:lnTo>
                    <a:pt x="82131" y="341843"/>
                  </a:lnTo>
                  <a:lnTo>
                    <a:pt x="94201" y="346575"/>
                  </a:lnTo>
                  <a:lnTo>
                    <a:pt x="117400" y="355096"/>
                  </a:lnTo>
                  <a:lnTo>
                    <a:pt x="129949" y="356635"/>
                  </a:lnTo>
                  <a:lnTo>
                    <a:pt x="143209" y="356437"/>
                  </a:lnTo>
                  <a:lnTo>
                    <a:pt x="156942" y="355081"/>
                  </a:lnTo>
                  <a:lnTo>
                    <a:pt x="169769" y="352954"/>
                  </a:lnTo>
                  <a:lnTo>
                    <a:pt x="181991" y="350313"/>
                  </a:lnTo>
                  <a:lnTo>
                    <a:pt x="193808" y="347328"/>
                  </a:lnTo>
                  <a:lnTo>
                    <a:pt x="202911" y="340444"/>
                  </a:lnTo>
                  <a:lnTo>
                    <a:pt x="210202" y="330961"/>
                  </a:lnTo>
                  <a:lnTo>
                    <a:pt x="216287" y="319745"/>
                  </a:lnTo>
                  <a:lnTo>
                    <a:pt x="219120" y="308597"/>
                  </a:lnTo>
                  <a:lnTo>
                    <a:pt x="219785" y="297494"/>
                  </a:lnTo>
                  <a:lnTo>
                    <a:pt x="219005" y="286422"/>
                  </a:lnTo>
                  <a:lnTo>
                    <a:pt x="214814" y="276594"/>
                  </a:lnTo>
                  <a:lnTo>
                    <a:pt x="208350" y="267594"/>
                  </a:lnTo>
                  <a:lnTo>
                    <a:pt x="200370" y="259148"/>
                  </a:lnTo>
                  <a:lnTo>
                    <a:pt x="190156" y="253517"/>
                  </a:lnTo>
                  <a:lnTo>
                    <a:pt x="178453" y="249763"/>
                  </a:lnTo>
                  <a:lnTo>
                    <a:pt x="165757" y="247260"/>
                  </a:lnTo>
                  <a:lnTo>
                    <a:pt x="153622" y="246815"/>
                  </a:lnTo>
                  <a:lnTo>
                    <a:pt x="141861" y="247742"/>
                  </a:lnTo>
                  <a:lnTo>
                    <a:pt x="130351" y="249583"/>
                  </a:lnTo>
                  <a:lnTo>
                    <a:pt x="120230" y="253258"/>
                  </a:lnTo>
                  <a:lnTo>
                    <a:pt x="111036" y="258155"/>
                  </a:lnTo>
                  <a:lnTo>
                    <a:pt x="102459" y="263866"/>
                  </a:lnTo>
                  <a:lnTo>
                    <a:pt x="94294" y="271344"/>
                  </a:lnTo>
                  <a:lnTo>
                    <a:pt x="86404" y="280000"/>
                  </a:lnTo>
                  <a:lnTo>
                    <a:pt x="63283" y="3193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5330549" y="2812539"/>
              <a:ext cx="242256" cy="193618"/>
            </a:xfrm>
            <a:custGeom>
              <a:avLst/>
              <a:gdLst/>
              <a:ahLst/>
              <a:cxnLst/>
              <a:rect l="0" t="0" r="0" b="0"/>
              <a:pathLst>
                <a:path w="242256" h="193618">
                  <a:moveTo>
                    <a:pt x="0" y="28443"/>
                  </a:moveTo>
                  <a:lnTo>
                    <a:pt x="11691" y="10906"/>
                  </a:lnTo>
                  <a:lnTo>
                    <a:pt x="20029" y="5740"/>
                  </a:lnTo>
                  <a:lnTo>
                    <a:pt x="30482" y="2296"/>
                  </a:lnTo>
                  <a:lnTo>
                    <a:pt x="42345" y="0"/>
                  </a:lnTo>
                  <a:lnTo>
                    <a:pt x="53923" y="917"/>
                  </a:lnTo>
                  <a:lnTo>
                    <a:pt x="65313" y="3975"/>
                  </a:lnTo>
                  <a:lnTo>
                    <a:pt x="76577" y="8460"/>
                  </a:lnTo>
                  <a:lnTo>
                    <a:pt x="86533" y="13898"/>
                  </a:lnTo>
                  <a:lnTo>
                    <a:pt x="95617" y="19970"/>
                  </a:lnTo>
                  <a:lnTo>
                    <a:pt x="104121" y="26465"/>
                  </a:lnTo>
                  <a:lnTo>
                    <a:pt x="109790" y="35689"/>
                  </a:lnTo>
                  <a:lnTo>
                    <a:pt x="113569" y="46732"/>
                  </a:lnTo>
                  <a:lnTo>
                    <a:pt x="116088" y="58989"/>
                  </a:lnTo>
                  <a:lnTo>
                    <a:pt x="115321" y="72053"/>
                  </a:lnTo>
                  <a:lnTo>
                    <a:pt x="112362" y="85657"/>
                  </a:lnTo>
                  <a:lnTo>
                    <a:pt x="107943" y="99621"/>
                  </a:lnTo>
                  <a:lnTo>
                    <a:pt x="101326" y="111377"/>
                  </a:lnTo>
                  <a:lnTo>
                    <a:pt x="93245" y="121661"/>
                  </a:lnTo>
                  <a:lnTo>
                    <a:pt x="59746" y="155749"/>
                  </a:lnTo>
                  <a:lnTo>
                    <a:pt x="58184" y="162254"/>
                  </a:lnTo>
                  <a:lnTo>
                    <a:pt x="60812" y="167814"/>
                  </a:lnTo>
                  <a:lnTo>
                    <a:pt x="66235" y="172744"/>
                  </a:lnTo>
                  <a:lnTo>
                    <a:pt x="74745" y="176031"/>
                  </a:lnTo>
                  <a:lnTo>
                    <a:pt x="85311" y="178223"/>
                  </a:lnTo>
                  <a:lnTo>
                    <a:pt x="97250" y="179683"/>
                  </a:lnTo>
                  <a:lnTo>
                    <a:pt x="110103" y="181881"/>
                  </a:lnTo>
                  <a:lnTo>
                    <a:pt x="123566" y="184569"/>
                  </a:lnTo>
                  <a:lnTo>
                    <a:pt x="137435" y="187585"/>
                  </a:lnTo>
                  <a:lnTo>
                    <a:pt x="152799" y="189596"/>
                  </a:lnTo>
                  <a:lnTo>
                    <a:pt x="169159" y="190936"/>
                  </a:lnTo>
                  <a:lnTo>
                    <a:pt x="242255" y="1936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5881127" y="3072225"/>
              <a:ext cx="44047" cy="187197"/>
            </a:xfrm>
            <a:custGeom>
              <a:avLst/>
              <a:gdLst/>
              <a:ahLst/>
              <a:cxnLst/>
              <a:rect l="0" t="0" r="0" b="0"/>
              <a:pathLst>
                <a:path w="44047" h="187197">
                  <a:moveTo>
                    <a:pt x="0" y="0"/>
                  </a:moveTo>
                  <a:lnTo>
                    <a:pt x="0" y="23383"/>
                  </a:lnTo>
                  <a:lnTo>
                    <a:pt x="1224" y="35164"/>
                  </a:lnTo>
                  <a:lnTo>
                    <a:pt x="3263" y="47913"/>
                  </a:lnTo>
                  <a:lnTo>
                    <a:pt x="5846" y="61306"/>
                  </a:lnTo>
                  <a:lnTo>
                    <a:pt x="8792" y="73906"/>
                  </a:lnTo>
                  <a:lnTo>
                    <a:pt x="11979" y="85976"/>
                  </a:lnTo>
                  <a:lnTo>
                    <a:pt x="18783" y="109175"/>
                  </a:lnTo>
                  <a:lnTo>
                    <a:pt x="33120" y="153976"/>
                  </a:lnTo>
                  <a:lnTo>
                    <a:pt x="44046" y="1871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5815058" y="3160317"/>
              <a:ext cx="176186" cy="11013"/>
            </a:xfrm>
            <a:custGeom>
              <a:avLst/>
              <a:gdLst/>
              <a:ahLst/>
              <a:cxnLst/>
              <a:rect l="0" t="0" r="0" b="0"/>
              <a:pathLst>
                <a:path w="176186" h="11013">
                  <a:moveTo>
                    <a:pt x="0" y="0"/>
                  </a:moveTo>
                  <a:lnTo>
                    <a:pt x="114096" y="0"/>
                  </a:lnTo>
                  <a:lnTo>
                    <a:pt x="127452" y="1224"/>
                  </a:lnTo>
                  <a:lnTo>
                    <a:pt x="140025" y="3263"/>
                  </a:lnTo>
                  <a:lnTo>
                    <a:pt x="176185" y="11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6277543" y="3006156"/>
              <a:ext cx="256508" cy="380548"/>
            </a:xfrm>
            <a:custGeom>
              <a:avLst/>
              <a:gdLst/>
              <a:ahLst/>
              <a:cxnLst/>
              <a:rect l="0" t="0" r="0" b="0"/>
              <a:pathLst>
                <a:path w="256508" h="380548">
                  <a:moveTo>
                    <a:pt x="0" y="0"/>
                  </a:moveTo>
                  <a:lnTo>
                    <a:pt x="5846" y="17537"/>
                  </a:lnTo>
                  <a:lnTo>
                    <a:pt x="8792" y="30044"/>
                  </a:lnTo>
                  <a:lnTo>
                    <a:pt x="11979" y="45723"/>
                  </a:lnTo>
                  <a:lnTo>
                    <a:pt x="47734" y="237082"/>
                  </a:lnTo>
                  <a:lnTo>
                    <a:pt x="50175" y="255935"/>
                  </a:lnTo>
                  <a:lnTo>
                    <a:pt x="51803" y="274622"/>
                  </a:lnTo>
                  <a:lnTo>
                    <a:pt x="52888" y="293196"/>
                  </a:lnTo>
                  <a:lnTo>
                    <a:pt x="56059" y="303133"/>
                  </a:lnTo>
                  <a:lnTo>
                    <a:pt x="60619" y="307310"/>
                  </a:lnTo>
                  <a:lnTo>
                    <a:pt x="66107" y="307648"/>
                  </a:lnTo>
                  <a:lnTo>
                    <a:pt x="70989" y="304202"/>
                  </a:lnTo>
                  <a:lnTo>
                    <a:pt x="75467" y="298235"/>
                  </a:lnTo>
                  <a:lnTo>
                    <a:pt x="79675" y="290586"/>
                  </a:lnTo>
                  <a:lnTo>
                    <a:pt x="84929" y="283040"/>
                  </a:lnTo>
                  <a:lnTo>
                    <a:pt x="90877" y="275562"/>
                  </a:lnTo>
                  <a:lnTo>
                    <a:pt x="97290" y="268130"/>
                  </a:lnTo>
                  <a:lnTo>
                    <a:pt x="104013" y="260728"/>
                  </a:lnTo>
                  <a:lnTo>
                    <a:pt x="118007" y="245978"/>
                  </a:lnTo>
                  <a:lnTo>
                    <a:pt x="126388" y="239843"/>
                  </a:lnTo>
                  <a:lnTo>
                    <a:pt x="135646" y="234529"/>
                  </a:lnTo>
                  <a:lnTo>
                    <a:pt x="145489" y="229763"/>
                  </a:lnTo>
                  <a:lnTo>
                    <a:pt x="155721" y="227809"/>
                  </a:lnTo>
                  <a:lnTo>
                    <a:pt x="166214" y="227730"/>
                  </a:lnTo>
                  <a:lnTo>
                    <a:pt x="176878" y="228901"/>
                  </a:lnTo>
                  <a:lnTo>
                    <a:pt x="187659" y="230905"/>
                  </a:lnTo>
                  <a:lnTo>
                    <a:pt x="198517" y="233465"/>
                  </a:lnTo>
                  <a:lnTo>
                    <a:pt x="209426" y="236394"/>
                  </a:lnTo>
                  <a:lnTo>
                    <a:pt x="219145" y="243242"/>
                  </a:lnTo>
                  <a:lnTo>
                    <a:pt x="228072" y="252700"/>
                  </a:lnTo>
                  <a:lnTo>
                    <a:pt x="236471" y="263900"/>
                  </a:lnTo>
                  <a:lnTo>
                    <a:pt x="243293" y="275037"/>
                  </a:lnTo>
                  <a:lnTo>
                    <a:pt x="249064" y="286133"/>
                  </a:lnTo>
                  <a:lnTo>
                    <a:pt x="254135" y="297200"/>
                  </a:lnTo>
                  <a:lnTo>
                    <a:pt x="256293" y="309473"/>
                  </a:lnTo>
                  <a:lnTo>
                    <a:pt x="256507" y="322548"/>
                  </a:lnTo>
                  <a:lnTo>
                    <a:pt x="255427" y="336159"/>
                  </a:lnTo>
                  <a:lnTo>
                    <a:pt x="252259" y="347680"/>
                  </a:lnTo>
                  <a:lnTo>
                    <a:pt x="247702" y="357808"/>
                  </a:lnTo>
                  <a:lnTo>
                    <a:pt x="242216" y="367007"/>
                  </a:lnTo>
                  <a:lnTo>
                    <a:pt x="232441" y="373139"/>
                  </a:lnTo>
                  <a:lnTo>
                    <a:pt x="219807" y="377228"/>
                  </a:lnTo>
                  <a:lnTo>
                    <a:pt x="205266" y="379953"/>
                  </a:lnTo>
                  <a:lnTo>
                    <a:pt x="191902" y="380547"/>
                  </a:lnTo>
                  <a:lnTo>
                    <a:pt x="179322" y="379719"/>
                  </a:lnTo>
                  <a:lnTo>
                    <a:pt x="167265" y="377944"/>
                  </a:lnTo>
                  <a:lnTo>
                    <a:pt x="156780" y="373089"/>
                  </a:lnTo>
                  <a:lnTo>
                    <a:pt x="147343" y="366183"/>
                  </a:lnTo>
                  <a:lnTo>
                    <a:pt x="122370" y="342188"/>
                  </a:lnTo>
                  <a:lnTo>
                    <a:pt x="99473" y="319581"/>
                  </a:lnTo>
                  <a:lnTo>
                    <a:pt x="77082" y="2863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6475752" y="2954159"/>
              <a:ext cx="275290" cy="170252"/>
            </a:xfrm>
            <a:custGeom>
              <a:avLst/>
              <a:gdLst/>
              <a:ahLst/>
              <a:cxnLst/>
              <a:rect l="0" t="0" r="0" b="0"/>
              <a:pathLst>
                <a:path w="275290" h="170252">
                  <a:moveTo>
                    <a:pt x="0" y="18962"/>
                  </a:moveTo>
                  <a:lnTo>
                    <a:pt x="11691" y="7271"/>
                  </a:lnTo>
                  <a:lnTo>
                    <a:pt x="20029" y="3827"/>
                  </a:lnTo>
                  <a:lnTo>
                    <a:pt x="30482" y="1531"/>
                  </a:lnTo>
                  <a:lnTo>
                    <a:pt x="42344" y="0"/>
                  </a:lnTo>
                  <a:lnTo>
                    <a:pt x="53923" y="203"/>
                  </a:lnTo>
                  <a:lnTo>
                    <a:pt x="65313" y="1562"/>
                  </a:lnTo>
                  <a:lnTo>
                    <a:pt x="76576" y="3692"/>
                  </a:lnTo>
                  <a:lnTo>
                    <a:pt x="102142" y="9320"/>
                  </a:lnTo>
                  <a:lnTo>
                    <a:pt x="115811" y="12534"/>
                  </a:lnTo>
                  <a:lnTo>
                    <a:pt x="127371" y="18347"/>
                  </a:lnTo>
                  <a:lnTo>
                    <a:pt x="137524" y="25893"/>
                  </a:lnTo>
                  <a:lnTo>
                    <a:pt x="146741" y="34594"/>
                  </a:lnTo>
                  <a:lnTo>
                    <a:pt x="154109" y="44066"/>
                  </a:lnTo>
                  <a:lnTo>
                    <a:pt x="160243" y="54050"/>
                  </a:lnTo>
                  <a:lnTo>
                    <a:pt x="165557" y="64377"/>
                  </a:lnTo>
                  <a:lnTo>
                    <a:pt x="167876" y="74933"/>
                  </a:lnTo>
                  <a:lnTo>
                    <a:pt x="168199" y="85640"/>
                  </a:lnTo>
                  <a:lnTo>
                    <a:pt x="167190" y="96448"/>
                  </a:lnTo>
                  <a:lnTo>
                    <a:pt x="164071" y="106101"/>
                  </a:lnTo>
                  <a:lnTo>
                    <a:pt x="159544" y="114984"/>
                  </a:lnTo>
                  <a:lnTo>
                    <a:pt x="154079" y="123352"/>
                  </a:lnTo>
                  <a:lnTo>
                    <a:pt x="146766" y="131378"/>
                  </a:lnTo>
                  <a:lnTo>
                    <a:pt x="138219" y="139176"/>
                  </a:lnTo>
                  <a:lnTo>
                    <a:pt x="128851" y="146821"/>
                  </a:lnTo>
                  <a:lnTo>
                    <a:pt x="126276" y="153142"/>
                  </a:lnTo>
                  <a:lnTo>
                    <a:pt x="128230" y="158579"/>
                  </a:lnTo>
                  <a:lnTo>
                    <a:pt x="133203" y="163427"/>
                  </a:lnTo>
                  <a:lnTo>
                    <a:pt x="141413" y="166660"/>
                  </a:lnTo>
                  <a:lnTo>
                    <a:pt x="151779" y="168814"/>
                  </a:lnTo>
                  <a:lnTo>
                    <a:pt x="163585" y="170251"/>
                  </a:lnTo>
                  <a:lnTo>
                    <a:pt x="177573" y="169985"/>
                  </a:lnTo>
                  <a:lnTo>
                    <a:pt x="275289" y="1621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6883179" y="3226387"/>
              <a:ext cx="121129" cy="33035"/>
            </a:xfrm>
            <a:custGeom>
              <a:avLst/>
              <a:gdLst/>
              <a:ahLst/>
              <a:cxnLst/>
              <a:rect l="0" t="0" r="0" b="0"/>
              <a:pathLst>
                <a:path w="121129" h="33035">
                  <a:moveTo>
                    <a:pt x="0" y="33034"/>
                  </a:moveTo>
                  <a:lnTo>
                    <a:pt x="66930" y="10725"/>
                  </a:lnTo>
                  <a:lnTo>
                    <a:pt x="12112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6927226" y="3325491"/>
              <a:ext cx="99105" cy="1"/>
            </a:xfrm>
            <a:custGeom>
              <a:avLst/>
              <a:gdLst/>
              <a:ahLst/>
              <a:cxnLst/>
              <a:rect l="0" t="0" r="0" b="0"/>
              <a:pathLst>
                <a:path w="99105" h="1">
                  <a:moveTo>
                    <a:pt x="0" y="0"/>
                  </a:moveTo>
                  <a:lnTo>
                    <a:pt x="9910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7301619" y="3105260"/>
              <a:ext cx="33035" cy="286301"/>
            </a:xfrm>
            <a:custGeom>
              <a:avLst/>
              <a:gdLst/>
              <a:ahLst/>
              <a:cxnLst/>
              <a:rect l="0" t="0" r="0" b="0"/>
              <a:pathLst>
                <a:path w="33035" h="286301">
                  <a:moveTo>
                    <a:pt x="0" y="0"/>
                  </a:moveTo>
                  <a:lnTo>
                    <a:pt x="5845" y="17537"/>
                  </a:lnTo>
                  <a:lnTo>
                    <a:pt x="7568" y="27597"/>
                  </a:lnTo>
                  <a:lnTo>
                    <a:pt x="8716" y="39197"/>
                  </a:lnTo>
                  <a:lnTo>
                    <a:pt x="9482" y="51825"/>
                  </a:lnTo>
                  <a:lnTo>
                    <a:pt x="11215" y="65138"/>
                  </a:lnTo>
                  <a:lnTo>
                    <a:pt x="13594" y="78907"/>
                  </a:lnTo>
                  <a:lnTo>
                    <a:pt x="16404" y="92980"/>
                  </a:lnTo>
                  <a:lnTo>
                    <a:pt x="18276" y="108480"/>
                  </a:lnTo>
                  <a:lnTo>
                    <a:pt x="19525" y="124931"/>
                  </a:lnTo>
                  <a:lnTo>
                    <a:pt x="20358" y="142015"/>
                  </a:lnTo>
                  <a:lnTo>
                    <a:pt x="21282" y="174049"/>
                  </a:lnTo>
                  <a:lnTo>
                    <a:pt x="21529" y="189443"/>
                  </a:lnTo>
                  <a:lnTo>
                    <a:pt x="22917" y="204599"/>
                  </a:lnTo>
                  <a:lnTo>
                    <a:pt x="25066" y="219598"/>
                  </a:lnTo>
                  <a:lnTo>
                    <a:pt x="33034" y="2863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7388595" y="3163929"/>
              <a:ext cx="214704" cy="244038"/>
            </a:xfrm>
            <a:custGeom>
              <a:avLst/>
              <a:gdLst/>
              <a:ahLst/>
              <a:cxnLst/>
              <a:rect l="0" t="0" r="0" b="0"/>
              <a:pathLst>
                <a:path w="214704" h="244038">
                  <a:moveTo>
                    <a:pt x="45162" y="29423"/>
                  </a:moveTo>
                  <a:lnTo>
                    <a:pt x="27625" y="46960"/>
                  </a:lnTo>
                  <a:lnTo>
                    <a:pt x="20013" y="55797"/>
                  </a:lnTo>
                  <a:lnTo>
                    <a:pt x="12491" y="65358"/>
                  </a:lnTo>
                  <a:lnTo>
                    <a:pt x="5028" y="75403"/>
                  </a:lnTo>
                  <a:lnTo>
                    <a:pt x="1277" y="86993"/>
                  </a:lnTo>
                  <a:lnTo>
                    <a:pt x="0" y="99615"/>
                  </a:lnTo>
                  <a:lnTo>
                    <a:pt x="372" y="112923"/>
                  </a:lnTo>
                  <a:lnTo>
                    <a:pt x="3067" y="126689"/>
                  </a:lnTo>
                  <a:lnTo>
                    <a:pt x="7311" y="140760"/>
                  </a:lnTo>
                  <a:lnTo>
                    <a:pt x="12588" y="155035"/>
                  </a:lnTo>
                  <a:lnTo>
                    <a:pt x="19776" y="169446"/>
                  </a:lnTo>
                  <a:lnTo>
                    <a:pt x="28238" y="183947"/>
                  </a:lnTo>
                  <a:lnTo>
                    <a:pt x="37550" y="198508"/>
                  </a:lnTo>
                  <a:lnTo>
                    <a:pt x="48652" y="210663"/>
                  </a:lnTo>
                  <a:lnTo>
                    <a:pt x="60947" y="221213"/>
                  </a:lnTo>
                  <a:lnTo>
                    <a:pt x="74038" y="230694"/>
                  </a:lnTo>
                  <a:lnTo>
                    <a:pt x="88883" y="237014"/>
                  </a:lnTo>
                  <a:lnTo>
                    <a:pt x="104897" y="241227"/>
                  </a:lnTo>
                  <a:lnTo>
                    <a:pt x="121691" y="244037"/>
                  </a:lnTo>
                  <a:lnTo>
                    <a:pt x="135334" y="243462"/>
                  </a:lnTo>
                  <a:lnTo>
                    <a:pt x="146876" y="240632"/>
                  </a:lnTo>
                  <a:lnTo>
                    <a:pt x="157018" y="236299"/>
                  </a:lnTo>
                  <a:lnTo>
                    <a:pt x="166226" y="230963"/>
                  </a:lnTo>
                  <a:lnTo>
                    <a:pt x="174812" y="224958"/>
                  </a:lnTo>
                  <a:lnTo>
                    <a:pt x="182983" y="218508"/>
                  </a:lnTo>
                  <a:lnTo>
                    <a:pt x="189654" y="209314"/>
                  </a:lnTo>
                  <a:lnTo>
                    <a:pt x="195324" y="198291"/>
                  </a:lnTo>
                  <a:lnTo>
                    <a:pt x="200328" y="186048"/>
                  </a:lnTo>
                  <a:lnTo>
                    <a:pt x="204888" y="172992"/>
                  </a:lnTo>
                  <a:lnTo>
                    <a:pt x="209151" y="159394"/>
                  </a:lnTo>
                  <a:lnTo>
                    <a:pt x="213216" y="145434"/>
                  </a:lnTo>
                  <a:lnTo>
                    <a:pt x="214703" y="132458"/>
                  </a:lnTo>
                  <a:lnTo>
                    <a:pt x="214471" y="120136"/>
                  </a:lnTo>
                  <a:lnTo>
                    <a:pt x="213092" y="108251"/>
                  </a:lnTo>
                  <a:lnTo>
                    <a:pt x="209727" y="95434"/>
                  </a:lnTo>
                  <a:lnTo>
                    <a:pt x="205036" y="81995"/>
                  </a:lnTo>
                  <a:lnTo>
                    <a:pt x="199461" y="68141"/>
                  </a:lnTo>
                  <a:lnTo>
                    <a:pt x="192074" y="55235"/>
                  </a:lnTo>
                  <a:lnTo>
                    <a:pt x="183480" y="42961"/>
                  </a:lnTo>
                  <a:lnTo>
                    <a:pt x="174079" y="31107"/>
                  </a:lnTo>
                  <a:lnTo>
                    <a:pt x="162918" y="21981"/>
                  </a:lnTo>
                  <a:lnTo>
                    <a:pt x="150583" y="14674"/>
                  </a:lnTo>
                  <a:lnTo>
                    <a:pt x="137466" y="8579"/>
                  </a:lnTo>
                  <a:lnTo>
                    <a:pt x="123827" y="4515"/>
                  </a:lnTo>
                  <a:lnTo>
                    <a:pt x="109841" y="1806"/>
                  </a:lnTo>
                  <a:lnTo>
                    <a:pt x="95623" y="0"/>
                  </a:lnTo>
                  <a:lnTo>
                    <a:pt x="82473" y="1243"/>
                  </a:lnTo>
                  <a:lnTo>
                    <a:pt x="70036" y="4519"/>
                  </a:lnTo>
                  <a:lnTo>
                    <a:pt x="34151" y="294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7676012" y="3061213"/>
              <a:ext cx="176186" cy="165175"/>
            </a:xfrm>
            <a:custGeom>
              <a:avLst/>
              <a:gdLst/>
              <a:ahLst/>
              <a:cxnLst/>
              <a:rect l="0" t="0" r="0" b="0"/>
              <a:pathLst>
                <a:path w="176186" h="165175">
                  <a:moveTo>
                    <a:pt x="0" y="0"/>
                  </a:moveTo>
                  <a:lnTo>
                    <a:pt x="23382" y="0"/>
                  </a:lnTo>
                  <a:lnTo>
                    <a:pt x="32717" y="2448"/>
                  </a:lnTo>
                  <a:lnTo>
                    <a:pt x="41387" y="6526"/>
                  </a:lnTo>
                  <a:lnTo>
                    <a:pt x="49614" y="11692"/>
                  </a:lnTo>
                  <a:lnTo>
                    <a:pt x="53876" y="20030"/>
                  </a:lnTo>
                  <a:lnTo>
                    <a:pt x="55494" y="30482"/>
                  </a:lnTo>
                  <a:lnTo>
                    <a:pt x="55348" y="42345"/>
                  </a:lnTo>
                  <a:lnTo>
                    <a:pt x="54027" y="53924"/>
                  </a:lnTo>
                  <a:lnTo>
                    <a:pt x="51924" y="65313"/>
                  </a:lnTo>
                  <a:lnTo>
                    <a:pt x="49297" y="76577"/>
                  </a:lnTo>
                  <a:lnTo>
                    <a:pt x="45100" y="86533"/>
                  </a:lnTo>
                  <a:lnTo>
                    <a:pt x="39855" y="95618"/>
                  </a:lnTo>
                  <a:lnTo>
                    <a:pt x="33911" y="104121"/>
                  </a:lnTo>
                  <a:lnTo>
                    <a:pt x="32395" y="112237"/>
                  </a:lnTo>
                  <a:lnTo>
                    <a:pt x="33832" y="120094"/>
                  </a:lnTo>
                  <a:lnTo>
                    <a:pt x="37236" y="127780"/>
                  </a:lnTo>
                  <a:lnTo>
                    <a:pt x="43177" y="134127"/>
                  </a:lnTo>
                  <a:lnTo>
                    <a:pt x="50807" y="139582"/>
                  </a:lnTo>
                  <a:lnTo>
                    <a:pt x="59566" y="144442"/>
                  </a:lnTo>
                  <a:lnTo>
                    <a:pt x="71522" y="148906"/>
                  </a:lnTo>
                  <a:lnTo>
                    <a:pt x="85610" y="153105"/>
                  </a:lnTo>
                  <a:lnTo>
                    <a:pt x="101120" y="157128"/>
                  </a:lnTo>
                  <a:lnTo>
                    <a:pt x="116353" y="159810"/>
                  </a:lnTo>
                  <a:lnTo>
                    <a:pt x="131402" y="161598"/>
                  </a:lnTo>
                  <a:lnTo>
                    <a:pt x="176185" y="1651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5121330" y="3490664"/>
              <a:ext cx="287688" cy="360374"/>
            </a:xfrm>
            <a:custGeom>
              <a:avLst/>
              <a:gdLst/>
              <a:ahLst/>
              <a:cxnLst/>
              <a:rect l="0" t="0" r="0" b="0"/>
              <a:pathLst>
                <a:path w="287688" h="360374">
                  <a:moveTo>
                    <a:pt x="0" y="0"/>
                  </a:moveTo>
                  <a:lnTo>
                    <a:pt x="29228" y="0"/>
                  </a:lnTo>
                  <a:lnTo>
                    <a:pt x="42732" y="1224"/>
                  </a:lnTo>
                  <a:lnTo>
                    <a:pt x="56628" y="3263"/>
                  </a:lnTo>
                  <a:lnTo>
                    <a:pt x="70787" y="5846"/>
                  </a:lnTo>
                  <a:lnTo>
                    <a:pt x="83896" y="8792"/>
                  </a:lnTo>
                  <a:lnTo>
                    <a:pt x="96306" y="11979"/>
                  </a:lnTo>
                  <a:lnTo>
                    <a:pt x="108251" y="15327"/>
                  </a:lnTo>
                  <a:lnTo>
                    <a:pt x="121107" y="20006"/>
                  </a:lnTo>
                  <a:lnTo>
                    <a:pt x="134572" y="25572"/>
                  </a:lnTo>
                  <a:lnTo>
                    <a:pt x="148443" y="31731"/>
                  </a:lnTo>
                  <a:lnTo>
                    <a:pt x="160137" y="38283"/>
                  </a:lnTo>
                  <a:lnTo>
                    <a:pt x="170380" y="45098"/>
                  </a:lnTo>
                  <a:lnTo>
                    <a:pt x="179656" y="52089"/>
                  </a:lnTo>
                  <a:lnTo>
                    <a:pt x="188287" y="60420"/>
                  </a:lnTo>
                  <a:lnTo>
                    <a:pt x="196488" y="69644"/>
                  </a:lnTo>
                  <a:lnTo>
                    <a:pt x="204402" y="79464"/>
                  </a:lnTo>
                  <a:lnTo>
                    <a:pt x="208455" y="89681"/>
                  </a:lnTo>
                  <a:lnTo>
                    <a:pt x="209933" y="100163"/>
                  </a:lnTo>
                  <a:lnTo>
                    <a:pt x="209695" y="110822"/>
                  </a:lnTo>
                  <a:lnTo>
                    <a:pt x="204642" y="119151"/>
                  </a:lnTo>
                  <a:lnTo>
                    <a:pt x="196380" y="125928"/>
                  </a:lnTo>
                  <a:lnTo>
                    <a:pt x="185978" y="131669"/>
                  </a:lnTo>
                  <a:lnTo>
                    <a:pt x="175373" y="136720"/>
                  </a:lnTo>
                  <a:lnTo>
                    <a:pt x="164632" y="141310"/>
                  </a:lnTo>
                  <a:lnTo>
                    <a:pt x="153801" y="145594"/>
                  </a:lnTo>
                  <a:lnTo>
                    <a:pt x="141686" y="148450"/>
                  </a:lnTo>
                  <a:lnTo>
                    <a:pt x="128715" y="150354"/>
                  </a:lnTo>
                  <a:lnTo>
                    <a:pt x="115174" y="151624"/>
                  </a:lnTo>
                  <a:lnTo>
                    <a:pt x="111041" y="153693"/>
                  </a:lnTo>
                  <a:lnTo>
                    <a:pt x="113179" y="156297"/>
                  </a:lnTo>
                  <a:lnTo>
                    <a:pt x="119499" y="159256"/>
                  </a:lnTo>
                  <a:lnTo>
                    <a:pt x="128606" y="162452"/>
                  </a:lnTo>
                  <a:lnTo>
                    <a:pt x="139572" y="165806"/>
                  </a:lnTo>
                  <a:lnTo>
                    <a:pt x="151776" y="169266"/>
                  </a:lnTo>
                  <a:lnTo>
                    <a:pt x="164806" y="174019"/>
                  </a:lnTo>
                  <a:lnTo>
                    <a:pt x="178387" y="179636"/>
                  </a:lnTo>
                  <a:lnTo>
                    <a:pt x="192335" y="185827"/>
                  </a:lnTo>
                  <a:lnTo>
                    <a:pt x="206528" y="193624"/>
                  </a:lnTo>
                  <a:lnTo>
                    <a:pt x="220884" y="202493"/>
                  </a:lnTo>
                  <a:lnTo>
                    <a:pt x="235348" y="212077"/>
                  </a:lnTo>
                  <a:lnTo>
                    <a:pt x="247438" y="222136"/>
                  </a:lnTo>
                  <a:lnTo>
                    <a:pt x="257945" y="232513"/>
                  </a:lnTo>
                  <a:lnTo>
                    <a:pt x="267397" y="243101"/>
                  </a:lnTo>
                  <a:lnTo>
                    <a:pt x="274922" y="253830"/>
                  </a:lnTo>
                  <a:lnTo>
                    <a:pt x="281161" y="264654"/>
                  </a:lnTo>
                  <a:lnTo>
                    <a:pt x="286545" y="275540"/>
                  </a:lnTo>
                  <a:lnTo>
                    <a:pt x="287687" y="286468"/>
                  </a:lnTo>
                  <a:lnTo>
                    <a:pt x="286001" y="297424"/>
                  </a:lnTo>
                  <a:lnTo>
                    <a:pt x="282430" y="308399"/>
                  </a:lnTo>
                  <a:lnTo>
                    <a:pt x="277603" y="318162"/>
                  </a:lnTo>
                  <a:lnTo>
                    <a:pt x="271937" y="327118"/>
                  </a:lnTo>
                  <a:lnTo>
                    <a:pt x="265713" y="335535"/>
                  </a:lnTo>
                  <a:lnTo>
                    <a:pt x="256670" y="342370"/>
                  </a:lnTo>
                  <a:lnTo>
                    <a:pt x="245747" y="348151"/>
                  </a:lnTo>
                  <a:lnTo>
                    <a:pt x="233571" y="353228"/>
                  </a:lnTo>
                  <a:lnTo>
                    <a:pt x="220560" y="356612"/>
                  </a:lnTo>
                  <a:lnTo>
                    <a:pt x="206992" y="358869"/>
                  </a:lnTo>
                  <a:lnTo>
                    <a:pt x="193052" y="360373"/>
                  </a:lnTo>
                  <a:lnTo>
                    <a:pt x="178865" y="358929"/>
                  </a:lnTo>
                  <a:lnTo>
                    <a:pt x="164513" y="355519"/>
                  </a:lnTo>
                  <a:lnTo>
                    <a:pt x="110115" y="34135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5501411" y="3589768"/>
              <a:ext cx="167778" cy="234379"/>
            </a:xfrm>
            <a:custGeom>
              <a:avLst/>
              <a:gdLst/>
              <a:ahLst/>
              <a:cxnLst/>
              <a:rect l="0" t="0" r="0" b="0"/>
              <a:pathLst>
                <a:path w="167778" h="234379">
                  <a:moveTo>
                    <a:pt x="16335" y="0"/>
                  </a:moveTo>
                  <a:lnTo>
                    <a:pt x="10489" y="17537"/>
                  </a:lnTo>
                  <a:lnTo>
                    <a:pt x="7544" y="27598"/>
                  </a:lnTo>
                  <a:lnTo>
                    <a:pt x="1008" y="51826"/>
                  </a:lnTo>
                  <a:lnTo>
                    <a:pt x="0" y="66362"/>
                  </a:lnTo>
                  <a:lnTo>
                    <a:pt x="551" y="82170"/>
                  </a:lnTo>
                  <a:lnTo>
                    <a:pt x="2141" y="98827"/>
                  </a:lnTo>
                  <a:lnTo>
                    <a:pt x="5649" y="114825"/>
                  </a:lnTo>
                  <a:lnTo>
                    <a:pt x="10434" y="130384"/>
                  </a:lnTo>
                  <a:lnTo>
                    <a:pt x="16071" y="145651"/>
                  </a:lnTo>
                  <a:lnTo>
                    <a:pt x="22277" y="159500"/>
                  </a:lnTo>
                  <a:lnTo>
                    <a:pt x="28861" y="172403"/>
                  </a:lnTo>
                  <a:lnTo>
                    <a:pt x="35697" y="184675"/>
                  </a:lnTo>
                  <a:lnTo>
                    <a:pt x="45148" y="195304"/>
                  </a:lnTo>
                  <a:lnTo>
                    <a:pt x="56344" y="204837"/>
                  </a:lnTo>
                  <a:lnTo>
                    <a:pt x="68701" y="213639"/>
                  </a:lnTo>
                  <a:lnTo>
                    <a:pt x="80610" y="220731"/>
                  </a:lnTo>
                  <a:lnTo>
                    <a:pt x="92220" y="226682"/>
                  </a:lnTo>
                  <a:lnTo>
                    <a:pt x="103630" y="231873"/>
                  </a:lnTo>
                  <a:lnTo>
                    <a:pt x="114907" y="234110"/>
                  </a:lnTo>
                  <a:lnTo>
                    <a:pt x="126096" y="234378"/>
                  </a:lnTo>
                  <a:lnTo>
                    <a:pt x="137226" y="233333"/>
                  </a:lnTo>
                  <a:lnTo>
                    <a:pt x="147093" y="230189"/>
                  </a:lnTo>
                  <a:lnTo>
                    <a:pt x="156118" y="225647"/>
                  </a:lnTo>
                  <a:lnTo>
                    <a:pt x="164581" y="220171"/>
                  </a:lnTo>
                  <a:lnTo>
                    <a:pt x="167777" y="212851"/>
                  </a:lnTo>
                  <a:lnTo>
                    <a:pt x="167460" y="204299"/>
                  </a:lnTo>
                  <a:lnTo>
                    <a:pt x="164802" y="194928"/>
                  </a:lnTo>
                  <a:lnTo>
                    <a:pt x="159359" y="187457"/>
                  </a:lnTo>
                  <a:lnTo>
                    <a:pt x="152060" y="181252"/>
                  </a:lnTo>
                  <a:lnTo>
                    <a:pt x="143523" y="175893"/>
                  </a:lnTo>
                  <a:lnTo>
                    <a:pt x="134162" y="173543"/>
                  </a:lnTo>
                  <a:lnTo>
                    <a:pt x="124251" y="173200"/>
                  </a:lnTo>
                  <a:lnTo>
                    <a:pt x="113972" y="174196"/>
                  </a:lnTo>
                  <a:lnTo>
                    <a:pt x="104673" y="177306"/>
                  </a:lnTo>
                  <a:lnTo>
                    <a:pt x="96027" y="181826"/>
                  </a:lnTo>
                  <a:lnTo>
                    <a:pt x="60381" y="22023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5914162" y="3633815"/>
              <a:ext cx="33036" cy="132139"/>
            </a:xfrm>
            <a:custGeom>
              <a:avLst/>
              <a:gdLst/>
              <a:ahLst/>
              <a:cxnLst/>
              <a:rect l="0" t="0" r="0" b="0"/>
              <a:pathLst>
                <a:path w="33036" h="132139">
                  <a:moveTo>
                    <a:pt x="0" y="0"/>
                  </a:moveTo>
                  <a:lnTo>
                    <a:pt x="0" y="23382"/>
                  </a:lnTo>
                  <a:lnTo>
                    <a:pt x="1223" y="35164"/>
                  </a:lnTo>
                  <a:lnTo>
                    <a:pt x="3262" y="47912"/>
                  </a:lnTo>
                  <a:lnTo>
                    <a:pt x="5846" y="61306"/>
                  </a:lnTo>
                  <a:lnTo>
                    <a:pt x="8791" y="73905"/>
                  </a:lnTo>
                  <a:lnTo>
                    <a:pt x="11978" y="85975"/>
                  </a:lnTo>
                  <a:lnTo>
                    <a:pt x="33035" y="13213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5859104" y="3666849"/>
              <a:ext cx="198209" cy="33036"/>
            </a:xfrm>
            <a:custGeom>
              <a:avLst/>
              <a:gdLst/>
              <a:ahLst/>
              <a:cxnLst/>
              <a:rect l="0" t="0" r="0" b="0"/>
              <a:pathLst>
                <a:path w="198209" h="33036">
                  <a:moveTo>
                    <a:pt x="0" y="33035"/>
                  </a:moveTo>
                  <a:lnTo>
                    <a:pt x="11692" y="15498"/>
                  </a:lnTo>
                  <a:lnTo>
                    <a:pt x="20030" y="10332"/>
                  </a:lnTo>
                  <a:lnTo>
                    <a:pt x="30483" y="6888"/>
                  </a:lnTo>
                  <a:lnTo>
                    <a:pt x="42345" y="4592"/>
                  </a:lnTo>
                  <a:lnTo>
                    <a:pt x="55147" y="3061"/>
                  </a:lnTo>
                  <a:lnTo>
                    <a:pt x="68576" y="2041"/>
                  </a:lnTo>
                  <a:lnTo>
                    <a:pt x="82423" y="1361"/>
                  </a:lnTo>
                  <a:lnTo>
                    <a:pt x="110859" y="605"/>
                  </a:lnTo>
                  <a:lnTo>
                    <a:pt x="19820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6167428" y="3600780"/>
              <a:ext cx="188010" cy="282876"/>
            </a:xfrm>
            <a:custGeom>
              <a:avLst/>
              <a:gdLst/>
              <a:ahLst/>
              <a:cxnLst/>
              <a:rect l="0" t="0" r="0" b="0"/>
              <a:pathLst>
                <a:path w="188010" h="282876">
                  <a:moveTo>
                    <a:pt x="0" y="0"/>
                  </a:moveTo>
                  <a:lnTo>
                    <a:pt x="5845" y="23383"/>
                  </a:lnTo>
                  <a:lnTo>
                    <a:pt x="7567" y="35165"/>
                  </a:lnTo>
                  <a:lnTo>
                    <a:pt x="8715" y="47913"/>
                  </a:lnTo>
                  <a:lnTo>
                    <a:pt x="9481" y="61306"/>
                  </a:lnTo>
                  <a:lnTo>
                    <a:pt x="11215" y="73906"/>
                  </a:lnTo>
                  <a:lnTo>
                    <a:pt x="13594" y="85975"/>
                  </a:lnTo>
                  <a:lnTo>
                    <a:pt x="16403" y="97693"/>
                  </a:lnTo>
                  <a:lnTo>
                    <a:pt x="18277" y="111622"/>
                  </a:lnTo>
                  <a:lnTo>
                    <a:pt x="19526" y="127025"/>
                  </a:lnTo>
                  <a:lnTo>
                    <a:pt x="20358" y="143412"/>
                  </a:lnTo>
                  <a:lnTo>
                    <a:pt x="22137" y="158007"/>
                  </a:lnTo>
                  <a:lnTo>
                    <a:pt x="24545" y="171407"/>
                  </a:lnTo>
                  <a:lnTo>
                    <a:pt x="27375" y="184011"/>
                  </a:lnTo>
                  <a:lnTo>
                    <a:pt x="29261" y="197308"/>
                  </a:lnTo>
                  <a:lnTo>
                    <a:pt x="30520" y="211066"/>
                  </a:lnTo>
                  <a:lnTo>
                    <a:pt x="31358" y="225133"/>
                  </a:lnTo>
                  <a:lnTo>
                    <a:pt x="33140" y="229616"/>
                  </a:lnTo>
                  <a:lnTo>
                    <a:pt x="35552" y="227711"/>
                  </a:lnTo>
                  <a:lnTo>
                    <a:pt x="38383" y="221547"/>
                  </a:lnTo>
                  <a:lnTo>
                    <a:pt x="42718" y="214991"/>
                  </a:lnTo>
                  <a:lnTo>
                    <a:pt x="48055" y="208173"/>
                  </a:lnTo>
                  <a:lnTo>
                    <a:pt x="54060" y="201181"/>
                  </a:lnTo>
                  <a:lnTo>
                    <a:pt x="60510" y="192849"/>
                  </a:lnTo>
                  <a:lnTo>
                    <a:pt x="67257" y="183624"/>
                  </a:lnTo>
                  <a:lnTo>
                    <a:pt x="74203" y="173803"/>
                  </a:lnTo>
                  <a:lnTo>
                    <a:pt x="82503" y="168479"/>
                  </a:lnTo>
                  <a:lnTo>
                    <a:pt x="91707" y="166154"/>
                  </a:lnTo>
                  <a:lnTo>
                    <a:pt x="101514" y="165827"/>
                  </a:lnTo>
                  <a:lnTo>
                    <a:pt x="111722" y="166833"/>
                  </a:lnTo>
                  <a:lnTo>
                    <a:pt x="122198" y="168727"/>
                  </a:lnTo>
                  <a:lnTo>
                    <a:pt x="132853" y="171213"/>
                  </a:lnTo>
                  <a:lnTo>
                    <a:pt x="143626" y="176541"/>
                  </a:lnTo>
                  <a:lnTo>
                    <a:pt x="154479" y="183763"/>
                  </a:lnTo>
                  <a:lnTo>
                    <a:pt x="165385" y="192248"/>
                  </a:lnTo>
                  <a:lnTo>
                    <a:pt x="173879" y="201576"/>
                  </a:lnTo>
                  <a:lnTo>
                    <a:pt x="180765" y="211465"/>
                  </a:lnTo>
                  <a:lnTo>
                    <a:pt x="186580" y="221728"/>
                  </a:lnTo>
                  <a:lnTo>
                    <a:pt x="188009" y="232241"/>
                  </a:lnTo>
                  <a:lnTo>
                    <a:pt x="186515" y="242920"/>
                  </a:lnTo>
                  <a:lnTo>
                    <a:pt x="183071" y="253709"/>
                  </a:lnTo>
                  <a:lnTo>
                    <a:pt x="177106" y="262126"/>
                  </a:lnTo>
                  <a:lnTo>
                    <a:pt x="169458" y="268961"/>
                  </a:lnTo>
                  <a:lnTo>
                    <a:pt x="160688" y="274741"/>
                  </a:lnTo>
                  <a:lnTo>
                    <a:pt x="149948" y="278594"/>
                  </a:lnTo>
                  <a:lnTo>
                    <a:pt x="137894" y="281163"/>
                  </a:lnTo>
                  <a:lnTo>
                    <a:pt x="124964" y="282875"/>
                  </a:lnTo>
                  <a:lnTo>
                    <a:pt x="112673" y="282794"/>
                  </a:lnTo>
                  <a:lnTo>
                    <a:pt x="100809" y="281515"/>
                  </a:lnTo>
                  <a:lnTo>
                    <a:pt x="89229" y="279440"/>
                  </a:lnTo>
                  <a:lnTo>
                    <a:pt x="79062" y="274386"/>
                  </a:lnTo>
                  <a:lnTo>
                    <a:pt x="69837" y="267346"/>
                  </a:lnTo>
                  <a:lnTo>
                    <a:pt x="33035" y="2312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6398671" y="3561326"/>
              <a:ext cx="242255" cy="193617"/>
            </a:xfrm>
            <a:custGeom>
              <a:avLst/>
              <a:gdLst/>
              <a:ahLst/>
              <a:cxnLst/>
              <a:rect l="0" t="0" r="0" b="0"/>
              <a:pathLst>
                <a:path w="242255" h="193617">
                  <a:moveTo>
                    <a:pt x="0" y="28442"/>
                  </a:moveTo>
                  <a:lnTo>
                    <a:pt x="11691" y="10905"/>
                  </a:lnTo>
                  <a:lnTo>
                    <a:pt x="20029" y="5739"/>
                  </a:lnTo>
                  <a:lnTo>
                    <a:pt x="30482" y="2296"/>
                  </a:lnTo>
                  <a:lnTo>
                    <a:pt x="42344" y="0"/>
                  </a:lnTo>
                  <a:lnTo>
                    <a:pt x="53923" y="916"/>
                  </a:lnTo>
                  <a:lnTo>
                    <a:pt x="65313" y="3974"/>
                  </a:lnTo>
                  <a:lnTo>
                    <a:pt x="76577" y="8459"/>
                  </a:lnTo>
                  <a:lnTo>
                    <a:pt x="87756" y="13897"/>
                  </a:lnTo>
                  <a:lnTo>
                    <a:pt x="98880" y="19969"/>
                  </a:lnTo>
                  <a:lnTo>
                    <a:pt x="109966" y="26464"/>
                  </a:lnTo>
                  <a:lnTo>
                    <a:pt x="118580" y="34464"/>
                  </a:lnTo>
                  <a:lnTo>
                    <a:pt x="125547" y="43469"/>
                  </a:lnTo>
                  <a:lnTo>
                    <a:pt x="131414" y="53142"/>
                  </a:lnTo>
                  <a:lnTo>
                    <a:pt x="134103" y="63262"/>
                  </a:lnTo>
                  <a:lnTo>
                    <a:pt x="134672" y="73678"/>
                  </a:lnTo>
                  <a:lnTo>
                    <a:pt x="133827" y="84293"/>
                  </a:lnTo>
                  <a:lnTo>
                    <a:pt x="129594" y="93817"/>
                  </a:lnTo>
                  <a:lnTo>
                    <a:pt x="123101" y="102613"/>
                  </a:lnTo>
                  <a:lnTo>
                    <a:pt x="115102" y="110924"/>
                  </a:lnTo>
                  <a:lnTo>
                    <a:pt x="106099" y="118912"/>
                  </a:lnTo>
                  <a:lnTo>
                    <a:pt x="96425" y="126684"/>
                  </a:lnTo>
                  <a:lnTo>
                    <a:pt x="86307" y="134313"/>
                  </a:lnTo>
                  <a:lnTo>
                    <a:pt x="82008" y="141845"/>
                  </a:lnTo>
                  <a:lnTo>
                    <a:pt x="81589" y="149314"/>
                  </a:lnTo>
                  <a:lnTo>
                    <a:pt x="83756" y="156740"/>
                  </a:lnTo>
                  <a:lnTo>
                    <a:pt x="90096" y="161691"/>
                  </a:lnTo>
                  <a:lnTo>
                    <a:pt x="99216" y="164991"/>
                  </a:lnTo>
                  <a:lnTo>
                    <a:pt x="110190" y="167192"/>
                  </a:lnTo>
                  <a:lnTo>
                    <a:pt x="135434" y="172899"/>
                  </a:lnTo>
                  <a:lnTo>
                    <a:pt x="149018" y="176134"/>
                  </a:lnTo>
                  <a:lnTo>
                    <a:pt x="180424" y="182991"/>
                  </a:lnTo>
                  <a:lnTo>
                    <a:pt x="242254" y="1936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6651937" y="3754942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6806099" y="3754942"/>
              <a:ext cx="165174" cy="11012"/>
            </a:xfrm>
            <a:custGeom>
              <a:avLst/>
              <a:gdLst/>
              <a:ahLst/>
              <a:cxnLst/>
              <a:rect l="0" t="0" r="0" b="0"/>
              <a:pathLst>
                <a:path w="165174" h="11012">
                  <a:moveTo>
                    <a:pt x="0" y="11011"/>
                  </a:moveTo>
                  <a:lnTo>
                    <a:pt x="35074" y="5166"/>
                  </a:lnTo>
                  <a:lnTo>
                    <a:pt x="50299" y="3444"/>
                  </a:lnTo>
                  <a:lnTo>
                    <a:pt x="65344" y="2296"/>
                  </a:lnTo>
                  <a:lnTo>
                    <a:pt x="80268" y="1530"/>
                  </a:lnTo>
                  <a:lnTo>
                    <a:pt x="113163" y="680"/>
                  </a:lnTo>
                  <a:lnTo>
                    <a:pt x="16517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6839133" y="3832023"/>
              <a:ext cx="198209" cy="10332"/>
            </a:xfrm>
            <a:custGeom>
              <a:avLst/>
              <a:gdLst/>
              <a:ahLst/>
              <a:cxnLst/>
              <a:rect l="0" t="0" r="0" b="0"/>
              <a:pathLst>
                <a:path w="198209" h="10332">
                  <a:moveTo>
                    <a:pt x="0" y="0"/>
                  </a:moveTo>
                  <a:lnTo>
                    <a:pt x="23383" y="0"/>
                  </a:lnTo>
                  <a:lnTo>
                    <a:pt x="35165" y="1223"/>
                  </a:lnTo>
                  <a:lnTo>
                    <a:pt x="47913" y="3263"/>
                  </a:lnTo>
                  <a:lnTo>
                    <a:pt x="61306" y="5845"/>
                  </a:lnTo>
                  <a:lnTo>
                    <a:pt x="75129" y="7567"/>
                  </a:lnTo>
                  <a:lnTo>
                    <a:pt x="89238" y="8715"/>
                  </a:lnTo>
                  <a:lnTo>
                    <a:pt x="103538" y="9481"/>
                  </a:lnTo>
                  <a:lnTo>
                    <a:pt x="135741" y="10331"/>
                  </a:lnTo>
                  <a:lnTo>
                    <a:pt x="19820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7158469" y="3699884"/>
              <a:ext cx="22023" cy="242255"/>
            </a:xfrm>
            <a:custGeom>
              <a:avLst/>
              <a:gdLst/>
              <a:ahLst/>
              <a:cxnLst/>
              <a:rect l="0" t="0" r="0" b="0"/>
              <a:pathLst>
                <a:path w="22023" h="242255">
                  <a:moveTo>
                    <a:pt x="0" y="0"/>
                  </a:moveTo>
                  <a:lnTo>
                    <a:pt x="5845" y="17537"/>
                  </a:lnTo>
                  <a:lnTo>
                    <a:pt x="7567" y="28820"/>
                  </a:lnTo>
                  <a:lnTo>
                    <a:pt x="8715" y="42460"/>
                  </a:lnTo>
                  <a:lnTo>
                    <a:pt x="9480" y="57671"/>
                  </a:lnTo>
                  <a:lnTo>
                    <a:pt x="11214" y="72705"/>
                  </a:lnTo>
                  <a:lnTo>
                    <a:pt x="13593" y="87622"/>
                  </a:lnTo>
                  <a:lnTo>
                    <a:pt x="16403" y="102461"/>
                  </a:lnTo>
                  <a:lnTo>
                    <a:pt x="18276" y="117248"/>
                  </a:lnTo>
                  <a:lnTo>
                    <a:pt x="19525" y="131999"/>
                  </a:lnTo>
                  <a:lnTo>
                    <a:pt x="20357" y="146728"/>
                  </a:lnTo>
                  <a:lnTo>
                    <a:pt x="21282" y="176144"/>
                  </a:lnTo>
                  <a:lnTo>
                    <a:pt x="22022" y="24225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7254085" y="3732919"/>
              <a:ext cx="165939" cy="201113"/>
            </a:xfrm>
            <a:custGeom>
              <a:avLst/>
              <a:gdLst/>
              <a:ahLst/>
              <a:cxnLst/>
              <a:rect l="0" t="0" r="0" b="0"/>
              <a:pathLst>
                <a:path w="165939" h="201113">
                  <a:moveTo>
                    <a:pt x="58546" y="0"/>
                  </a:moveTo>
                  <a:lnTo>
                    <a:pt x="41009" y="5845"/>
                  </a:lnTo>
                  <a:lnTo>
                    <a:pt x="33395" y="10014"/>
                  </a:lnTo>
                  <a:lnTo>
                    <a:pt x="25873" y="15241"/>
                  </a:lnTo>
                  <a:lnTo>
                    <a:pt x="18412" y="21172"/>
                  </a:lnTo>
                  <a:lnTo>
                    <a:pt x="12214" y="30020"/>
                  </a:lnTo>
                  <a:lnTo>
                    <a:pt x="6857" y="40813"/>
                  </a:lnTo>
                  <a:lnTo>
                    <a:pt x="2064" y="52902"/>
                  </a:lnTo>
                  <a:lnTo>
                    <a:pt x="91" y="67079"/>
                  </a:lnTo>
                  <a:lnTo>
                    <a:pt x="0" y="82648"/>
                  </a:lnTo>
                  <a:lnTo>
                    <a:pt x="1162" y="99145"/>
                  </a:lnTo>
                  <a:lnTo>
                    <a:pt x="4385" y="115037"/>
                  </a:lnTo>
                  <a:lnTo>
                    <a:pt x="8979" y="130525"/>
                  </a:lnTo>
                  <a:lnTo>
                    <a:pt x="14489" y="145745"/>
                  </a:lnTo>
                  <a:lnTo>
                    <a:pt x="21834" y="158339"/>
                  </a:lnTo>
                  <a:lnTo>
                    <a:pt x="30400" y="169181"/>
                  </a:lnTo>
                  <a:lnTo>
                    <a:pt x="39782" y="178857"/>
                  </a:lnTo>
                  <a:lnTo>
                    <a:pt x="50931" y="186530"/>
                  </a:lnTo>
                  <a:lnTo>
                    <a:pt x="63257" y="192870"/>
                  </a:lnTo>
                  <a:lnTo>
                    <a:pt x="76369" y="198320"/>
                  </a:lnTo>
                  <a:lnTo>
                    <a:pt x="90004" y="200729"/>
                  </a:lnTo>
                  <a:lnTo>
                    <a:pt x="103988" y="201112"/>
                  </a:lnTo>
                  <a:lnTo>
                    <a:pt x="118205" y="200144"/>
                  </a:lnTo>
                  <a:lnTo>
                    <a:pt x="128906" y="195828"/>
                  </a:lnTo>
                  <a:lnTo>
                    <a:pt x="137263" y="189280"/>
                  </a:lnTo>
                  <a:lnTo>
                    <a:pt x="144059" y="181245"/>
                  </a:lnTo>
                  <a:lnTo>
                    <a:pt x="149812" y="172217"/>
                  </a:lnTo>
                  <a:lnTo>
                    <a:pt x="154872" y="162528"/>
                  </a:lnTo>
                  <a:lnTo>
                    <a:pt x="159468" y="152398"/>
                  </a:lnTo>
                  <a:lnTo>
                    <a:pt x="162532" y="140751"/>
                  </a:lnTo>
                  <a:lnTo>
                    <a:pt x="164576" y="128092"/>
                  </a:lnTo>
                  <a:lnTo>
                    <a:pt x="165938" y="114759"/>
                  </a:lnTo>
                  <a:lnTo>
                    <a:pt x="165621" y="100976"/>
                  </a:lnTo>
                  <a:lnTo>
                    <a:pt x="164187" y="86893"/>
                  </a:lnTo>
                  <a:lnTo>
                    <a:pt x="162008" y="72611"/>
                  </a:lnTo>
                  <a:lnTo>
                    <a:pt x="158109" y="60642"/>
                  </a:lnTo>
                  <a:lnTo>
                    <a:pt x="153062" y="50216"/>
                  </a:lnTo>
                  <a:lnTo>
                    <a:pt x="147250" y="40818"/>
                  </a:lnTo>
                  <a:lnTo>
                    <a:pt x="139705" y="32106"/>
                  </a:lnTo>
                  <a:lnTo>
                    <a:pt x="131005" y="23851"/>
                  </a:lnTo>
                  <a:lnTo>
                    <a:pt x="121533" y="15901"/>
                  </a:lnTo>
                  <a:lnTo>
                    <a:pt x="110325" y="11824"/>
                  </a:lnTo>
                  <a:lnTo>
                    <a:pt x="97960" y="10330"/>
                  </a:lnTo>
                  <a:lnTo>
                    <a:pt x="84822" y="10557"/>
                  </a:lnTo>
                  <a:lnTo>
                    <a:pt x="72393" y="11932"/>
                  </a:lnTo>
                  <a:lnTo>
                    <a:pt x="60435" y="14072"/>
                  </a:lnTo>
                  <a:lnTo>
                    <a:pt x="25510" y="220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7502718" y="3754078"/>
              <a:ext cx="199184" cy="207064"/>
            </a:xfrm>
            <a:custGeom>
              <a:avLst/>
              <a:gdLst/>
              <a:ahLst/>
              <a:cxnLst/>
              <a:rect l="0" t="0" r="0" b="0"/>
              <a:pathLst>
                <a:path w="199184" h="207064">
                  <a:moveTo>
                    <a:pt x="41155" y="11875"/>
                  </a:moveTo>
                  <a:lnTo>
                    <a:pt x="23618" y="23566"/>
                  </a:lnTo>
                  <a:lnTo>
                    <a:pt x="17229" y="30681"/>
                  </a:lnTo>
                  <a:lnTo>
                    <a:pt x="11746" y="39095"/>
                  </a:lnTo>
                  <a:lnTo>
                    <a:pt x="6867" y="48374"/>
                  </a:lnTo>
                  <a:lnTo>
                    <a:pt x="3614" y="59455"/>
                  </a:lnTo>
                  <a:lnTo>
                    <a:pt x="1446" y="71736"/>
                  </a:lnTo>
                  <a:lnTo>
                    <a:pt x="0" y="84817"/>
                  </a:lnTo>
                  <a:lnTo>
                    <a:pt x="260" y="97208"/>
                  </a:lnTo>
                  <a:lnTo>
                    <a:pt x="1657" y="109140"/>
                  </a:lnTo>
                  <a:lnTo>
                    <a:pt x="3812" y="120764"/>
                  </a:lnTo>
                  <a:lnTo>
                    <a:pt x="8918" y="132185"/>
                  </a:lnTo>
                  <a:lnTo>
                    <a:pt x="15994" y="143469"/>
                  </a:lnTo>
                  <a:lnTo>
                    <a:pt x="24381" y="154662"/>
                  </a:lnTo>
                  <a:lnTo>
                    <a:pt x="32419" y="164571"/>
                  </a:lnTo>
                  <a:lnTo>
                    <a:pt x="40225" y="173624"/>
                  </a:lnTo>
                  <a:lnTo>
                    <a:pt x="47876" y="182107"/>
                  </a:lnTo>
                  <a:lnTo>
                    <a:pt x="56647" y="188985"/>
                  </a:lnTo>
                  <a:lnTo>
                    <a:pt x="66165" y="194795"/>
                  </a:lnTo>
                  <a:lnTo>
                    <a:pt x="76181" y="199891"/>
                  </a:lnTo>
                  <a:lnTo>
                    <a:pt x="88975" y="203288"/>
                  </a:lnTo>
                  <a:lnTo>
                    <a:pt x="103623" y="205553"/>
                  </a:lnTo>
                  <a:lnTo>
                    <a:pt x="119505" y="207063"/>
                  </a:lnTo>
                  <a:lnTo>
                    <a:pt x="133764" y="205623"/>
                  </a:lnTo>
                  <a:lnTo>
                    <a:pt x="146941" y="202216"/>
                  </a:lnTo>
                  <a:lnTo>
                    <a:pt x="159396" y="197497"/>
                  </a:lnTo>
                  <a:lnTo>
                    <a:pt x="168923" y="190681"/>
                  </a:lnTo>
                  <a:lnTo>
                    <a:pt x="176497" y="182466"/>
                  </a:lnTo>
                  <a:lnTo>
                    <a:pt x="182771" y="173319"/>
                  </a:lnTo>
                  <a:lnTo>
                    <a:pt x="188176" y="162327"/>
                  </a:lnTo>
                  <a:lnTo>
                    <a:pt x="193003" y="150106"/>
                  </a:lnTo>
                  <a:lnTo>
                    <a:pt x="197445" y="137063"/>
                  </a:lnTo>
                  <a:lnTo>
                    <a:pt x="199183" y="123475"/>
                  </a:lnTo>
                  <a:lnTo>
                    <a:pt x="199118" y="109522"/>
                  </a:lnTo>
                  <a:lnTo>
                    <a:pt x="197851" y="95326"/>
                  </a:lnTo>
                  <a:lnTo>
                    <a:pt x="194559" y="82191"/>
                  </a:lnTo>
                  <a:lnTo>
                    <a:pt x="189918" y="69764"/>
                  </a:lnTo>
                  <a:lnTo>
                    <a:pt x="184377" y="57809"/>
                  </a:lnTo>
                  <a:lnTo>
                    <a:pt x="178235" y="47392"/>
                  </a:lnTo>
                  <a:lnTo>
                    <a:pt x="171694" y="38000"/>
                  </a:lnTo>
                  <a:lnTo>
                    <a:pt x="164886" y="29292"/>
                  </a:lnTo>
                  <a:lnTo>
                    <a:pt x="156678" y="21039"/>
                  </a:lnTo>
                  <a:lnTo>
                    <a:pt x="147534" y="13090"/>
                  </a:lnTo>
                  <a:lnTo>
                    <a:pt x="137768" y="5344"/>
                  </a:lnTo>
                  <a:lnTo>
                    <a:pt x="126363" y="1404"/>
                  </a:lnTo>
                  <a:lnTo>
                    <a:pt x="113866" y="0"/>
                  </a:lnTo>
                  <a:lnTo>
                    <a:pt x="52167" y="86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4978179" y="4034898"/>
            <a:ext cx="688714" cy="239258"/>
            <a:chOff x="4978179" y="4034898"/>
            <a:chExt cx="688714" cy="239258"/>
          </a:xfrm>
        </p:grpSpPr>
        <p:sp>
          <p:nvSpPr>
            <p:cNvPr id="64" name="Freeform 63"/>
            <p:cNvSpPr/>
            <p:nvPr/>
          </p:nvSpPr>
          <p:spPr>
            <a:xfrm>
              <a:off x="4978179" y="4096300"/>
              <a:ext cx="143152" cy="11013"/>
            </a:xfrm>
            <a:custGeom>
              <a:avLst/>
              <a:gdLst/>
              <a:ahLst/>
              <a:cxnLst/>
              <a:rect l="0" t="0" r="0" b="0"/>
              <a:pathLst>
                <a:path w="143152" h="11013">
                  <a:moveTo>
                    <a:pt x="0" y="0"/>
                  </a:moveTo>
                  <a:lnTo>
                    <a:pt x="23383" y="0"/>
                  </a:lnTo>
                  <a:lnTo>
                    <a:pt x="35165" y="1224"/>
                  </a:lnTo>
                  <a:lnTo>
                    <a:pt x="47914" y="3263"/>
                  </a:lnTo>
                  <a:lnTo>
                    <a:pt x="61307" y="5846"/>
                  </a:lnTo>
                  <a:lnTo>
                    <a:pt x="76353" y="7568"/>
                  </a:lnTo>
                  <a:lnTo>
                    <a:pt x="92502" y="8716"/>
                  </a:lnTo>
                  <a:lnTo>
                    <a:pt x="143151" y="11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5275491" y="4034898"/>
              <a:ext cx="155004" cy="237588"/>
            </a:xfrm>
            <a:custGeom>
              <a:avLst/>
              <a:gdLst/>
              <a:ahLst/>
              <a:cxnLst/>
              <a:rect l="0" t="0" r="0" b="0"/>
              <a:pathLst>
                <a:path w="155004" h="237588">
                  <a:moveTo>
                    <a:pt x="0" y="6344"/>
                  </a:moveTo>
                  <a:lnTo>
                    <a:pt x="23383" y="499"/>
                  </a:lnTo>
                  <a:lnTo>
                    <a:pt x="35165" y="0"/>
                  </a:lnTo>
                  <a:lnTo>
                    <a:pt x="47914" y="891"/>
                  </a:lnTo>
                  <a:lnTo>
                    <a:pt x="61307" y="2709"/>
                  </a:lnTo>
                  <a:lnTo>
                    <a:pt x="72683" y="6368"/>
                  </a:lnTo>
                  <a:lnTo>
                    <a:pt x="82713" y="11254"/>
                  </a:lnTo>
                  <a:lnTo>
                    <a:pt x="91848" y="16958"/>
                  </a:lnTo>
                  <a:lnTo>
                    <a:pt x="95490" y="23208"/>
                  </a:lnTo>
                  <a:lnTo>
                    <a:pt x="95472" y="29822"/>
                  </a:lnTo>
                  <a:lnTo>
                    <a:pt x="93012" y="36678"/>
                  </a:lnTo>
                  <a:lnTo>
                    <a:pt x="88926" y="43696"/>
                  </a:lnTo>
                  <a:lnTo>
                    <a:pt x="83754" y="50821"/>
                  </a:lnTo>
                  <a:lnTo>
                    <a:pt x="77860" y="58019"/>
                  </a:lnTo>
                  <a:lnTo>
                    <a:pt x="69036" y="64040"/>
                  </a:lnTo>
                  <a:lnTo>
                    <a:pt x="58259" y="69279"/>
                  </a:lnTo>
                  <a:lnTo>
                    <a:pt x="46181" y="73994"/>
                  </a:lnTo>
                  <a:lnTo>
                    <a:pt x="41799" y="78361"/>
                  </a:lnTo>
                  <a:lnTo>
                    <a:pt x="42548" y="82496"/>
                  </a:lnTo>
                  <a:lnTo>
                    <a:pt x="46718" y="86477"/>
                  </a:lnTo>
                  <a:lnTo>
                    <a:pt x="53169" y="91577"/>
                  </a:lnTo>
                  <a:lnTo>
                    <a:pt x="61139" y="97424"/>
                  </a:lnTo>
                  <a:lnTo>
                    <a:pt x="79784" y="110447"/>
                  </a:lnTo>
                  <a:lnTo>
                    <a:pt x="100306" y="124391"/>
                  </a:lnTo>
                  <a:lnTo>
                    <a:pt x="110917" y="132759"/>
                  </a:lnTo>
                  <a:lnTo>
                    <a:pt x="121662" y="142008"/>
                  </a:lnTo>
                  <a:lnTo>
                    <a:pt x="132495" y="151844"/>
                  </a:lnTo>
                  <a:lnTo>
                    <a:pt x="140941" y="162073"/>
                  </a:lnTo>
                  <a:lnTo>
                    <a:pt x="147795" y="172562"/>
                  </a:lnTo>
                  <a:lnTo>
                    <a:pt x="153588" y="183225"/>
                  </a:lnTo>
                  <a:lnTo>
                    <a:pt x="155003" y="192781"/>
                  </a:lnTo>
                  <a:lnTo>
                    <a:pt x="153500" y="201599"/>
                  </a:lnTo>
                  <a:lnTo>
                    <a:pt x="150050" y="209925"/>
                  </a:lnTo>
                  <a:lnTo>
                    <a:pt x="144080" y="216699"/>
                  </a:lnTo>
                  <a:lnTo>
                    <a:pt x="136429" y="222438"/>
                  </a:lnTo>
                  <a:lnTo>
                    <a:pt x="127658" y="227488"/>
                  </a:lnTo>
                  <a:lnTo>
                    <a:pt x="115693" y="230854"/>
                  </a:lnTo>
                  <a:lnTo>
                    <a:pt x="101599" y="233099"/>
                  </a:lnTo>
                  <a:lnTo>
                    <a:pt x="22024" y="23758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5487773" y="4052254"/>
              <a:ext cx="179120" cy="221902"/>
            </a:xfrm>
            <a:custGeom>
              <a:avLst/>
              <a:gdLst/>
              <a:ahLst/>
              <a:cxnLst/>
              <a:rect l="0" t="0" r="0" b="0"/>
              <a:pathLst>
                <a:path w="179120" h="221902">
                  <a:moveTo>
                    <a:pt x="18961" y="0"/>
                  </a:moveTo>
                  <a:lnTo>
                    <a:pt x="7270" y="17537"/>
                  </a:lnTo>
                  <a:lnTo>
                    <a:pt x="3826" y="27597"/>
                  </a:lnTo>
                  <a:lnTo>
                    <a:pt x="1530" y="39197"/>
                  </a:lnTo>
                  <a:lnTo>
                    <a:pt x="0" y="51825"/>
                  </a:lnTo>
                  <a:lnTo>
                    <a:pt x="203" y="65138"/>
                  </a:lnTo>
                  <a:lnTo>
                    <a:pt x="1562" y="78907"/>
                  </a:lnTo>
                  <a:lnTo>
                    <a:pt x="3691" y="92980"/>
                  </a:lnTo>
                  <a:lnTo>
                    <a:pt x="7558" y="107257"/>
                  </a:lnTo>
                  <a:lnTo>
                    <a:pt x="12582" y="121668"/>
                  </a:lnTo>
                  <a:lnTo>
                    <a:pt x="18379" y="136170"/>
                  </a:lnTo>
                  <a:lnTo>
                    <a:pt x="24691" y="149508"/>
                  </a:lnTo>
                  <a:lnTo>
                    <a:pt x="31345" y="162071"/>
                  </a:lnTo>
                  <a:lnTo>
                    <a:pt x="38229" y="174117"/>
                  </a:lnTo>
                  <a:lnTo>
                    <a:pt x="47712" y="184594"/>
                  </a:lnTo>
                  <a:lnTo>
                    <a:pt x="58928" y="194026"/>
                  </a:lnTo>
                  <a:lnTo>
                    <a:pt x="71300" y="202761"/>
                  </a:lnTo>
                  <a:lnTo>
                    <a:pt x="83217" y="209808"/>
                  </a:lnTo>
                  <a:lnTo>
                    <a:pt x="94833" y="215729"/>
                  </a:lnTo>
                  <a:lnTo>
                    <a:pt x="106248" y="220900"/>
                  </a:lnTo>
                  <a:lnTo>
                    <a:pt x="117528" y="221901"/>
                  </a:lnTo>
                  <a:lnTo>
                    <a:pt x="128719" y="220121"/>
                  </a:lnTo>
                  <a:lnTo>
                    <a:pt x="139850" y="216487"/>
                  </a:lnTo>
                  <a:lnTo>
                    <a:pt x="149717" y="211617"/>
                  </a:lnTo>
                  <a:lnTo>
                    <a:pt x="158743" y="205924"/>
                  </a:lnTo>
                  <a:lnTo>
                    <a:pt x="167207" y="199682"/>
                  </a:lnTo>
                  <a:lnTo>
                    <a:pt x="172849" y="190626"/>
                  </a:lnTo>
                  <a:lnTo>
                    <a:pt x="176611" y="179695"/>
                  </a:lnTo>
                  <a:lnTo>
                    <a:pt x="179119" y="167513"/>
                  </a:lnTo>
                  <a:lnTo>
                    <a:pt x="178344" y="155722"/>
                  </a:lnTo>
                  <a:lnTo>
                    <a:pt x="175380" y="144190"/>
                  </a:lnTo>
                  <a:lnTo>
                    <a:pt x="170957" y="132832"/>
                  </a:lnTo>
                  <a:lnTo>
                    <a:pt x="163115" y="126483"/>
                  </a:lnTo>
                  <a:lnTo>
                    <a:pt x="152992" y="123474"/>
                  </a:lnTo>
                  <a:lnTo>
                    <a:pt x="141350" y="122692"/>
                  </a:lnTo>
                  <a:lnTo>
                    <a:pt x="131141" y="124617"/>
                  </a:lnTo>
                  <a:lnTo>
                    <a:pt x="121889" y="128348"/>
                  </a:lnTo>
                  <a:lnTo>
                    <a:pt x="96042" y="1761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4890087" y="4041242"/>
            <a:ext cx="3226389" cy="517545"/>
            <a:chOff x="4890087" y="4041242"/>
            <a:chExt cx="3226389" cy="517545"/>
          </a:xfrm>
        </p:grpSpPr>
        <p:sp>
          <p:nvSpPr>
            <p:cNvPr id="68" name="Freeform 67"/>
            <p:cNvSpPr/>
            <p:nvPr/>
          </p:nvSpPr>
          <p:spPr>
            <a:xfrm>
              <a:off x="7125434" y="4085289"/>
              <a:ext cx="110116" cy="11012"/>
            </a:xfrm>
            <a:custGeom>
              <a:avLst/>
              <a:gdLst/>
              <a:ahLst/>
              <a:cxnLst/>
              <a:rect l="0" t="0" r="0" b="0"/>
              <a:pathLst>
                <a:path w="110116" h="11012">
                  <a:moveTo>
                    <a:pt x="0" y="11011"/>
                  </a:moveTo>
                  <a:lnTo>
                    <a:pt x="29227" y="11011"/>
                  </a:lnTo>
                  <a:lnTo>
                    <a:pt x="42732" y="9788"/>
                  </a:lnTo>
                  <a:lnTo>
                    <a:pt x="11011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7389711" y="4041242"/>
              <a:ext cx="167102" cy="240330"/>
            </a:xfrm>
            <a:custGeom>
              <a:avLst/>
              <a:gdLst/>
              <a:ahLst/>
              <a:cxnLst/>
              <a:rect l="0" t="0" r="0" b="0"/>
              <a:pathLst>
                <a:path w="167102" h="240330">
                  <a:moveTo>
                    <a:pt x="0" y="0"/>
                  </a:moveTo>
                  <a:lnTo>
                    <a:pt x="61307" y="15327"/>
                  </a:lnTo>
                  <a:lnTo>
                    <a:pt x="75129" y="20006"/>
                  </a:lnTo>
                  <a:lnTo>
                    <a:pt x="89239" y="25572"/>
                  </a:lnTo>
                  <a:lnTo>
                    <a:pt x="103539" y="31731"/>
                  </a:lnTo>
                  <a:lnTo>
                    <a:pt x="116743" y="38283"/>
                  </a:lnTo>
                  <a:lnTo>
                    <a:pt x="129216" y="45098"/>
                  </a:lnTo>
                  <a:lnTo>
                    <a:pt x="141202" y="52089"/>
                  </a:lnTo>
                  <a:lnTo>
                    <a:pt x="146746" y="59196"/>
                  </a:lnTo>
                  <a:lnTo>
                    <a:pt x="147994" y="66381"/>
                  </a:lnTo>
                  <a:lnTo>
                    <a:pt x="146380" y="73619"/>
                  </a:lnTo>
                  <a:lnTo>
                    <a:pt x="140409" y="79667"/>
                  </a:lnTo>
                  <a:lnTo>
                    <a:pt x="131535" y="84923"/>
                  </a:lnTo>
                  <a:lnTo>
                    <a:pt x="120725" y="89650"/>
                  </a:lnTo>
                  <a:lnTo>
                    <a:pt x="109847" y="91578"/>
                  </a:lnTo>
                  <a:lnTo>
                    <a:pt x="98925" y="91640"/>
                  </a:lnTo>
                  <a:lnTo>
                    <a:pt x="87973" y="90458"/>
                  </a:lnTo>
                  <a:lnTo>
                    <a:pt x="85566" y="92116"/>
                  </a:lnTo>
                  <a:lnTo>
                    <a:pt x="88855" y="95669"/>
                  </a:lnTo>
                  <a:lnTo>
                    <a:pt x="95942" y="100485"/>
                  </a:lnTo>
                  <a:lnTo>
                    <a:pt x="104337" y="107366"/>
                  </a:lnTo>
                  <a:lnTo>
                    <a:pt x="113604" y="115624"/>
                  </a:lnTo>
                  <a:lnTo>
                    <a:pt x="123453" y="124799"/>
                  </a:lnTo>
                  <a:lnTo>
                    <a:pt x="132466" y="134587"/>
                  </a:lnTo>
                  <a:lnTo>
                    <a:pt x="140921" y="144783"/>
                  </a:lnTo>
                  <a:lnTo>
                    <a:pt x="149006" y="155250"/>
                  </a:lnTo>
                  <a:lnTo>
                    <a:pt x="155619" y="165899"/>
                  </a:lnTo>
                  <a:lnTo>
                    <a:pt x="161251" y="176669"/>
                  </a:lnTo>
                  <a:lnTo>
                    <a:pt x="166229" y="187519"/>
                  </a:lnTo>
                  <a:lnTo>
                    <a:pt x="167101" y="198424"/>
                  </a:lnTo>
                  <a:lnTo>
                    <a:pt x="165235" y="209363"/>
                  </a:lnTo>
                  <a:lnTo>
                    <a:pt x="161544" y="220327"/>
                  </a:lnTo>
                  <a:lnTo>
                    <a:pt x="154189" y="227636"/>
                  </a:lnTo>
                  <a:lnTo>
                    <a:pt x="144392" y="232509"/>
                  </a:lnTo>
                  <a:lnTo>
                    <a:pt x="132967" y="235758"/>
                  </a:lnTo>
                  <a:lnTo>
                    <a:pt x="120456" y="237923"/>
                  </a:lnTo>
                  <a:lnTo>
                    <a:pt x="107222" y="239367"/>
                  </a:lnTo>
                  <a:lnTo>
                    <a:pt x="93504" y="240329"/>
                  </a:lnTo>
                  <a:lnTo>
                    <a:pt x="81912" y="238524"/>
                  </a:lnTo>
                  <a:lnTo>
                    <a:pt x="71738" y="234873"/>
                  </a:lnTo>
                  <a:lnTo>
                    <a:pt x="33035" y="2202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7422746" y="4250462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7676012" y="4074277"/>
              <a:ext cx="112731" cy="242672"/>
            </a:xfrm>
            <a:custGeom>
              <a:avLst/>
              <a:gdLst/>
              <a:ahLst/>
              <a:cxnLst/>
              <a:rect l="0" t="0" r="0" b="0"/>
              <a:pathLst>
                <a:path w="112731" h="242672">
                  <a:moveTo>
                    <a:pt x="44046" y="0"/>
                  </a:moveTo>
                  <a:lnTo>
                    <a:pt x="28720" y="45980"/>
                  </a:lnTo>
                  <a:lnTo>
                    <a:pt x="24040" y="56347"/>
                  </a:lnTo>
                  <a:lnTo>
                    <a:pt x="18474" y="66929"/>
                  </a:lnTo>
                  <a:lnTo>
                    <a:pt x="12316" y="77654"/>
                  </a:lnTo>
                  <a:lnTo>
                    <a:pt x="8210" y="90922"/>
                  </a:lnTo>
                  <a:lnTo>
                    <a:pt x="5474" y="105884"/>
                  </a:lnTo>
                  <a:lnTo>
                    <a:pt x="3649" y="121977"/>
                  </a:lnTo>
                  <a:lnTo>
                    <a:pt x="3656" y="138823"/>
                  </a:lnTo>
                  <a:lnTo>
                    <a:pt x="4884" y="156171"/>
                  </a:lnTo>
                  <a:lnTo>
                    <a:pt x="6926" y="173854"/>
                  </a:lnTo>
                  <a:lnTo>
                    <a:pt x="11959" y="188089"/>
                  </a:lnTo>
                  <a:lnTo>
                    <a:pt x="18984" y="200027"/>
                  </a:lnTo>
                  <a:lnTo>
                    <a:pt x="27337" y="210432"/>
                  </a:lnTo>
                  <a:lnTo>
                    <a:pt x="36577" y="219816"/>
                  </a:lnTo>
                  <a:lnTo>
                    <a:pt x="46408" y="228519"/>
                  </a:lnTo>
                  <a:lnTo>
                    <a:pt x="56633" y="236768"/>
                  </a:lnTo>
                  <a:lnTo>
                    <a:pt x="67120" y="241044"/>
                  </a:lnTo>
                  <a:lnTo>
                    <a:pt x="77781" y="242671"/>
                  </a:lnTo>
                  <a:lnTo>
                    <a:pt x="88559" y="242532"/>
                  </a:lnTo>
                  <a:lnTo>
                    <a:pt x="96968" y="237545"/>
                  </a:lnTo>
                  <a:lnTo>
                    <a:pt x="103798" y="229327"/>
                  </a:lnTo>
                  <a:lnTo>
                    <a:pt x="109574" y="218954"/>
                  </a:lnTo>
                  <a:lnTo>
                    <a:pt x="112202" y="207145"/>
                  </a:lnTo>
                  <a:lnTo>
                    <a:pt x="112730" y="194378"/>
                  </a:lnTo>
                  <a:lnTo>
                    <a:pt x="111859" y="180972"/>
                  </a:lnTo>
                  <a:lnTo>
                    <a:pt x="107607" y="170812"/>
                  </a:lnTo>
                  <a:lnTo>
                    <a:pt x="101103" y="162815"/>
                  </a:lnTo>
                  <a:lnTo>
                    <a:pt x="93095" y="156260"/>
                  </a:lnTo>
                  <a:lnTo>
                    <a:pt x="84087" y="153114"/>
                  </a:lnTo>
                  <a:lnTo>
                    <a:pt x="74411" y="152240"/>
                  </a:lnTo>
                  <a:lnTo>
                    <a:pt x="64289" y="152880"/>
                  </a:lnTo>
                  <a:lnTo>
                    <a:pt x="53871" y="154531"/>
                  </a:lnTo>
                  <a:lnTo>
                    <a:pt x="43254" y="156855"/>
                  </a:lnTo>
                  <a:lnTo>
                    <a:pt x="0" y="1761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4890087" y="4462038"/>
              <a:ext cx="3226389" cy="96749"/>
            </a:xfrm>
            <a:custGeom>
              <a:avLst/>
              <a:gdLst/>
              <a:ahLst/>
              <a:cxnLst/>
              <a:rect l="0" t="0" r="0" b="0"/>
              <a:pathLst>
                <a:path w="3226389" h="96749">
                  <a:moveTo>
                    <a:pt x="3226388" y="96748"/>
                  </a:moveTo>
                  <a:lnTo>
                    <a:pt x="3208851" y="90902"/>
                  </a:lnTo>
                  <a:lnTo>
                    <a:pt x="3198790" y="87957"/>
                  </a:lnTo>
                  <a:lnTo>
                    <a:pt x="3174562" y="81421"/>
                  </a:lnTo>
                  <a:lnTo>
                    <a:pt x="3144217" y="74438"/>
                  </a:lnTo>
                  <a:lnTo>
                    <a:pt x="3127561" y="70863"/>
                  </a:lnTo>
                  <a:lnTo>
                    <a:pt x="3109116" y="68480"/>
                  </a:lnTo>
                  <a:lnTo>
                    <a:pt x="3069045" y="65832"/>
                  </a:lnTo>
                  <a:lnTo>
                    <a:pt x="3051753" y="63902"/>
                  </a:lnTo>
                  <a:lnTo>
                    <a:pt x="3036553" y="61392"/>
                  </a:lnTo>
                  <a:lnTo>
                    <a:pt x="3022750" y="58495"/>
                  </a:lnTo>
                  <a:lnTo>
                    <a:pt x="2987838" y="52013"/>
                  </a:lnTo>
                  <a:lnTo>
                    <a:pt x="2968250" y="48573"/>
                  </a:lnTo>
                  <a:lnTo>
                    <a:pt x="2947851" y="46278"/>
                  </a:lnTo>
                  <a:lnTo>
                    <a:pt x="2905609" y="43729"/>
                  </a:lnTo>
                  <a:lnTo>
                    <a:pt x="2814177" y="41959"/>
                  </a:lnTo>
                  <a:lnTo>
                    <a:pt x="2464451" y="41690"/>
                  </a:lnTo>
                  <a:lnTo>
                    <a:pt x="2449258" y="40467"/>
                  </a:lnTo>
                  <a:lnTo>
                    <a:pt x="2434236" y="38427"/>
                  </a:lnTo>
                  <a:lnTo>
                    <a:pt x="2419327" y="35844"/>
                  </a:lnTo>
                  <a:lnTo>
                    <a:pt x="2386447" y="32974"/>
                  </a:lnTo>
                  <a:lnTo>
                    <a:pt x="2287840" y="30880"/>
                  </a:lnTo>
                  <a:lnTo>
                    <a:pt x="2161786" y="30690"/>
                  </a:lnTo>
                  <a:lnTo>
                    <a:pt x="2143483" y="29463"/>
                  </a:lnTo>
                  <a:lnTo>
                    <a:pt x="2125165" y="27421"/>
                  </a:lnTo>
                  <a:lnTo>
                    <a:pt x="2106834" y="24836"/>
                  </a:lnTo>
                  <a:lnTo>
                    <a:pt x="2070154" y="21964"/>
                  </a:lnTo>
                  <a:lnTo>
                    <a:pt x="1970840" y="19969"/>
                  </a:lnTo>
                  <a:lnTo>
                    <a:pt x="1912137" y="18533"/>
                  </a:lnTo>
                  <a:lnTo>
                    <a:pt x="1891406" y="16464"/>
                  </a:lnTo>
                  <a:lnTo>
                    <a:pt x="1870243" y="13861"/>
                  </a:lnTo>
                  <a:lnTo>
                    <a:pt x="1830416" y="10969"/>
                  </a:lnTo>
                  <a:lnTo>
                    <a:pt x="1755002" y="9112"/>
                  </a:lnTo>
                  <a:lnTo>
                    <a:pt x="1736485" y="7736"/>
                  </a:lnTo>
                  <a:lnTo>
                    <a:pt x="1718023" y="5596"/>
                  </a:lnTo>
                  <a:lnTo>
                    <a:pt x="1699597" y="2945"/>
                  </a:lnTo>
                  <a:lnTo>
                    <a:pt x="1659548" y="0"/>
                  </a:lnTo>
                  <a:lnTo>
                    <a:pt x="1598992" y="1604"/>
                  </a:lnTo>
                  <a:lnTo>
                    <a:pt x="1579867" y="3955"/>
                  </a:lnTo>
                  <a:lnTo>
                    <a:pt x="1539041" y="6566"/>
                  </a:lnTo>
                  <a:lnTo>
                    <a:pt x="1439955" y="8380"/>
                  </a:lnTo>
                  <a:lnTo>
                    <a:pt x="1341381" y="8619"/>
                  </a:lnTo>
                  <a:lnTo>
                    <a:pt x="1320035" y="9855"/>
                  </a:lnTo>
                  <a:lnTo>
                    <a:pt x="1298462" y="11902"/>
                  </a:lnTo>
                  <a:lnTo>
                    <a:pt x="1276740" y="14490"/>
                  </a:lnTo>
                  <a:lnTo>
                    <a:pt x="1236290" y="17366"/>
                  </a:lnTo>
                  <a:lnTo>
                    <a:pt x="1154631" y="19212"/>
                  </a:lnTo>
                  <a:lnTo>
                    <a:pt x="901405" y="19663"/>
                  </a:lnTo>
                  <a:lnTo>
                    <a:pt x="879896" y="20888"/>
                  </a:lnTo>
                  <a:lnTo>
                    <a:pt x="858216" y="22928"/>
                  </a:lnTo>
                  <a:lnTo>
                    <a:pt x="836421" y="25511"/>
                  </a:lnTo>
                  <a:lnTo>
                    <a:pt x="795892" y="28382"/>
                  </a:lnTo>
                  <a:lnTo>
                    <a:pt x="735418" y="26735"/>
                  </a:lnTo>
                  <a:lnTo>
                    <a:pt x="714180" y="24379"/>
                  </a:lnTo>
                  <a:lnTo>
                    <a:pt x="674270" y="21761"/>
                  </a:lnTo>
                  <a:lnTo>
                    <a:pt x="592956" y="20080"/>
                  </a:lnTo>
                  <a:lnTo>
                    <a:pt x="493004" y="22984"/>
                  </a:lnTo>
                  <a:lnTo>
                    <a:pt x="471820" y="25549"/>
                  </a:lnTo>
                  <a:lnTo>
                    <a:pt x="435230" y="28399"/>
                  </a:lnTo>
                  <a:lnTo>
                    <a:pt x="348010" y="30378"/>
                  </a:lnTo>
                  <a:lnTo>
                    <a:pt x="162139" y="30675"/>
                  </a:lnTo>
                  <a:lnTo>
                    <a:pt x="147245" y="31900"/>
                  </a:lnTo>
                  <a:lnTo>
                    <a:pt x="132421" y="33940"/>
                  </a:lnTo>
                  <a:lnTo>
                    <a:pt x="117645" y="36523"/>
                  </a:lnTo>
                  <a:lnTo>
                    <a:pt x="88176" y="39394"/>
                  </a:lnTo>
                  <a:lnTo>
                    <a:pt x="0" y="416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6013266" y="4615374"/>
            <a:ext cx="1312066" cy="421429"/>
            <a:chOff x="6013266" y="4615374"/>
            <a:chExt cx="1312066" cy="421429"/>
          </a:xfrm>
        </p:grpSpPr>
        <p:sp>
          <p:nvSpPr>
            <p:cNvPr id="74" name="Freeform 73"/>
            <p:cNvSpPr/>
            <p:nvPr/>
          </p:nvSpPr>
          <p:spPr>
            <a:xfrm>
              <a:off x="6013266" y="4646878"/>
              <a:ext cx="180235" cy="389925"/>
            </a:xfrm>
            <a:custGeom>
              <a:avLst/>
              <a:gdLst/>
              <a:ahLst/>
              <a:cxnLst/>
              <a:rect l="0" t="0" r="0" b="0"/>
              <a:pathLst>
                <a:path w="180235" h="389925">
                  <a:moveTo>
                    <a:pt x="11012" y="0"/>
                  </a:moveTo>
                  <a:lnTo>
                    <a:pt x="11012" y="207338"/>
                  </a:lnTo>
                  <a:lnTo>
                    <a:pt x="12235" y="223871"/>
                  </a:lnTo>
                  <a:lnTo>
                    <a:pt x="14274" y="239786"/>
                  </a:lnTo>
                  <a:lnTo>
                    <a:pt x="16857" y="255291"/>
                  </a:lnTo>
                  <a:lnTo>
                    <a:pt x="19803" y="269298"/>
                  </a:lnTo>
                  <a:lnTo>
                    <a:pt x="22990" y="282307"/>
                  </a:lnTo>
                  <a:lnTo>
                    <a:pt x="26338" y="294650"/>
                  </a:lnTo>
                  <a:lnTo>
                    <a:pt x="29794" y="297984"/>
                  </a:lnTo>
                  <a:lnTo>
                    <a:pt x="33321" y="295313"/>
                  </a:lnTo>
                  <a:lnTo>
                    <a:pt x="36896" y="288638"/>
                  </a:lnTo>
                  <a:lnTo>
                    <a:pt x="41727" y="281742"/>
                  </a:lnTo>
                  <a:lnTo>
                    <a:pt x="47394" y="274697"/>
                  </a:lnTo>
                  <a:lnTo>
                    <a:pt x="53619" y="267553"/>
                  </a:lnTo>
                  <a:lnTo>
                    <a:pt x="61440" y="261568"/>
                  </a:lnTo>
                  <a:lnTo>
                    <a:pt x="70324" y="256353"/>
                  </a:lnTo>
                  <a:lnTo>
                    <a:pt x="79917" y="251654"/>
                  </a:lnTo>
                  <a:lnTo>
                    <a:pt x="89983" y="250968"/>
                  </a:lnTo>
                  <a:lnTo>
                    <a:pt x="100365" y="252957"/>
                  </a:lnTo>
                  <a:lnTo>
                    <a:pt x="110956" y="256731"/>
                  </a:lnTo>
                  <a:lnTo>
                    <a:pt x="121688" y="262917"/>
                  </a:lnTo>
                  <a:lnTo>
                    <a:pt x="132512" y="270711"/>
                  </a:lnTo>
                  <a:lnTo>
                    <a:pt x="143399" y="279579"/>
                  </a:lnTo>
                  <a:lnTo>
                    <a:pt x="151881" y="289160"/>
                  </a:lnTo>
                  <a:lnTo>
                    <a:pt x="158758" y="299218"/>
                  </a:lnTo>
                  <a:lnTo>
                    <a:pt x="164567" y="309595"/>
                  </a:lnTo>
                  <a:lnTo>
                    <a:pt x="169663" y="320183"/>
                  </a:lnTo>
                  <a:lnTo>
                    <a:pt x="174284" y="330912"/>
                  </a:lnTo>
                  <a:lnTo>
                    <a:pt x="178588" y="341735"/>
                  </a:lnTo>
                  <a:lnTo>
                    <a:pt x="180234" y="352621"/>
                  </a:lnTo>
                  <a:lnTo>
                    <a:pt x="180108" y="363549"/>
                  </a:lnTo>
                  <a:lnTo>
                    <a:pt x="178800" y="374505"/>
                  </a:lnTo>
                  <a:lnTo>
                    <a:pt x="173035" y="381809"/>
                  </a:lnTo>
                  <a:lnTo>
                    <a:pt x="164297" y="386678"/>
                  </a:lnTo>
                  <a:lnTo>
                    <a:pt x="153578" y="389924"/>
                  </a:lnTo>
                  <a:lnTo>
                    <a:pt x="142761" y="389641"/>
                  </a:lnTo>
                  <a:lnTo>
                    <a:pt x="131879" y="387005"/>
                  </a:lnTo>
                  <a:lnTo>
                    <a:pt x="120954" y="382801"/>
                  </a:lnTo>
                  <a:lnTo>
                    <a:pt x="110000" y="377552"/>
                  </a:lnTo>
                  <a:lnTo>
                    <a:pt x="99027" y="371605"/>
                  </a:lnTo>
                  <a:lnTo>
                    <a:pt x="88041" y="365193"/>
                  </a:lnTo>
                  <a:lnTo>
                    <a:pt x="78271" y="358472"/>
                  </a:lnTo>
                  <a:lnTo>
                    <a:pt x="69310" y="351544"/>
                  </a:lnTo>
                  <a:lnTo>
                    <a:pt x="60888" y="344478"/>
                  </a:lnTo>
                  <a:lnTo>
                    <a:pt x="51604" y="337321"/>
                  </a:lnTo>
                  <a:lnTo>
                    <a:pt x="41744" y="330102"/>
                  </a:lnTo>
                  <a:lnTo>
                    <a:pt x="0" y="28630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6200463" y="4615374"/>
              <a:ext cx="242255" cy="196679"/>
            </a:xfrm>
            <a:custGeom>
              <a:avLst/>
              <a:gdLst/>
              <a:ahLst/>
              <a:cxnLst/>
              <a:rect l="0" t="0" r="0" b="0"/>
              <a:pathLst>
                <a:path w="242255" h="196679">
                  <a:moveTo>
                    <a:pt x="0" y="9481"/>
                  </a:moveTo>
                  <a:lnTo>
                    <a:pt x="17536" y="3635"/>
                  </a:lnTo>
                  <a:lnTo>
                    <a:pt x="27597" y="1913"/>
                  </a:lnTo>
                  <a:lnTo>
                    <a:pt x="39197" y="765"/>
                  </a:lnTo>
                  <a:lnTo>
                    <a:pt x="51825" y="0"/>
                  </a:lnTo>
                  <a:lnTo>
                    <a:pt x="65137" y="1937"/>
                  </a:lnTo>
                  <a:lnTo>
                    <a:pt x="78907" y="5675"/>
                  </a:lnTo>
                  <a:lnTo>
                    <a:pt x="92980" y="10614"/>
                  </a:lnTo>
                  <a:lnTo>
                    <a:pt x="104809" y="16354"/>
                  </a:lnTo>
                  <a:lnTo>
                    <a:pt x="115143" y="22627"/>
                  </a:lnTo>
                  <a:lnTo>
                    <a:pt x="124478" y="29257"/>
                  </a:lnTo>
                  <a:lnTo>
                    <a:pt x="130702" y="38570"/>
                  </a:lnTo>
                  <a:lnTo>
                    <a:pt x="134851" y="49673"/>
                  </a:lnTo>
                  <a:lnTo>
                    <a:pt x="137617" y="61969"/>
                  </a:lnTo>
                  <a:lnTo>
                    <a:pt x="137015" y="75061"/>
                  </a:lnTo>
                  <a:lnTo>
                    <a:pt x="134166" y="88683"/>
                  </a:lnTo>
                  <a:lnTo>
                    <a:pt x="129819" y="102658"/>
                  </a:lnTo>
                  <a:lnTo>
                    <a:pt x="124475" y="114422"/>
                  </a:lnTo>
                  <a:lnTo>
                    <a:pt x="118465" y="124711"/>
                  </a:lnTo>
                  <a:lnTo>
                    <a:pt x="112011" y="134018"/>
                  </a:lnTo>
                  <a:lnTo>
                    <a:pt x="105262" y="142670"/>
                  </a:lnTo>
                  <a:lnTo>
                    <a:pt x="98315" y="150884"/>
                  </a:lnTo>
                  <a:lnTo>
                    <a:pt x="91237" y="158808"/>
                  </a:lnTo>
                  <a:lnTo>
                    <a:pt x="91412" y="165314"/>
                  </a:lnTo>
                  <a:lnTo>
                    <a:pt x="96423" y="170874"/>
                  </a:lnTo>
                  <a:lnTo>
                    <a:pt x="104657" y="175805"/>
                  </a:lnTo>
                  <a:lnTo>
                    <a:pt x="116265" y="179092"/>
                  </a:lnTo>
                  <a:lnTo>
                    <a:pt x="130121" y="181283"/>
                  </a:lnTo>
                  <a:lnTo>
                    <a:pt x="145475" y="182744"/>
                  </a:lnTo>
                  <a:lnTo>
                    <a:pt x="160606" y="184942"/>
                  </a:lnTo>
                  <a:lnTo>
                    <a:pt x="175586" y="187630"/>
                  </a:lnTo>
                  <a:lnTo>
                    <a:pt x="242254" y="19667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6607891" y="4784705"/>
              <a:ext cx="110116" cy="16336"/>
            </a:xfrm>
            <a:custGeom>
              <a:avLst/>
              <a:gdLst/>
              <a:ahLst/>
              <a:cxnLst/>
              <a:rect l="0" t="0" r="0" b="0"/>
              <a:pathLst>
                <a:path w="110116" h="16336">
                  <a:moveTo>
                    <a:pt x="0" y="16335"/>
                  </a:moveTo>
                  <a:lnTo>
                    <a:pt x="17537" y="10489"/>
                  </a:lnTo>
                  <a:lnTo>
                    <a:pt x="27597" y="7544"/>
                  </a:lnTo>
                  <a:lnTo>
                    <a:pt x="51825" y="1009"/>
                  </a:lnTo>
                  <a:lnTo>
                    <a:pt x="63914" y="0"/>
                  </a:lnTo>
                  <a:lnTo>
                    <a:pt x="75644" y="551"/>
                  </a:lnTo>
                  <a:lnTo>
                    <a:pt x="110115" y="53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6629913" y="4878121"/>
              <a:ext cx="165175" cy="9482"/>
            </a:xfrm>
            <a:custGeom>
              <a:avLst/>
              <a:gdLst/>
              <a:ahLst/>
              <a:cxnLst/>
              <a:rect l="0" t="0" r="0" b="0"/>
              <a:pathLst>
                <a:path w="165175" h="9482">
                  <a:moveTo>
                    <a:pt x="0" y="0"/>
                  </a:moveTo>
                  <a:lnTo>
                    <a:pt x="17537" y="5846"/>
                  </a:lnTo>
                  <a:lnTo>
                    <a:pt x="27597" y="7568"/>
                  </a:lnTo>
                  <a:lnTo>
                    <a:pt x="39198" y="8716"/>
                  </a:lnTo>
                  <a:lnTo>
                    <a:pt x="51826" y="9481"/>
                  </a:lnTo>
                  <a:lnTo>
                    <a:pt x="66362" y="8768"/>
                  </a:lnTo>
                  <a:lnTo>
                    <a:pt x="82170" y="7069"/>
                  </a:lnTo>
                  <a:lnTo>
                    <a:pt x="16517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6916388" y="4646878"/>
              <a:ext cx="157032" cy="337188"/>
            </a:xfrm>
            <a:custGeom>
              <a:avLst/>
              <a:gdLst/>
              <a:ahLst/>
              <a:cxnLst/>
              <a:rect l="0" t="0" r="0" b="0"/>
              <a:pathLst>
                <a:path w="157032" h="337188">
                  <a:moveTo>
                    <a:pt x="21849" y="0"/>
                  </a:moveTo>
                  <a:lnTo>
                    <a:pt x="16004" y="17537"/>
                  </a:lnTo>
                  <a:lnTo>
                    <a:pt x="13058" y="27597"/>
                  </a:lnTo>
                  <a:lnTo>
                    <a:pt x="6522" y="51826"/>
                  </a:lnTo>
                  <a:lnTo>
                    <a:pt x="4291" y="65138"/>
                  </a:lnTo>
                  <a:lnTo>
                    <a:pt x="2802" y="78907"/>
                  </a:lnTo>
                  <a:lnTo>
                    <a:pt x="1810" y="92981"/>
                  </a:lnTo>
                  <a:lnTo>
                    <a:pt x="1149" y="109704"/>
                  </a:lnTo>
                  <a:lnTo>
                    <a:pt x="218" y="167090"/>
                  </a:lnTo>
                  <a:lnTo>
                    <a:pt x="0" y="204770"/>
                  </a:lnTo>
                  <a:lnTo>
                    <a:pt x="2389" y="222159"/>
                  </a:lnTo>
                  <a:lnTo>
                    <a:pt x="6429" y="238645"/>
                  </a:lnTo>
                  <a:lnTo>
                    <a:pt x="11569" y="254530"/>
                  </a:lnTo>
                  <a:lnTo>
                    <a:pt x="18666" y="270014"/>
                  </a:lnTo>
                  <a:lnTo>
                    <a:pt x="27068" y="285231"/>
                  </a:lnTo>
                  <a:lnTo>
                    <a:pt x="36340" y="300270"/>
                  </a:lnTo>
                  <a:lnTo>
                    <a:pt x="46192" y="311519"/>
                  </a:lnTo>
                  <a:lnTo>
                    <a:pt x="56430" y="320242"/>
                  </a:lnTo>
                  <a:lnTo>
                    <a:pt x="66926" y="327281"/>
                  </a:lnTo>
                  <a:lnTo>
                    <a:pt x="78818" y="331973"/>
                  </a:lnTo>
                  <a:lnTo>
                    <a:pt x="91640" y="335102"/>
                  </a:lnTo>
                  <a:lnTo>
                    <a:pt x="105081" y="337187"/>
                  </a:lnTo>
                  <a:lnTo>
                    <a:pt x="116490" y="336131"/>
                  </a:lnTo>
                  <a:lnTo>
                    <a:pt x="126542" y="332980"/>
                  </a:lnTo>
                  <a:lnTo>
                    <a:pt x="135690" y="328431"/>
                  </a:lnTo>
                  <a:lnTo>
                    <a:pt x="143013" y="321729"/>
                  </a:lnTo>
                  <a:lnTo>
                    <a:pt x="149118" y="313590"/>
                  </a:lnTo>
                  <a:lnTo>
                    <a:pt x="154412" y="304494"/>
                  </a:lnTo>
                  <a:lnTo>
                    <a:pt x="156718" y="294759"/>
                  </a:lnTo>
                  <a:lnTo>
                    <a:pt x="157031" y="284598"/>
                  </a:lnTo>
                  <a:lnTo>
                    <a:pt x="156017" y="274154"/>
                  </a:lnTo>
                  <a:lnTo>
                    <a:pt x="154117" y="262297"/>
                  </a:lnTo>
                  <a:lnTo>
                    <a:pt x="151627" y="249499"/>
                  </a:lnTo>
                  <a:lnTo>
                    <a:pt x="148744" y="236073"/>
                  </a:lnTo>
                  <a:lnTo>
                    <a:pt x="143151" y="224675"/>
                  </a:lnTo>
                  <a:lnTo>
                    <a:pt x="135752" y="214629"/>
                  </a:lnTo>
                  <a:lnTo>
                    <a:pt x="127148" y="205485"/>
                  </a:lnTo>
                  <a:lnTo>
                    <a:pt x="117743" y="200612"/>
                  </a:lnTo>
                  <a:lnTo>
                    <a:pt x="107801" y="198587"/>
                  </a:lnTo>
                  <a:lnTo>
                    <a:pt x="97503" y="198461"/>
                  </a:lnTo>
                  <a:lnTo>
                    <a:pt x="88191" y="202047"/>
                  </a:lnTo>
                  <a:lnTo>
                    <a:pt x="79535" y="208108"/>
                  </a:lnTo>
                  <a:lnTo>
                    <a:pt x="71318" y="215820"/>
                  </a:lnTo>
                  <a:lnTo>
                    <a:pt x="65840" y="225855"/>
                  </a:lnTo>
                  <a:lnTo>
                    <a:pt x="62188" y="237439"/>
                  </a:lnTo>
                  <a:lnTo>
                    <a:pt x="65895" y="28630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7116406" y="4668901"/>
              <a:ext cx="196226" cy="187198"/>
            </a:xfrm>
            <a:custGeom>
              <a:avLst/>
              <a:gdLst/>
              <a:ahLst/>
              <a:cxnLst/>
              <a:rect l="0" t="0" r="0" b="0"/>
              <a:pathLst>
                <a:path w="196226" h="187198">
                  <a:moveTo>
                    <a:pt x="20039" y="0"/>
                  </a:moveTo>
                  <a:lnTo>
                    <a:pt x="4712" y="45980"/>
                  </a:lnTo>
                  <a:lnTo>
                    <a:pt x="2481" y="57570"/>
                  </a:lnTo>
                  <a:lnTo>
                    <a:pt x="992" y="70191"/>
                  </a:lnTo>
                  <a:lnTo>
                    <a:pt x="0" y="83500"/>
                  </a:lnTo>
                  <a:lnTo>
                    <a:pt x="562" y="96042"/>
                  </a:lnTo>
                  <a:lnTo>
                    <a:pt x="2161" y="108074"/>
                  </a:lnTo>
                  <a:lnTo>
                    <a:pt x="4450" y="119767"/>
                  </a:lnTo>
                  <a:lnTo>
                    <a:pt x="9646" y="128785"/>
                  </a:lnTo>
                  <a:lnTo>
                    <a:pt x="16781" y="136020"/>
                  </a:lnTo>
                  <a:lnTo>
                    <a:pt x="25208" y="142068"/>
                  </a:lnTo>
                  <a:lnTo>
                    <a:pt x="35721" y="146099"/>
                  </a:lnTo>
                  <a:lnTo>
                    <a:pt x="47623" y="148787"/>
                  </a:lnTo>
                  <a:lnTo>
                    <a:pt x="60452" y="150579"/>
                  </a:lnTo>
                  <a:lnTo>
                    <a:pt x="73898" y="152997"/>
                  </a:lnTo>
                  <a:lnTo>
                    <a:pt x="87756" y="155832"/>
                  </a:lnTo>
                  <a:lnTo>
                    <a:pt x="101889" y="158946"/>
                  </a:lnTo>
                  <a:lnTo>
                    <a:pt x="114982" y="162245"/>
                  </a:lnTo>
                  <a:lnTo>
                    <a:pt x="127380" y="165669"/>
                  </a:lnTo>
                  <a:lnTo>
                    <a:pt x="150944" y="172735"/>
                  </a:lnTo>
                  <a:lnTo>
                    <a:pt x="196225" y="1871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7312631" y="4856098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7235549" y="4635867"/>
              <a:ext cx="33036" cy="330347"/>
            </a:xfrm>
            <a:custGeom>
              <a:avLst/>
              <a:gdLst/>
              <a:ahLst/>
              <a:cxnLst/>
              <a:rect l="0" t="0" r="0" b="0"/>
              <a:pathLst>
                <a:path w="33036" h="330347">
                  <a:moveTo>
                    <a:pt x="0" y="0"/>
                  </a:moveTo>
                  <a:lnTo>
                    <a:pt x="0" y="29228"/>
                  </a:lnTo>
                  <a:lnTo>
                    <a:pt x="1224" y="42732"/>
                  </a:lnTo>
                  <a:lnTo>
                    <a:pt x="3263" y="56628"/>
                  </a:lnTo>
                  <a:lnTo>
                    <a:pt x="5846" y="70787"/>
                  </a:lnTo>
                  <a:lnTo>
                    <a:pt x="7568" y="85120"/>
                  </a:lnTo>
                  <a:lnTo>
                    <a:pt x="8716" y="99569"/>
                  </a:lnTo>
                  <a:lnTo>
                    <a:pt x="9481" y="114096"/>
                  </a:lnTo>
                  <a:lnTo>
                    <a:pt x="10331" y="146550"/>
                  </a:lnTo>
                  <a:lnTo>
                    <a:pt x="10559" y="163769"/>
                  </a:lnTo>
                  <a:lnTo>
                    <a:pt x="11933" y="178919"/>
                  </a:lnTo>
                  <a:lnTo>
                    <a:pt x="14073" y="192690"/>
                  </a:lnTo>
                  <a:lnTo>
                    <a:pt x="16723" y="205541"/>
                  </a:lnTo>
                  <a:lnTo>
                    <a:pt x="18490" y="219002"/>
                  </a:lnTo>
                  <a:lnTo>
                    <a:pt x="19668" y="232870"/>
                  </a:lnTo>
                  <a:lnTo>
                    <a:pt x="20453" y="247009"/>
                  </a:lnTo>
                  <a:lnTo>
                    <a:pt x="22201" y="260106"/>
                  </a:lnTo>
                  <a:lnTo>
                    <a:pt x="24588" y="272508"/>
                  </a:lnTo>
                  <a:lnTo>
                    <a:pt x="33035" y="33034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6134393" y="5307572"/>
            <a:ext cx="754783" cy="417114"/>
            <a:chOff x="6134393" y="5307572"/>
            <a:chExt cx="754783" cy="417114"/>
          </a:xfrm>
        </p:grpSpPr>
        <p:sp>
          <p:nvSpPr>
            <p:cNvPr id="83" name="Freeform 82"/>
            <p:cNvSpPr/>
            <p:nvPr/>
          </p:nvSpPr>
          <p:spPr>
            <a:xfrm>
              <a:off x="6134393" y="5340606"/>
              <a:ext cx="180557" cy="384080"/>
            </a:xfrm>
            <a:custGeom>
              <a:avLst/>
              <a:gdLst/>
              <a:ahLst/>
              <a:cxnLst/>
              <a:rect l="0" t="0" r="0" b="0"/>
              <a:pathLst>
                <a:path w="180557" h="384080">
                  <a:moveTo>
                    <a:pt x="0" y="0"/>
                  </a:moveTo>
                  <a:lnTo>
                    <a:pt x="5846" y="29229"/>
                  </a:lnTo>
                  <a:lnTo>
                    <a:pt x="11979" y="56629"/>
                  </a:lnTo>
                  <a:lnTo>
                    <a:pt x="18782" y="86344"/>
                  </a:lnTo>
                  <a:lnTo>
                    <a:pt x="25885" y="119943"/>
                  </a:lnTo>
                  <a:lnTo>
                    <a:pt x="28268" y="136243"/>
                  </a:lnTo>
                  <a:lnTo>
                    <a:pt x="29857" y="152004"/>
                  </a:lnTo>
                  <a:lnTo>
                    <a:pt x="30917" y="167406"/>
                  </a:lnTo>
                  <a:lnTo>
                    <a:pt x="32846" y="182567"/>
                  </a:lnTo>
                  <a:lnTo>
                    <a:pt x="35356" y="197569"/>
                  </a:lnTo>
                  <a:lnTo>
                    <a:pt x="38253" y="212465"/>
                  </a:lnTo>
                  <a:lnTo>
                    <a:pt x="41407" y="226065"/>
                  </a:lnTo>
                  <a:lnTo>
                    <a:pt x="44735" y="238803"/>
                  </a:lnTo>
                  <a:lnTo>
                    <a:pt x="48176" y="250965"/>
                  </a:lnTo>
                  <a:lnTo>
                    <a:pt x="54140" y="257850"/>
                  </a:lnTo>
                  <a:lnTo>
                    <a:pt x="61788" y="261216"/>
                  </a:lnTo>
                  <a:lnTo>
                    <a:pt x="70556" y="262237"/>
                  </a:lnTo>
                  <a:lnTo>
                    <a:pt x="78849" y="260470"/>
                  </a:lnTo>
                  <a:lnTo>
                    <a:pt x="86825" y="256846"/>
                  </a:lnTo>
                  <a:lnTo>
                    <a:pt x="94589" y="251982"/>
                  </a:lnTo>
                  <a:lnTo>
                    <a:pt x="103435" y="251187"/>
                  </a:lnTo>
                  <a:lnTo>
                    <a:pt x="113003" y="253103"/>
                  </a:lnTo>
                  <a:lnTo>
                    <a:pt x="123052" y="256828"/>
                  </a:lnTo>
                  <a:lnTo>
                    <a:pt x="132199" y="262982"/>
                  </a:lnTo>
                  <a:lnTo>
                    <a:pt x="140743" y="270755"/>
                  </a:lnTo>
                  <a:lnTo>
                    <a:pt x="148887" y="279607"/>
                  </a:lnTo>
                  <a:lnTo>
                    <a:pt x="155539" y="289180"/>
                  </a:lnTo>
                  <a:lnTo>
                    <a:pt x="161198" y="299232"/>
                  </a:lnTo>
                  <a:lnTo>
                    <a:pt x="166194" y="309604"/>
                  </a:lnTo>
                  <a:lnTo>
                    <a:pt x="170748" y="320189"/>
                  </a:lnTo>
                  <a:lnTo>
                    <a:pt x="175007" y="330916"/>
                  </a:lnTo>
                  <a:lnTo>
                    <a:pt x="179071" y="341738"/>
                  </a:lnTo>
                  <a:lnTo>
                    <a:pt x="180556" y="352624"/>
                  </a:lnTo>
                  <a:lnTo>
                    <a:pt x="180323" y="363551"/>
                  </a:lnTo>
                  <a:lnTo>
                    <a:pt x="178944" y="374506"/>
                  </a:lnTo>
                  <a:lnTo>
                    <a:pt x="174354" y="380586"/>
                  </a:lnTo>
                  <a:lnTo>
                    <a:pt x="167623" y="383416"/>
                  </a:lnTo>
                  <a:lnTo>
                    <a:pt x="159466" y="384079"/>
                  </a:lnTo>
                  <a:lnTo>
                    <a:pt x="150357" y="382074"/>
                  </a:lnTo>
                  <a:lnTo>
                    <a:pt x="140614" y="378291"/>
                  </a:lnTo>
                  <a:lnTo>
                    <a:pt x="130448" y="373321"/>
                  </a:lnTo>
                  <a:lnTo>
                    <a:pt x="121224" y="366338"/>
                  </a:lnTo>
                  <a:lnTo>
                    <a:pt x="112627" y="358012"/>
                  </a:lnTo>
                  <a:lnTo>
                    <a:pt x="104449" y="348790"/>
                  </a:lnTo>
                  <a:lnTo>
                    <a:pt x="88837" y="332019"/>
                  </a:lnTo>
                  <a:lnTo>
                    <a:pt x="66070" y="30832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6431705" y="5560838"/>
              <a:ext cx="99105" cy="22024"/>
            </a:xfrm>
            <a:custGeom>
              <a:avLst/>
              <a:gdLst/>
              <a:ahLst/>
              <a:cxnLst/>
              <a:rect l="0" t="0" r="0" b="0"/>
              <a:pathLst>
                <a:path w="99105" h="22024">
                  <a:moveTo>
                    <a:pt x="0" y="22023"/>
                  </a:moveTo>
                  <a:lnTo>
                    <a:pt x="17537" y="10332"/>
                  </a:lnTo>
                  <a:lnTo>
                    <a:pt x="27597" y="6888"/>
                  </a:lnTo>
                  <a:lnTo>
                    <a:pt x="39198" y="4592"/>
                  </a:lnTo>
                  <a:lnTo>
                    <a:pt x="9910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6475752" y="5659942"/>
              <a:ext cx="121128" cy="1"/>
            </a:xfrm>
            <a:custGeom>
              <a:avLst/>
              <a:gdLst/>
              <a:ahLst/>
              <a:cxnLst/>
              <a:rect l="0" t="0" r="0" b="0"/>
              <a:pathLst>
                <a:path w="121128" h="1">
                  <a:moveTo>
                    <a:pt x="0" y="0"/>
                  </a:moveTo>
                  <a:lnTo>
                    <a:pt x="12112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6711219" y="5307572"/>
              <a:ext cx="177957" cy="395626"/>
            </a:xfrm>
            <a:custGeom>
              <a:avLst/>
              <a:gdLst/>
              <a:ahLst/>
              <a:cxnLst/>
              <a:rect l="0" t="0" r="0" b="0"/>
              <a:pathLst>
                <a:path w="177957" h="395626">
                  <a:moveTo>
                    <a:pt x="72856" y="33034"/>
                  </a:moveTo>
                  <a:lnTo>
                    <a:pt x="61166" y="21343"/>
                  </a:lnTo>
                  <a:lnTo>
                    <a:pt x="56498" y="21570"/>
                  </a:lnTo>
                  <a:lnTo>
                    <a:pt x="52163" y="25391"/>
                  </a:lnTo>
                  <a:lnTo>
                    <a:pt x="48049" y="31609"/>
                  </a:lnTo>
                  <a:lnTo>
                    <a:pt x="46531" y="43096"/>
                  </a:lnTo>
                  <a:lnTo>
                    <a:pt x="46741" y="58095"/>
                  </a:lnTo>
                  <a:lnTo>
                    <a:pt x="48105" y="75435"/>
                  </a:lnTo>
                  <a:lnTo>
                    <a:pt x="51462" y="93113"/>
                  </a:lnTo>
                  <a:lnTo>
                    <a:pt x="56146" y="111015"/>
                  </a:lnTo>
                  <a:lnTo>
                    <a:pt x="75402" y="172012"/>
                  </a:lnTo>
                  <a:lnTo>
                    <a:pt x="80671" y="186862"/>
                  </a:lnTo>
                  <a:lnTo>
                    <a:pt x="93050" y="219675"/>
                  </a:lnTo>
                  <a:lnTo>
                    <a:pt x="98554" y="236989"/>
                  </a:lnTo>
                  <a:lnTo>
                    <a:pt x="103447" y="254650"/>
                  </a:lnTo>
                  <a:lnTo>
                    <a:pt x="107932" y="272541"/>
                  </a:lnTo>
                  <a:lnTo>
                    <a:pt x="110922" y="289363"/>
                  </a:lnTo>
                  <a:lnTo>
                    <a:pt x="112916" y="305471"/>
                  </a:lnTo>
                  <a:lnTo>
                    <a:pt x="114245" y="321104"/>
                  </a:lnTo>
                  <a:lnTo>
                    <a:pt x="113907" y="336420"/>
                  </a:lnTo>
                  <a:lnTo>
                    <a:pt x="112459" y="351525"/>
                  </a:lnTo>
                  <a:lnTo>
                    <a:pt x="110269" y="366489"/>
                  </a:lnTo>
                  <a:lnTo>
                    <a:pt x="105139" y="377688"/>
                  </a:lnTo>
                  <a:lnTo>
                    <a:pt x="98049" y="386378"/>
                  </a:lnTo>
                  <a:lnTo>
                    <a:pt x="89651" y="393394"/>
                  </a:lnTo>
                  <a:lnTo>
                    <a:pt x="80382" y="395625"/>
                  </a:lnTo>
                  <a:lnTo>
                    <a:pt x="70533" y="394665"/>
                  </a:lnTo>
                  <a:lnTo>
                    <a:pt x="60296" y="391578"/>
                  </a:lnTo>
                  <a:lnTo>
                    <a:pt x="51024" y="387073"/>
                  </a:lnTo>
                  <a:lnTo>
                    <a:pt x="42396" y="381623"/>
                  </a:lnTo>
                  <a:lnTo>
                    <a:pt x="34197" y="375543"/>
                  </a:lnTo>
                  <a:lnTo>
                    <a:pt x="26284" y="367818"/>
                  </a:lnTo>
                  <a:lnTo>
                    <a:pt x="18562" y="358998"/>
                  </a:lnTo>
                  <a:lnTo>
                    <a:pt x="10966" y="349448"/>
                  </a:lnTo>
                  <a:lnTo>
                    <a:pt x="5903" y="336963"/>
                  </a:lnTo>
                  <a:lnTo>
                    <a:pt x="2527" y="322523"/>
                  </a:lnTo>
                  <a:lnTo>
                    <a:pt x="277" y="306778"/>
                  </a:lnTo>
                  <a:lnTo>
                    <a:pt x="0" y="290164"/>
                  </a:lnTo>
                  <a:lnTo>
                    <a:pt x="1039" y="272971"/>
                  </a:lnTo>
                  <a:lnTo>
                    <a:pt x="2955" y="255391"/>
                  </a:lnTo>
                  <a:lnTo>
                    <a:pt x="6680" y="241224"/>
                  </a:lnTo>
                  <a:lnTo>
                    <a:pt x="11610" y="229333"/>
                  </a:lnTo>
                  <a:lnTo>
                    <a:pt x="17343" y="218958"/>
                  </a:lnTo>
                  <a:lnTo>
                    <a:pt x="23613" y="209594"/>
                  </a:lnTo>
                  <a:lnTo>
                    <a:pt x="30239" y="200905"/>
                  </a:lnTo>
                  <a:lnTo>
                    <a:pt x="37104" y="192665"/>
                  </a:lnTo>
                  <a:lnTo>
                    <a:pt x="46575" y="185948"/>
                  </a:lnTo>
                  <a:lnTo>
                    <a:pt x="57782" y="180247"/>
                  </a:lnTo>
                  <a:lnTo>
                    <a:pt x="70148" y="175222"/>
                  </a:lnTo>
                  <a:lnTo>
                    <a:pt x="93676" y="166377"/>
                  </a:lnTo>
                  <a:lnTo>
                    <a:pt x="105088" y="162305"/>
                  </a:lnTo>
                  <a:lnTo>
                    <a:pt x="116368" y="157144"/>
                  </a:lnTo>
                  <a:lnTo>
                    <a:pt x="127558" y="151256"/>
                  </a:lnTo>
                  <a:lnTo>
                    <a:pt x="138688" y="144883"/>
                  </a:lnTo>
                  <a:lnTo>
                    <a:pt x="148556" y="136965"/>
                  </a:lnTo>
                  <a:lnTo>
                    <a:pt x="157580" y="128015"/>
                  </a:lnTo>
                  <a:lnTo>
                    <a:pt x="166044" y="118378"/>
                  </a:lnTo>
                  <a:lnTo>
                    <a:pt x="171687" y="105836"/>
                  </a:lnTo>
                  <a:lnTo>
                    <a:pt x="175449" y="91357"/>
                  </a:lnTo>
                  <a:lnTo>
                    <a:pt x="177956" y="75587"/>
                  </a:lnTo>
                  <a:lnTo>
                    <a:pt x="177181" y="61402"/>
                  </a:lnTo>
                  <a:lnTo>
                    <a:pt x="174218" y="48276"/>
                  </a:lnTo>
                  <a:lnTo>
                    <a:pt x="169795" y="35854"/>
                  </a:lnTo>
                  <a:lnTo>
                    <a:pt x="163176" y="26350"/>
                  </a:lnTo>
                  <a:lnTo>
                    <a:pt x="155092" y="18790"/>
                  </a:lnTo>
                  <a:lnTo>
                    <a:pt x="12791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3161801" y="3931127"/>
            <a:ext cx="506004" cy="264278"/>
            <a:chOff x="3161801" y="3931127"/>
            <a:chExt cx="506004" cy="264278"/>
          </a:xfrm>
        </p:grpSpPr>
        <p:sp>
          <p:nvSpPr>
            <p:cNvPr id="88" name="Freeform 87"/>
            <p:cNvSpPr/>
            <p:nvPr/>
          </p:nvSpPr>
          <p:spPr>
            <a:xfrm>
              <a:off x="3161801" y="3931127"/>
              <a:ext cx="187036" cy="256550"/>
            </a:xfrm>
            <a:custGeom>
              <a:avLst/>
              <a:gdLst/>
              <a:ahLst/>
              <a:cxnLst/>
              <a:rect l="0" t="0" r="0" b="0"/>
              <a:pathLst>
                <a:path w="187036" h="256550">
                  <a:moveTo>
                    <a:pt x="87563" y="33034"/>
                  </a:moveTo>
                  <a:lnTo>
                    <a:pt x="75872" y="21343"/>
                  </a:lnTo>
                  <a:lnTo>
                    <a:pt x="68758" y="16676"/>
                  </a:lnTo>
                  <a:lnTo>
                    <a:pt x="60344" y="12340"/>
                  </a:lnTo>
                  <a:lnTo>
                    <a:pt x="51064" y="8227"/>
                  </a:lnTo>
                  <a:lnTo>
                    <a:pt x="43655" y="9155"/>
                  </a:lnTo>
                  <a:lnTo>
                    <a:pt x="37491" y="13444"/>
                  </a:lnTo>
                  <a:lnTo>
                    <a:pt x="32159" y="19974"/>
                  </a:lnTo>
                  <a:lnTo>
                    <a:pt x="29828" y="27998"/>
                  </a:lnTo>
                  <a:lnTo>
                    <a:pt x="29497" y="37018"/>
                  </a:lnTo>
                  <a:lnTo>
                    <a:pt x="30500" y="46702"/>
                  </a:lnTo>
                  <a:lnTo>
                    <a:pt x="32392" y="56828"/>
                  </a:lnTo>
                  <a:lnTo>
                    <a:pt x="34877" y="67249"/>
                  </a:lnTo>
                  <a:lnTo>
                    <a:pt x="37757" y="77867"/>
                  </a:lnTo>
                  <a:lnTo>
                    <a:pt x="43347" y="88617"/>
                  </a:lnTo>
                  <a:lnTo>
                    <a:pt x="50745" y="99453"/>
                  </a:lnTo>
                  <a:lnTo>
                    <a:pt x="59347" y="110348"/>
                  </a:lnTo>
                  <a:lnTo>
                    <a:pt x="68752" y="121282"/>
                  </a:lnTo>
                  <a:lnTo>
                    <a:pt x="78693" y="132242"/>
                  </a:lnTo>
                  <a:lnTo>
                    <a:pt x="98303" y="152984"/>
                  </a:lnTo>
                  <a:lnTo>
                    <a:pt x="115175" y="170359"/>
                  </a:lnTo>
                  <a:lnTo>
                    <a:pt x="123100" y="179642"/>
                  </a:lnTo>
                  <a:lnTo>
                    <a:pt x="130831" y="189501"/>
                  </a:lnTo>
                  <a:lnTo>
                    <a:pt x="138432" y="199744"/>
                  </a:lnTo>
                  <a:lnTo>
                    <a:pt x="143499" y="211467"/>
                  </a:lnTo>
                  <a:lnTo>
                    <a:pt x="146876" y="224177"/>
                  </a:lnTo>
                  <a:lnTo>
                    <a:pt x="149129" y="237544"/>
                  </a:lnTo>
                  <a:lnTo>
                    <a:pt x="145736" y="246455"/>
                  </a:lnTo>
                  <a:lnTo>
                    <a:pt x="138580" y="252395"/>
                  </a:lnTo>
                  <a:lnTo>
                    <a:pt x="128915" y="256356"/>
                  </a:lnTo>
                  <a:lnTo>
                    <a:pt x="117579" y="256549"/>
                  </a:lnTo>
                  <a:lnTo>
                    <a:pt x="105126" y="254231"/>
                  </a:lnTo>
                  <a:lnTo>
                    <a:pt x="91931" y="250239"/>
                  </a:lnTo>
                  <a:lnTo>
                    <a:pt x="79463" y="245130"/>
                  </a:lnTo>
                  <a:lnTo>
                    <a:pt x="67481" y="239278"/>
                  </a:lnTo>
                  <a:lnTo>
                    <a:pt x="55823" y="232929"/>
                  </a:lnTo>
                  <a:lnTo>
                    <a:pt x="44380" y="226249"/>
                  </a:lnTo>
                  <a:lnTo>
                    <a:pt x="21877" y="212302"/>
                  </a:lnTo>
                  <a:lnTo>
                    <a:pt x="13185" y="203934"/>
                  </a:lnTo>
                  <a:lnTo>
                    <a:pt x="6166" y="194684"/>
                  </a:lnTo>
                  <a:lnTo>
                    <a:pt x="264" y="184847"/>
                  </a:lnTo>
                  <a:lnTo>
                    <a:pt x="0" y="175842"/>
                  </a:lnTo>
                  <a:lnTo>
                    <a:pt x="3494" y="167392"/>
                  </a:lnTo>
                  <a:lnTo>
                    <a:pt x="9494" y="159312"/>
                  </a:lnTo>
                  <a:lnTo>
                    <a:pt x="18388" y="152701"/>
                  </a:lnTo>
                  <a:lnTo>
                    <a:pt x="29212" y="147070"/>
                  </a:lnTo>
                  <a:lnTo>
                    <a:pt x="41321" y="142093"/>
                  </a:lnTo>
                  <a:lnTo>
                    <a:pt x="54288" y="137551"/>
                  </a:lnTo>
                  <a:lnTo>
                    <a:pt x="67827" y="133300"/>
                  </a:lnTo>
                  <a:lnTo>
                    <a:pt x="81747" y="129242"/>
                  </a:lnTo>
                  <a:lnTo>
                    <a:pt x="95921" y="124090"/>
                  </a:lnTo>
                  <a:lnTo>
                    <a:pt x="110264" y="118208"/>
                  </a:lnTo>
                  <a:lnTo>
                    <a:pt x="124720" y="111840"/>
                  </a:lnTo>
                  <a:lnTo>
                    <a:pt x="138028" y="106371"/>
                  </a:lnTo>
                  <a:lnTo>
                    <a:pt x="150571" y="101502"/>
                  </a:lnTo>
                  <a:lnTo>
                    <a:pt x="162603" y="97032"/>
                  </a:lnTo>
                  <a:lnTo>
                    <a:pt x="171848" y="90382"/>
                  </a:lnTo>
                  <a:lnTo>
                    <a:pt x="179235" y="82278"/>
                  </a:lnTo>
                  <a:lnTo>
                    <a:pt x="185383" y="73204"/>
                  </a:lnTo>
                  <a:lnTo>
                    <a:pt x="187035" y="63485"/>
                  </a:lnTo>
                  <a:lnTo>
                    <a:pt x="185689" y="53335"/>
                  </a:lnTo>
                  <a:lnTo>
                    <a:pt x="182344" y="42897"/>
                  </a:lnTo>
                  <a:lnTo>
                    <a:pt x="176444" y="34716"/>
                  </a:lnTo>
                  <a:lnTo>
                    <a:pt x="168840" y="28038"/>
                  </a:lnTo>
                  <a:lnTo>
                    <a:pt x="12059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3441228" y="4069956"/>
              <a:ext cx="226577" cy="125449"/>
            </a:xfrm>
            <a:custGeom>
              <a:avLst/>
              <a:gdLst/>
              <a:ahLst/>
              <a:cxnLst/>
              <a:rect l="0" t="0" r="0" b="0"/>
              <a:pathLst>
                <a:path w="226577" h="125449">
                  <a:moveTo>
                    <a:pt x="6344" y="48367"/>
                  </a:moveTo>
                  <a:lnTo>
                    <a:pt x="0" y="67400"/>
                  </a:lnTo>
                  <a:lnTo>
                    <a:pt x="21352" y="3345"/>
                  </a:lnTo>
                  <a:lnTo>
                    <a:pt x="26137" y="0"/>
                  </a:lnTo>
                  <a:lnTo>
                    <a:pt x="31775" y="1440"/>
                  </a:lnTo>
                  <a:lnTo>
                    <a:pt x="37980" y="6071"/>
                  </a:lnTo>
                  <a:lnTo>
                    <a:pt x="44564" y="12829"/>
                  </a:lnTo>
                  <a:lnTo>
                    <a:pt x="51400" y="21005"/>
                  </a:lnTo>
                  <a:lnTo>
                    <a:pt x="58404" y="30125"/>
                  </a:lnTo>
                  <a:lnTo>
                    <a:pt x="65521" y="38653"/>
                  </a:lnTo>
                  <a:lnTo>
                    <a:pt x="72713" y="46785"/>
                  </a:lnTo>
                  <a:lnTo>
                    <a:pt x="79954" y="54653"/>
                  </a:lnTo>
                  <a:lnTo>
                    <a:pt x="87229" y="57452"/>
                  </a:lnTo>
                  <a:lnTo>
                    <a:pt x="94526" y="56871"/>
                  </a:lnTo>
                  <a:lnTo>
                    <a:pt x="101837" y="54036"/>
                  </a:lnTo>
                  <a:lnTo>
                    <a:pt x="111605" y="53370"/>
                  </a:lnTo>
                  <a:lnTo>
                    <a:pt x="123012" y="54150"/>
                  </a:lnTo>
                  <a:lnTo>
                    <a:pt x="135510" y="55892"/>
                  </a:lnTo>
                  <a:lnTo>
                    <a:pt x="147513" y="59502"/>
                  </a:lnTo>
                  <a:lnTo>
                    <a:pt x="159185" y="64355"/>
                  </a:lnTo>
                  <a:lnTo>
                    <a:pt x="170637" y="70037"/>
                  </a:lnTo>
                  <a:lnTo>
                    <a:pt x="180719" y="76273"/>
                  </a:lnTo>
                  <a:lnTo>
                    <a:pt x="189887" y="82876"/>
                  </a:lnTo>
                  <a:lnTo>
                    <a:pt x="226576" y="1254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1283940" y="3829014"/>
            <a:ext cx="490731" cy="267287"/>
            <a:chOff x="1283940" y="3829014"/>
            <a:chExt cx="490731" cy="267287"/>
          </a:xfrm>
        </p:grpSpPr>
        <p:sp>
          <p:nvSpPr>
            <p:cNvPr id="91" name="Freeform 90"/>
            <p:cNvSpPr/>
            <p:nvPr/>
          </p:nvSpPr>
          <p:spPr>
            <a:xfrm>
              <a:off x="1283940" y="3829014"/>
              <a:ext cx="125225" cy="234979"/>
            </a:xfrm>
            <a:custGeom>
              <a:avLst/>
              <a:gdLst/>
              <a:ahLst/>
              <a:cxnLst/>
              <a:rect l="0" t="0" r="0" b="0"/>
              <a:pathLst>
                <a:path w="125225" h="234979">
                  <a:moveTo>
                    <a:pt x="104470" y="58066"/>
                  </a:moveTo>
                  <a:lnTo>
                    <a:pt x="92779" y="46375"/>
                  </a:lnTo>
                  <a:lnTo>
                    <a:pt x="86888" y="39261"/>
                  </a:lnTo>
                  <a:lnTo>
                    <a:pt x="80514" y="30847"/>
                  </a:lnTo>
                  <a:lnTo>
                    <a:pt x="73817" y="21568"/>
                  </a:lnTo>
                  <a:lnTo>
                    <a:pt x="64459" y="14158"/>
                  </a:lnTo>
                  <a:lnTo>
                    <a:pt x="53326" y="7994"/>
                  </a:lnTo>
                  <a:lnTo>
                    <a:pt x="41010" y="2662"/>
                  </a:lnTo>
                  <a:lnTo>
                    <a:pt x="29129" y="330"/>
                  </a:lnTo>
                  <a:lnTo>
                    <a:pt x="17538" y="0"/>
                  </a:lnTo>
                  <a:lnTo>
                    <a:pt x="6139" y="1002"/>
                  </a:lnTo>
                  <a:lnTo>
                    <a:pt x="988" y="4118"/>
                  </a:lnTo>
                  <a:lnTo>
                    <a:pt x="0" y="8642"/>
                  </a:lnTo>
                  <a:lnTo>
                    <a:pt x="1789" y="14106"/>
                  </a:lnTo>
                  <a:lnTo>
                    <a:pt x="5429" y="21418"/>
                  </a:lnTo>
                  <a:lnTo>
                    <a:pt x="10302" y="29964"/>
                  </a:lnTo>
                  <a:lnTo>
                    <a:pt x="15998" y="39331"/>
                  </a:lnTo>
                  <a:lnTo>
                    <a:pt x="22242" y="48023"/>
                  </a:lnTo>
                  <a:lnTo>
                    <a:pt x="28852" y="56265"/>
                  </a:lnTo>
                  <a:lnTo>
                    <a:pt x="35706" y="64206"/>
                  </a:lnTo>
                  <a:lnTo>
                    <a:pt x="43945" y="75618"/>
                  </a:lnTo>
                  <a:lnTo>
                    <a:pt x="53109" y="89344"/>
                  </a:lnTo>
                  <a:lnTo>
                    <a:pt x="88343" y="143637"/>
                  </a:lnTo>
                  <a:lnTo>
                    <a:pt x="94943" y="155489"/>
                  </a:lnTo>
                  <a:lnTo>
                    <a:pt x="100566" y="167061"/>
                  </a:lnTo>
                  <a:lnTo>
                    <a:pt x="105538" y="178446"/>
                  </a:lnTo>
                  <a:lnTo>
                    <a:pt x="106405" y="189707"/>
                  </a:lnTo>
                  <a:lnTo>
                    <a:pt x="104537" y="200884"/>
                  </a:lnTo>
                  <a:lnTo>
                    <a:pt x="100844" y="212007"/>
                  </a:lnTo>
                  <a:lnTo>
                    <a:pt x="94712" y="220645"/>
                  </a:lnTo>
                  <a:lnTo>
                    <a:pt x="86953" y="227628"/>
                  </a:lnTo>
                  <a:lnTo>
                    <a:pt x="78110" y="233506"/>
                  </a:lnTo>
                  <a:lnTo>
                    <a:pt x="68544" y="234978"/>
                  </a:lnTo>
                  <a:lnTo>
                    <a:pt x="58497" y="233513"/>
                  </a:lnTo>
                  <a:lnTo>
                    <a:pt x="48128" y="230089"/>
                  </a:lnTo>
                  <a:lnTo>
                    <a:pt x="38768" y="225359"/>
                  </a:lnTo>
                  <a:lnTo>
                    <a:pt x="30081" y="219759"/>
                  </a:lnTo>
                  <a:lnTo>
                    <a:pt x="21843" y="213578"/>
                  </a:lnTo>
                  <a:lnTo>
                    <a:pt x="17574" y="205787"/>
                  </a:lnTo>
                  <a:lnTo>
                    <a:pt x="15952" y="196923"/>
                  </a:lnTo>
                  <a:lnTo>
                    <a:pt x="16094" y="187343"/>
                  </a:lnTo>
                  <a:lnTo>
                    <a:pt x="18636" y="178509"/>
                  </a:lnTo>
                  <a:lnTo>
                    <a:pt x="22777" y="170172"/>
                  </a:lnTo>
                  <a:lnTo>
                    <a:pt x="27985" y="162168"/>
                  </a:lnTo>
                  <a:lnTo>
                    <a:pt x="35128" y="155608"/>
                  </a:lnTo>
                  <a:lnTo>
                    <a:pt x="43560" y="150012"/>
                  </a:lnTo>
                  <a:lnTo>
                    <a:pt x="52852" y="145057"/>
                  </a:lnTo>
                  <a:lnTo>
                    <a:pt x="62717" y="139306"/>
                  </a:lnTo>
                  <a:lnTo>
                    <a:pt x="83466" y="126392"/>
                  </a:lnTo>
                  <a:lnTo>
                    <a:pt x="115784" y="105364"/>
                  </a:lnTo>
                  <a:lnTo>
                    <a:pt x="121801" y="95716"/>
                  </a:lnTo>
                  <a:lnTo>
                    <a:pt x="124589" y="84390"/>
                  </a:lnTo>
                  <a:lnTo>
                    <a:pt x="125224" y="71945"/>
                  </a:lnTo>
                  <a:lnTo>
                    <a:pt x="123200" y="61201"/>
                  </a:lnTo>
                  <a:lnTo>
                    <a:pt x="119404" y="51592"/>
                  </a:lnTo>
                  <a:lnTo>
                    <a:pt x="82447" y="140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1542572" y="3970811"/>
              <a:ext cx="232099" cy="125490"/>
            </a:xfrm>
            <a:custGeom>
              <a:avLst/>
              <a:gdLst/>
              <a:ahLst/>
              <a:cxnLst/>
              <a:rect l="0" t="0" r="0" b="0"/>
              <a:pathLst>
                <a:path w="232099" h="125490">
                  <a:moveTo>
                    <a:pt x="0" y="59420"/>
                  </a:moveTo>
                  <a:lnTo>
                    <a:pt x="0" y="82802"/>
                  </a:lnTo>
                  <a:lnTo>
                    <a:pt x="1224" y="86020"/>
                  </a:lnTo>
                  <a:lnTo>
                    <a:pt x="3263" y="84494"/>
                  </a:lnTo>
                  <a:lnTo>
                    <a:pt x="5846" y="79806"/>
                  </a:lnTo>
                  <a:lnTo>
                    <a:pt x="8791" y="71787"/>
                  </a:lnTo>
                  <a:lnTo>
                    <a:pt x="11979" y="61547"/>
                  </a:lnTo>
                  <a:lnTo>
                    <a:pt x="15327" y="49827"/>
                  </a:lnTo>
                  <a:lnTo>
                    <a:pt x="20006" y="38342"/>
                  </a:lnTo>
                  <a:lnTo>
                    <a:pt x="25573" y="27015"/>
                  </a:lnTo>
                  <a:lnTo>
                    <a:pt x="31731" y="15794"/>
                  </a:lnTo>
                  <a:lnTo>
                    <a:pt x="40730" y="8313"/>
                  </a:lnTo>
                  <a:lnTo>
                    <a:pt x="51624" y="3325"/>
                  </a:lnTo>
                  <a:lnTo>
                    <a:pt x="63780" y="0"/>
                  </a:lnTo>
                  <a:lnTo>
                    <a:pt x="75555" y="231"/>
                  </a:lnTo>
                  <a:lnTo>
                    <a:pt x="87075" y="2831"/>
                  </a:lnTo>
                  <a:lnTo>
                    <a:pt x="98426" y="7012"/>
                  </a:lnTo>
                  <a:lnTo>
                    <a:pt x="107217" y="13470"/>
                  </a:lnTo>
                  <a:lnTo>
                    <a:pt x="114301" y="21446"/>
                  </a:lnTo>
                  <a:lnTo>
                    <a:pt x="120247" y="30433"/>
                  </a:lnTo>
                  <a:lnTo>
                    <a:pt x="122987" y="40095"/>
                  </a:lnTo>
                  <a:lnTo>
                    <a:pt x="123591" y="50207"/>
                  </a:lnTo>
                  <a:lnTo>
                    <a:pt x="122770" y="60620"/>
                  </a:lnTo>
                  <a:lnTo>
                    <a:pt x="123446" y="63890"/>
                  </a:lnTo>
                  <a:lnTo>
                    <a:pt x="125120" y="62400"/>
                  </a:lnTo>
                  <a:lnTo>
                    <a:pt x="127460" y="57736"/>
                  </a:lnTo>
                  <a:lnTo>
                    <a:pt x="131467" y="52180"/>
                  </a:lnTo>
                  <a:lnTo>
                    <a:pt x="136585" y="46029"/>
                  </a:lnTo>
                  <a:lnTo>
                    <a:pt x="142444" y="39481"/>
                  </a:lnTo>
                  <a:lnTo>
                    <a:pt x="151244" y="35116"/>
                  </a:lnTo>
                  <a:lnTo>
                    <a:pt x="162005" y="32205"/>
                  </a:lnTo>
                  <a:lnTo>
                    <a:pt x="174073" y="30266"/>
                  </a:lnTo>
                  <a:lnTo>
                    <a:pt x="184565" y="31419"/>
                  </a:lnTo>
                  <a:lnTo>
                    <a:pt x="194007" y="34635"/>
                  </a:lnTo>
                  <a:lnTo>
                    <a:pt x="202748" y="39226"/>
                  </a:lnTo>
                  <a:lnTo>
                    <a:pt x="211023" y="47181"/>
                  </a:lnTo>
                  <a:lnTo>
                    <a:pt x="218987" y="57378"/>
                  </a:lnTo>
                  <a:lnTo>
                    <a:pt x="226743" y="69070"/>
                  </a:lnTo>
                  <a:lnTo>
                    <a:pt x="230690" y="80535"/>
                  </a:lnTo>
                  <a:lnTo>
                    <a:pt x="232098" y="91849"/>
                  </a:lnTo>
                  <a:lnTo>
                    <a:pt x="231243" y="12548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969971" y="5571849"/>
            <a:ext cx="484510" cy="539568"/>
            <a:chOff x="969971" y="5571849"/>
            <a:chExt cx="484510" cy="539568"/>
          </a:xfrm>
        </p:grpSpPr>
        <p:sp>
          <p:nvSpPr>
            <p:cNvPr id="94" name="Freeform 93"/>
            <p:cNvSpPr/>
            <p:nvPr/>
          </p:nvSpPr>
          <p:spPr>
            <a:xfrm>
              <a:off x="1003006" y="5659942"/>
              <a:ext cx="11012" cy="451475"/>
            </a:xfrm>
            <a:custGeom>
              <a:avLst/>
              <a:gdLst/>
              <a:ahLst/>
              <a:cxnLst/>
              <a:rect l="0" t="0" r="0" b="0"/>
              <a:pathLst>
                <a:path w="11012" h="451475">
                  <a:moveTo>
                    <a:pt x="11011" y="0"/>
                  </a:moveTo>
                  <a:lnTo>
                    <a:pt x="11011" y="23383"/>
                  </a:lnTo>
                  <a:lnTo>
                    <a:pt x="9788" y="36388"/>
                  </a:lnTo>
                  <a:lnTo>
                    <a:pt x="7749" y="51176"/>
                  </a:lnTo>
                  <a:lnTo>
                    <a:pt x="5166" y="67152"/>
                  </a:lnTo>
                  <a:lnTo>
                    <a:pt x="3444" y="83920"/>
                  </a:lnTo>
                  <a:lnTo>
                    <a:pt x="2296" y="101217"/>
                  </a:lnTo>
                  <a:lnTo>
                    <a:pt x="1020" y="135525"/>
                  </a:lnTo>
                  <a:lnTo>
                    <a:pt x="302" y="186025"/>
                  </a:lnTo>
                  <a:lnTo>
                    <a:pt x="134" y="229906"/>
                  </a:lnTo>
                  <a:lnTo>
                    <a:pt x="1313" y="248704"/>
                  </a:lnTo>
                  <a:lnTo>
                    <a:pt x="3322" y="264907"/>
                  </a:lnTo>
                  <a:lnTo>
                    <a:pt x="5885" y="279379"/>
                  </a:lnTo>
                  <a:lnTo>
                    <a:pt x="7594" y="293921"/>
                  </a:lnTo>
                  <a:lnTo>
                    <a:pt x="8733" y="308510"/>
                  </a:lnTo>
                  <a:lnTo>
                    <a:pt x="9493" y="323130"/>
                  </a:lnTo>
                  <a:lnTo>
                    <a:pt x="8775" y="340218"/>
                  </a:lnTo>
                  <a:lnTo>
                    <a:pt x="7074" y="358951"/>
                  </a:lnTo>
                  <a:lnTo>
                    <a:pt x="0" y="4514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969971" y="5571849"/>
              <a:ext cx="160060" cy="235108"/>
            </a:xfrm>
            <a:custGeom>
              <a:avLst/>
              <a:gdLst/>
              <a:ahLst/>
              <a:cxnLst/>
              <a:rect l="0" t="0" r="0" b="0"/>
              <a:pathLst>
                <a:path w="160060" h="235108">
                  <a:moveTo>
                    <a:pt x="0" y="0"/>
                  </a:moveTo>
                  <a:lnTo>
                    <a:pt x="45980" y="30653"/>
                  </a:lnTo>
                  <a:lnTo>
                    <a:pt x="70192" y="47882"/>
                  </a:lnTo>
                  <a:lnTo>
                    <a:pt x="83500" y="57615"/>
                  </a:lnTo>
                  <a:lnTo>
                    <a:pt x="96042" y="68998"/>
                  </a:lnTo>
                  <a:lnTo>
                    <a:pt x="108074" y="81480"/>
                  </a:lnTo>
                  <a:lnTo>
                    <a:pt x="119766" y="94696"/>
                  </a:lnTo>
                  <a:lnTo>
                    <a:pt x="130008" y="108400"/>
                  </a:lnTo>
                  <a:lnTo>
                    <a:pt x="139283" y="122431"/>
                  </a:lnTo>
                  <a:lnTo>
                    <a:pt x="147913" y="136678"/>
                  </a:lnTo>
                  <a:lnTo>
                    <a:pt x="153667" y="151071"/>
                  </a:lnTo>
                  <a:lnTo>
                    <a:pt x="157502" y="165560"/>
                  </a:lnTo>
                  <a:lnTo>
                    <a:pt x="160059" y="180113"/>
                  </a:lnTo>
                  <a:lnTo>
                    <a:pt x="159317" y="193486"/>
                  </a:lnTo>
                  <a:lnTo>
                    <a:pt x="156375" y="206072"/>
                  </a:lnTo>
                  <a:lnTo>
                    <a:pt x="151967" y="218133"/>
                  </a:lnTo>
                  <a:lnTo>
                    <a:pt x="144134" y="226173"/>
                  </a:lnTo>
                  <a:lnTo>
                    <a:pt x="134018" y="231534"/>
                  </a:lnTo>
                  <a:lnTo>
                    <a:pt x="122380" y="235107"/>
                  </a:lnTo>
                  <a:lnTo>
                    <a:pt x="110951" y="235043"/>
                  </a:lnTo>
                  <a:lnTo>
                    <a:pt x="99661" y="232553"/>
                  </a:lnTo>
                  <a:lnTo>
                    <a:pt x="88464" y="228446"/>
                  </a:lnTo>
                  <a:lnTo>
                    <a:pt x="76105" y="224484"/>
                  </a:lnTo>
                  <a:lnTo>
                    <a:pt x="62972" y="220620"/>
                  </a:lnTo>
                  <a:lnTo>
                    <a:pt x="11012" y="1982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278295" y="5891184"/>
              <a:ext cx="121128" cy="22025"/>
            </a:xfrm>
            <a:custGeom>
              <a:avLst/>
              <a:gdLst/>
              <a:ahLst/>
              <a:cxnLst/>
              <a:rect l="0" t="0" r="0" b="0"/>
              <a:pathLst>
                <a:path w="121128" h="22025">
                  <a:moveTo>
                    <a:pt x="0" y="0"/>
                  </a:moveTo>
                  <a:lnTo>
                    <a:pt x="29228" y="0"/>
                  </a:lnTo>
                  <a:lnTo>
                    <a:pt x="41509" y="1224"/>
                  </a:lnTo>
                  <a:lnTo>
                    <a:pt x="53366" y="3263"/>
                  </a:lnTo>
                  <a:lnTo>
                    <a:pt x="64941" y="5846"/>
                  </a:lnTo>
                  <a:lnTo>
                    <a:pt x="76329" y="8792"/>
                  </a:lnTo>
                  <a:lnTo>
                    <a:pt x="87591" y="11979"/>
                  </a:lnTo>
                  <a:lnTo>
                    <a:pt x="121127" y="2202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1333353" y="5979277"/>
              <a:ext cx="121128" cy="33036"/>
            </a:xfrm>
            <a:custGeom>
              <a:avLst/>
              <a:gdLst/>
              <a:ahLst/>
              <a:cxnLst/>
              <a:rect l="0" t="0" r="0" b="0"/>
              <a:pathLst>
                <a:path w="121128" h="33036">
                  <a:moveTo>
                    <a:pt x="0" y="0"/>
                  </a:moveTo>
                  <a:lnTo>
                    <a:pt x="23382" y="5846"/>
                  </a:lnTo>
                  <a:lnTo>
                    <a:pt x="33941" y="8791"/>
                  </a:lnTo>
                  <a:lnTo>
                    <a:pt x="67561" y="18782"/>
                  </a:lnTo>
                  <a:lnTo>
                    <a:pt x="121127" y="330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9" name="Freeform 98"/>
          <p:cNvSpPr/>
          <p:nvPr/>
        </p:nvSpPr>
        <p:spPr>
          <a:xfrm>
            <a:off x="1872919" y="2840982"/>
            <a:ext cx="1" cy="22024"/>
          </a:xfrm>
          <a:custGeom>
            <a:avLst/>
            <a:gdLst/>
            <a:ahLst/>
            <a:cxnLst/>
            <a:rect l="0" t="0" r="0" b="0"/>
            <a:pathLst>
              <a:path w="1" h="22024">
                <a:moveTo>
                  <a:pt x="0" y="22023"/>
                </a:move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3" name="Group 102"/>
          <p:cNvGrpSpPr/>
          <p:nvPr/>
        </p:nvGrpSpPr>
        <p:grpSpPr>
          <a:xfrm>
            <a:off x="1234249" y="2817085"/>
            <a:ext cx="2081186" cy="2102508"/>
            <a:chOff x="1234249" y="2817085"/>
            <a:chExt cx="2081186" cy="2102508"/>
          </a:xfrm>
        </p:grpSpPr>
        <p:sp>
          <p:nvSpPr>
            <p:cNvPr id="100" name="Freeform 99"/>
            <p:cNvSpPr/>
            <p:nvPr/>
          </p:nvSpPr>
          <p:spPr>
            <a:xfrm>
              <a:off x="1828873" y="2817085"/>
              <a:ext cx="1208652" cy="2102508"/>
            </a:xfrm>
            <a:custGeom>
              <a:avLst/>
              <a:gdLst/>
              <a:ahLst/>
              <a:cxnLst/>
              <a:rect l="0" t="0" r="0" b="0"/>
              <a:pathLst>
                <a:path w="1208652" h="2102508">
                  <a:moveTo>
                    <a:pt x="44046" y="23897"/>
                  </a:moveTo>
                  <a:lnTo>
                    <a:pt x="26509" y="29743"/>
                  </a:lnTo>
                  <a:lnTo>
                    <a:pt x="21343" y="36359"/>
                  </a:lnTo>
                  <a:lnTo>
                    <a:pt x="17899" y="45664"/>
                  </a:lnTo>
                  <a:lnTo>
                    <a:pt x="13052" y="82142"/>
                  </a:lnTo>
                  <a:lnTo>
                    <a:pt x="11415" y="138313"/>
                  </a:lnTo>
                  <a:lnTo>
                    <a:pt x="12315" y="202880"/>
                  </a:lnTo>
                  <a:lnTo>
                    <a:pt x="19743" y="256780"/>
                  </a:lnTo>
                  <a:lnTo>
                    <a:pt x="21573" y="320038"/>
                  </a:lnTo>
                  <a:lnTo>
                    <a:pt x="21983" y="412547"/>
                  </a:lnTo>
                  <a:lnTo>
                    <a:pt x="30806" y="472840"/>
                  </a:lnTo>
                  <a:lnTo>
                    <a:pt x="42026" y="524513"/>
                  </a:lnTo>
                  <a:lnTo>
                    <a:pt x="57858" y="577345"/>
                  </a:lnTo>
                  <a:lnTo>
                    <a:pt x="64447" y="642924"/>
                  </a:lnTo>
                  <a:lnTo>
                    <a:pt x="65589" y="696308"/>
                  </a:lnTo>
                  <a:lnTo>
                    <a:pt x="69190" y="750869"/>
                  </a:lnTo>
                  <a:lnTo>
                    <a:pt x="78005" y="805780"/>
                  </a:lnTo>
                  <a:lnTo>
                    <a:pt x="85103" y="860794"/>
                  </a:lnTo>
                  <a:lnTo>
                    <a:pt x="87207" y="915839"/>
                  </a:lnTo>
                  <a:lnTo>
                    <a:pt x="91093" y="964368"/>
                  </a:lnTo>
                  <a:lnTo>
                    <a:pt x="96730" y="1008519"/>
                  </a:lnTo>
                  <a:lnTo>
                    <a:pt x="101663" y="1063607"/>
                  </a:lnTo>
                  <a:lnTo>
                    <a:pt x="107611" y="1123160"/>
                  </a:lnTo>
                  <a:lnTo>
                    <a:pt x="109373" y="1179550"/>
                  </a:lnTo>
                  <a:lnTo>
                    <a:pt x="113158" y="1235003"/>
                  </a:lnTo>
                  <a:lnTo>
                    <a:pt x="118766" y="1290177"/>
                  </a:lnTo>
                  <a:lnTo>
                    <a:pt x="120427" y="1345270"/>
                  </a:lnTo>
                  <a:lnTo>
                    <a:pt x="124182" y="1400338"/>
                  </a:lnTo>
                  <a:lnTo>
                    <a:pt x="129781" y="1455399"/>
                  </a:lnTo>
                  <a:lnTo>
                    <a:pt x="134703" y="1507195"/>
                  </a:lnTo>
                  <a:lnTo>
                    <a:pt x="141482" y="1568542"/>
                  </a:lnTo>
                  <a:lnTo>
                    <a:pt x="142821" y="1629011"/>
                  </a:lnTo>
                  <a:lnTo>
                    <a:pt x="143150" y="1899482"/>
                  </a:lnTo>
                  <a:lnTo>
                    <a:pt x="148996" y="1943564"/>
                  </a:lnTo>
                  <a:lnTo>
                    <a:pt x="155612" y="1953357"/>
                  </a:lnTo>
                  <a:lnTo>
                    <a:pt x="164917" y="1959886"/>
                  </a:lnTo>
                  <a:lnTo>
                    <a:pt x="198132" y="1972337"/>
                  </a:lnTo>
                  <a:lnTo>
                    <a:pt x="234483" y="1983776"/>
                  </a:lnTo>
                  <a:lnTo>
                    <a:pt x="263271" y="1989993"/>
                  </a:lnTo>
                  <a:lnTo>
                    <a:pt x="313871" y="1994717"/>
                  </a:lnTo>
                  <a:lnTo>
                    <a:pt x="349533" y="2000157"/>
                  </a:lnTo>
                  <a:lnTo>
                    <a:pt x="382513" y="2003391"/>
                  </a:lnTo>
                  <a:lnTo>
                    <a:pt x="414707" y="2006052"/>
                  </a:lnTo>
                  <a:lnTo>
                    <a:pt x="449407" y="2011313"/>
                  </a:lnTo>
                  <a:lnTo>
                    <a:pt x="481959" y="2017729"/>
                  </a:lnTo>
                  <a:lnTo>
                    <a:pt x="512740" y="2024659"/>
                  </a:lnTo>
                  <a:lnTo>
                    <a:pt x="542733" y="2031818"/>
                  </a:lnTo>
                  <a:lnTo>
                    <a:pt x="572377" y="2035815"/>
                  </a:lnTo>
                  <a:lnTo>
                    <a:pt x="601866" y="2037592"/>
                  </a:lnTo>
                  <a:lnTo>
                    <a:pt x="631285" y="2038381"/>
                  </a:lnTo>
                  <a:lnTo>
                    <a:pt x="660674" y="2041995"/>
                  </a:lnTo>
                  <a:lnTo>
                    <a:pt x="690049" y="2046456"/>
                  </a:lnTo>
                  <a:lnTo>
                    <a:pt x="719418" y="2048438"/>
                  </a:lnTo>
                  <a:lnTo>
                    <a:pt x="752047" y="2049320"/>
                  </a:lnTo>
                  <a:lnTo>
                    <a:pt x="785717" y="2050935"/>
                  </a:lnTo>
                  <a:lnTo>
                    <a:pt x="816995" y="2055731"/>
                  </a:lnTo>
                  <a:lnTo>
                    <a:pt x="847210" y="2058678"/>
                  </a:lnTo>
                  <a:lnTo>
                    <a:pt x="876952" y="2061212"/>
                  </a:lnTo>
                  <a:lnTo>
                    <a:pt x="906484" y="2066416"/>
                  </a:lnTo>
                  <a:lnTo>
                    <a:pt x="935923" y="2069545"/>
                  </a:lnTo>
                  <a:lnTo>
                    <a:pt x="964097" y="2072159"/>
                  </a:lnTo>
                  <a:lnTo>
                    <a:pt x="1001817" y="2079286"/>
                  </a:lnTo>
                  <a:lnTo>
                    <a:pt x="1029273" y="2081382"/>
                  </a:lnTo>
                  <a:lnTo>
                    <a:pt x="1066399" y="2088408"/>
                  </a:lnTo>
                  <a:lnTo>
                    <a:pt x="1112337" y="2098239"/>
                  </a:lnTo>
                  <a:lnTo>
                    <a:pt x="1143646" y="2102041"/>
                  </a:lnTo>
                  <a:lnTo>
                    <a:pt x="1172651" y="2102507"/>
                  </a:lnTo>
                  <a:lnTo>
                    <a:pt x="1197778" y="2098636"/>
                  </a:lnTo>
                  <a:lnTo>
                    <a:pt x="1204723" y="2092220"/>
                  </a:lnTo>
                  <a:lnTo>
                    <a:pt x="1208129" y="2083049"/>
                  </a:lnTo>
                  <a:lnTo>
                    <a:pt x="1208651" y="2059808"/>
                  </a:lnTo>
                  <a:lnTo>
                    <a:pt x="1202280" y="2001748"/>
                  </a:lnTo>
                  <a:lnTo>
                    <a:pt x="1194813" y="1937578"/>
                  </a:lnTo>
                  <a:lnTo>
                    <a:pt x="1189124" y="1876551"/>
                  </a:lnTo>
                  <a:lnTo>
                    <a:pt x="1182007" y="1824751"/>
                  </a:lnTo>
                  <a:lnTo>
                    <a:pt x="1179354" y="1770659"/>
                  </a:lnTo>
                  <a:lnTo>
                    <a:pt x="1178568" y="1714663"/>
                  </a:lnTo>
                  <a:lnTo>
                    <a:pt x="1178281" y="1614747"/>
                  </a:lnTo>
                  <a:lnTo>
                    <a:pt x="1169527" y="1535838"/>
                  </a:lnTo>
                  <a:lnTo>
                    <a:pt x="1167908" y="1475155"/>
                  </a:lnTo>
                  <a:lnTo>
                    <a:pt x="1164165" y="1410682"/>
                  </a:lnTo>
                  <a:lnTo>
                    <a:pt x="1158570" y="1345086"/>
                  </a:lnTo>
                  <a:lnTo>
                    <a:pt x="1157261" y="1301150"/>
                  </a:lnTo>
                  <a:lnTo>
                    <a:pt x="1156679" y="1257153"/>
                  </a:lnTo>
                  <a:lnTo>
                    <a:pt x="1153158" y="1213128"/>
                  </a:lnTo>
                  <a:lnTo>
                    <a:pt x="1148738" y="1169092"/>
                  </a:lnTo>
                  <a:lnTo>
                    <a:pt x="1146774" y="1125050"/>
                  </a:lnTo>
                  <a:lnTo>
                    <a:pt x="1145668" y="1058983"/>
                  </a:lnTo>
                  <a:lnTo>
                    <a:pt x="1145206" y="798342"/>
                  </a:lnTo>
                  <a:lnTo>
                    <a:pt x="1139358" y="735560"/>
                  </a:lnTo>
                  <a:lnTo>
                    <a:pt x="1135722" y="672368"/>
                  </a:lnTo>
                  <a:lnTo>
                    <a:pt x="1122953" y="612997"/>
                  </a:lnTo>
                  <a:lnTo>
                    <a:pt x="1115363" y="556661"/>
                  </a:lnTo>
                  <a:lnTo>
                    <a:pt x="1113115" y="495379"/>
                  </a:lnTo>
                  <a:lnTo>
                    <a:pt x="1104787" y="416471"/>
                  </a:lnTo>
                  <a:lnTo>
                    <a:pt x="1101008" y="355553"/>
                  </a:lnTo>
                  <a:lnTo>
                    <a:pt x="1093907" y="304196"/>
                  </a:lnTo>
                  <a:lnTo>
                    <a:pt x="1091259" y="252002"/>
                  </a:lnTo>
                  <a:lnTo>
                    <a:pt x="1087102" y="193164"/>
                  </a:lnTo>
                  <a:lnTo>
                    <a:pt x="1081494" y="153986"/>
                  </a:lnTo>
                  <a:lnTo>
                    <a:pt x="1079599" y="96903"/>
                  </a:lnTo>
                  <a:lnTo>
                    <a:pt x="1070434" y="47290"/>
                  </a:lnTo>
                  <a:lnTo>
                    <a:pt x="1063847" y="24506"/>
                  </a:lnTo>
                  <a:lnTo>
                    <a:pt x="1057931" y="15739"/>
                  </a:lnTo>
                  <a:lnTo>
                    <a:pt x="1050316" y="8670"/>
                  </a:lnTo>
                  <a:lnTo>
                    <a:pt x="1041569" y="2734"/>
                  </a:lnTo>
                  <a:lnTo>
                    <a:pt x="1030844" y="0"/>
                  </a:lnTo>
                  <a:lnTo>
                    <a:pt x="1005876" y="226"/>
                  </a:lnTo>
                  <a:lnTo>
                    <a:pt x="970150" y="7231"/>
                  </a:lnTo>
                  <a:lnTo>
                    <a:pt x="936318" y="17056"/>
                  </a:lnTo>
                  <a:lnTo>
                    <a:pt x="907584" y="20857"/>
                  </a:lnTo>
                  <a:lnTo>
                    <a:pt x="874421" y="22546"/>
                  </a:lnTo>
                  <a:lnTo>
                    <a:pt x="839290" y="23297"/>
                  </a:lnTo>
                  <a:lnTo>
                    <a:pt x="809810" y="26893"/>
                  </a:lnTo>
                  <a:lnTo>
                    <a:pt x="780802" y="31346"/>
                  </a:lnTo>
                  <a:lnTo>
                    <a:pt x="743439" y="33326"/>
                  </a:lnTo>
                  <a:lnTo>
                    <a:pt x="702363" y="34205"/>
                  </a:lnTo>
                  <a:lnTo>
                    <a:pt x="563555" y="34868"/>
                  </a:lnTo>
                  <a:lnTo>
                    <a:pt x="539653" y="33658"/>
                  </a:lnTo>
                  <a:lnTo>
                    <a:pt x="515154" y="31628"/>
                  </a:lnTo>
                  <a:lnTo>
                    <a:pt x="490257" y="29051"/>
                  </a:lnTo>
                  <a:lnTo>
                    <a:pt x="468765" y="27333"/>
                  </a:lnTo>
                  <a:lnTo>
                    <a:pt x="431834" y="25424"/>
                  </a:lnTo>
                  <a:lnTo>
                    <a:pt x="399106" y="24576"/>
                  </a:lnTo>
                  <a:lnTo>
                    <a:pt x="253665" y="23937"/>
                  </a:lnTo>
                  <a:lnTo>
                    <a:pt x="219185" y="20652"/>
                  </a:lnTo>
                  <a:lnTo>
                    <a:pt x="190402" y="16337"/>
                  </a:lnTo>
                  <a:lnTo>
                    <a:pt x="161296" y="14420"/>
                  </a:lnTo>
                  <a:lnTo>
                    <a:pt x="125522" y="13567"/>
                  </a:lnTo>
                  <a:lnTo>
                    <a:pt x="0" y="1288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234249" y="3964161"/>
              <a:ext cx="1" cy="11013"/>
            </a:xfrm>
            <a:custGeom>
              <a:avLst/>
              <a:gdLst/>
              <a:ahLst/>
              <a:cxnLst/>
              <a:rect l="0" t="0" r="0" b="0"/>
              <a:pathLst>
                <a:path w="1" h="11013">
                  <a:moveTo>
                    <a:pt x="0" y="0"/>
                  </a:moveTo>
                  <a:lnTo>
                    <a:pt x="0" y="11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3304422" y="4162369"/>
              <a:ext cx="11013" cy="1"/>
            </a:xfrm>
            <a:custGeom>
              <a:avLst/>
              <a:gdLst/>
              <a:ahLst/>
              <a:cxnLst/>
              <a:rect l="0" t="0" r="0" b="0"/>
              <a:pathLst>
                <a:path w="11013" h="1">
                  <a:moveTo>
                    <a:pt x="0" y="0"/>
                  </a:moveTo>
                  <a:lnTo>
                    <a:pt x="1101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4" name="Freeform 103"/>
          <p:cNvSpPr/>
          <p:nvPr/>
        </p:nvSpPr>
        <p:spPr>
          <a:xfrm>
            <a:off x="2357428" y="5208468"/>
            <a:ext cx="22024" cy="1"/>
          </a:xfrm>
          <a:custGeom>
            <a:avLst/>
            <a:gdLst/>
            <a:ahLst/>
            <a:cxnLst/>
            <a:rect l="0" t="0" r="0" b="0"/>
            <a:pathLst>
              <a:path w="22024" h="1">
                <a:moveTo>
                  <a:pt x="0" y="0"/>
                </a:moveTo>
                <a:lnTo>
                  <a:pt x="2202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7" name="Group 106"/>
          <p:cNvGrpSpPr/>
          <p:nvPr/>
        </p:nvGrpSpPr>
        <p:grpSpPr>
          <a:xfrm>
            <a:off x="2181243" y="2510635"/>
            <a:ext cx="12701" cy="23713"/>
            <a:chOff x="2181243" y="2510635"/>
            <a:chExt cx="12701" cy="23713"/>
          </a:xfrm>
        </p:grpSpPr>
        <p:sp>
          <p:nvSpPr>
            <p:cNvPr id="105" name="Freeform 104"/>
            <p:cNvSpPr/>
            <p:nvPr/>
          </p:nvSpPr>
          <p:spPr>
            <a:xfrm>
              <a:off x="2181243" y="2510635"/>
              <a:ext cx="1" cy="11013"/>
            </a:xfrm>
            <a:custGeom>
              <a:avLst/>
              <a:gdLst/>
              <a:ahLst/>
              <a:cxnLst/>
              <a:rect l="0" t="0" r="0" b="0"/>
              <a:pathLst>
                <a:path w="1" h="11013">
                  <a:moveTo>
                    <a:pt x="0" y="11012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2181243" y="2521647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1661896" y="5803092"/>
            <a:ext cx="783625" cy="287990"/>
            <a:chOff x="1661896" y="5803092"/>
            <a:chExt cx="783625" cy="287990"/>
          </a:xfrm>
        </p:grpSpPr>
        <p:sp>
          <p:nvSpPr>
            <p:cNvPr id="108" name="Freeform 107"/>
            <p:cNvSpPr/>
            <p:nvPr/>
          </p:nvSpPr>
          <p:spPr>
            <a:xfrm>
              <a:off x="1661896" y="5807760"/>
              <a:ext cx="200013" cy="270999"/>
            </a:xfrm>
            <a:custGeom>
              <a:avLst/>
              <a:gdLst/>
              <a:ahLst/>
              <a:cxnLst/>
              <a:rect l="0" t="0" r="0" b="0"/>
              <a:pathLst>
                <a:path w="200013" h="270999">
                  <a:moveTo>
                    <a:pt x="12815" y="6344"/>
                  </a:moveTo>
                  <a:lnTo>
                    <a:pt x="30352" y="498"/>
                  </a:lnTo>
                  <a:lnTo>
                    <a:pt x="41636" y="0"/>
                  </a:lnTo>
                  <a:lnTo>
                    <a:pt x="55275" y="891"/>
                  </a:lnTo>
                  <a:lnTo>
                    <a:pt x="70486" y="2708"/>
                  </a:lnTo>
                  <a:lnTo>
                    <a:pt x="85521" y="5144"/>
                  </a:lnTo>
                  <a:lnTo>
                    <a:pt x="100438" y="7991"/>
                  </a:lnTo>
                  <a:lnTo>
                    <a:pt x="115276" y="11112"/>
                  </a:lnTo>
                  <a:lnTo>
                    <a:pt x="127616" y="15640"/>
                  </a:lnTo>
                  <a:lnTo>
                    <a:pt x="138289" y="21106"/>
                  </a:lnTo>
                  <a:lnTo>
                    <a:pt x="147852" y="27197"/>
                  </a:lnTo>
                  <a:lnTo>
                    <a:pt x="155450" y="34928"/>
                  </a:lnTo>
                  <a:lnTo>
                    <a:pt x="161739" y="43752"/>
                  </a:lnTo>
                  <a:lnTo>
                    <a:pt x="167156" y="53306"/>
                  </a:lnTo>
                  <a:lnTo>
                    <a:pt x="171990" y="64569"/>
                  </a:lnTo>
                  <a:lnTo>
                    <a:pt x="176437" y="76972"/>
                  </a:lnTo>
                  <a:lnTo>
                    <a:pt x="180624" y="90134"/>
                  </a:lnTo>
                  <a:lnTo>
                    <a:pt x="182193" y="103803"/>
                  </a:lnTo>
                  <a:lnTo>
                    <a:pt x="182015" y="117810"/>
                  </a:lnTo>
                  <a:lnTo>
                    <a:pt x="180673" y="132042"/>
                  </a:lnTo>
                  <a:lnTo>
                    <a:pt x="178555" y="146424"/>
                  </a:lnTo>
                  <a:lnTo>
                    <a:pt x="175919" y="160906"/>
                  </a:lnTo>
                  <a:lnTo>
                    <a:pt x="172938" y="175455"/>
                  </a:lnTo>
                  <a:lnTo>
                    <a:pt x="168504" y="187601"/>
                  </a:lnTo>
                  <a:lnTo>
                    <a:pt x="163101" y="198145"/>
                  </a:lnTo>
                  <a:lnTo>
                    <a:pt x="143805" y="227939"/>
                  </a:lnTo>
                  <a:lnTo>
                    <a:pt x="136847" y="238496"/>
                  </a:lnTo>
                  <a:lnTo>
                    <a:pt x="128538" y="247981"/>
                  </a:lnTo>
                  <a:lnTo>
                    <a:pt x="119328" y="256751"/>
                  </a:lnTo>
                  <a:lnTo>
                    <a:pt x="109517" y="265045"/>
                  </a:lnTo>
                  <a:lnTo>
                    <a:pt x="99306" y="269351"/>
                  </a:lnTo>
                  <a:lnTo>
                    <a:pt x="88828" y="270998"/>
                  </a:lnTo>
                  <a:lnTo>
                    <a:pt x="78173" y="270872"/>
                  </a:lnTo>
                  <a:lnTo>
                    <a:pt x="67398" y="267118"/>
                  </a:lnTo>
                  <a:lnTo>
                    <a:pt x="56545" y="260945"/>
                  </a:lnTo>
                  <a:lnTo>
                    <a:pt x="45639" y="253159"/>
                  </a:lnTo>
                  <a:lnTo>
                    <a:pt x="35921" y="245521"/>
                  </a:lnTo>
                  <a:lnTo>
                    <a:pt x="26996" y="237982"/>
                  </a:lnTo>
                  <a:lnTo>
                    <a:pt x="18598" y="230509"/>
                  </a:lnTo>
                  <a:lnTo>
                    <a:pt x="11777" y="221856"/>
                  </a:lnTo>
                  <a:lnTo>
                    <a:pt x="6005" y="212418"/>
                  </a:lnTo>
                  <a:lnTo>
                    <a:pt x="934" y="202455"/>
                  </a:lnTo>
                  <a:lnTo>
                    <a:pt x="0" y="192142"/>
                  </a:lnTo>
                  <a:lnTo>
                    <a:pt x="1825" y="181596"/>
                  </a:lnTo>
                  <a:lnTo>
                    <a:pt x="5488" y="170895"/>
                  </a:lnTo>
                  <a:lnTo>
                    <a:pt x="14048" y="164985"/>
                  </a:lnTo>
                  <a:lnTo>
                    <a:pt x="25872" y="162268"/>
                  </a:lnTo>
                  <a:lnTo>
                    <a:pt x="39872" y="161681"/>
                  </a:lnTo>
                  <a:lnTo>
                    <a:pt x="52876" y="164959"/>
                  </a:lnTo>
                  <a:lnTo>
                    <a:pt x="65216" y="170816"/>
                  </a:lnTo>
                  <a:lnTo>
                    <a:pt x="77113" y="178391"/>
                  </a:lnTo>
                  <a:lnTo>
                    <a:pt x="88715" y="187111"/>
                  </a:lnTo>
                  <a:lnTo>
                    <a:pt x="100121" y="196595"/>
                  </a:lnTo>
                  <a:lnTo>
                    <a:pt x="111394" y="206588"/>
                  </a:lnTo>
                  <a:lnTo>
                    <a:pt x="133709" y="227480"/>
                  </a:lnTo>
                  <a:lnTo>
                    <a:pt x="144798" y="238189"/>
                  </a:lnTo>
                  <a:lnTo>
                    <a:pt x="155862" y="246553"/>
                  </a:lnTo>
                  <a:lnTo>
                    <a:pt x="166908" y="253352"/>
                  </a:lnTo>
                  <a:lnTo>
                    <a:pt x="200012" y="2706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1872919" y="6078381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1991658" y="5803092"/>
              <a:ext cx="168183" cy="284757"/>
            </a:xfrm>
            <a:custGeom>
              <a:avLst/>
              <a:gdLst/>
              <a:ahLst/>
              <a:cxnLst/>
              <a:rect l="0" t="0" r="0" b="0"/>
              <a:pathLst>
                <a:path w="168183" h="284757">
                  <a:moveTo>
                    <a:pt x="57446" y="77081"/>
                  </a:moveTo>
                  <a:lnTo>
                    <a:pt x="63292" y="59544"/>
                  </a:lnTo>
                  <a:lnTo>
                    <a:pt x="62567" y="51931"/>
                  </a:lnTo>
                  <a:lnTo>
                    <a:pt x="59636" y="44409"/>
                  </a:lnTo>
                  <a:lnTo>
                    <a:pt x="55236" y="36947"/>
                  </a:lnTo>
                  <a:lnTo>
                    <a:pt x="47408" y="33196"/>
                  </a:lnTo>
                  <a:lnTo>
                    <a:pt x="37296" y="31919"/>
                  </a:lnTo>
                  <a:lnTo>
                    <a:pt x="25660" y="32291"/>
                  </a:lnTo>
                  <a:lnTo>
                    <a:pt x="16679" y="36209"/>
                  </a:lnTo>
                  <a:lnTo>
                    <a:pt x="9469" y="42493"/>
                  </a:lnTo>
                  <a:lnTo>
                    <a:pt x="3438" y="50351"/>
                  </a:lnTo>
                  <a:lnTo>
                    <a:pt x="641" y="59261"/>
                  </a:lnTo>
                  <a:lnTo>
                    <a:pt x="0" y="68872"/>
                  </a:lnTo>
                  <a:lnTo>
                    <a:pt x="796" y="78949"/>
                  </a:lnTo>
                  <a:lnTo>
                    <a:pt x="3774" y="90562"/>
                  </a:lnTo>
                  <a:lnTo>
                    <a:pt x="8206" y="103197"/>
                  </a:lnTo>
                  <a:lnTo>
                    <a:pt x="13608" y="116515"/>
                  </a:lnTo>
                  <a:lnTo>
                    <a:pt x="19656" y="130288"/>
                  </a:lnTo>
                  <a:lnTo>
                    <a:pt x="32902" y="158641"/>
                  </a:lnTo>
                  <a:lnTo>
                    <a:pt x="54116" y="202118"/>
                  </a:lnTo>
                  <a:lnTo>
                    <a:pt x="60120" y="215497"/>
                  </a:lnTo>
                  <a:lnTo>
                    <a:pt x="65346" y="228087"/>
                  </a:lnTo>
                  <a:lnTo>
                    <a:pt x="70054" y="240150"/>
                  </a:lnTo>
                  <a:lnTo>
                    <a:pt x="78548" y="263342"/>
                  </a:lnTo>
                  <a:lnTo>
                    <a:pt x="82525" y="274666"/>
                  </a:lnTo>
                  <a:lnTo>
                    <a:pt x="80283" y="280991"/>
                  </a:lnTo>
                  <a:lnTo>
                    <a:pt x="73894" y="283985"/>
                  </a:lnTo>
                  <a:lnTo>
                    <a:pt x="64741" y="284756"/>
                  </a:lnTo>
                  <a:lnTo>
                    <a:pt x="56192" y="281601"/>
                  </a:lnTo>
                  <a:lnTo>
                    <a:pt x="48045" y="275827"/>
                  </a:lnTo>
                  <a:lnTo>
                    <a:pt x="40167" y="268307"/>
                  </a:lnTo>
                  <a:lnTo>
                    <a:pt x="33692" y="259623"/>
                  </a:lnTo>
                  <a:lnTo>
                    <a:pt x="28151" y="250163"/>
                  </a:lnTo>
                  <a:lnTo>
                    <a:pt x="23234" y="240186"/>
                  </a:lnTo>
                  <a:lnTo>
                    <a:pt x="18733" y="229864"/>
                  </a:lnTo>
                  <a:lnTo>
                    <a:pt x="14508" y="219312"/>
                  </a:lnTo>
                  <a:lnTo>
                    <a:pt x="10468" y="208607"/>
                  </a:lnTo>
                  <a:lnTo>
                    <a:pt x="8998" y="197800"/>
                  </a:lnTo>
                  <a:lnTo>
                    <a:pt x="9242" y="186924"/>
                  </a:lnTo>
                  <a:lnTo>
                    <a:pt x="10628" y="176003"/>
                  </a:lnTo>
                  <a:lnTo>
                    <a:pt x="15222" y="166276"/>
                  </a:lnTo>
                  <a:lnTo>
                    <a:pt x="21956" y="157344"/>
                  </a:lnTo>
                  <a:lnTo>
                    <a:pt x="30116" y="148942"/>
                  </a:lnTo>
                  <a:lnTo>
                    <a:pt x="41673" y="143341"/>
                  </a:lnTo>
                  <a:lnTo>
                    <a:pt x="55495" y="139607"/>
                  </a:lnTo>
                  <a:lnTo>
                    <a:pt x="70828" y="137117"/>
                  </a:lnTo>
                  <a:lnTo>
                    <a:pt x="84720" y="133011"/>
                  </a:lnTo>
                  <a:lnTo>
                    <a:pt x="97652" y="127826"/>
                  </a:lnTo>
                  <a:lnTo>
                    <a:pt x="109943" y="121923"/>
                  </a:lnTo>
                  <a:lnTo>
                    <a:pt x="121808" y="115540"/>
                  </a:lnTo>
                  <a:lnTo>
                    <a:pt x="133389" y="108837"/>
                  </a:lnTo>
                  <a:lnTo>
                    <a:pt x="144780" y="101922"/>
                  </a:lnTo>
                  <a:lnTo>
                    <a:pt x="153597" y="93642"/>
                  </a:lnTo>
                  <a:lnTo>
                    <a:pt x="160699" y="84451"/>
                  </a:lnTo>
                  <a:lnTo>
                    <a:pt x="166657" y="74653"/>
                  </a:lnTo>
                  <a:lnTo>
                    <a:pt x="168182" y="64451"/>
                  </a:lnTo>
                  <a:lnTo>
                    <a:pt x="166752" y="53979"/>
                  </a:lnTo>
                  <a:lnTo>
                    <a:pt x="163351" y="43327"/>
                  </a:lnTo>
                  <a:lnTo>
                    <a:pt x="158637" y="33779"/>
                  </a:lnTo>
                  <a:lnTo>
                    <a:pt x="153047" y="24966"/>
                  </a:lnTo>
                  <a:lnTo>
                    <a:pt x="146874" y="16644"/>
                  </a:lnTo>
                  <a:lnTo>
                    <a:pt x="137864" y="11096"/>
                  </a:lnTo>
                  <a:lnTo>
                    <a:pt x="126964" y="7397"/>
                  </a:lnTo>
                  <a:lnTo>
                    <a:pt x="9048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2247312" y="5936477"/>
              <a:ext cx="198209" cy="152917"/>
            </a:xfrm>
            <a:custGeom>
              <a:avLst/>
              <a:gdLst/>
              <a:ahLst/>
              <a:cxnLst/>
              <a:rect l="0" t="0" r="0" b="0"/>
              <a:pathLst>
                <a:path w="198209" h="152917">
                  <a:moveTo>
                    <a:pt x="0" y="9765"/>
                  </a:moveTo>
                  <a:lnTo>
                    <a:pt x="0" y="33148"/>
                  </a:lnTo>
                  <a:lnTo>
                    <a:pt x="1224" y="44930"/>
                  </a:lnTo>
                  <a:lnTo>
                    <a:pt x="3263" y="57679"/>
                  </a:lnTo>
                  <a:lnTo>
                    <a:pt x="5846" y="71072"/>
                  </a:lnTo>
                  <a:lnTo>
                    <a:pt x="6344" y="86118"/>
                  </a:lnTo>
                  <a:lnTo>
                    <a:pt x="5453" y="102266"/>
                  </a:lnTo>
                  <a:lnTo>
                    <a:pt x="3636" y="119149"/>
                  </a:lnTo>
                  <a:lnTo>
                    <a:pt x="3647" y="125511"/>
                  </a:lnTo>
                  <a:lnTo>
                    <a:pt x="4879" y="124858"/>
                  </a:lnTo>
                  <a:lnTo>
                    <a:pt x="6923" y="119528"/>
                  </a:lnTo>
                  <a:lnTo>
                    <a:pt x="12457" y="103819"/>
                  </a:lnTo>
                  <a:lnTo>
                    <a:pt x="15646" y="94491"/>
                  </a:lnTo>
                  <a:lnTo>
                    <a:pt x="18995" y="83378"/>
                  </a:lnTo>
                  <a:lnTo>
                    <a:pt x="25979" y="57980"/>
                  </a:lnTo>
                  <a:lnTo>
                    <a:pt x="30778" y="45579"/>
                  </a:lnTo>
                  <a:lnTo>
                    <a:pt x="36425" y="33641"/>
                  </a:lnTo>
                  <a:lnTo>
                    <a:pt x="42636" y="22012"/>
                  </a:lnTo>
                  <a:lnTo>
                    <a:pt x="48000" y="17930"/>
                  </a:lnTo>
                  <a:lnTo>
                    <a:pt x="52800" y="18879"/>
                  </a:lnTo>
                  <a:lnTo>
                    <a:pt x="57223" y="23182"/>
                  </a:lnTo>
                  <a:lnTo>
                    <a:pt x="61395" y="30945"/>
                  </a:lnTo>
                  <a:lnTo>
                    <a:pt x="65400" y="41015"/>
                  </a:lnTo>
                  <a:lnTo>
                    <a:pt x="69294" y="52621"/>
                  </a:lnTo>
                  <a:lnTo>
                    <a:pt x="73113" y="65253"/>
                  </a:lnTo>
                  <a:lnTo>
                    <a:pt x="80620" y="92339"/>
                  </a:lnTo>
                  <a:lnTo>
                    <a:pt x="84334" y="97849"/>
                  </a:lnTo>
                  <a:lnTo>
                    <a:pt x="88034" y="97852"/>
                  </a:lnTo>
                  <a:lnTo>
                    <a:pt x="91724" y="94183"/>
                  </a:lnTo>
                  <a:lnTo>
                    <a:pt x="95408" y="88067"/>
                  </a:lnTo>
                  <a:lnTo>
                    <a:pt x="99087" y="80319"/>
                  </a:lnTo>
                  <a:lnTo>
                    <a:pt x="102763" y="71483"/>
                  </a:lnTo>
                  <a:lnTo>
                    <a:pt x="106438" y="61922"/>
                  </a:lnTo>
                  <a:lnTo>
                    <a:pt x="113783" y="41511"/>
                  </a:lnTo>
                  <a:lnTo>
                    <a:pt x="124797" y="9384"/>
                  </a:lnTo>
                  <a:lnTo>
                    <a:pt x="130915" y="3393"/>
                  </a:lnTo>
                  <a:lnTo>
                    <a:pt x="138664" y="624"/>
                  </a:lnTo>
                  <a:lnTo>
                    <a:pt x="147501" y="0"/>
                  </a:lnTo>
                  <a:lnTo>
                    <a:pt x="154615" y="4479"/>
                  </a:lnTo>
                  <a:lnTo>
                    <a:pt x="160582" y="12358"/>
                  </a:lnTo>
                  <a:lnTo>
                    <a:pt x="165783" y="22506"/>
                  </a:lnTo>
                  <a:lnTo>
                    <a:pt x="170474" y="34164"/>
                  </a:lnTo>
                  <a:lnTo>
                    <a:pt x="174825" y="46831"/>
                  </a:lnTo>
                  <a:lnTo>
                    <a:pt x="178949" y="60169"/>
                  </a:lnTo>
                  <a:lnTo>
                    <a:pt x="186794" y="88040"/>
                  </a:lnTo>
                  <a:lnTo>
                    <a:pt x="198208" y="1529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6100" y="482600"/>
            <a:ext cx="3708400" cy="13388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Verdana - 36"/>
              </a:rPr>
              <a:t>Homework -</a:t>
            </a:r>
          </a:p>
          <a:p>
            <a:endParaRPr lang="en-US" sz="2700" smtClean="0">
              <a:solidFill>
                <a:srgbClr val="000000"/>
              </a:solidFill>
              <a:latin typeface="Verdana - 36"/>
            </a:endParaRPr>
          </a:p>
          <a:p>
            <a:r>
              <a:rPr lang="en-US" sz="2700" smtClean="0">
                <a:solidFill>
                  <a:srgbClr val="000000"/>
                </a:solidFill>
                <a:latin typeface="Verdana - 36"/>
              </a:rPr>
              <a:t>Review Sheet</a:t>
            </a:r>
            <a:endParaRPr lang="en-US" sz="2700">
              <a:solidFill>
                <a:srgbClr val="000000"/>
              </a:solidFill>
              <a:latin typeface="Verdana - 36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40E0D0"/>
            </a:gs>
            <a:gs pos="100000">
              <a:srgbClr val="40E0D0">
                <a:tint val="0"/>
              </a:srgb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7800" y="317500"/>
            <a:ext cx="6400800" cy="26161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100" smtClean="0">
                <a:solidFill>
                  <a:srgbClr val="000000"/>
                </a:solidFill>
                <a:latin typeface="Verdana - 15"/>
              </a:rPr>
              <a:t>Title: Problem Solving with Pythagorean's Theorem in Two/Three Dimensional Objects.</a:t>
            </a:r>
            <a:endParaRPr lang="en-US" sz="1100">
              <a:solidFill>
                <a:srgbClr val="000000"/>
              </a:solidFill>
              <a:latin typeface="Verdana - 15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69100" y="266700"/>
            <a:ext cx="3352800" cy="26161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100" smtClean="0">
                <a:solidFill>
                  <a:srgbClr val="000000"/>
                </a:solidFill>
                <a:latin typeface="Verdana - 15"/>
              </a:rPr>
              <a:t>Date: 09.08.2011</a:t>
            </a:r>
            <a:endParaRPr lang="en-US" sz="1100">
              <a:solidFill>
                <a:srgbClr val="000000"/>
              </a:solidFill>
              <a:latin typeface="Verdana - 15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1300" y="1473200"/>
            <a:ext cx="2108200" cy="26161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100" smtClean="0">
                <a:solidFill>
                  <a:srgbClr val="000000"/>
                </a:solidFill>
                <a:latin typeface="Verdana - 15"/>
              </a:rPr>
              <a:t>Warm-up:</a:t>
            </a:r>
            <a:endParaRPr lang="en-US" sz="1100">
              <a:solidFill>
                <a:srgbClr val="000000"/>
              </a:solidFill>
              <a:latin typeface="Verdana - 15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5219700" y="1905000"/>
            <a:ext cx="4737100" cy="4711700"/>
            <a:chOff x="5219700" y="1905000"/>
            <a:chExt cx="4737100" cy="4711700"/>
          </a:xfrm>
        </p:grpSpPr>
        <p:grpSp>
          <p:nvGrpSpPr>
            <p:cNvPr id="47" name="Group 46"/>
            <p:cNvGrpSpPr/>
            <p:nvPr/>
          </p:nvGrpSpPr>
          <p:grpSpPr>
            <a:xfrm>
              <a:off x="5384800" y="2044700"/>
              <a:ext cx="4436237" cy="4431666"/>
              <a:chOff x="5384800" y="2044700"/>
              <a:chExt cx="4436237" cy="4431666"/>
            </a:xfrm>
          </p:grpSpPr>
          <p:sp>
            <p:nvSpPr>
              <p:cNvPr id="5" name="Freeform 4"/>
              <p:cNvSpPr/>
              <p:nvPr/>
            </p:nvSpPr>
            <p:spPr>
              <a:xfrm>
                <a:off x="5384800" y="2054605"/>
                <a:ext cx="22098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2098" h="4406267">
                    <a:moveTo>
                      <a:pt x="0" y="0"/>
                    </a:moveTo>
                    <a:lnTo>
                      <a:pt x="22097" y="0"/>
                    </a:lnTo>
                    <a:lnTo>
                      <a:pt x="22097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Freeform 5"/>
              <p:cNvSpPr/>
              <p:nvPr/>
            </p:nvSpPr>
            <p:spPr>
              <a:xfrm>
                <a:off x="5384800" y="2044700"/>
                <a:ext cx="4434714" cy="22099"/>
              </a:xfrm>
              <a:custGeom>
                <a:avLst/>
                <a:gdLst/>
                <a:ahLst/>
                <a:cxnLst/>
                <a:rect l="0" t="0" r="0" b="0"/>
                <a:pathLst>
                  <a:path w="4434714" h="22099">
                    <a:moveTo>
                      <a:pt x="0" y="0"/>
                    </a:moveTo>
                    <a:lnTo>
                      <a:pt x="4434713" y="0"/>
                    </a:lnTo>
                    <a:lnTo>
                      <a:pt x="4434713" y="22098"/>
                    </a:lnTo>
                    <a:lnTo>
                      <a:pt x="0" y="2209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Freeform 6"/>
              <p:cNvSpPr/>
              <p:nvPr/>
            </p:nvSpPr>
            <p:spPr>
              <a:xfrm>
                <a:off x="5400294" y="2266188"/>
                <a:ext cx="4411726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11726" h="22988">
                    <a:moveTo>
                      <a:pt x="0" y="0"/>
                    </a:moveTo>
                    <a:lnTo>
                      <a:pt x="4411725" y="0"/>
                    </a:lnTo>
                    <a:lnTo>
                      <a:pt x="4411725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Freeform 7"/>
              <p:cNvSpPr/>
              <p:nvPr/>
            </p:nvSpPr>
            <p:spPr>
              <a:xfrm>
                <a:off x="5607430" y="2055748"/>
                <a:ext cx="23116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3116" h="4406267">
                    <a:moveTo>
                      <a:pt x="0" y="0"/>
                    </a:moveTo>
                    <a:lnTo>
                      <a:pt x="23115" y="0"/>
                    </a:lnTo>
                    <a:lnTo>
                      <a:pt x="23115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Freeform 8"/>
              <p:cNvSpPr/>
              <p:nvPr/>
            </p:nvSpPr>
            <p:spPr>
              <a:xfrm>
                <a:off x="5826633" y="2054605"/>
                <a:ext cx="22988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2988" h="4406267">
                    <a:moveTo>
                      <a:pt x="0" y="0"/>
                    </a:moveTo>
                    <a:lnTo>
                      <a:pt x="22987" y="0"/>
                    </a:lnTo>
                    <a:lnTo>
                      <a:pt x="22987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Freeform 9"/>
              <p:cNvSpPr/>
              <p:nvPr/>
            </p:nvSpPr>
            <p:spPr>
              <a:xfrm>
                <a:off x="6049009" y="2055748"/>
                <a:ext cx="25401" cy="4407537"/>
              </a:xfrm>
              <a:custGeom>
                <a:avLst/>
                <a:gdLst/>
                <a:ahLst/>
                <a:cxnLst/>
                <a:rect l="0" t="0" r="0" b="0"/>
                <a:pathLst>
                  <a:path w="25401" h="4407537">
                    <a:moveTo>
                      <a:pt x="0" y="0"/>
                    </a:moveTo>
                    <a:lnTo>
                      <a:pt x="25400" y="0"/>
                    </a:lnTo>
                    <a:lnTo>
                      <a:pt x="25400" y="4407536"/>
                    </a:lnTo>
                    <a:lnTo>
                      <a:pt x="0" y="440753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reeform 10"/>
              <p:cNvSpPr/>
              <p:nvPr/>
            </p:nvSpPr>
            <p:spPr>
              <a:xfrm>
                <a:off x="6265036" y="2054605"/>
                <a:ext cx="26418" cy="4408680"/>
              </a:xfrm>
              <a:custGeom>
                <a:avLst/>
                <a:gdLst/>
                <a:ahLst/>
                <a:cxnLst/>
                <a:rect l="0" t="0" r="0" b="0"/>
                <a:pathLst>
                  <a:path w="26418" h="4408680">
                    <a:moveTo>
                      <a:pt x="0" y="0"/>
                    </a:moveTo>
                    <a:lnTo>
                      <a:pt x="26417" y="0"/>
                    </a:lnTo>
                    <a:lnTo>
                      <a:pt x="26417" y="4408679"/>
                    </a:lnTo>
                    <a:lnTo>
                      <a:pt x="0" y="440867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Freeform 11"/>
              <p:cNvSpPr/>
              <p:nvPr/>
            </p:nvSpPr>
            <p:spPr>
              <a:xfrm>
                <a:off x="6487414" y="2055748"/>
                <a:ext cx="22988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2988" h="4406267">
                    <a:moveTo>
                      <a:pt x="0" y="0"/>
                    </a:moveTo>
                    <a:lnTo>
                      <a:pt x="22987" y="0"/>
                    </a:lnTo>
                    <a:lnTo>
                      <a:pt x="22987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Freeform 12"/>
              <p:cNvSpPr/>
              <p:nvPr/>
            </p:nvSpPr>
            <p:spPr>
              <a:xfrm>
                <a:off x="6710044" y="2056892"/>
                <a:ext cx="25401" cy="4407536"/>
              </a:xfrm>
              <a:custGeom>
                <a:avLst/>
                <a:gdLst/>
                <a:ahLst/>
                <a:cxnLst/>
                <a:rect l="0" t="0" r="0" b="0"/>
                <a:pathLst>
                  <a:path w="25401" h="4407536">
                    <a:moveTo>
                      <a:pt x="0" y="0"/>
                    </a:moveTo>
                    <a:lnTo>
                      <a:pt x="25400" y="0"/>
                    </a:lnTo>
                    <a:lnTo>
                      <a:pt x="25400" y="4407535"/>
                    </a:lnTo>
                    <a:lnTo>
                      <a:pt x="0" y="440753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Freeform 13"/>
              <p:cNvSpPr/>
              <p:nvPr/>
            </p:nvSpPr>
            <p:spPr>
              <a:xfrm>
                <a:off x="6930390" y="2055748"/>
                <a:ext cx="24130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4130" h="4406267">
                    <a:moveTo>
                      <a:pt x="0" y="0"/>
                    </a:moveTo>
                    <a:lnTo>
                      <a:pt x="24129" y="0"/>
                    </a:lnTo>
                    <a:lnTo>
                      <a:pt x="24129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Freeform 14"/>
              <p:cNvSpPr/>
              <p:nvPr/>
            </p:nvSpPr>
            <p:spPr>
              <a:xfrm>
                <a:off x="7151623" y="2057780"/>
                <a:ext cx="26545" cy="4405124"/>
              </a:xfrm>
              <a:custGeom>
                <a:avLst/>
                <a:gdLst/>
                <a:ahLst/>
                <a:cxnLst/>
                <a:rect l="0" t="0" r="0" b="0"/>
                <a:pathLst>
                  <a:path w="26545" h="4405124">
                    <a:moveTo>
                      <a:pt x="0" y="0"/>
                    </a:moveTo>
                    <a:lnTo>
                      <a:pt x="26544" y="0"/>
                    </a:lnTo>
                    <a:lnTo>
                      <a:pt x="26544" y="4405123"/>
                    </a:lnTo>
                    <a:lnTo>
                      <a:pt x="0" y="440512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Freeform 15"/>
              <p:cNvSpPr/>
              <p:nvPr/>
            </p:nvSpPr>
            <p:spPr>
              <a:xfrm>
                <a:off x="7366381" y="2055748"/>
                <a:ext cx="28576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8576" h="4406267">
                    <a:moveTo>
                      <a:pt x="0" y="0"/>
                    </a:moveTo>
                    <a:lnTo>
                      <a:pt x="28575" y="0"/>
                    </a:lnTo>
                    <a:lnTo>
                      <a:pt x="28575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Freeform 16"/>
              <p:cNvSpPr/>
              <p:nvPr/>
            </p:nvSpPr>
            <p:spPr>
              <a:xfrm>
                <a:off x="7590281" y="2056892"/>
                <a:ext cx="22988" cy="4403091"/>
              </a:xfrm>
              <a:custGeom>
                <a:avLst/>
                <a:gdLst/>
                <a:ahLst/>
                <a:cxnLst/>
                <a:rect l="0" t="0" r="0" b="0"/>
                <a:pathLst>
                  <a:path w="22988" h="4403091">
                    <a:moveTo>
                      <a:pt x="0" y="0"/>
                    </a:moveTo>
                    <a:lnTo>
                      <a:pt x="22987" y="0"/>
                    </a:lnTo>
                    <a:lnTo>
                      <a:pt x="22987" y="4403090"/>
                    </a:lnTo>
                    <a:lnTo>
                      <a:pt x="0" y="440309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Freeform 17"/>
              <p:cNvSpPr/>
              <p:nvPr/>
            </p:nvSpPr>
            <p:spPr>
              <a:xfrm>
                <a:off x="7812658" y="2056892"/>
                <a:ext cx="25274" cy="4404234"/>
              </a:xfrm>
              <a:custGeom>
                <a:avLst/>
                <a:gdLst/>
                <a:ahLst/>
                <a:cxnLst/>
                <a:rect l="0" t="0" r="0" b="0"/>
                <a:pathLst>
                  <a:path w="25274" h="4404234">
                    <a:moveTo>
                      <a:pt x="0" y="0"/>
                    </a:moveTo>
                    <a:lnTo>
                      <a:pt x="25273" y="0"/>
                    </a:lnTo>
                    <a:lnTo>
                      <a:pt x="25273" y="4404233"/>
                    </a:lnTo>
                    <a:lnTo>
                      <a:pt x="0" y="440423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Freeform 18"/>
              <p:cNvSpPr/>
              <p:nvPr/>
            </p:nvSpPr>
            <p:spPr>
              <a:xfrm>
                <a:off x="8033004" y="2056892"/>
                <a:ext cx="24130" cy="4405123"/>
              </a:xfrm>
              <a:custGeom>
                <a:avLst/>
                <a:gdLst/>
                <a:ahLst/>
                <a:cxnLst/>
                <a:rect l="0" t="0" r="0" b="0"/>
                <a:pathLst>
                  <a:path w="24130" h="4405123">
                    <a:moveTo>
                      <a:pt x="0" y="0"/>
                    </a:moveTo>
                    <a:lnTo>
                      <a:pt x="24129" y="0"/>
                    </a:lnTo>
                    <a:lnTo>
                      <a:pt x="24129" y="4405122"/>
                    </a:lnTo>
                    <a:lnTo>
                      <a:pt x="0" y="4405122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Freeform 19"/>
              <p:cNvSpPr/>
              <p:nvPr/>
            </p:nvSpPr>
            <p:spPr>
              <a:xfrm>
                <a:off x="8254492" y="2057780"/>
                <a:ext cx="26543" cy="4407536"/>
              </a:xfrm>
              <a:custGeom>
                <a:avLst/>
                <a:gdLst/>
                <a:ahLst/>
                <a:cxnLst/>
                <a:rect l="0" t="0" r="0" b="0"/>
                <a:pathLst>
                  <a:path w="26543" h="4407536">
                    <a:moveTo>
                      <a:pt x="0" y="0"/>
                    </a:moveTo>
                    <a:lnTo>
                      <a:pt x="26542" y="0"/>
                    </a:lnTo>
                    <a:lnTo>
                      <a:pt x="26542" y="4407535"/>
                    </a:lnTo>
                    <a:lnTo>
                      <a:pt x="0" y="440753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Freeform 20"/>
              <p:cNvSpPr/>
              <p:nvPr/>
            </p:nvSpPr>
            <p:spPr>
              <a:xfrm>
                <a:off x="8469248" y="2055748"/>
                <a:ext cx="28576" cy="4408680"/>
              </a:xfrm>
              <a:custGeom>
                <a:avLst/>
                <a:gdLst/>
                <a:ahLst/>
                <a:cxnLst/>
                <a:rect l="0" t="0" r="0" b="0"/>
                <a:pathLst>
                  <a:path w="28576" h="4408680">
                    <a:moveTo>
                      <a:pt x="0" y="0"/>
                    </a:moveTo>
                    <a:lnTo>
                      <a:pt x="28575" y="0"/>
                    </a:lnTo>
                    <a:lnTo>
                      <a:pt x="28575" y="4408679"/>
                    </a:lnTo>
                    <a:lnTo>
                      <a:pt x="0" y="440867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Freeform 21"/>
              <p:cNvSpPr/>
              <p:nvPr/>
            </p:nvSpPr>
            <p:spPr>
              <a:xfrm>
                <a:off x="8692768" y="2056892"/>
                <a:ext cx="25401" cy="4406393"/>
              </a:xfrm>
              <a:custGeom>
                <a:avLst/>
                <a:gdLst/>
                <a:ahLst/>
                <a:cxnLst/>
                <a:rect l="0" t="0" r="0" b="0"/>
                <a:pathLst>
                  <a:path w="25401" h="4406393">
                    <a:moveTo>
                      <a:pt x="0" y="0"/>
                    </a:moveTo>
                    <a:lnTo>
                      <a:pt x="25400" y="0"/>
                    </a:lnTo>
                    <a:lnTo>
                      <a:pt x="25400" y="4406392"/>
                    </a:lnTo>
                    <a:lnTo>
                      <a:pt x="0" y="4406392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Freeform 22"/>
              <p:cNvSpPr/>
              <p:nvPr/>
            </p:nvSpPr>
            <p:spPr>
              <a:xfrm>
                <a:off x="8915145" y="2057780"/>
                <a:ext cx="27434" cy="4407536"/>
              </a:xfrm>
              <a:custGeom>
                <a:avLst/>
                <a:gdLst/>
                <a:ahLst/>
                <a:cxnLst/>
                <a:rect l="0" t="0" r="0" b="0"/>
                <a:pathLst>
                  <a:path w="27434" h="4407536">
                    <a:moveTo>
                      <a:pt x="0" y="0"/>
                    </a:moveTo>
                    <a:lnTo>
                      <a:pt x="27433" y="0"/>
                    </a:lnTo>
                    <a:lnTo>
                      <a:pt x="27433" y="4407535"/>
                    </a:lnTo>
                    <a:lnTo>
                      <a:pt x="0" y="440753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reeform 23"/>
              <p:cNvSpPr/>
              <p:nvPr/>
            </p:nvSpPr>
            <p:spPr>
              <a:xfrm>
                <a:off x="9135491" y="2056892"/>
                <a:ext cx="26543" cy="4406393"/>
              </a:xfrm>
              <a:custGeom>
                <a:avLst/>
                <a:gdLst/>
                <a:ahLst/>
                <a:cxnLst/>
                <a:rect l="0" t="0" r="0" b="0"/>
                <a:pathLst>
                  <a:path w="26543" h="4406393">
                    <a:moveTo>
                      <a:pt x="0" y="0"/>
                    </a:moveTo>
                    <a:lnTo>
                      <a:pt x="26542" y="0"/>
                    </a:lnTo>
                    <a:lnTo>
                      <a:pt x="26542" y="4406392"/>
                    </a:lnTo>
                    <a:lnTo>
                      <a:pt x="0" y="4406392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Freeform 24"/>
              <p:cNvSpPr/>
              <p:nvPr/>
            </p:nvSpPr>
            <p:spPr>
              <a:xfrm>
                <a:off x="9355835" y="2056892"/>
                <a:ext cx="28576" cy="4408679"/>
              </a:xfrm>
              <a:custGeom>
                <a:avLst/>
                <a:gdLst/>
                <a:ahLst/>
                <a:cxnLst/>
                <a:rect l="0" t="0" r="0" b="0"/>
                <a:pathLst>
                  <a:path w="28576" h="4408679">
                    <a:moveTo>
                      <a:pt x="0" y="0"/>
                    </a:moveTo>
                    <a:lnTo>
                      <a:pt x="28575" y="0"/>
                    </a:lnTo>
                    <a:lnTo>
                      <a:pt x="28575" y="4408678"/>
                    </a:lnTo>
                    <a:lnTo>
                      <a:pt x="0" y="440867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25"/>
              <p:cNvSpPr/>
              <p:nvPr/>
            </p:nvSpPr>
            <p:spPr>
              <a:xfrm>
                <a:off x="9571863" y="2056892"/>
                <a:ext cx="30861" cy="4408679"/>
              </a:xfrm>
              <a:custGeom>
                <a:avLst/>
                <a:gdLst/>
                <a:ahLst/>
                <a:cxnLst/>
                <a:rect l="0" t="0" r="0" b="0"/>
                <a:pathLst>
                  <a:path w="30861" h="4408679">
                    <a:moveTo>
                      <a:pt x="0" y="0"/>
                    </a:moveTo>
                    <a:lnTo>
                      <a:pt x="30860" y="0"/>
                    </a:lnTo>
                    <a:lnTo>
                      <a:pt x="30860" y="4408678"/>
                    </a:lnTo>
                    <a:lnTo>
                      <a:pt x="0" y="440867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26"/>
              <p:cNvSpPr/>
              <p:nvPr/>
            </p:nvSpPr>
            <p:spPr>
              <a:xfrm>
                <a:off x="9788906" y="2053463"/>
                <a:ext cx="32131" cy="4409441"/>
              </a:xfrm>
              <a:custGeom>
                <a:avLst/>
                <a:gdLst/>
                <a:ahLst/>
                <a:cxnLst/>
                <a:rect l="0" t="0" r="0" b="0"/>
                <a:pathLst>
                  <a:path w="32131" h="4409441">
                    <a:moveTo>
                      <a:pt x="0" y="0"/>
                    </a:moveTo>
                    <a:lnTo>
                      <a:pt x="32130" y="0"/>
                    </a:lnTo>
                    <a:lnTo>
                      <a:pt x="32130" y="4409440"/>
                    </a:lnTo>
                    <a:lnTo>
                      <a:pt x="0" y="440944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27"/>
              <p:cNvSpPr/>
              <p:nvPr/>
            </p:nvSpPr>
            <p:spPr>
              <a:xfrm>
                <a:off x="5397880" y="2487422"/>
                <a:ext cx="4407410" cy="22987"/>
              </a:xfrm>
              <a:custGeom>
                <a:avLst/>
                <a:gdLst/>
                <a:ahLst/>
                <a:cxnLst/>
                <a:rect l="0" t="0" r="0" b="0"/>
                <a:pathLst>
                  <a:path w="4407410" h="22987">
                    <a:moveTo>
                      <a:pt x="0" y="0"/>
                    </a:moveTo>
                    <a:lnTo>
                      <a:pt x="4407409" y="0"/>
                    </a:lnTo>
                    <a:lnTo>
                      <a:pt x="4407409" y="22986"/>
                    </a:lnTo>
                    <a:lnTo>
                      <a:pt x="0" y="2298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Freeform 28"/>
              <p:cNvSpPr/>
              <p:nvPr/>
            </p:nvSpPr>
            <p:spPr>
              <a:xfrm>
                <a:off x="5399023" y="2706877"/>
                <a:ext cx="4414141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14141" h="22988">
                    <a:moveTo>
                      <a:pt x="0" y="0"/>
                    </a:moveTo>
                    <a:lnTo>
                      <a:pt x="4414140" y="0"/>
                    </a:lnTo>
                    <a:lnTo>
                      <a:pt x="4414140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reeform 29"/>
              <p:cNvSpPr/>
              <p:nvPr/>
            </p:nvSpPr>
            <p:spPr>
              <a:xfrm>
                <a:off x="5396991" y="2922523"/>
                <a:ext cx="4415029" cy="24258"/>
              </a:xfrm>
              <a:custGeom>
                <a:avLst/>
                <a:gdLst/>
                <a:ahLst/>
                <a:cxnLst/>
                <a:rect l="0" t="0" r="0" b="0"/>
                <a:pathLst>
                  <a:path w="4415029" h="24258">
                    <a:moveTo>
                      <a:pt x="0" y="0"/>
                    </a:moveTo>
                    <a:lnTo>
                      <a:pt x="4415028" y="0"/>
                    </a:lnTo>
                    <a:lnTo>
                      <a:pt x="4415028" y="24257"/>
                    </a:lnTo>
                    <a:lnTo>
                      <a:pt x="0" y="2425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reeform 30"/>
              <p:cNvSpPr/>
              <p:nvPr/>
            </p:nvSpPr>
            <p:spPr>
              <a:xfrm>
                <a:off x="5401436" y="4028694"/>
                <a:ext cx="4414903" cy="24130"/>
              </a:xfrm>
              <a:custGeom>
                <a:avLst/>
                <a:gdLst/>
                <a:ahLst/>
                <a:cxnLst/>
                <a:rect l="0" t="0" r="0" b="0"/>
                <a:pathLst>
                  <a:path w="4414903" h="24130">
                    <a:moveTo>
                      <a:pt x="0" y="0"/>
                    </a:moveTo>
                    <a:lnTo>
                      <a:pt x="4414902" y="0"/>
                    </a:lnTo>
                    <a:lnTo>
                      <a:pt x="4414902" y="24129"/>
                    </a:lnTo>
                    <a:lnTo>
                      <a:pt x="0" y="2412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Freeform 31"/>
              <p:cNvSpPr/>
              <p:nvPr/>
            </p:nvSpPr>
            <p:spPr>
              <a:xfrm>
                <a:off x="5399023" y="3809491"/>
                <a:ext cx="4415030" cy="24131"/>
              </a:xfrm>
              <a:custGeom>
                <a:avLst/>
                <a:gdLst/>
                <a:ahLst/>
                <a:cxnLst/>
                <a:rect l="0" t="0" r="0" b="0"/>
                <a:pathLst>
                  <a:path w="4415030" h="24131">
                    <a:moveTo>
                      <a:pt x="0" y="0"/>
                    </a:moveTo>
                    <a:lnTo>
                      <a:pt x="4415029" y="0"/>
                    </a:lnTo>
                    <a:lnTo>
                      <a:pt x="4415029" y="24130"/>
                    </a:lnTo>
                    <a:lnTo>
                      <a:pt x="0" y="2413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Freeform 32"/>
              <p:cNvSpPr/>
              <p:nvPr/>
            </p:nvSpPr>
            <p:spPr>
              <a:xfrm>
                <a:off x="5399023" y="3588003"/>
                <a:ext cx="4407409" cy="24132"/>
              </a:xfrm>
              <a:custGeom>
                <a:avLst/>
                <a:gdLst/>
                <a:ahLst/>
                <a:cxnLst/>
                <a:rect l="0" t="0" r="0" b="0"/>
                <a:pathLst>
                  <a:path w="4407409" h="24132">
                    <a:moveTo>
                      <a:pt x="0" y="0"/>
                    </a:moveTo>
                    <a:lnTo>
                      <a:pt x="4407408" y="0"/>
                    </a:lnTo>
                    <a:lnTo>
                      <a:pt x="4407408" y="24131"/>
                    </a:lnTo>
                    <a:lnTo>
                      <a:pt x="0" y="24131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Freeform 33"/>
              <p:cNvSpPr/>
              <p:nvPr/>
            </p:nvSpPr>
            <p:spPr>
              <a:xfrm>
                <a:off x="5401436" y="3366770"/>
                <a:ext cx="4414013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14013" h="22988">
                    <a:moveTo>
                      <a:pt x="0" y="0"/>
                    </a:moveTo>
                    <a:lnTo>
                      <a:pt x="4414012" y="0"/>
                    </a:lnTo>
                    <a:lnTo>
                      <a:pt x="4414012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Freeform 34"/>
              <p:cNvSpPr/>
              <p:nvPr/>
            </p:nvSpPr>
            <p:spPr>
              <a:xfrm>
                <a:off x="5400294" y="3147314"/>
                <a:ext cx="4401821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01821" h="22988">
                    <a:moveTo>
                      <a:pt x="0" y="0"/>
                    </a:moveTo>
                    <a:lnTo>
                      <a:pt x="4401820" y="0"/>
                    </a:lnTo>
                    <a:lnTo>
                      <a:pt x="4401820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Freeform 35"/>
              <p:cNvSpPr/>
              <p:nvPr/>
            </p:nvSpPr>
            <p:spPr>
              <a:xfrm>
                <a:off x="5397880" y="4246626"/>
                <a:ext cx="4406266" cy="23115"/>
              </a:xfrm>
              <a:custGeom>
                <a:avLst/>
                <a:gdLst/>
                <a:ahLst/>
                <a:cxnLst/>
                <a:rect l="0" t="0" r="0" b="0"/>
                <a:pathLst>
                  <a:path w="4406266" h="23115">
                    <a:moveTo>
                      <a:pt x="0" y="0"/>
                    </a:moveTo>
                    <a:lnTo>
                      <a:pt x="4406265" y="0"/>
                    </a:lnTo>
                    <a:lnTo>
                      <a:pt x="4406265" y="23114"/>
                    </a:lnTo>
                    <a:lnTo>
                      <a:pt x="0" y="23114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Freeform 36"/>
              <p:cNvSpPr/>
              <p:nvPr/>
            </p:nvSpPr>
            <p:spPr>
              <a:xfrm>
                <a:off x="5396991" y="4468240"/>
                <a:ext cx="4414141" cy="22989"/>
              </a:xfrm>
              <a:custGeom>
                <a:avLst/>
                <a:gdLst/>
                <a:ahLst/>
                <a:cxnLst/>
                <a:rect l="0" t="0" r="0" b="0"/>
                <a:pathLst>
                  <a:path w="4414141" h="22989">
                    <a:moveTo>
                      <a:pt x="0" y="0"/>
                    </a:moveTo>
                    <a:lnTo>
                      <a:pt x="4414140" y="0"/>
                    </a:lnTo>
                    <a:lnTo>
                      <a:pt x="4414140" y="22988"/>
                    </a:lnTo>
                    <a:lnTo>
                      <a:pt x="0" y="2298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Freeform 37"/>
              <p:cNvSpPr/>
              <p:nvPr/>
            </p:nvSpPr>
            <p:spPr>
              <a:xfrm>
                <a:off x="5395848" y="4689728"/>
                <a:ext cx="4411728" cy="24132"/>
              </a:xfrm>
              <a:custGeom>
                <a:avLst/>
                <a:gdLst/>
                <a:ahLst/>
                <a:cxnLst/>
                <a:rect l="0" t="0" r="0" b="0"/>
                <a:pathLst>
                  <a:path w="4411728" h="24132">
                    <a:moveTo>
                      <a:pt x="0" y="0"/>
                    </a:moveTo>
                    <a:lnTo>
                      <a:pt x="4411727" y="0"/>
                    </a:lnTo>
                    <a:lnTo>
                      <a:pt x="4411727" y="24131"/>
                    </a:lnTo>
                    <a:lnTo>
                      <a:pt x="0" y="24131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Freeform 38"/>
              <p:cNvSpPr/>
              <p:nvPr/>
            </p:nvSpPr>
            <p:spPr>
              <a:xfrm>
                <a:off x="5396991" y="4908930"/>
                <a:ext cx="4415029" cy="24131"/>
              </a:xfrm>
              <a:custGeom>
                <a:avLst/>
                <a:gdLst/>
                <a:ahLst/>
                <a:cxnLst/>
                <a:rect l="0" t="0" r="0" b="0"/>
                <a:pathLst>
                  <a:path w="4415029" h="24131">
                    <a:moveTo>
                      <a:pt x="0" y="0"/>
                    </a:moveTo>
                    <a:lnTo>
                      <a:pt x="4415028" y="0"/>
                    </a:lnTo>
                    <a:lnTo>
                      <a:pt x="4415028" y="24130"/>
                    </a:lnTo>
                    <a:lnTo>
                      <a:pt x="0" y="2413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Freeform 39"/>
              <p:cNvSpPr/>
              <p:nvPr/>
            </p:nvSpPr>
            <p:spPr>
              <a:xfrm>
                <a:off x="5395848" y="5124830"/>
                <a:ext cx="4414903" cy="24259"/>
              </a:xfrm>
              <a:custGeom>
                <a:avLst/>
                <a:gdLst/>
                <a:ahLst/>
                <a:cxnLst/>
                <a:rect l="0" t="0" r="0" b="0"/>
                <a:pathLst>
                  <a:path w="4414903" h="24259">
                    <a:moveTo>
                      <a:pt x="0" y="0"/>
                    </a:moveTo>
                    <a:lnTo>
                      <a:pt x="4414902" y="0"/>
                    </a:lnTo>
                    <a:lnTo>
                      <a:pt x="4414902" y="24258"/>
                    </a:lnTo>
                    <a:lnTo>
                      <a:pt x="0" y="2425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Freeform 40"/>
              <p:cNvSpPr/>
              <p:nvPr/>
            </p:nvSpPr>
            <p:spPr>
              <a:xfrm>
                <a:off x="5399023" y="6226302"/>
                <a:ext cx="4415030" cy="26544"/>
              </a:xfrm>
              <a:custGeom>
                <a:avLst/>
                <a:gdLst/>
                <a:ahLst/>
                <a:cxnLst/>
                <a:rect l="0" t="0" r="0" b="0"/>
                <a:pathLst>
                  <a:path w="4415030" h="26544">
                    <a:moveTo>
                      <a:pt x="0" y="0"/>
                    </a:moveTo>
                    <a:lnTo>
                      <a:pt x="4415029" y="0"/>
                    </a:lnTo>
                    <a:lnTo>
                      <a:pt x="4415029" y="26543"/>
                    </a:lnTo>
                    <a:lnTo>
                      <a:pt x="0" y="2654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Freeform 41"/>
              <p:cNvSpPr/>
              <p:nvPr/>
            </p:nvSpPr>
            <p:spPr>
              <a:xfrm>
                <a:off x="5399023" y="6010275"/>
                <a:ext cx="4416172" cy="26543"/>
              </a:xfrm>
              <a:custGeom>
                <a:avLst/>
                <a:gdLst/>
                <a:ahLst/>
                <a:cxnLst/>
                <a:rect l="0" t="0" r="0" b="0"/>
                <a:pathLst>
                  <a:path w="4416172" h="26543">
                    <a:moveTo>
                      <a:pt x="0" y="0"/>
                    </a:moveTo>
                    <a:lnTo>
                      <a:pt x="4416171" y="0"/>
                    </a:lnTo>
                    <a:lnTo>
                      <a:pt x="4416171" y="26542"/>
                    </a:lnTo>
                    <a:lnTo>
                      <a:pt x="0" y="26542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Freeform 42"/>
              <p:cNvSpPr/>
              <p:nvPr/>
            </p:nvSpPr>
            <p:spPr>
              <a:xfrm>
                <a:off x="5395848" y="5789929"/>
                <a:ext cx="4414141" cy="24258"/>
              </a:xfrm>
              <a:custGeom>
                <a:avLst/>
                <a:gdLst/>
                <a:ahLst/>
                <a:cxnLst/>
                <a:rect l="0" t="0" r="0" b="0"/>
                <a:pathLst>
                  <a:path w="4414141" h="24258">
                    <a:moveTo>
                      <a:pt x="0" y="0"/>
                    </a:moveTo>
                    <a:lnTo>
                      <a:pt x="4414140" y="0"/>
                    </a:lnTo>
                    <a:lnTo>
                      <a:pt x="4414140" y="24257"/>
                    </a:lnTo>
                    <a:lnTo>
                      <a:pt x="0" y="2425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Freeform 43"/>
              <p:cNvSpPr/>
              <p:nvPr/>
            </p:nvSpPr>
            <p:spPr>
              <a:xfrm>
                <a:off x="5396991" y="5568696"/>
                <a:ext cx="4415029" cy="24258"/>
              </a:xfrm>
              <a:custGeom>
                <a:avLst/>
                <a:gdLst/>
                <a:ahLst/>
                <a:cxnLst/>
                <a:rect l="0" t="0" r="0" b="0"/>
                <a:pathLst>
                  <a:path w="4415029" h="24258">
                    <a:moveTo>
                      <a:pt x="0" y="0"/>
                    </a:moveTo>
                    <a:lnTo>
                      <a:pt x="4415028" y="0"/>
                    </a:lnTo>
                    <a:lnTo>
                      <a:pt x="4415028" y="24257"/>
                    </a:lnTo>
                    <a:lnTo>
                      <a:pt x="0" y="2425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Freeform 44"/>
              <p:cNvSpPr/>
              <p:nvPr/>
            </p:nvSpPr>
            <p:spPr>
              <a:xfrm>
                <a:off x="5396991" y="5349621"/>
                <a:ext cx="4409441" cy="24131"/>
              </a:xfrm>
              <a:custGeom>
                <a:avLst/>
                <a:gdLst/>
                <a:ahLst/>
                <a:cxnLst/>
                <a:rect l="0" t="0" r="0" b="0"/>
                <a:pathLst>
                  <a:path w="4409441" h="24131">
                    <a:moveTo>
                      <a:pt x="0" y="0"/>
                    </a:moveTo>
                    <a:lnTo>
                      <a:pt x="4409440" y="0"/>
                    </a:lnTo>
                    <a:lnTo>
                      <a:pt x="4409440" y="24130"/>
                    </a:lnTo>
                    <a:lnTo>
                      <a:pt x="0" y="2413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Freeform 45"/>
              <p:cNvSpPr/>
              <p:nvPr/>
            </p:nvSpPr>
            <p:spPr>
              <a:xfrm>
                <a:off x="5384800" y="6449821"/>
                <a:ext cx="4435983" cy="26545"/>
              </a:xfrm>
              <a:custGeom>
                <a:avLst/>
                <a:gdLst/>
                <a:ahLst/>
                <a:cxnLst/>
                <a:rect l="0" t="0" r="0" b="0"/>
                <a:pathLst>
                  <a:path w="4435983" h="26545">
                    <a:moveTo>
                      <a:pt x="0" y="0"/>
                    </a:moveTo>
                    <a:lnTo>
                      <a:pt x="4435982" y="0"/>
                    </a:lnTo>
                    <a:lnTo>
                      <a:pt x="4435982" y="26544"/>
                    </a:lnTo>
                    <a:lnTo>
                      <a:pt x="0" y="26544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48" name="Straight Connector 47"/>
            <p:cNvCxnSpPr/>
            <p:nvPr/>
          </p:nvCxnSpPr>
          <p:spPr>
            <a:xfrm flipV="1">
              <a:off x="7581900" y="1905000"/>
              <a:ext cx="0" cy="471170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triangl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5219700" y="4229100"/>
              <a:ext cx="4737100" cy="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triangl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/>
          <p:cNvGrpSpPr/>
          <p:nvPr/>
        </p:nvGrpSpPr>
        <p:grpSpPr>
          <a:xfrm>
            <a:off x="5995670" y="2895600"/>
            <a:ext cx="2086611" cy="516891"/>
            <a:chOff x="5995670" y="2895600"/>
            <a:chExt cx="2086611" cy="516891"/>
          </a:xfrm>
        </p:grpSpPr>
        <p:sp>
          <p:nvSpPr>
            <p:cNvPr id="51" name="Freeform 50"/>
            <p:cNvSpPr/>
            <p:nvPr/>
          </p:nvSpPr>
          <p:spPr>
            <a:xfrm>
              <a:off x="5995670" y="3340100"/>
              <a:ext cx="87631" cy="72391"/>
            </a:xfrm>
            <a:custGeom>
              <a:avLst/>
              <a:gdLst/>
              <a:ahLst/>
              <a:cxnLst/>
              <a:rect l="0" t="0" r="0" b="0"/>
              <a:pathLst>
                <a:path w="87631" h="72391">
                  <a:moveTo>
                    <a:pt x="87630" y="50800"/>
                  </a:moveTo>
                  <a:lnTo>
                    <a:pt x="81280" y="64770"/>
                  </a:lnTo>
                  <a:lnTo>
                    <a:pt x="78739" y="63500"/>
                  </a:lnTo>
                  <a:lnTo>
                    <a:pt x="77470" y="59690"/>
                  </a:lnTo>
                  <a:lnTo>
                    <a:pt x="76200" y="52070"/>
                  </a:lnTo>
                  <a:lnTo>
                    <a:pt x="74930" y="45720"/>
                  </a:lnTo>
                  <a:lnTo>
                    <a:pt x="72389" y="40640"/>
                  </a:lnTo>
                  <a:lnTo>
                    <a:pt x="68580" y="35559"/>
                  </a:lnTo>
                  <a:lnTo>
                    <a:pt x="64770" y="30479"/>
                  </a:lnTo>
                  <a:lnTo>
                    <a:pt x="60959" y="26670"/>
                  </a:lnTo>
                  <a:lnTo>
                    <a:pt x="57150" y="21590"/>
                  </a:lnTo>
                  <a:lnTo>
                    <a:pt x="52070" y="17779"/>
                  </a:lnTo>
                  <a:lnTo>
                    <a:pt x="45720" y="12700"/>
                  </a:lnTo>
                  <a:lnTo>
                    <a:pt x="38100" y="8890"/>
                  </a:lnTo>
                  <a:lnTo>
                    <a:pt x="30480" y="7620"/>
                  </a:lnTo>
                  <a:lnTo>
                    <a:pt x="22859" y="7620"/>
                  </a:lnTo>
                  <a:lnTo>
                    <a:pt x="15239" y="8890"/>
                  </a:lnTo>
                  <a:lnTo>
                    <a:pt x="8889" y="12700"/>
                  </a:lnTo>
                  <a:lnTo>
                    <a:pt x="6350" y="19050"/>
                  </a:lnTo>
                  <a:lnTo>
                    <a:pt x="3809" y="25400"/>
                  </a:lnTo>
                  <a:lnTo>
                    <a:pt x="5080" y="30479"/>
                  </a:lnTo>
                  <a:lnTo>
                    <a:pt x="8889" y="35559"/>
                  </a:lnTo>
                  <a:lnTo>
                    <a:pt x="13970" y="40640"/>
                  </a:lnTo>
                  <a:lnTo>
                    <a:pt x="20320" y="45720"/>
                  </a:lnTo>
                  <a:lnTo>
                    <a:pt x="26670" y="50800"/>
                  </a:lnTo>
                  <a:lnTo>
                    <a:pt x="34289" y="54609"/>
                  </a:lnTo>
                  <a:lnTo>
                    <a:pt x="40639" y="55879"/>
                  </a:lnTo>
                  <a:lnTo>
                    <a:pt x="46989" y="55879"/>
                  </a:lnTo>
                  <a:lnTo>
                    <a:pt x="52070" y="54609"/>
                  </a:lnTo>
                  <a:lnTo>
                    <a:pt x="55880" y="50800"/>
                  </a:lnTo>
                  <a:lnTo>
                    <a:pt x="57150" y="44450"/>
                  </a:lnTo>
                  <a:lnTo>
                    <a:pt x="59689" y="38100"/>
                  </a:lnTo>
                  <a:lnTo>
                    <a:pt x="58420" y="33020"/>
                  </a:lnTo>
                  <a:lnTo>
                    <a:pt x="57150" y="27940"/>
                  </a:lnTo>
                  <a:lnTo>
                    <a:pt x="54609" y="22859"/>
                  </a:lnTo>
                  <a:lnTo>
                    <a:pt x="49530" y="17779"/>
                  </a:lnTo>
                  <a:lnTo>
                    <a:pt x="44450" y="12700"/>
                  </a:lnTo>
                  <a:lnTo>
                    <a:pt x="38100" y="8890"/>
                  </a:lnTo>
                  <a:lnTo>
                    <a:pt x="30480" y="7620"/>
                  </a:lnTo>
                  <a:lnTo>
                    <a:pt x="22859" y="7620"/>
                  </a:lnTo>
                  <a:lnTo>
                    <a:pt x="15239" y="8890"/>
                  </a:lnTo>
                  <a:lnTo>
                    <a:pt x="8889" y="11429"/>
                  </a:lnTo>
                  <a:lnTo>
                    <a:pt x="6350" y="15240"/>
                  </a:lnTo>
                  <a:lnTo>
                    <a:pt x="3809" y="19050"/>
                  </a:lnTo>
                  <a:lnTo>
                    <a:pt x="1270" y="25400"/>
                  </a:lnTo>
                  <a:lnTo>
                    <a:pt x="1270" y="33020"/>
                  </a:lnTo>
                  <a:lnTo>
                    <a:pt x="0" y="43179"/>
                  </a:lnTo>
                  <a:lnTo>
                    <a:pt x="1270" y="52070"/>
                  </a:lnTo>
                  <a:lnTo>
                    <a:pt x="2539" y="58420"/>
                  </a:lnTo>
                  <a:lnTo>
                    <a:pt x="6350" y="64770"/>
                  </a:lnTo>
                  <a:lnTo>
                    <a:pt x="11430" y="68579"/>
                  </a:lnTo>
                  <a:lnTo>
                    <a:pt x="20320" y="71120"/>
                  </a:lnTo>
                  <a:lnTo>
                    <a:pt x="30480" y="72390"/>
                  </a:lnTo>
                  <a:lnTo>
                    <a:pt x="38100" y="71120"/>
                  </a:lnTo>
                  <a:lnTo>
                    <a:pt x="44450" y="67309"/>
                  </a:lnTo>
                  <a:lnTo>
                    <a:pt x="50800" y="62229"/>
                  </a:lnTo>
                  <a:lnTo>
                    <a:pt x="53339" y="54609"/>
                  </a:lnTo>
                  <a:lnTo>
                    <a:pt x="53339" y="48259"/>
                  </a:lnTo>
                  <a:lnTo>
                    <a:pt x="52070" y="40640"/>
                  </a:lnTo>
                  <a:lnTo>
                    <a:pt x="48259" y="35559"/>
                  </a:lnTo>
                  <a:lnTo>
                    <a:pt x="43180" y="31750"/>
                  </a:lnTo>
                  <a:lnTo>
                    <a:pt x="36830" y="30479"/>
                  </a:lnTo>
                  <a:lnTo>
                    <a:pt x="31750" y="29209"/>
                  </a:lnTo>
                  <a:lnTo>
                    <a:pt x="25400" y="31750"/>
                  </a:lnTo>
                  <a:lnTo>
                    <a:pt x="21589" y="33020"/>
                  </a:lnTo>
                  <a:lnTo>
                    <a:pt x="20320" y="36829"/>
                  </a:lnTo>
                  <a:lnTo>
                    <a:pt x="22859" y="39370"/>
                  </a:lnTo>
                  <a:lnTo>
                    <a:pt x="27939" y="43179"/>
                  </a:lnTo>
                  <a:lnTo>
                    <a:pt x="33020" y="44450"/>
                  </a:lnTo>
                  <a:lnTo>
                    <a:pt x="40639" y="43179"/>
                  </a:lnTo>
                  <a:lnTo>
                    <a:pt x="48259" y="41909"/>
                  </a:lnTo>
                  <a:lnTo>
                    <a:pt x="52070" y="39370"/>
                  </a:lnTo>
                  <a:lnTo>
                    <a:pt x="55880" y="35559"/>
                  </a:lnTo>
                  <a:lnTo>
                    <a:pt x="58420" y="33020"/>
                  </a:lnTo>
                  <a:lnTo>
                    <a:pt x="59689" y="26670"/>
                  </a:lnTo>
                  <a:lnTo>
                    <a:pt x="59689" y="21590"/>
                  </a:lnTo>
                  <a:lnTo>
                    <a:pt x="4953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8018780" y="2895600"/>
              <a:ext cx="63501" cy="97790"/>
            </a:xfrm>
            <a:custGeom>
              <a:avLst/>
              <a:gdLst/>
              <a:ahLst/>
              <a:cxnLst/>
              <a:rect l="0" t="0" r="0" b="0"/>
              <a:pathLst>
                <a:path w="63501" h="97790">
                  <a:moveTo>
                    <a:pt x="58420" y="0"/>
                  </a:moveTo>
                  <a:lnTo>
                    <a:pt x="58420" y="13970"/>
                  </a:lnTo>
                  <a:lnTo>
                    <a:pt x="57150" y="19050"/>
                  </a:lnTo>
                  <a:lnTo>
                    <a:pt x="54610" y="24129"/>
                  </a:lnTo>
                  <a:lnTo>
                    <a:pt x="52070" y="29210"/>
                  </a:lnTo>
                  <a:lnTo>
                    <a:pt x="49529" y="35560"/>
                  </a:lnTo>
                  <a:lnTo>
                    <a:pt x="48260" y="45720"/>
                  </a:lnTo>
                  <a:lnTo>
                    <a:pt x="46989" y="55879"/>
                  </a:lnTo>
                  <a:lnTo>
                    <a:pt x="48260" y="64770"/>
                  </a:lnTo>
                  <a:lnTo>
                    <a:pt x="50800" y="74929"/>
                  </a:lnTo>
                  <a:lnTo>
                    <a:pt x="53339" y="83820"/>
                  </a:lnTo>
                  <a:lnTo>
                    <a:pt x="54610" y="86360"/>
                  </a:lnTo>
                  <a:lnTo>
                    <a:pt x="55879" y="86360"/>
                  </a:lnTo>
                  <a:lnTo>
                    <a:pt x="57150" y="82550"/>
                  </a:lnTo>
                  <a:lnTo>
                    <a:pt x="57150" y="76200"/>
                  </a:lnTo>
                  <a:lnTo>
                    <a:pt x="57150" y="67310"/>
                  </a:lnTo>
                  <a:lnTo>
                    <a:pt x="58420" y="36829"/>
                  </a:lnTo>
                  <a:lnTo>
                    <a:pt x="54610" y="30479"/>
                  </a:lnTo>
                  <a:lnTo>
                    <a:pt x="46989" y="22860"/>
                  </a:lnTo>
                  <a:lnTo>
                    <a:pt x="38100" y="15239"/>
                  </a:lnTo>
                  <a:lnTo>
                    <a:pt x="29210" y="11429"/>
                  </a:lnTo>
                  <a:lnTo>
                    <a:pt x="20320" y="10160"/>
                  </a:lnTo>
                  <a:lnTo>
                    <a:pt x="12700" y="11429"/>
                  </a:lnTo>
                  <a:lnTo>
                    <a:pt x="6350" y="13970"/>
                  </a:lnTo>
                  <a:lnTo>
                    <a:pt x="2539" y="19050"/>
                  </a:lnTo>
                  <a:lnTo>
                    <a:pt x="0" y="25400"/>
                  </a:lnTo>
                  <a:lnTo>
                    <a:pt x="0" y="33020"/>
                  </a:lnTo>
                  <a:lnTo>
                    <a:pt x="1270" y="40639"/>
                  </a:lnTo>
                  <a:lnTo>
                    <a:pt x="2539" y="48260"/>
                  </a:lnTo>
                  <a:lnTo>
                    <a:pt x="7620" y="55879"/>
                  </a:lnTo>
                  <a:lnTo>
                    <a:pt x="12700" y="63500"/>
                  </a:lnTo>
                  <a:lnTo>
                    <a:pt x="20320" y="72389"/>
                  </a:lnTo>
                  <a:lnTo>
                    <a:pt x="26670" y="78739"/>
                  </a:lnTo>
                  <a:lnTo>
                    <a:pt x="34289" y="85089"/>
                  </a:lnTo>
                  <a:lnTo>
                    <a:pt x="43179" y="90170"/>
                  </a:lnTo>
                  <a:lnTo>
                    <a:pt x="49529" y="93979"/>
                  </a:lnTo>
                  <a:lnTo>
                    <a:pt x="54610" y="96520"/>
                  </a:lnTo>
                  <a:lnTo>
                    <a:pt x="60960" y="97789"/>
                  </a:lnTo>
                  <a:lnTo>
                    <a:pt x="62229" y="96520"/>
                  </a:lnTo>
                  <a:lnTo>
                    <a:pt x="62229" y="92710"/>
                  </a:lnTo>
                  <a:lnTo>
                    <a:pt x="60960" y="87629"/>
                  </a:lnTo>
                  <a:lnTo>
                    <a:pt x="59689" y="78739"/>
                  </a:lnTo>
                  <a:lnTo>
                    <a:pt x="59689" y="69850"/>
                  </a:lnTo>
                  <a:lnTo>
                    <a:pt x="59689" y="59689"/>
                  </a:lnTo>
                  <a:lnTo>
                    <a:pt x="57150" y="52070"/>
                  </a:lnTo>
                  <a:lnTo>
                    <a:pt x="54610" y="46989"/>
                  </a:lnTo>
                  <a:lnTo>
                    <a:pt x="52070" y="44450"/>
                  </a:lnTo>
                  <a:lnTo>
                    <a:pt x="46989" y="40639"/>
                  </a:lnTo>
                  <a:lnTo>
                    <a:pt x="40639" y="36829"/>
                  </a:lnTo>
                  <a:lnTo>
                    <a:pt x="34289" y="33020"/>
                  </a:lnTo>
                  <a:lnTo>
                    <a:pt x="29210" y="33020"/>
                  </a:lnTo>
                  <a:lnTo>
                    <a:pt x="26670" y="36829"/>
                  </a:lnTo>
                  <a:lnTo>
                    <a:pt x="24129" y="40639"/>
                  </a:lnTo>
                  <a:lnTo>
                    <a:pt x="24129" y="46989"/>
                  </a:lnTo>
                  <a:lnTo>
                    <a:pt x="25400" y="54610"/>
                  </a:lnTo>
                  <a:lnTo>
                    <a:pt x="27939" y="60960"/>
                  </a:lnTo>
                  <a:lnTo>
                    <a:pt x="33020" y="66039"/>
                  </a:lnTo>
                  <a:lnTo>
                    <a:pt x="38100" y="69850"/>
                  </a:lnTo>
                  <a:lnTo>
                    <a:pt x="45720" y="72389"/>
                  </a:lnTo>
                  <a:lnTo>
                    <a:pt x="50800" y="69850"/>
                  </a:lnTo>
                  <a:lnTo>
                    <a:pt x="55879" y="67310"/>
                  </a:lnTo>
                  <a:lnTo>
                    <a:pt x="60960" y="60960"/>
                  </a:lnTo>
                  <a:lnTo>
                    <a:pt x="63500" y="54610"/>
                  </a:lnTo>
                  <a:lnTo>
                    <a:pt x="63500" y="48260"/>
                  </a:lnTo>
                  <a:lnTo>
                    <a:pt x="58420" y="254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4" name="Freeform 53"/>
          <p:cNvSpPr/>
          <p:nvPr/>
        </p:nvSpPr>
        <p:spPr>
          <a:xfrm>
            <a:off x="8408669" y="5732779"/>
            <a:ext cx="97791" cy="130812"/>
          </a:xfrm>
          <a:custGeom>
            <a:avLst/>
            <a:gdLst/>
            <a:ahLst/>
            <a:cxnLst/>
            <a:rect l="0" t="0" r="0" b="0"/>
            <a:pathLst>
              <a:path w="97791" h="130812">
                <a:moveTo>
                  <a:pt x="62231" y="58421"/>
                </a:moveTo>
                <a:lnTo>
                  <a:pt x="68581" y="64771"/>
                </a:lnTo>
                <a:lnTo>
                  <a:pt x="73661" y="67311"/>
                </a:lnTo>
                <a:lnTo>
                  <a:pt x="80011" y="68580"/>
                </a:lnTo>
                <a:lnTo>
                  <a:pt x="86361" y="69850"/>
                </a:lnTo>
                <a:lnTo>
                  <a:pt x="90171" y="67311"/>
                </a:lnTo>
                <a:lnTo>
                  <a:pt x="90171" y="62230"/>
                </a:lnTo>
                <a:lnTo>
                  <a:pt x="88900" y="57150"/>
                </a:lnTo>
                <a:lnTo>
                  <a:pt x="87631" y="50800"/>
                </a:lnTo>
                <a:lnTo>
                  <a:pt x="85090" y="43180"/>
                </a:lnTo>
                <a:lnTo>
                  <a:pt x="81281" y="35561"/>
                </a:lnTo>
                <a:lnTo>
                  <a:pt x="77471" y="30480"/>
                </a:lnTo>
                <a:lnTo>
                  <a:pt x="73661" y="26671"/>
                </a:lnTo>
                <a:lnTo>
                  <a:pt x="69850" y="25400"/>
                </a:lnTo>
                <a:lnTo>
                  <a:pt x="58421" y="19050"/>
                </a:lnTo>
                <a:lnTo>
                  <a:pt x="50800" y="15241"/>
                </a:lnTo>
                <a:lnTo>
                  <a:pt x="43181" y="13971"/>
                </a:lnTo>
                <a:lnTo>
                  <a:pt x="35561" y="15241"/>
                </a:lnTo>
                <a:lnTo>
                  <a:pt x="27940" y="16511"/>
                </a:lnTo>
                <a:lnTo>
                  <a:pt x="20321" y="20321"/>
                </a:lnTo>
                <a:lnTo>
                  <a:pt x="15240" y="26671"/>
                </a:lnTo>
                <a:lnTo>
                  <a:pt x="8890" y="33021"/>
                </a:lnTo>
                <a:lnTo>
                  <a:pt x="6350" y="40641"/>
                </a:lnTo>
                <a:lnTo>
                  <a:pt x="3811" y="50800"/>
                </a:lnTo>
                <a:lnTo>
                  <a:pt x="2540" y="62230"/>
                </a:lnTo>
                <a:lnTo>
                  <a:pt x="1271" y="73661"/>
                </a:lnTo>
                <a:lnTo>
                  <a:pt x="0" y="85091"/>
                </a:lnTo>
                <a:lnTo>
                  <a:pt x="0" y="97791"/>
                </a:lnTo>
                <a:lnTo>
                  <a:pt x="1271" y="106680"/>
                </a:lnTo>
                <a:lnTo>
                  <a:pt x="2540" y="114300"/>
                </a:lnTo>
                <a:lnTo>
                  <a:pt x="6350" y="121921"/>
                </a:lnTo>
                <a:lnTo>
                  <a:pt x="11431" y="125730"/>
                </a:lnTo>
                <a:lnTo>
                  <a:pt x="20321" y="128271"/>
                </a:lnTo>
                <a:lnTo>
                  <a:pt x="30481" y="130811"/>
                </a:lnTo>
                <a:lnTo>
                  <a:pt x="38100" y="129541"/>
                </a:lnTo>
                <a:lnTo>
                  <a:pt x="44450" y="125730"/>
                </a:lnTo>
                <a:lnTo>
                  <a:pt x="55881" y="115571"/>
                </a:lnTo>
                <a:lnTo>
                  <a:pt x="66040" y="105411"/>
                </a:lnTo>
                <a:lnTo>
                  <a:pt x="69850" y="100330"/>
                </a:lnTo>
                <a:lnTo>
                  <a:pt x="74931" y="92711"/>
                </a:lnTo>
                <a:lnTo>
                  <a:pt x="78740" y="86361"/>
                </a:lnTo>
                <a:lnTo>
                  <a:pt x="83821" y="80011"/>
                </a:lnTo>
                <a:lnTo>
                  <a:pt x="87631" y="73661"/>
                </a:lnTo>
                <a:lnTo>
                  <a:pt x="91440" y="68580"/>
                </a:lnTo>
                <a:lnTo>
                  <a:pt x="95250" y="60961"/>
                </a:lnTo>
                <a:lnTo>
                  <a:pt x="96521" y="52071"/>
                </a:lnTo>
                <a:lnTo>
                  <a:pt x="97790" y="40641"/>
                </a:lnTo>
                <a:lnTo>
                  <a:pt x="95250" y="34291"/>
                </a:lnTo>
                <a:lnTo>
                  <a:pt x="91440" y="29211"/>
                </a:lnTo>
                <a:lnTo>
                  <a:pt x="86361" y="26671"/>
                </a:lnTo>
                <a:lnTo>
                  <a:pt x="81281" y="24130"/>
                </a:lnTo>
                <a:lnTo>
                  <a:pt x="76200" y="22861"/>
                </a:lnTo>
                <a:lnTo>
                  <a:pt x="71121" y="21591"/>
                </a:lnTo>
                <a:lnTo>
                  <a:pt x="68581" y="25400"/>
                </a:lnTo>
                <a:lnTo>
                  <a:pt x="66040" y="33021"/>
                </a:lnTo>
                <a:lnTo>
                  <a:pt x="64771" y="40641"/>
                </a:lnTo>
                <a:lnTo>
                  <a:pt x="63500" y="48261"/>
                </a:lnTo>
                <a:lnTo>
                  <a:pt x="63500" y="54611"/>
                </a:lnTo>
                <a:lnTo>
                  <a:pt x="63500" y="59691"/>
                </a:lnTo>
                <a:lnTo>
                  <a:pt x="66040" y="63500"/>
                </a:lnTo>
                <a:lnTo>
                  <a:pt x="69850" y="66041"/>
                </a:lnTo>
                <a:lnTo>
                  <a:pt x="76200" y="67311"/>
                </a:lnTo>
                <a:lnTo>
                  <a:pt x="80011" y="64771"/>
                </a:lnTo>
                <a:lnTo>
                  <a:pt x="82550" y="58421"/>
                </a:lnTo>
                <a:lnTo>
                  <a:pt x="83821" y="49530"/>
                </a:lnTo>
                <a:lnTo>
                  <a:pt x="83821" y="43180"/>
                </a:lnTo>
                <a:lnTo>
                  <a:pt x="82550" y="36830"/>
                </a:lnTo>
                <a:lnTo>
                  <a:pt x="80011" y="31750"/>
                </a:lnTo>
                <a:lnTo>
                  <a:pt x="73661" y="17780"/>
                </a:lnTo>
                <a:lnTo>
                  <a:pt x="69850" y="10161"/>
                </a:lnTo>
                <a:lnTo>
                  <a:pt x="63500" y="5080"/>
                </a:lnTo>
                <a:lnTo>
                  <a:pt x="54611" y="1271"/>
                </a:lnTo>
                <a:lnTo>
                  <a:pt x="44450" y="0"/>
                </a:lnTo>
                <a:lnTo>
                  <a:pt x="38100" y="2541"/>
                </a:lnTo>
                <a:lnTo>
                  <a:pt x="33021" y="7621"/>
                </a:lnTo>
                <a:lnTo>
                  <a:pt x="30481" y="16511"/>
                </a:lnTo>
                <a:lnTo>
                  <a:pt x="29211" y="25400"/>
                </a:lnTo>
                <a:lnTo>
                  <a:pt x="30481" y="33021"/>
                </a:lnTo>
                <a:lnTo>
                  <a:pt x="33021" y="41911"/>
                </a:lnTo>
                <a:lnTo>
                  <a:pt x="36831" y="44450"/>
                </a:lnTo>
                <a:lnTo>
                  <a:pt x="41911" y="43180"/>
                </a:lnTo>
                <a:lnTo>
                  <a:pt x="62231" y="2032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5" name="Straight Connector 54"/>
          <p:cNvCxnSpPr/>
          <p:nvPr/>
        </p:nvCxnSpPr>
        <p:spPr>
          <a:xfrm flipH="1">
            <a:off x="6007100" y="2946400"/>
            <a:ext cx="2044700" cy="41910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6045200" y="3378200"/>
            <a:ext cx="2387600" cy="242570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8051800" y="2933700"/>
            <a:ext cx="406400" cy="287020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0" name="Group 59"/>
          <p:cNvGrpSpPr/>
          <p:nvPr/>
        </p:nvGrpSpPr>
        <p:grpSpPr>
          <a:xfrm>
            <a:off x="8026400" y="2633979"/>
            <a:ext cx="76201" cy="223522"/>
            <a:chOff x="8026400" y="2633979"/>
            <a:chExt cx="76201" cy="223522"/>
          </a:xfrm>
        </p:grpSpPr>
        <p:sp>
          <p:nvSpPr>
            <p:cNvPr id="58" name="Freeform 57"/>
            <p:cNvSpPr/>
            <p:nvPr/>
          </p:nvSpPr>
          <p:spPr>
            <a:xfrm>
              <a:off x="8026400" y="2654300"/>
              <a:ext cx="12701" cy="203201"/>
            </a:xfrm>
            <a:custGeom>
              <a:avLst/>
              <a:gdLst/>
              <a:ahLst/>
              <a:cxnLst/>
              <a:rect l="0" t="0" r="0" b="0"/>
              <a:pathLst>
                <a:path w="12701" h="203201">
                  <a:moveTo>
                    <a:pt x="0" y="0"/>
                  </a:moveTo>
                  <a:lnTo>
                    <a:pt x="0" y="156210"/>
                  </a:lnTo>
                  <a:lnTo>
                    <a:pt x="12700" y="2032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8035290" y="2633979"/>
              <a:ext cx="67311" cy="198122"/>
            </a:xfrm>
            <a:custGeom>
              <a:avLst/>
              <a:gdLst/>
              <a:ahLst/>
              <a:cxnLst/>
              <a:rect l="0" t="0" r="0" b="0"/>
              <a:pathLst>
                <a:path w="67311" h="198122">
                  <a:moveTo>
                    <a:pt x="3810" y="7621"/>
                  </a:moveTo>
                  <a:lnTo>
                    <a:pt x="17779" y="1271"/>
                  </a:lnTo>
                  <a:lnTo>
                    <a:pt x="22860" y="0"/>
                  </a:lnTo>
                  <a:lnTo>
                    <a:pt x="27940" y="1271"/>
                  </a:lnTo>
                  <a:lnTo>
                    <a:pt x="33019" y="3810"/>
                  </a:lnTo>
                  <a:lnTo>
                    <a:pt x="35560" y="7621"/>
                  </a:lnTo>
                  <a:lnTo>
                    <a:pt x="38100" y="12700"/>
                  </a:lnTo>
                  <a:lnTo>
                    <a:pt x="39369" y="20321"/>
                  </a:lnTo>
                  <a:lnTo>
                    <a:pt x="36829" y="25400"/>
                  </a:lnTo>
                  <a:lnTo>
                    <a:pt x="33019" y="30481"/>
                  </a:lnTo>
                  <a:lnTo>
                    <a:pt x="27940" y="35560"/>
                  </a:lnTo>
                  <a:lnTo>
                    <a:pt x="17779" y="45721"/>
                  </a:lnTo>
                  <a:lnTo>
                    <a:pt x="12700" y="49531"/>
                  </a:lnTo>
                  <a:lnTo>
                    <a:pt x="8890" y="55881"/>
                  </a:lnTo>
                  <a:lnTo>
                    <a:pt x="3810" y="62231"/>
                  </a:lnTo>
                  <a:lnTo>
                    <a:pt x="0" y="69850"/>
                  </a:lnTo>
                  <a:lnTo>
                    <a:pt x="1269" y="73660"/>
                  </a:lnTo>
                  <a:lnTo>
                    <a:pt x="6350" y="77471"/>
                  </a:lnTo>
                  <a:lnTo>
                    <a:pt x="13969" y="80010"/>
                  </a:lnTo>
                  <a:lnTo>
                    <a:pt x="21590" y="81281"/>
                  </a:lnTo>
                  <a:lnTo>
                    <a:pt x="30479" y="81281"/>
                  </a:lnTo>
                  <a:lnTo>
                    <a:pt x="38100" y="82550"/>
                  </a:lnTo>
                  <a:lnTo>
                    <a:pt x="44450" y="86360"/>
                  </a:lnTo>
                  <a:lnTo>
                    <a:pt x="50800" y="90171"/>
                  </a:lnTo>
                  <a:lnTo>
                    <a:pt x="55879" y="96521"/>
                  </a:lnTo>
                  <a:lnTo>
                    <a:pt x="59690" y="104141"/>
                  </a:lnTo>
                  <a:lnTo>
                    <a:pt x="62229" y="111760"/>
                  </a:lnTo>
                  <a:lnTo>
                    <a:pt x="63500" y="119381"/>
                  </a:lnTo>
                  <a:lnTo>
                    <a:pt x="64769" y="128271"/>
                  </a:lnTo>
                  <a:lnTo>
                    <a:pt x="66040" y="138431"/>
                  </a:lnTo>
                  <a:lnTo>
                    <a:pt x="67310" y="160021"/>
                  </a:lnTo>
                  <a:lnTo>
                    <a:pt x="67310" y="179071"/>
                  </a:lnTo>
                  <a:lnTo>
                    <a:pt x="64769" y="185421"/>
                  </a:lnTo>
                  <a:lnTo>
                    <a:pt x="59690" y="189231"/>
                  </a:lnTo>
                  <a:lnTo>
                    <a:pt x="53340" y="193041"/>
                  </a:lnTo>
                  <a:lnTo>
                    <a:pt x="45719" y="194310"/>
                  </a:lnTo>
                  <a:lnTo>
                    <a:pt x="35560" y="195581"/>
                  </a:lnTo>
                  <a:lnTo>
                    <a:pt x="3810" y="1981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1" name="Freeform 60"/>
          <p:cNvSpPr/>
          <p:nvPr/>
        </p:nvSpPr>
        <p:spPr>
          <a:xfrm>
            <a:off x="8597900" y="5906770"/>
            <a:ext cx="165101" cy="201931"/>
          </a:xfrm>
          <a:custGeom>
            <a:avLst/>
            <a:gdLst/>
            <a:ahLst/>
            <a:cxnLst/>
            <a:rect l="0" t="0" r="0" b="0"/>
            <a:pathLst>
              <a:path w="165101" h="201931">
                <a:moveTo>
                  <a:pt x="88900" y="11430"/>
                </a:moveTo>
                <a:lnTo>
                  <a:pt x="74930" y="5080"/>
                </a:lnTo>
                <a:lnTo>
                  <a:pt x="67309" y="2539"/>
                </a:lnTo>
                <a:lnTo>
                  <a:pt x="57150" y="1270"/>
                </a:lnTo>
                <a:lnTo>
                  <a:pt x="46990" y="0"/>
                </a:lnTo>
                <a:lnTo>
                  <a:pt x="38100" y="1270"/>
                </a:lnTo>
                <a:lnTo>
                  <a:pt x="31750" y="3809"/>
                </a:lnTo>
                <a:lnTo>
                  <a:pt x="25400" y="6350"/>
                </a:lnTo>
                <a:lnTo>
                  <a:pt x="19050" y="8889"/>
                </a:lnTo>
                <a:lnTo>
                  <a:pt x="13969" y="12700"/>
                </a:lnTo>
                <a:lnTo>
                  <a:pt x="10159" y="16509"/>
                </a:lnTo>
                <a:lnTo>
                  <a:pt x="6350" y="22859"/>
                </a:lnTo>
                <a:lnTo>
                  <a:pt x="3809" y="31750"/>
                </a:lnTo>
                <a:lnTo>
                  <a:pt x="2540" y="41909"/>
                </a:lnTo>
                <a:lnTo>
                  <a:pt x="1269" y="52070"/>
                </a:lnTo>
                <a:lnTo>
                  <a:pt x="1269" y="60959"/>
                </a:lnTo>
                <a:lnTo>
                  <a:pt x="1269" y="69850"/>
                </a:lnTo>
                <a:lnTo>
                  <a:pt x="0" y="91439"/>
                </a:lnTo>
                <a:lnTo>
                  <a:pt x="0" y="102870"/>
                </a:lnTo>
                <a:lnTo>
                  <a:pt x="1269" y="113030"/>
                </a:lnTo>
                <a:lnTo>
                  <a:pt x="3809" y="123189"/>
                </a:lnTo>
                <a:lnTo>
                  <a:pt x="6350" y="132080"/>
                </a:lnTo>
                <a:lnTo>
                  <a:pt x="10159" y="140970"/>
                </a:lnTo>
                <a:lnTo>
                  <a:pt x="13969" y="149859"/>
                </a:lnTo>
                <a:lnTo>
                  <a:pt x="17780" y="158750"/>
                </a:lnTo>
                <a:lnTo>
                  <a:pt x="21590" y="166370"/>
                </a:lnTo>
                <a:lnTo>
                  <a:pt x="25400" y="172720"/>
                </a:lnTo>
                <a:lnTo>
                  <a:pt x="30480" y="177800"/>
                </a:lnTo>
                <a:lnTo>
                  <a:pt x="35559" y="182880"/>
                </a:lnTo>
                <a:lnTo>
                  <a:pt x="41909" y="187959"/>
                </a:lnTo>
                <a:lnTo>
                  <a:pt x="49530" y="193039"/>
                </a:lnTo>
                <a:lnTo>
                  <a:pt x="58419" y="195580"/>
                </a:lnTo>
                <a:lnTo>
                  <a:pt x="68580" y="198120"/>
                </a:lnTo>
                <a:lnTo>
                  <a:pt x="80009" y="199389"/>
                </a:lnTo>
                <a:lnTo>
                  <a:pt x="91440" y="200659"/>
                </a:lnTo>
                <a:lnTo>
                  <a:pt x="102869" y="200659"/>
                </a:lnTo>
                <a:lnTo>
                  <a:pt x="125730" y="201930"/>
                </a:lnTo>
                <a:lnTo>
                  <a:pt x="165100" y="201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215900" y="2184400"/>
            <a:ext cx="5181600" cy="69249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Arial - 18"/>
              </a:rPr>
              <a:t>Use the converse of the Pythagorean's theorem</a:t>
            </a:r>
          </a:p>
          <a:p>
            <a:r>
              <a:rPr lang="en-US" sz="1300" smtClean="0">
                <a:solidFill>
                  <a:srgbClr val="000000"/>
                </a:solidFill>
                <a:latin typeface="Arial - 18"/>
              </a:rPr>
              <a:t>to determine if the vertices A, B, and C create</a:t>
            </a:r>
          </a:p>
          <a:p>
            <a:r>
              <a:rPr lang="en-US" sz="1300" smtClean="0">
                <a:solidFill>
                  <a:srgbClr val="000000"/>
                </a:solidFill>
                <a:latin typeface="Arial - 18"/>
              </a:rPr>
              <a:t>a right triangle.</a:t>
            </a:r>
            <a:endParaRPr lang="en-US" sz="1300">
              <a:solidFill>
                <a:srgbClr val="000000"/>
              </a:solidFill>
              <a:latin typeface="Arial - 18"/>
            </a:endParaRPr>
          </a:p>
        </p:txBody>
      </p:sp>
      <p:cxnSp>
        <p:nvCxnSpPr>
          <p:cNvPr id="63" name="Straight Connector 62"/>
          <p:cNvCxnSpPr/>
          <p:nvPr/>
        </p:nvCxnSpPr>
        <p:spPr>
          <a:xfrm>
            <a:off x="8115300" y="2933700"/>
            <a:ext cx="406400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dash"/>
            <a:round/>
            <a:headEnd type="none" w="med" len="sm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8509000" y="2971800"/>
            <a:ext cx="0" cy="288290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dash"/>
            <a:round/>
            <a:headEnd type="none" w="med" len="sm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190500" y="3365500"/>
            <a:ext cx="36322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Use the dotted line as a hint!!!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sp>
        <p:nvSpPr>
          <p:cNvPr id="66" name="Freeform 65"/>
          <p:cNvSpPr/>
          <p:nvPr/>
        </p:nvSpPr>
        <p:spPr>
          <a:xfrm>
            <a:off x="8193537" y="2648600"/>
            <a:ext cx="262078" cy="170631"/>
          </a:xfrm>
          <a:custGeom>
            <a:avLst/>
            <a:gdLst/>
            <a:ahLst/>
            <a:cxnLst/>
            <a:rect l="0" t="0" r="0" b="0"/>
            <a:pathLst>
              <a:path w="262078" h="170631">
                <a:moveTo>
                  <a:pt x="73069" y="27353"/>
                </a:moveTo>
                <a:lnTo>
                  <a:pt x="57226" y="32634"/>
                </a:lnTo>
                <a:lnTo>
                  <a:pt x="53664" y="30873"/>
                </a:lnTo>
                <a:lnTo>
                  <a:pt x="52395" y="26384"/>
                </a:lnTo>
                <a:lnTo>
                  <a:pt x="52655" y="20075"/>
                </a:lnTo>
                <a:lnTo>
                  <a:pt x="56143" y="14763"/>
                </a:lnTo>
                <a:lnTo>
                  <a:pt x="61785" y="10117"/>
                </a:lnTo>
                <a:lnTo>
                  <a:pt x="68862" y="5915"/>
                </a:lnTo>
                <a:lnTo>
                  <a:pt x="78001" y="3113"/>
                </a:lnTo>
                <a:lnTo>
                  <a:pt x="88515" y="1245"/>
                </a:lnTo>
                <a:lnTo>
                  <a:pt x="99946" y="0"/>
                </a:lnTo>
                <a:lnTo>
                  <a:pt x="109777" y="1380"/>
                </a:lnTo>
                <a:lnTo>
                  <a:pt x="118541" y="4511"/>
                </a:lnTo>
                <a:lnTo>
                  <a:pt x="126595" y="8809"/>
                </a:lnTo>
                <a:lnTo>
                  <a:pt x="133070" y="14990"/>
                </a:lnTo>
                <a:lnTo>
                  <a:pt x="138491" y="22427"/>
                </a:lnTo>
                <a:lnTo>
                  <a:pt x="143211" y="30700"/>
                </a:lnTo>
                <a:lnTo>
                  <a:pt x="144147" y="38427"/>
                </a:lnTo>
                <a:lnTo>
                  <a:pt x="142561" y="45789"/>
                </a:lnTo>
                <a:lnTo>
                  <a:pt x="139293" y="52907"/>
                </a:lnTo>
                <a:lnTo>
                  <a:pt x="134903" y="59863"/>
                </a:lnTo>
                <a:lnTo>
                  <a:pt x="129765" y="66711"/>
                </a:lnTo>
                <a:lnTo>
                  <a:pt x="124130" y="73487"/>
                </a:lnTo>
                <a:lnTo>
                  <a:pt x="118163" y="81320"/>
                </a:lnTo>
                <a:lnTo>
                  <a:pt x="111974" y="89859"/>
                </a:lnTo>
                <a:lnTo>
                  <a:pt x="105637" y="98867"/>
                </a:lnTo>
                <a:lnTo>
                  <a:pt x="99202" y="107083"/>
                </a:lnTo>
                <a:lnTo>
                  <a:pt x="92702" y="114771"/>
                </a:lnTo>
                <a:lnTo>
                  <a:pt x="86158" y="122106"/>
                </a:lnTo>
                <a:lnTo>
                  <a:pt x="78479" y="129208"/>
                </a:lnTo>
                <a:lnTo>
                  <a:pt x="70043" y="136152"/>
                </a:lnTo>
                <a:lnTo>
                  <a:pt x="61104" y="142993"/>
                </a:lnTo>
                <a:lnTo>
                  <a:pt x="51828" y="148658"/>
                </a:lnTo>
                <a:lnTo>
                  <a:pt x="42329" y="153541"/>
                </a:lnTo>
                <a:lnTo>
                  <a:pt x="32680" y="157901"/>
                </a:lnTo>
                <a:lnTo>
                  <a:pt x="22931" y="161913"/>
                </a:lnTo>
                <a:lnTo>
                  <a:pt x="13116" y="165693"/>
                </a:lnTo>
                <a:lnTo>
                  <a:pt x="3257" y="169319"/>
                </a:lnTo>
                <a:lnTo>
                  <a:pt x="0" y="170630"/>
                </a:lnTo>
                <a:lnTo>
                  <a:pt x="5223" y="169140"/>
                </a:lnTo>
                <a:lnTo>
                  <a:pt x="12364" y="168300"/>
                </a:lnTo>
                <a:lnTo>
                  <a:pt x="21546" y="167741"/>
                </a:lnTo>
                <a:lnTo>
                  <a:pt x="43537" y="167119"/>
                </a:lnTo>
                <a:lnTo>
                  <a:pt x="146160" y="166641"/>
                </a:lnTo>
                <a:lnTo>
                  <a:pt x="158271" y="165529"/>
                </a:lnTo>
                <a:lnTo>
                  <a:pt x="169662" y="163683"/>
                </a:lnTo>
                <a:lnTo>
                  <a:pt x="180572" y="161346"/>
                </a:lnTo>
                <a:lnTo>
                  <a:pt x="192265" y="159789"/>
                </a:lnTo>
                <a:lnTo>
                  <a:pt x="204483" y="158750"/>
                </a:lnTo>
                <a:lnTo>
                  <a:pt x="262077" y="15667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9" name="Group 68"/>
          <p:cNvGrpSpPr/>
          <p:nvPr/>
        </p:nvGrpSpPr>
        <p:grpSpPr>
          <a:xfrm>
            <a:off x="8754047" y="3972749"/>
            <a:ext cx="229691" cy="225215"/>
            <a:chOff x="8754047" y="3972749"/>
            <a:chExt cx="229691" cy="225215"/>
          </a:xfrm>
        </p:grpSpPr>
        <p:sp>
          <p:nvSpPr>
            <p:cNvPr id="67" name="Freeform 66"/>
            <p:cNvSpPr/>
            <p:nvPr/>
          </p:nvSpPr>
          <p:spPr>
            <a:xfrm>
              <a:off x="8754047" y="3999007"/>
              <a:ext cx="29844" cy="198957"/>
            </a:xfrm>
            <a:custGeom>
              <a:avLst/>
              <a:gdLst/>
              <a:ahLst/>
              <a:cxnLst/>
              <a:rect l="0" t="0" r="0" b="0"/>
              <a:pathLst>
                <a:path w="29844" h="198957">
                  <a:moveTo>
                    <a:pt x="0" y="0"/>
                  </a:moveTo>
                  <a:lnTo>
                    <a:pt x="5281" y="26405"/>
                  </a:lnTo>
                  <a:lnTo>
                    <a:pt x="6836" y="38604"/>
                  </a:lnTo>
                  <a:lnTo>
                    <a:pt x="7873" y="51158"/>
                  </a:lnTo>
                  <a:lnTo>
                    <a:pt x="8565" y="63949"/>
                  </a:lnTo>
                  <a:lnTo>
                    <a:pt x="10131" y="75792"/>
                  </a:lnTo>
                  <a:lnTo>
                    <a:pt x="12280" y="87004"/>
                  </a:lnTo>
                  <a:lnTo>
                    <a:pt x="14819" y="97794"/>
                  </a:lnTo>
                  <a:lnTo>
                    <a:pt x="16511" y="109408"/>
                  </a:lnTo>
                  <a:lnTo>
                    <a:pt x="17639" y="121573"/>
                  </a:lnTo>
                  <a:lnTo>
                    <a:pt x="18391" y="134103"/>
                  </a:lnTo>
                  <a:lnTo>
                    <a:pt x="19998" y="145773"/>
                  </a:lnTo>
                  <a:lnTo>
                    <a:pt x="29843" y="1989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8853524" y="3972749"/>
              <a:ext cx="130214" cy="211278"/>
            </a:xfrm>
            <a:custGeom>
              <a:avLst/>
              <a:gdLst/>
              <a:ahLst/>
              <a:cxnLst/>
              <a:rect l="0" t="0" r="0" b="0"/>
              <a:pathLst>
                <a:path w="130214" h="211278">
                  <a:moveTo>
                    <a:pt x="0" y="36206"/>
                  </a:moveTo>
                  <a:lnTo>
                    <a:pt x="27692" y="8514"/>
                  </a:lnTo>
                  <a:lnTo>
                    <a:pt x="36147" y="4481"/>
                  </a:lnTo>
                  <a:lnTo>
                    <a:pt x="46204" y="1793"/>
                  </a:lnTo>
                  <a:lnTo>
                    <a:pt x="57331" y="0"/>
                  </a:lnTo>
                  <a:lnTo>
                    <a:pt x="66959" y="2121"/>
                  </a:lnTo>
                  <a:lnTo>
                    <a:pt x="75589" y="6851"/>
                  </a:lnTo>
                  <a:lnTo>
                    <a:pt x="83552" y="13320"/>
                  </a:lnTo>
                  <a:lnTo>
                    <a:pt x="89966" y="20949"/>
                  </a:lnTo>
                  <a:lnTo>
                    <a:pt x="95347" y="29351"/>
                  </a:lnTo>
                  <a:lnTo>
                    <a:pt x="100041" y="38268"/>
                  </a:lnTo>
                  <a:lnTo>
                    <a:pt x="102064" y="47528"/>
                  </a:lnTo>
                  <a:lnTo>
                    <a:pt x="102307" y="57018"/>
                  </a:lnTo>
                  <a:lnTo>
                    <a:pt x="101365" y="66660"/>
                  </a:lnTo>
                  <a:lnTo>
                    <a:pt x="97420" y="75299"/>
                  </a:lnTo>
                  <a:lnTo>
                    <a:pt x="91474" y="83269"/>
                  </a:lnTo>
                  <a:lnTo>
                    <a:pt x="84194" y="90793"/>
                  </a:lnTo>
                  <a:lnTo>
                    <a:pt x="76025" y="96914"/>
                  </a:lnTo>
                  <a:lnTo>
                    <a:pt x="67264" y="102101"/>
                  </a:lnTo>
                  <a:lnTo>
                    <a:pt x="58106" y="106663"/>
                  </a:lnTo>
                  <a:lnTo>
                    <a:pt x="55317" y="110810"/>
                  </a:lnTo>
                  <a:lnTo>
                    <a:pt x="56774" y="114680"/>
                  </a:lnTo>
                  <a:lnTo>
                    <a:pt x="61061" y="118366"/>
                  </a:lnTo>
                  <a:lnTo>
                    <a:pt x="67235" y="123033"/>
                  </a:lnTo>
                  <a:lnTo>
                    <a:pt x="82937" y="134114"/>
                  </a:lnTo>
                  <a:lnTo>
                    <a:pt x="110420" y="152781"/>
                  </a:lnTo>
                  <a:lnTo>
                    <a:pt x="117826" y="160346"/>
                  </a:lnTo>
                  <a:lnTo>
                    <a:pt x="123868" y="168705"/>
                  </a:lnTo>
                  <a:lnTo>
                    <a:pt x="129002" y="177593"/>
                  </a:lnTo>
                  <a:lnTo>
                    <a:pt x="130213" y="185730"/>
                  </a:lnTo>
                  <a:lnTo>
                    <a:pt x="128811" y="193364"/>
                  </a:lnTo>
                  <a:lnTo>
                    <a:pt x="125665" y="200665"/>
                  </a:lnTo>
                  <a:lnTo>
                    <a:pt x="119146" y="205532"/>
                  </a:lnTo>
                  <a:lnTo>
                    <a:pt x="110380" y="208777"/>
                  </a:lnTo>
                  <a:lnTo>
                    <a:pt x="100115" y="210940"/>
                  </a:lnTo>
                  <a:lnTo>
                    <a:pt x="89955" y="211277"/>
                  </a:lnTo>
                  <a:lnTo>
                    <a:pt x="79866" y="210396"/>
                  </a:lnTo>
                  <a:lnTo>
                    <a:pt x="69824" y="208703"/>
                  </a:lnTo>
                  <a:lnTo>
                    <a:pt x="59813" y="205364"/>
                  </a:lnTo>
                  <a:lnTo>
                    <a:pt x="49824" y="200928"/>
                  </a:lnTo>
                  <a:lnTo>
                    <a:pt x="39847" y="195760"/>
                  </a:lnTo>
                  <a:lnTo>
                    <a:pt x="30986" y="188998"/>
                  </a:lnTo>
                  <a:lnTo>
                    <a:pt x="22868" y="181174"/>
                  </a:lnTo>
                  <a:lnTo>
                    <a:pt x="0" y="14563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6525744" y="618145"/>
            <a:ext cx="2148722" cy="429481"/>
            <a:chOff x="6525744" y="618145"/>
            <a:chExt cx="2148722" cy="429481"/>
          </a:xfrm>
        </p:grpSpPr>
        <p:sp>
          <p:nvSpPr>
            <p:cNvPr id="70" name="Freeform 69"/>
            <p:cNvSpPr/>
            <p:nvPr/>
          </p:nvSpPr>
          <p:spPr>
            <a:xfrm>
              <a:off x="6525744" y="848173"/>
              <a:ext cx="179060" cy="199453"/>
            </a:xfrm>
            <a:custGeom>
              <a:avLst/>
              <a:gdLst/>
              <a:ahLst/>
              <a:cxnLst/>
              <a:rect l="0" t="0" r="0" b="0"/>
              <a:pathLst>
                <a:path w="179060" h="199453">
                  <a:moveTo>
                    <a:pt x="0" y="37179"/>
                  </a:moveTo>
                  <a:lnTo>
                    <a:pt x="10562" y="21336"/>
                  </a:lnTo>
                  <a:lnTo>
                    <a:pt x="18094" y="15564"/>
                  </a:lnTo>
                  <a:lnTo>
                    <a:pt x="27537" y="10611"/>
                  </a:lnTo>
                  <a:lnTo>
                    <a:pt x="38253" y="6203"/>
                  </a:lnTo>
                  <a:lnTo>
                    <a:pt x="50925" y="3265"/>
                  </a:lnTo>
                  <a:lnTo>
                    <a:pt x="64898" y="1306"/>
                  </a:lnTo>
                  <a:lnTo>
                    <a:pt x="79741" y="0"/>
                  </a:lnTo>
                  <a:lnTo>
                    <a:pt x="91846" y="1340"/>
                  </a:lnTo>
                  <a:lnTo>
                    <a:pt x="102127" y="4444"/>
                  </a:lnTo>
                  <a:lnTo>
                    <a:pt x="111191" y="8724"/>
                  </a:lnTo>
                  <a:lnTo>
                    <a:pt x="118340" y="15998"/>
                  </a:lnTo>
                  <a:lnTo>
                    <a:pt x="124211" y="25269"/>
                  </a:lnTo>
                  <a:lnTo>
                    <a:pt x="129230" y="35871"/>
                  </a:lnTo>
                  <a:lnTo>
                    <a:pt x="131471" y="48465"/>
                  </a:lnTo>
                  <a:lnTo>
                    <a:pt x="131860" y="62388"/>
                  </a:lnTo>
                  <a:lnTo>
                    <a:pt x="131014" y="77197"/>
                  </a:lnTo>
                  <a:lnTo>
                    <a:pt x="128238" y="89279"/>
                  </a:lnTo>
                  <a:lnTo>
                    <a:pt x="124178" y="99545"/>
                  </a:lnTo>
                  <a:lnTo>
                    <a:pt x="119261" y="108600"/>
                  </a:lnTo>
                  <a:lnTo>
                    <a:pt x="112666" y="117952"/>
                  </a:lnTo>
                  <a:lnTo>
                    <a:pt x="104955" y="127503"/>
                  </a:lnTo>
                  <a:lnTo>
                    <a:pt x="96497" y="137186"/>
                  </a:lnTo>
                  <a:lnTo>
                    <a:pt x="86437" y="145852"/>
                  </a:lnTo>
                  <a:lnTo>
                    <a:pt x="75310" y="153840"/>
                  </a:lnTo>
                  <a:lnTo>
                    <a:pt x="63470" y="161376"/>
                  </a:lnTo>
                  <a:lnTo>
                    <a:pt x="53366" y="168611"/>
                  </a:lnTo>
                  <a:lnTo>
                    <a:pt x="44420" y="175644"/>
                  </a:lnTo>
                  <a:lnTo>
                    <a:pt x="36246" y="182544"/>
                  </a:lnTo>
                  <a:lnTo>
                    <a:pt x="34112" y="188249"/>
                  </a:lnTo>
                  <a:lnTo>
                    <a:pt x="36005" y="193158"/>
                  </a:lnTo>
                  <a:lnTo>
                    <a:pt x="40583" y="197536"/>
                  </a:lnTo>
                  <a:lnTo>
                    <a:pt x="46950" y="199349"/>
                  </a:lnTo>
                  <a:lnTo>
                    <a:pt x="54512" y="199452"/>
                  </a:lnTo>
                  <a:lnTo>
                    <a:pt x="62869" y="198416"/>
                  </a:lnTo>
                  <a:lnTo>
                    <a:pt x="72861" y="196620"/>
                  </a:lnTo>
                  <a:lnTo>
                    <a:pt x="83944" y="194317"/>
                  </a:lnTo>
                  <a:lnTo>
                    <a:pt x="95754" y="191677"/>
                  </a:lnTo>
                  <a:lnTo>
                    <a:pt x="108048" y="189916"/>
                  </a:lnTo>
                  <a:lnTo>
                    <a:pt x="120666" y="188743"/>
                  </a:lnTo>
                  <a:lnTo>
                    <a:pt x="179059" y="1863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6764490" y="748849"/>
              <a:ext cx="129322" cy="107546"/>
            </a:xfrm>
            <a:custGeom>
              <a:avLst/>
              <a:gdLst/>
              <a:ahLst/>
              <a:cxnLst/>
              <a:rect l="0" t="0" r="0" b="0"/>
              <a:pathLst>
                <a:path w="129322" h="107546">
                  <a:moveTo>
                    <a:pt x="0" y="17130"/>
                  </a:moveTo>
                  <a:lnTo>
                    <a:pt x="10563" y="6568"/>
                  </a:lnTo>
                  <a:lnTo>
                    <a:pt x="18095" y="3457"/>
                  </a:lnTo>
                  <a:lnTo>
                    <a:pt x="27538" y="1382"/>
                  </a:lnTo>
                  <a:lnTo>
                    <a:pt x="38255" y="0"/>
                  </a:lnTo>
                  <a:lnTo>
                    <a:pt x="48715" y="1288"/>
                  </a:lnTo>
                  <a:lnTo>
                    <a:pt x="59004" y="4358"/>
                  </a:lnTo>
                  <a:lnTo>
                    <a:pt x="69179" y="8615"/>
                  </a:lnTo>
                  <a:lnTo>
                    <a:pt x="77069" y="14769"/>
                  </a:lnTo>
                  <a:lnTo>
                    <a:pt x="83433" y="22188"/>
                  </a:lnTo>
                  <a:lnTo>
                    <a:pt x="88781" y="30450"/>
                  </a:lnTo>
                  <a:lnTo>
                    <a:pt x="90136" y="39273"/>
                  </a:lnTo>
                  <a:lnTo>
                    <a:pt x="88829" y="48472"/>
                  </a:lnTo>
                  <a:lnTo>
                    <a:pt x="85746" y="57920"/>
                  </a:lnTo>
                  <a:lnTo>
                    <a:pt x="81482" y="66429"/>
                  </a:lnTo>
                  <a:lnTo>
                    <a:pt x="76428" y="74313"/>
                  </a:lnTo>
                  <a:lnTo>
                    <a:pt x="70847" y="81779"/>
                  </a:lnTo>
                  <a:lnTo>
                    <a:pt x="64917" y="88967"/>
                  </a:lnTo>
                  <a:lnTo>
                    <a:pt x="58753" y="95970"/>
                  </a:lnTo>
                  <a:lnTo>
                    <a:pt x="52432" y="102849"/>
                  </a:lnTo>
                  <a:lnTo>
                    <a:pt x="52640" y="106330"/>
                  </a:lnTo>
                  <a:lnTo>
                    <a:pt x="57199" y="107545"/>
                  </a:lnTo>
                  <a:lnTo>
                    <a:pt x="64661" y="107250"/>
                  </a:lnTo>
                  <a:lnTo>
                    <a:pt x="84740" y="106922"/>
                  </a:lnTo>
                  <a:lnTo>
                    <a:pt x="129321" y="1066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7112663" y="815718"/>
              <a:ext cx="1" cy="9948"/>
            </a:xfrm>
            <a:custGeom>
              <a:avLst/>
              <a:gdLst/>
              <a:ahLst/>
              <a:cxnLst/>
              <a:rect l="0" t="0" r="0" b="0"/>
              <a:pathLst>
                <a:path w="1" h="9948">
                  <a:moveTo>
                    <a:pt x="0" y="0"/>
                  </a:moveTo>
                  <a:lnTo>
                    <a:pt x="0" y="99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7102715" y="885352"/>
              <a:ext cx="9949" cy="89531"/>
            </a:xfrm>
            <a:custGeom>
              <a:avLst/>
              <a:gdLst/>
              <a:ahLst/>
              <a:cxnLst/>
              <a:rect l="0" t="0" r="0" b="0"/>
              <a:pathLst>
                <a:path w="9949" h="89531">
                  <a:moveTo>
                    <a:pt x="9948" y="0"/>
                  </a:moveTo>
                  <a:lnTo>
                    <a:pt x="4667" y="15843"/>
                  </a:lnTo>
                  <a:lnTo>
                    <a:pt x="3111" y="24931"/>
                  </a:lnTo>
                  <a:lnTo>
                    <a:pt x="2074" y="35411"/>
                  </a:lnTo>
                  <a:lnTo>
                    <a:pt x="0" y="895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7052976" y="915195"/>
              <a:ext cx="119374" cy="9949"/>
            </a:xfrm>
            <a:custGeom>
              <a:avLst/>
              <a:gdLst/>
              <a:ahLst/>
              <a:cxnLst/>
              <a:rect l="0" t="0" r="0" b="0"/>
              <a:pathLst>
                <a:path w="119374" h="9949">
                  <a:moveTo>
                    <a:pt x="0" y="9948"/>
                  </a:moveTo>
                  <a:lnTo>
                    <a:pt x="21123" y="4667"/>
                  </a:lnTo>
                  <a:lnTo>
                    <a:pt x="32873" y="3112"/>
                  </a:lnTo>
                  <a:lnTo>
                    <a:pt x="46233" y="2074"/>
                  </a:lnTo>
                  <a:lnTo>
                    <a:pt x="11937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7341461" y="765979"/>
              <a:ext cx="19897" cy="198956"/>
            </a:xfrm>
            <a:custGeom>
              <a:avLst/>
              <a:gdLst/>
              <a:ahLst/>
              <a:cxnLst/>
              <a:rect l="0" t="0" r="0" b="0"/>
              <a:pathLst>
                <a:path w="19897" h="198956">
                  <a:moveTo>
                    <a:pt x="0" y="0"/>
                  </a:moveTo>
                  <a:lnTo>
                    <a:pt x="0" y="21123"/>
                  </a:lnTo>
                  <a:lnTo>
                    <a:pt x="1106" y="31767"/>
                  </a:lnTo>
                  <a:lnTo>
                    <a:pt x="2948" y="43284"/>
                  </a:lnTo>
                  <a:lnTo>
                    <a:pt x="5282" y="55383"/>
                  </a:lnTo>
                  <a:lnTo>
                    <a:pt x="10822" y="80617"/>
                  </a:lnTo>
                  <a:lnTo>
                    <a:pt x="13846" y="93536"/>
                  </a:lnTo>
                  <a:lnTo>
                    <a:pt x="15863" y="106569"/>
                  </a:lnTo>
                  <a:lnTo>
                    <a:pt x="17207" y="119680"/>
                  </a:lnTo>
                  <a:lnTo>
                    <a:pt x="18103" y="132841"/>
                  </a:lnTo>
                  <a:lnTo>
                    <a:pt x="18701" y="146037"/>
                  </a:lnTo>
                  <a:lnTo>
                    <a:pt x="19896" y="1989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7450887" y="760247"/>
              <a:ext cx="158755" cy="188949"/>
            </a:xfrm>
            <a:custGeom>
              <a:avLst/>
              <a:gdLst/>
              <a:ahLst/>
              <a:cxnLst/>
              <a:rect l="0" t="0" r="0" b="0"/>
              <a:pathLst>
                <a:path w="158755" h="188949">
                  <a:moveTo>
                    <a:pt x="0" y="5732"/>
                  </a:moveTo>
                  <a:lnTo>
                    <a:pt x="21124" y="451"/>
                  </a:lnTo>
                  <a:lnTo>
                    <a:pt x="30663" y="0"/>
                  </a:lnTo>
                  <a:lnTo>
                    <a:pt x="40337" y="805"/>
                  </a:lnTo>
                  <a:lnTo>
                    <a:pt x="50103" y="2447"/>
                  </a:lnTo>
                  <a:lnTo>
                    <a:pt x="59930" y="5753"/>
                  </a:lnTo>
                  <a:lnTo>
                    <a:pt x="69797" y="10167"/>
                  </a:lnTo>
                  <a:lnTo>
                    <a:pt x="79691" y="15320"/>
                  </a:lnTo>
                  <a:lnTo>
                    <a:pt x="85181" y="23177"/>
                  </a:lnTo>
                  <a:lnTo>
                    <a:pt x="87737" y="32836"/>
                  </a:lnTo>
                  <a:lnTo>
                    <a:pt x="88334" y="43697"/>
                  </a:lnTo>
                  <a:lnTo>
                    <a:pt x="85418" y="52043"/>
                  </a:lnTo>
                  <a:lnTo>
                    <a:pt x="80157" y="58712"/>
                  </a:lnTo>
                  <a:lnTo>
                    <a:pt x="73334" y="64263"/>
                  </a:lnTo>
                  <a:lnTo>
                    <a:pt x="65469" y="69070"/>
                  </a:lnTo>
                  <a:lnTo>
                    <a:pt x="56910" y="73379"/>
                  </a:lnTo>
                  <a:lnTo>
                    <a:pt x="47888" y="77357"/>
                  </a:lnTo>
                  <a:lnTo>
                    <a:pt x="45189" y="81115"/>
                  </a:lnTo>
                  <a:lnTo>
                    <a:pt x="46706" y="84725"/>
                  </a:lnTo>
                  <a:lnTo>
                    <a:pt x="51033" y="88237"/>
                  </a:lnTo>
                  <a:lnTo>
                    <a:pt x="59445" y="90579"/>
                  </a:lnTo>
                  <a:lnTo>
                    <a:pt x="70579" y="92140"/>
                  </a:lnTo>
                  <a:lnTo>
                    <a:pt x="83528" y="93180"/>
                  </a:lnTo>
                  <a:lnTo>
                    <a:pt x="96582" y="94979"/>
                  </a:lnTo>
                  <a:lnTo>
                    <a:pt x="109706" y="97284"/>
                  </a:lnTo>
                  <a:lnTo>
                    <a:pt x="122877" y="99926"/>
                  </a:lnTo>
                  <a:lnTo>
                    <a:pt x="133867" y="103898"/>
                  </a:lnTo>
                  <a:lnTo>
                    <a:pt x="143406" y="108756"/>
                  </a:lnTo>
                  <a:lnTo>
                    <a:pt x="151974" y="114206"/>
                  </a:lnTo>
                  <a:lnTo>
                    <a:pt x="156581" y="122260"/>
                  </a:lnTo>
                  <a:lnTo>
                    <a:pt x="158549" y="132051"/>
                  </a:lnTo>
                  <a:lnTo>
                    <a:pt x="158754" y="142999"/>
                  </a:lnTo>
                  <a:lnTo>
                    <a:pt x="155575" y="151404"/>
                  </a:lnTo>
                  <a:lnTo>
                    <a:pt x="150140" y="158112"/>
                  </a:lnTo>
                  <a:lnTo>
                    <a:pt x="143200" y="163689"/>
                  </a:lnTo>
                  <a:lnTo>
                    <a:pt x="134153" y="168513"/>
                  </a:lnTo>
                  <a:lnTo>
                    <a:pt x="123700" y="172834"/>
                  </a:lnTo>
                  <a:lnTo>
                    <a:pt x="80437" y="187711"/>
                  </a:lnTo>
                  <a:lnTo>
                    <a:pt x="70205" y="188948"/>
                  </a:lnTo>
                  <a:lnTo>
                    <a:pt x="60067" y="188668"/>
                  </a:lnTo>
                  <a:lnTo>
                    <a:pt x="19896" y="18479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7669738" y="670372"/>
              <a:ext cx="179062" cy="119436"/>
            </a:xfrm>
            <a:custGeom>
              <a:avLst/>
              <a:gdLst/>
              <a:ahLst/>
              <a:cxnLst/>
              <a:rect l="0" t="0" r="0" b="0"/>
              <a:pathLst>
                <a:path w="179062" h="119436">
                  <a:moveTo>
                    <a:pt x="0" y="25972"/>
                  </a:moveTo>
                  <a:lnTo>
                    <a:pt x="5281" y="10129"/>
                  </a:lnTo>
                  <a:lnTo>
                    <a:pt x="12364" y="5463"/>
                  </a:lnTo>
                  <a:lnTo>
                    <a:pt x="22612" y="2351"/>
                  </a:lnTo>
                  <a:lnTo>
                    <a:pt x="34970" y="277"/>
                  </a:lnTo>
                  <a:lnTo>
                    <a:pt x="46525" y="0"/>
                  </a:lnTo>
                  <a:lnTo>
                    <a:pt x="57545" y="920"/>
                  </a:lnTo>
                  <a:lnTo>
                    <a:pt x="68206" y="2639"/>
                  </a:lnTo>
                  <a:lnTo>
                    <a:pt x="77525" y="5995"/>
                  </a:lnTo>
                  <a:lnTo>
                    <a:pt x="85948" y="10444"/>
                  </a:lnTo>
                  <a:lnTo>
                    <a:pt x="93774" y="15620"/>
                  </a:lnTo>
                  <a:lnTo>
                    <a:pt x="100097" y="22387"/>
                  </a:lnTo>
                  <a:lnTo>
                    <a:pt x="105417" y="30214"/>
                  </a:lnTo>
                  <a:lnTo>
                    <a:pt x="110069" y="38748"/>
                  </a:lnTo>
                  <a:lnTo>
                    <a:pt x="110960" y="47753"/>
                  </a:lnTo>
                  <a:lnTo>
                    <a:pt x="109343" y="57072"/>
                  </a:lnTo>
                  <a:lnTo>
                    <a:pt x="106055" y="66601"/>
                  </a:lnTo>
                  <a:lnTo>
                    <a:pt x="100547" y="75164"/>
                  </a:lnTo>
                  <a:lnTo>
                    <a:pt x="93559" y="83084"/>
                  </a:lnTo>
                  <a:lnTo>
                    <a:pt x="85584" y="90574"/>
                  </a:lnTo>
                  <a:lnTo>
                    <a:pt x="76951" y="96673"/>
                  </a:lnTo>
                  <a:lnTo>
                    <a:pt x="67881" y="101844"/>
                  </a:lnTo>
                  <a:lnTo>
                    <a:pt x="58518" y="106397"/>
                  </a:lnTo>
                  <a:lnTo>
                    <a:pt x="56698" y="110537"/>
                  </a:lnTo>
                  <a:lnTo>
                    <a:pt x="59904" y="114403"/>
                  </a:lnTo>
                  <a:lnTo>
                    <a:pt x="66464" y="118085"/>
                  </a:lnTo>
                  <a:lnTo>
                    <a:pt x="75258" y="119435"/>
                  </a:lnTo>
                  <a:lnTo>
                    <a:pt x="85542" y="119229"/>
                  </a:lnTo>
                  <a:lnTo>
                    <a:pt x="96819" y="117987"/>
                  </a:lnTo>
                  <a:lnTo>
                    <a:pt x="108759" y="117159"/>
                  </a:lnTo>
                  <a:lnTo>
                    <a:pt x="121139" y="116606"/>
                  </a:lnTo>
                  <a:lnTo>
                    <a:pt x="179061" y="11550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7948276" y="795822"/>
              <a:ext cx="129323" cy="9949"/>
            </a:xfrm>
            <a:custGeom>
              <a:avLst/>
              <a:gdLst/>
              <a:ahLst/>
              <a:cxnLst/>
              <a:rect l="0" t="0" r="0" b="0"/>
              <a:pathLst>
                <a:path w="129323" h="9949">
                  <a:moveTo>
                    <a:pt x="0" y="9948"/>
                  </a:moveTo>
                  <a:lnTo>
                    <a:pt x="21124" y="4667"/>
                  </a:lnTo>
                  <a:lnTo>
                    <a:pt x="31768" y="3111"/>
                  </a:lnTo>
                  <a:lnTo>
                    <a:pt x="43285" y="2074"/>
                  </a:lnTo>
                  <a:lnTo>
                    <a:pt x="55384" y="1383"/>
                  </a:lnTo>
                  <a:lnTo>
                    <a:pt x="80618" y="614"/>
                  </a:lnTo>
                  <a:lnTo>
                    <a:pt x="12932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7968172" y="855509"/>
              <a:ext cx="139270" cy="1"/>
            </a:xfrm>
            <a:custGeom>
              <a:avLst/>
              <a:gdLst/>
              <a:ahLst/>
              <a:cxnLst/>
              <a:rect l="0" t="0" r="0" b="0"/>
              <a:pathLst>
                <a:path w="139270" h="1">
                  <a:moveTo>
                    <a:pt x="0" y="0"/>
                  </a:moveTo>
                  <a:lnTo>
                    <a:pt x="13926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8198139" y="765979"/>
              <a:ext cx="177893" cy="129322"/>
            </a:xfrm>
            <a:custGeom>
              <a:avLst/>
              <a:gdLst/>
              <a:ahLst/>
              <a:cxnLst/>
              <a:rect l="0" t="0" r="0" b="0"/>
              <a:pathLst>
                <a:path w="177893" h="129322">
                  <a:moveTo>
                    <a:pt x="177892" y="0"/>
                  </a:moveTo>
                  <a:lnTo>
                    <a:pt x="162049" y="5281"/>
                  </a:lnTo>
                  <a:lnTo>
                    <a:pt x="152962" y="7941"/>
                  </a:lnTo>
                  <a:lnTo>
                    <a:pt x="119047" y="16967"/>
                  </a:lnTo>
                  <a:lnTo>
                    <a:pt x="93895" y="23384"/>
                  </a:lnTo>
                  <a:lnTo>
                    <a:pt x="80998" y="28853"/>
                  </a:lnTo>
                  <a:lnTo>
                    <a:pt x="67978" y="35815"/>
                  </a:lnTo>
                  <a:lnTo>
                    <a:pt x="42827" y="51287"/>
                  </a:lnTo>
                  <a:lnTo>
                    <a:pt x="20596" y="65533"/>
                  </a:lnTo>
                  <a:lnTo>
                    <a:pt x="12236" y="73532"/>
                  </a:lnTo>
                  <a:lnTo>
                    <a:pt x="5557" y="82180"/>
                  </a:lnTo>
                  <a:lnTo>
                    <a:pt x="0" y="91262"/>
                  </a:lnTo>
                  <a:lnTo>
                    <a:pt x="716" y="99527"/>
                  </a:lnTo>
                  <a:lnTo>
                    <a:pt x="5614" y="107248"/>
                  </a:lnTo>
                  <a:lnTo>
                    <a:pt x="13301" y="114605"/>
                  </a:lnTo>
                  <a:lnTo>
                    <a:pt x="22847" y="119511"/>
                  </a:lnTo>
                  <a:lnTo>
                    <a:pt x="33632" y="122781"/>
                  </a:lnTo>
                  <a:lnTo>
                    <a:pt x="45244" y="124961"/>
                  </a:lnTo>
                  <a:lnTo>
                    <a:pt x="59617" y="126414"/>
                  </a:lnTo>
                  <a:lnTo>
                    <a:pt x="75831" y="127383"/>
                  </a:lnTo>
                  <a:lnTo>
                    <a:pt x="109320" y="128460"/>
                  </a:lnTo>
                  <a:lnTo>
                    <a:pt x="167944" y="1293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8495404" y="618145"/>
              <a:ext cx="179062" cy="127939"/>
            </a:xfrm>
            <a:custGeom>
              <a:avLst/>
              <a:gdLst/>
              <a:ahLst/>
              <a:cxnLst/>
              <a:rect l="0" t="0" r="0" b="0"/>
              <a:pathLst>
                <a:path w="179062" h="127939">
                  <a:moveTo>
                    <a:pt x="0" y="8565"/>
                  </a:moveTo>
                  <a:lnTo>
                    <a:pt x="21124" y="3284"/>
                  </a:lnTo>
                  <a:lnTo>
                    <a:pt x="32873" y="1728"/>
                  </a:lnTo>
                  <a:lnTo>
                    <a:pt x="46232" y="691"/>
                  </a:lnTo>
                  <a:lnTo>
                    <a:pt x="60665" y="0"/>
                  </a:lnTo>
                  <a:lnTo>
                    <a:pt x="73603" y="1749"/>
                  </a:lnTo>
                  <a:lnTo>
                    <a:pt x="85544" y="5126"/>
                  </a:lnTo>
                  <a:lnTo>
                    <a:pt x="96821" y="9588"/>
                  </a:lnTo>
                  <a:lnTo>
                    <a:pt x="105443" y="15879"/>
                  </a:lnTo>
                  <a:lnTo>
                    <a:pt x="112297" y="23389"/>
                  </a:lnTo>
                  <a:lnTo>
                    <a:pt x="117972" y="31711"/>
                  </a:lnTo>
                  <a:lnTo>
                    <a:pt x="119545" y="39470"/>
                  </a:lnTo>
                  <a:lnTo>
                    <a:pt x="118383" y="46853"/>
                  </a:lnTo>
                  <a:lnTo>
                    <a:pt x="115397" y="53986"/>
                  </a:lnTo>
                  <a:lnTo>
                    <a:pt x="110091" y="60952"/>
                  </a:lnTo>
                  <a:lnTo>
                    <a:pt x="103237" y="67806"/>
                  </a:lnTo>
                  <a:lnTo>
                    <a:pt x="95353" y="74586"/>
                  </a:lnTo>
                  <a:lnTo>
                    <a:pt x="86780" y="80212"/>
                  </a:lnTo>
                  <a:lnTo>
                    <a:pt x="77749" y="85068"/>
                  </a:lnTo>
                  <a:lnTo>
                    <a:pt x="68412" y="89410"/>
                  </a:lnTo>
                  <a:lnTo>
                    <a:pt x="66609" y="94516"/>
                  </a:lnTo>
                  <a:lnTo>
                    <a:pt x="69828" y="100130"/>
                  </a:lnTo>
                  <a:lnTo>
                    <a:pt x="76396" y="106083"/>
                  </a:lnTo>
                  <a:lnTo>
                    <a:pt x="85195" y="110052"/>
                  </a:lnTo>
                  <a:lnTo>
                    <a:pt x="95483" y="112698"/>
                  </a:lnTo>
                  <a:lnTo>
                    <a:pt x="106763" y="114462"/>
                  </a:lnTo>
                  <a:lnTo>
                    <a:pt x="117598" y="116744"/>
                  </a:lnTo>
                  <a:lnTo>
                    <a:pt x="128137" y="119370"/>
                  </a:lnTo>
                  <a:lnTo>
                    <a:pt x="179061" y="12793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6665013" y="997543"/>
            <a:ext cx="1830392" cy="734292"/>
            <a:chOff x="6665013" y="997543"/>
            <a:chExt cx="1830392" cy="734292"/>
          </a:xfrm>
        </p:grpSpPr>
        <p:sp>
          <p:nvSpPr>
            <p:cNvPr id="83" name="Freeform 82"/>
            <p:cNvSpPr/>
            <p:nvPr/>
          </p:nvSpPr>
          <p:spPr>
            <a:xfrm>
              <a:off x="6665013" y="1134047"/>
              <a:ext cx="189009" cy="79553"/>
            </a:xfrm>
            <a:custGeom>
              <a:avLst/>
              <a:gdLst/>
              <a:ahLst/>
              <a:cxnLst/>
              <a:rect l="0" t="0" r="0" b="0"/>
              <a:pathLst>
                <a:path w="189009" h="79553">
                  <a:moveTo>
                    <a:pt x="0" y="0"/>
                  </a:moveTo>
                  <a:lnTo>
                    <a:pt x="5281" y="15842"/>
                  </a:lnTo>
                  <a:lnTo>
                    <a:pt x="6836" y="24930"/>
                  </a:lnTo>
                  <a:lnTo>
                    <a:pt x="7873" y="35410"/>
                  </a:lnTo>
                  <a:lnTo>
                    <a:pt x="8564" y="46818"/>
                  </a:lnTo>
                  <a:lnTo>
                    <a:pt x="12342" y="56634"/>
                  </a:lnTo>
                  <a:lnTo>
                    <a:pt x="18175" y="65389"/>
                  </a:lnTo>
                  <a:lnTo>
                    <a:pt x="25380" y="73436"/>
                  </a:lnTo>
                  <a:lnTo>
                    <a:pt x="35711" y="77695"/>
                  </a:lnTo>
                  <a:lnTo>
                    <a:pt x="48124" y="79429"/>
                  </a:lnTo>
                  <a:lnTo>
                    <a:pt x="102474" y="79552"/>
                  </a:lnTo>
                  <a:lnTo>
                    <a:pt x="115845" y="78456"/>
                  </a:lnTo>
                  <a:lnTo>
                    <a:pt x="129180" y="76621"/>
                  </a:lnTo>
                  <a:lnTo>
                    <a:pt x="189008" y="696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6764490" y="1143994"/>
              <a:ext cx="9540" cy="189009"/>
            </a:xfrm>
            <a:custGeom>
              <a:avLst/>
              <a:gdLst/>
              <a:ahLst/>
              <a:cxnLst/>
              <a:rect l="0" t="0" r="0" b="0"/>
              <a:pathLst>
                <a:path w="9540" h="189009">
                  <a:moveTo>
                    <a:pt x="0" y="0"/>
                  </a:moveTo>
                  <a:lnTo>
                    <a:pt x="5282" y="21124"/>
                  </a:lnTo>
                  <a:lnTo>
                    <a:pt x="6837" y="31768"/>
                  </a:lnTo>
                  <a:lnTo>
                    <a:pt x="7874" y="43285"/>
                  </a:lnTo>
                  <a:lnTo>
                    <a:pt x="8565" y="55384"/>
                  </a:lnTo>
                  <a:lnTo>
                    <a:pt x="9333" y="80618"/>
                  </a:lnTo>
                  <a:lnTo>
                    <a:pt x="9539" y="93536"/>
                  </a:lnTo>
                  <a:lnTo>
                    <a:pt x="8570" y="106570"/>
                  </a:lnTo>
                  <a:lnTo>
                    <a:pt x="6819" y="119680"/>
                  </a:lnTo>
                  <a:lnTo>
                    <a:pt x="0" y="1890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6973394" y="1193733"/>
              <a:ext cx="9948" cy="129322"/>
            </a:xfrm>
            <a:custGeom>
              <a:avLst/>
              <a:gdLst/>
              <a:ahLst/>
              <a:cxnLst/>
              <a:rect l="0" t="0" r="0" b="0"/>
              <a:pathLst>
                <a:path w="9948" h="129322">
                  <a:moveTo>
                    <a:pt x="0" y="0"/>
                  </a:moveTo>
                  <a:lnTo>
                    <a:pt x="0" y="21124"/>
                  </a:lnTo>
                  <a:lnTo>
                    <a:pt x="1105" y="30662"/>
                  </a:lnTo>
                  <a:lnTo>
                    <a:pt x="2947" y="40337"/>
                  </a:lnTo>
                  <a:lnTo>
                    <a:pt x="5281" y="50103"/>
                  </a:lnTo>
                  <a:lnTo>
                    <a:pt x="6837" y="61035"/>
                  </a:lnTo>
                  <a:lnTo>
                    <a:pt x="7874" y="72744"/>
                  </a:lnTo>
                  <a:lnTo>
                    <a:pt x="9947" y="1293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6913707" y="1243472"/>
              <a:ext cx="169113" cy="9949"/>
            </a:xfrm>
            <a:custGeom>
              <a:avLst/>
              <a:gdLst/>
              <a:ahLst/>
              <a:cxnLst/>
              <a:rect l="0" t="0" r="0" b="0"/>
              <a:pathLst>
                <a:path w="169113" h="9949">
                  <a:moveTo>
                    <a:pt x="0" y="9948"/>
                  </a:moveTo>
                  <a:lnTo>
                    <a:pt x="15843" y="4667"/>
                  </a:lnTo>
                  <a:lnTo>
                    <a:pt x="26036" y="3111"/>
                  </a:lnTo>
                  <a:lnTo>
                    <a:pt x="38359" y="2074"/>
                  </a:lnTo>
                  <a:lnTo>
                    <a:pt x="52100" y="1383"/>
                  </a:lnTo>
                  <a:lnTo>
                    <a:pt x="82106" y="615"/>
                  </a:lnTo>
                  <a:lnTo>
                    <a:pt x="16911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7212141" y="1153942"/>
              <a:ext cx="1" cy="179061"/>
            </a:xfrm>
            <a:custGeom>
              <a:avLst/>
              <a:gdLst/>
              <a:ahLst/>
              <a:cxnLst/>
              <a:rect l="0" t="0" r="0" b="0"/>
              <a:pathLst>
                <a:path w="1" h="179061">
                  <a:moveTo>
                    <a:pt x="0" y="0"/>
                  </a:moveTo>
                  <a:lnTo>
                    <a:pt x="0" y="1790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7321977" y="1134047"/>
              <a:ext cx="118947" cy="218852"/>
            </a:xfrm>
            <a:custGeom>
              <a:avLst/>
              <a:gdLst/>
              <a:ahLst/>
              <a:cxnLst/>
              <a:rect l="0" t="0" r="0" b="0"/>
              <a:pathLst>
                <a:path w="118947" h="218852">
                  <a:moveTo>
                    <a:pt x="9537" y="0"/>
                  </a:moveTo>
                  <a:lnTo>
                    <a:pt x="4256" y="15842"/>
                  </a:lnTo>
                  <a:lnTo>
                    <a:pt x="2701" y="24930"/>
                  </a:lnTo>
                  <a:lnTo>
                    <a:pt x="1664" y="35410"/>
                  </a:lnTo>
                  <a:lnTo>
                    <a:pt x="972" y="46818"/>
                  </a:lnTo>
                  <a:lnTo>
                    <a:pt x="204" y="71284"/>
                  </a:lnTo>
                  <a:lnTo>
                    <a:pt x="0" y="83997"/>
                  </a:lnTo>
                  <a:lnTo>
                    <a:pt x="968" y="98000"/>
                  </a:lnTo>
                  <a:lnTo>
                    <a:pt x="2720" y="112861"/>
                  </a:lnTo>
                  <a:lnTo>
                    <a:pt x="4992" y="128296"/>
                  </a:lnTo>
                  <a:lnTo>
                    <a:pt x="8718" y="140796"/>
                  </a:lnTo>
                  <a:lnTo>
                    <a:pt x="13412" y="151340"/>
                  </a:lnTo>
                  <a:lnTo>
                    <a:pt x="18752" y="160580"/>
                  </a:lnTo>
                  <a:lnTo>
                    <a:pt x="27839" y="166740"/>
                  </a:lnTo>
                  <a:lnTo>
                    <a:pt x="39424" y="170846"/>
                  </a:lnTo>
                  <a:lnTo>
                    <a:pt x="52672" y="173584"/>
                  </a:lnTo>
                  <a:lnTo>
                    <a:pt x="64821" y="173199"/>
                  </a:lnTo>
                  <a:lnTo>
                    <a:pt x="76237" y="170731"/>
                  </a:lnTo>
                  <a:lnTo>
                    <a:pt x="87163" y="166875"/>
                  </a:lnTo>
                  <a:lnTo>
                    <a:pt x="96657" y="160989"/>
                  </a:lnTo>
                  <a:lnTo>
                    <a:pt x="105198" y="153749"/>
                  </a:lnTo>
                  <a:lnTo>
                    <a:pt x="113102" y="145606"/>
                  </a:lnTo>
                  <a:lnTo>
                    <a:pt x="117266" y="135756"/>
                  </a:lnTo>
                  <a:lnTo>
                    <a:pt x="118937" y="124769"/>
                  </a:lnTo>
                  <a:lnTo>
                    <a:pt x="118946" y="113022"/>
                  </a:lnTo>
                  <a:lnTo>
                    <a:pt x="115635" y="104086"/>
                  </a:lnTo>
                  <a:lnTo>
                    <a:pt x="110112" y="97023"/>
                  </a:lnTo>
                  <a:lnTo>
                    <a:pt x="103114" y="91209"/>
                  </a:lnTo>
                  <a:lnTo>
                    <a:pt x="95133" y="88439"/>
                  </a:lnTo>
                  <a:lnTo>
                    <a:pt x="86497" y="87697"/>
                  </a:lnTo>
                  <a:lnTo>
                    <a:pt x="77424" y="88308"/>
                  </a:lnTo>
                  <a:lnTo>
                    <a:pt x="69164" y="90926"/>
                  </a:lnTo>
                  <a:lnTo>
                    <a:pt x="61446" y="94882"/>
                  </a:lnTo>
                  <a:lnTo>
                    <a:pt x="54091" y="99730"/>
                  </a:lnTo>
                  <a:lnTo>
                    <a:pt x="48082" y="106277"/>
                  </a:lnTo>
                  <a:lnTo>
                    <a:pt x="42971" y="113958"/>
                  </a:lnTo>
                  <a:lnTo>
                    <a:pt x="38458" y="122395"/>
                  </a:lnTo>
                  <a:lnTo>
                    <a:pt x="34344" y="131336"/>
                  </a:lnTo>
                  <a:lnTo>
                    <a:pt x="30496" y="140612"/>
                  </a:lnTo>
                  <a:lnTo>
                    <a:pt x="26826" y="150112"/>
                  </a:lnTo>
                  <a:lnTo>
                    <a:pt x="25484" y="161972"/>
                  </a:lnTo>
                  <a:lnTo>
                    <a:pt x="25695" y="175405"/>
                  </a:lnTo>
                  <a:lnTo>
                    <a:pt x="29433" y="2188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7549111" y="1111299"/>
              <a:ext cx="130577" cy="211756"/>
            </a:xfrm>
            <a:custGeom>
              <a:avLst/>
              <a:gdLst/>
              <a:ahLst/>
              <a:cxnLst/>
              <a:rect l="0" t="0" r="0" b="0"/>
              <a:pathLst>
                <a:path w="130577" h="211756">
                  <a:moveTo>
                    <a:pt x="90784" y="12800"/>
                  </a:moveTo>
                  <a:lnTo>
                    <a:pt x="80222" y="2238"/>
                  </a:lnTo>
                  <a:lnTo>
                    <a:pt x="71585" y="232"/>
                  </a:lnTo>
                  <a:lnTo>
                    <a:pt x="60299" y="0"/>
                  </a:lnTo>
                  <a:lnTo>
                    <a:pt x="47249" y="951"/>
                  </a:lnTo>
                  <a:lnTo>
                    <a:pt x="36339" y="3795"/>
                  </a:lnTo>
                  <a:lnTo>
                    <a:pt x="26855" y="7902"/>
                  </a:lnTo>
                  <a:lnTo>
                    <a:pt x="18321" y="12850"/>
                  </a:lnTo>
                  <a:lnTo>
                    <a:pt x="11527" y="19465"/>
                  </a:lnTo>
                  <a:lnTo>
                    <a:pt x="5892" y="27191"/>
                  </a:lnTo>
                  <a:lnTo>
                    <a:pt x="1030" y="35658"/>
                  </a:lnTo>
                  <a:lnTo>
                    <a:pt x="0" y="44618"/>
                  </a:lnTo>
                  <a:lnTo>
                    <a:pt x="1524" y="53907"/>
                  </a:lnTo>
                  <a:lnTo>
                    <a:pt x="4750" y="63416"/>
                  </a:lnTo>
                  <a:lnTo>
                    <a:pt x="11322" y="68650"/>
                  </a:lnTo>
                  <a:lnTo>
                    <a:pt x="20124" y="71034"/>
                  </a:lnTo>
                  <a:lnTo>
                    <a:pt x="30414" y="71518"/>
                  </a:lnTo>
                  <a:lnTo>
                    <a:pt x="40590" y="69630"/>
                  </a:lnTo>
                  <a:lnTo>
                    <a:pt x="50689" y="66161"/>
                  </a:lnTo>
                  <a:lnTo>
                    <a:pt x="60738" y="61638"/>
                  </a:lnTo>
                  <a:lnTo>
                    <a:pt x="69648" y="56411"/>
                  </a:lnTo>
                  <a:lnTo>
                    <a:pt x="77799" y="50717"/>
                  </a:lnTo>
                  <a:lnTo>
                    <a:pt x="85443" y="44710"/>
                  </a:lnTo>
                  <a:lnTo>
                    <a:pt x="90539" y="36284"/>
                  </a:lnTo>
                  <a:lnTo>
                    <a:pt x="93936" y="26245"/>
                  </a:lnTo>
                  <a:lnTo>
                    <a:pt x="96606" y="13249"/>
                  </a:lnTo>
                  <a:lnTo>
                    <a:pt x="94108" y="25895"/>
                  </a:lnTo>
                  <a:lnTo>
                    <a:pt x="93000" y="35899"/>
                  </a:lnTo>
                  <a:lnTo>
                    <a:pt x="92261" y="46989"/>
                  </a:lnTo>
                  <a:lnTo>
                    <a:pt x="91769" y="58804"/>
                  </a:lnTo>
                  <a:lnTo>
                    <a:pt x="92546" y="72207"/>
                  </a:lnTo>
                  <a:lnTo>
                    <a:pt x="94169" y="86670"/>
                  </a:lnTo>
                  <a:lnTo>
                    <a:pt x="96357" y="101837"/>
                  </a:lnTo>
                  <a:lnTo>
                    <a:pt x="97815" y="116371"/>
                  </a:lnTo>
                  <a:lnTo>
                    <a:pt x="98787" y="130481"/>
                  </a:lnTo>
                  <a:lnTo>
                    <a:pt x="99435" y="144308"/>
                  </a:lnTo>
                  <a:lnTo>
                    <a:pt x="102078" y="155738"/>
                  </a:lnTo>
                  <a:lnTo>
                    <a:pt x="106051" y="165568"/>
                  </a:lnTo>
                  <a:lnTo>
                    <a:pt x="130576" y="2117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7799060" y="1148211"/>
              <a:ext cx="109426" cy="5732"/>
            </a:xfrm>
            <a:custGeom>
              <a:avLst/>
              <a:gdLst/>
              <a:ahLst/>
              <a:cxnLst/>
              <a:rect l="0" t="0" r="0" b="0"/>
              <a:pathLst>
                <a:path w="109426" h="5732">
                  <a:moveTo>
                    <a:pt x="0" y="5731"/>
                  </a:moveTo>
                  <a:lnTo>
                    <a:pt x="15842" y="450"/>
                  </a:lnTo>
                  <a:lnTo>
                    <a:pt x="24930" y="0"/>
                  </a:lnTo>
                  <a:lnTo>
                    <a:pt x="35410" y="805"/>
                  </a:lnTo>
                  <a:lnTo>
                    <a:pt x="46818" y="2447"/>
                  </a:lnTo>
                  <a:lnTo>
                    <a:pt x="58845" y="3542"/>
                  </a:lnTo>
                  <a:lnTo>
                    <a:pt x="71284" y="4271"/>
                  </a:lnTo>
                  <a:lnTo>
                    <a:pt x="109425" y="57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7818956" y="1233524"/>
              <a:ext cx="169113" cy="1"/>
            </a:xfrm>
            <a:custGeom>
              <a:avLst/>
              <a:gdLst/>
              <a:ahLst/>
              <a:cxnLst/>
              <a:rect l="0" t="0" r="0" b="0"/>
              <a:pathLst>
                <a:path w="169113" h="1">
                  <a:moveTo>
                    <a:pt x="0" y="0"/>
                  </a:moveTo>
                  <a:lnTo>
                    <a:pt x="16911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8074717" y="1134047"/>
              <a:ext cx="112307" cy="169113"/>
            </a:xfrm>
            <a:custGeom>
              <a:avLst/>
              <a:gdLst/>
              <a:ahLst/>
              <a:cxnLst/>
              <a:rect l="0" t="0" r="0" b="0"/>
              <a:pathLst>
                <a:path w="112307" h="169113">
                  <a:moveTo>
                    <a:pt x="102359" y="0"/>
                  </a:moveTo>
                  <a:lnTo>
                    <a:pt x="75954" y="5280"/>
                  </a:lnTo>
                  <a:lnTo>
                    <a:pt x="64860" y="9047"/>
                  </a:lnTo>
                  <a:lnTo>
                    <a:pt x="54148" y="13768"/>
                  </a:lnTo>
                  <a:lnTo>
                    <a:pt x="43690" y="19126"/>
                  </a:lnTo>
                  <a:lnTo>
                    <a:pt x="34508" y="27120"/>
                  </a:lnTo>
                  <a:lnTo>
                    <a:pt x="26176" y="36870"/>
                  </a:lnTo>
                  <a:lnTo>
                    <a:pt x="18411" y="47791"/>
                  </a:lnTo>
                  <a:lnTo>
                    <a:pt x="12129" y="59493"/>
                  </a:lnTo>
                  <a:lnTo>
                    <a:pt x="6836" y="71716"/>
                  </a:lnTo>
                  <a:lnTo>
                    <a:pt x="2201" y="84286"/>
                  </a:lnTo>
                  <a:lnTo>
                    <a:pt x="218" y="97087"/>
                  </a:lnTo>
                  <a:lnTo>
                    <a:pt x="0" y="110042"/>
                  </a:lnTo>
                  <a:lnTo>
                    <a:pt x="960" y="123100"/>
                  </a:lnTo>
                  <a:lnTo>
                    <a:pt x="6022" y="134016"/>
                  </a:lnTo>
                  <a:lnTo>
                    <a:pt x="13817" y="143504"/>
                  </a:lnTo>
                  <a:lnTo>
                    <a:pt x="23435" y="152040"/>
                  </a:lnTo>
                  <a:lnTo>
                    <a:pt x="37584" y="157731"/>
                  </a:lnTo>
                  <a:lnTo>
                    <a:pt x="54755" y="161524"/>
                  </a:lnTo>
                  <a:lnTo>
                    <a:pt x="112306" y="1691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8256658" y="997543"/>
              <a:ext cx="238747" cy="136505"/>
            </a:xfrm>
            <a:custGeom>
              <a:avLst/>
              <a:gdLst/>
              <a:ahLst/>
              <a:cxnLst/>
              <a:rect l="0" t="0" r="0" b="0"/>
              <a:pathLst>
                <a:path w="238747" h="136505">
                  <a:moveTo>
                    <a:pt x="0" y="17130"/>
                  </a:moveTo>
                  <a:lnTo>
                    <a:pt x="15842" y="6568"/>
                  </a:lnTo>
                  <a:lnTo>
                    <a:pt x="24930" y="3457"/>
                  </a:lnTo>
                  <a:lnTo>
                    <a:pt x="35410" y="1383"/>
                  </a:lnTo>
                  <a:lnTo>
                    <a:pt x="46818" y="0"/>
                  </a:lnTo>
                  <a:lnTo>
                    <a:pt x="58845" y="184"/>
                  </a:lnTo>
                  <a:lnTo>
                    <a:pt x="71284" y="1411"/>
                  </a:lnTo>
                  <a:lnTo>
                    <a:pt x="83998" y="3335"/>
                  </a:lnTo>
                  <a:lnTo>
                    <a:pt x="95789" y="6828"/>
                  </a:lnTo>
                  <a:lnTo>
                    <a:pt x="106967" y="11367"/>
                  </a:lnTo>
                  <a:lnTo>
                    <a:pt x="117734" y="16604"/>
                  </a:lnTo>
                  <a:lnTo>
                    <a:pt x="128228" y="22306"/>
                  </a:lnTo>
                  <a:lnTo>
                    <a:pt x="138541" y="28318"/>
                  </a:lnTo>
                  <a:lnTo>
                    <a:pt x="148731" y="34536"/>
                  </a:lnTo>
                  <a:lnTo>
                    <a:pt x="155524" y="43103"/>
                  </a:lnTo>
                  <a:lnTo>
                    <a:pt x="160053" y="53236"/>
                  </a:lnTo>
                  <a:lnTo>
                    <a:pt x="163073" y="64412"/>
                  </a:lnTo>
                  <a:lnTo>
                    <a:pt x="162875" y="74074"/>
                  </a:lnTo>
                  <a:lnTo>
                    <a:pt x="160532" y="82725"/>
                  </a:lnTo>
                  <a:lnTo>
                    <a:pt x="156761" y="90704"/>
                  </a:lnTo>
                  <a:lnTo>
                    <a:pt x="150930" y="97128"/>
                  </a:lnTo>
                  <a:lnTo>
                    <a:pt x="143726" y="102516"/>
                  </a:lnTo>
                  <a:lnTo>
                    <a:pt x="135609" y="107213"/>
                  </a:lnTo>
                  <a:lnTo>
                    <a:pt x="126881" y="112555"/>
                  </a:lnTo>
                  <a:lnTo>
                    <a:pt x="108341" y="124386"/>
                  </a:lnTo>
                  <a:lnTo>
                    <a:pt x="105386" y="127320"/>
                  </a:lnTo>
                  <a:lnTo>
                    <a:pt x="106733" y="128171"/>
                  </a:lnTo>
                  <a:lnTo>
                    <a:pt x="110946" y="127632"/>
                  </a:lnTo>
                  <a:lnTo>
                    <a:pt x="119281" y="127273"/>
                  </a:lnTo>
                  <a:lnTo>
                    <a:pt x="143281" y="126875"/>
                  </a:lnTo>
                  <a:lnTo>
                    <a:pt x="157417" y="127874"/>
                  </a:lnTo>
                  <a:lnTo>
                    <a:pt x="172368" y="129645"/>
                  </a:lnTo>
                  <a:lnTo>
                    <a:pt x="238746" y="1365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7082819" y="1452375"/>
              <a:ext cx="19897" cy="179062"/>
            </a:xfrm>
            <a:custGeom>
              <a:avLst/>
              <a:gdLst/>
              <a:ahLst/>
              <a:cxnLst/>
              <a:rect l="0" t="0" r="0" b="0"/>
              <a:pathLst>
                <a:path w="19897" h="179062">
                  <a:moveTo>
                    <a:pt x="19896" y="0"/>
                  </a:moveTo>
                  <a:lnTo>
                    <a:pt x="19896" y="21124"/>
                  </a:lnTo>
                  <a:lnTo>
                    <a:pt x="18790" y="30663"/>
                  </a:lnTo>
                  <a:lnTo>
                    <a:pt x="16949" y="40338"/>
                  </a:lnTo>
                  <a:lnTo>
                    <a:pt x="14615" y="50103"/>
                  </a:lnTo>
                  <a:lnTo>
                    <a:pt x="13060" y="61035"/>
                  </a:lnTo>
                  <a:lnTo>
                    <a:pt x="12023" y="72744"/>
                  </a:lnTo>
                  <a:lnTo>
                    <a:pt x="11331" y="84971"/>
                  </a:lnTo>
                  <a:lnTo>
                    <a:pt x="9765" y="96439"/>
                  </a:lnTo>
                  <a:lnTo>
                    <a:pt x="7616" y="107400"/>
                  </a:lnTo>
                  <a:lnTo>
                    <a:pt x="5077" y="118023"/>
                  </a:lnTo>
                  <a:lnTo>
                    <a:pt x="3384" y="129526"/>
                  </a:lnTo>
                  <a:lnTo>
                    <a:pt x="2257" y="141617"/>
                  </a:lnTo>
                  <a:lnTo>
                    <a:pt x="0" y="17906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7202193" y="1476974"/>
              <a:ext cx="172612" cy="184306"/>
            </a:xfrm>
            <a:custGeom>
              <a:avLst/>
              <a:gdLst/>
              <a:ahLst/>
              <a:cxnLst/>
              <a:rect l="0" t="0" r="0" b="0"/>
              <a:pathLst>
                <a:path w="172612" h="184306">
                  <a:moveTo>
                    <a:pt x="0" y="15193"/>
                  </a:moveTo>
                  <a:lnTo>
                    <a:pt x="15843" y="9912"/>
                  </a:lnTo>
                  <a:lnTo>
                    <a:pt x="24931" y="8356"/>
                  </a:lnTo>
                  <a:lnTo>
                    <a:pt x="35410" y="7319"/>
                  </a:lnTo>
                  <a:lnTo>
                    <a:pt x="46818" y="6627"/>
                  </a:lnTo>
                  <a:lnTo>
                    <a:pt x="71283" y="5859"/>
                  </a:lnTo>
                  <a:lnTo>
                    <a:pt x="123015" y="5366"/>
                  </a:lnTo>
                  <a:lnTo>
                    <a:pt x="135065" y="4220"/>
                  </a:lnTo>
                  <a:lnTo>
                    <a:pt x="146414" y="2351"/>
                  </a:lnTo>
                  <a:lnTo>
                    <a:pt x="157296" y="0"/>
                  </a:lnTo>
                  <a:lnTo>
                    <a:pt x="164551" y="2853"/>
                  </a:lnTo>
                  <a:lnTo>
                    <a:pt x="169387" y="9177"/>
                  </a:lnTo>
                  <a:lnTo>
                    <a:pt x="172611" y="17814"/>
                  </a:lnTo>
                  <a:lnTo>
                    <a:pt x="172550" y="27993"/>
                  </a:lnTo>
                  <a:lnTo>
                    <a:pt x="170298" y="39201"/>
                  </a:lnTo>
                  <a:lnTo>
                    <a:pt x="156083" y="83674"/>
                  </a:lnTo>
                  <a:lnTo>
                    <a:pt x="145970" y="114329"/>
                  </a:lnTo>
                  <a:lnTo>
                    <a:pt x="143736" y="125496"/>
                  </a:lnTo>
                  <a:lnTo>
                    <a:pt x="142247" y="137362"/>
                  </a:lnTo>
                  <a:lnTo>
                    <a:pt x="139268" y="18430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7440940" y="1446576"/>
              <a:ext cx="162995" cy="174913"/>
            </a:xfrm>
            <a:custGeom>
              <a:avLst/>
              <a:gdLst/>
              <a:ahLst/>
              <a:cxnLst/>
              <a:rect l="0" t="0" r="0" b="0"/>
              <a:pathLst>
                <a:path w="162995" h="174913">
                  <a:moveTo>
                    <a:pt x="0" y="25695"/>
                  </a:moveTo>
                  <a:lnTo>
                    <a:pt x="10561" y="9852"/>
                  </a:lnTo>
                  <a:lnTo>
                    <a:pt x="19199" y="5185"/>
                  </a:lnTo>
                  <a:lnTo>
                    <a:pt x="30484" y="2074"/>
                  </a:lnTo>
                  <a:lnTo>
                    <a:pt x="43534" y="0"/>
                  </a:lnTo>
                  <a:lnTo>
                    <a:pt x="55550" y="828"/>
                  </a:lnTo>
                  <a:lnTo>
                    <a:pt x="66877" y="3590"/>
                  </a:lnTo>
                  <a:lnTo>
                    <a:pt x="77744" y="7643"/>
                  </a:lnTo>
                  <a:lnTo>
                    <a:pt x="87199" y="12555"/>
                  </a:lnTo>
                  <a:lnTo>
                    <a:pt x="95713" y="18040"/>
                  </a:lnTo>
                  <a:lnTo>
                    <a:pt x="103600" y="23908"/>
                  </a:lnTo>
                  <a:lnTo>
                    <a:pt x="106647" y="31135"/>
                  </a:lnTo>
                  <a:lnTo>
                    <a:pt x="106468" y="39270"/>
                  </a:lnTo>
                  <a:lnTo>
                    <a:pt x="104138" y="48008"/>
                  </a:lnTo>
                  <a:lnTo>
                    <a:pt x="98163" y="54940"/>
                  </a:lnTo>
                  <a:lnTo>
                    <a:pt x="89760" y="60666"/>
                  </a:lnTo>
                  <a:lnTo>
                    <a:pt x="79735" y="65588"/>
                  </a:lnTo>
                  <a:lnTo>
                    <a:pt x="77473" y="68870"/>
                  </a:lnTo>
                  <a:lnTo>
                    <a:pt x="80387" y="71058"/>
                  </a:lnTo>
                  <a:lnTo>
                    <a:pt x="95414" y="74595"/>
                  </a:lnTo>
                  <a:lnTo>
                    <a:pt x="116831" y="79850"/>
                  </a:lnTo>
                  <a:lnTo>
                    <a:pt x="127626" y="83905"/>
                  </a:lnTo>
                  <a:lnTo>
                    <a:pt x="138139" y="88818"/>
                  </a:lnTo>
                  <a:lnTo>
                    <a:pt x="148463" y="94305"/>
                  </a:lnTo>
                  <a:lnTo>
                    <a:pt x="155346" y="102383"/>
                  </a:lnTo>
                  <a:lnTo>
                    <a:pt x="159935" y="112191"/>
                  </a:lnTo>
                  <a:lnTo>
                    <a:pt x="162994" y="123150"/>
                  </a:lnTo>
                  <a:lnTo>
                    <a:pt x="161717" y="132667"/>
                  </a:lnTo>
                  <a:lnTo>
                    <a:pt x="157551" y="141222"/>
                  </a:lnTo>
                  <a:lnTo>
                    <a:pt x="151457" y="149136"/>
                  </a:lnTo>
                  <a:lnTo>
                    <a:pt x="142973" y="155517"/>
                  </a:lnTo>
                  <a:lnTo>
                    <a:pt x="132896" y="160877"/>
                  </a:lnTo>
                  <a:lnTo>
                    <a:pt x="121757" y="165555"/>
                  </a:lnTo>
                  <a:lnTo>
                    <a:pt x="109909" y="168674"/>
                  </a:lnTo>
                  <a:lnTo>
                    <a:pt x="97589" y="170753"/>
                  </a:lnTo>
                  <a:lnTo>
                    <a:pt x="59686" y="1749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7709530" y="1472271"/>
              <a:ext cx="109427" cy="9949"/>
            </a:xfrm>
            <a:custGeom>
              <a:avLst/>
              <a:gdLst/>
              <a:ahLst/>
              <a:cxnLst/>
              <a:rect l="0" t="0" r="0" b="0"/>
              <a:pathLst>
                <a:path w="109427" h="9949">
                  <a:moveTo>
                    <a:pt x="0" y="9948"/>
                  </a:moveTo>
                  <a:lnTo>
                    <a:pt x="21123" y="9948"/>
                  </a:lnTo>
                  <a:lnTo>
                    <a:pt x="31767" y="8842"/>
                  </a:lnTo>
                  <a:lnTo>
                    <a:pt x="43284" y="7000"/>
                  </a:lnTo>
                  <a:lnTo>
                    <a:pt x="10942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7699582" y="1531958"/>
              <a:ext cx="119375" cy="1"/>
            </a:xfrm>
            <a:custGeom>
              <a:avLst/>
              <a:gdLst/>
              <a:ahLst/>
              <a:cxnLst/>
              <a:rect l="0" t="0" r="0" b="0"/>
              <a:pathLst>
                <a:path w="119375" h="1">
                  <a:moveTo>
                    <a:pt x="0" y="0"/>
                  </a:moveTo>
                  <a:lnTo>
                    <a:pt x="11937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7927696" y="1442428"/>
              <a:ext cx="139955" cy="169113"/>
            </a:xfrm>
            <a:custGeom>
              <a:avLst/>
              <a:gdLst/>
              <a:ahLst/>
              <a:cxnLst/>
              <a:rect l="0" t="0" r="0" b="0"/>
              <a:pathLst>
                <a:path w="139955" h="169113">
                  <a:moveTo>
                    <a:pt x="130006" y="0"/>
                  </a:moveTo>
                  <a:lnTo>
                    <a:pt x="114163" y="5281"/>
                  </a:lnTo>
                  <a:lnTo>
                    <a:pt x="106181" y="9047"/>
                  </a:lnTo>
                  <a:lnTo>
                    <a:pt x="97542" y="13768"/>
                  </a:lnTo>
                  <a:lnTo>
                    <a:pt x="88468" y="19126"/>
                  </a:lnTo>
                  <a:lnTo>
                    <a:pt x="77997" y="24909"/>
                  </a:lnTo>
                  <a:lnTo>
                    <a:pt x="54573" y="37230"/>
                  </a:lnTo>
                  <a:lnTo>
                    <a:pt x="44347" y="43610"/>
                  </a:lnTo>
                  <a:lnTo>
                    <a:pt x="35320" y="50074"/>
                  </a:lnTo>
                  <a:lnTo>
                    <a:pt x="27091" y="56594"/>
                  </a:lnTo>
                  <a:lnTo>
                    <a:pt x="19394" y="64257"/>
                  </a:lnTo>
                  <a:lnTo>
                    <a:pt x="12052" y="72681"/>
                  </a:lnTo>
                  <a:lnTo>
                    <a:pt x="4947" y="81613"/>
                  </a:lnTo>
                  <a:lnTo>
                    <a:pt x="1316" y="90884"/>
                  </a:lnTo>
                  <a:lnTo>
                    <a:pt x="0" y="100380"/>
                  </a:lnTo>
                  <a:lnTo>
                    <a:pt x="228" y="110027"/>
                  </a:lnTo>
                  <a:lnTo>
                    <a:pt x="2592" y="118669"/>
                  </a:lnTo>
                  <a:lnTo>
                    <a:pt x="6377" y="126641"/>
                  </a:lnTo>
                  <a:lnTo>
                    <a:pt x="11111" y="134166"/>
                  </a:lnTo>
                  <a:lnTo>
                    <a:pt x="19794" y="141394"/>
                  </a:lnTo>
                  <a:lnTo>
                    <a:pt x="31109" y="148422"/>
                  </a:lnTo>
                  <a:lnTo>
                    <a:pt x="44180" y="155319"/>
                  </a:lnTo>
                  <a:lnTo>
                    <a:pt x="60630" y="159917"/>
                  </a:lnTo>
                  <a:lnTo>
                    <a:pt x="79334" y="162982"/>
                  </a:lnTo>
                  <a:lnTo>
                    <a:pt x="139954" y="1691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8177076" y="1384943"/>
              <a:ext cx="228799" cy="123368"/>
            </a:xfrm>
            <a:custGeom>
              <a:avLst/>
              <a:gdLst/>
              <a:ahLst/>
              <a:cxnLst/>
              <a:rect l="0" t="0" r="0" b="0"/>
              <a:pathLst>
                <a:path w="228799" h="123368">
                  <a:moveTo>
                    <a:pt x="0" y="27641"/>
                  </a:moveTo>
                  <a:lnTo>
                    <a:pt x="10562" y="17080"/>
                  </a:lnTo>
                  <a:lnTo>
                    <a:pt x="16988" y="12863"/>
                  </a:lnTo>
                  <a:lnTo>
                    <a:pt x="24590" y="8947"/>
                  </a:lnTo>
                  <a:lnTo>
                    <a:pt x="32972" y="5230"/>
                  </a:lnTo>
                  <a:lnTo>
                    <a:pt x="42982" y="2753"/>
                  </a:lnTo>
                  <a:lnTo>
                    <a:pt x="54077" y="1101"/>
                  </a:lnTo>
                  <a:lnTo>
                    <a:pt x="65895" y="0"/>
                  </a:lnTo>
                  <a:lnTo>
                    <a:pt x="77089" y="372"/>
                  </a:lnTo>
                  <a:lnTo>
                    <a:pt x="87868" y="1724"/>
                  </a:lnTo>
                  <a:lnTo>
                    <a:pt x="98370" y="3732"/>
                  </a:lnTo>
                  <a:lnTo>
                    <a:pt x="106476" y="8386"/>
                  </a:lnTo>
                  <a:lnTo>
                    <a:pt x="112986" y="14804"/>
                  </a:lnTo>
                  <a:lnTo>
                    <a:pt x="118430" y="22399"/>
                  </a:lnTo>
                  <a:lnTo>
                    <a:pt x="119850" y="30778"/>
                  </a:lnTo>
                  <a:lnTo>
                    <a:pt x="118585" y="39680"/>
                  </a:lnTo>
                  <a:lnTo>
                    <a:pt x="115532" y="48931"/>
                  </a:lnTo>
                  <a:lnTo>
                    <a:pt x="110180" y="57309"/>
                  </a:lnTo>
                  <a:lnTo>
                    <a:pt x="103296" y="65105"/>
                  </a:lnTo>
                  <a:lnTo>
                    <a:pt x="87910" y="79662"/>
                  </a:lnTo>
                  <a:lnTo>
                    <a:pt x="53278" y="113719"/>
                  </a:lnTo>
                  <a:lnTo>
                    <a:pt x="53203" y="118186"/>
                  </a:lnTo>
                  <a:lnTo>
                    <a:pt x="57574" y="121164"/>
                  </a:lnTo>
                  <a:lnTo>
                    <a:pt x="64910" y="123149"/>
                  </a:lnTo>
                  <a:lnTo>
                    <a:pt x="73117" y="123367"/>
                  </a:lnTo>
                  <a:lnTo>
                    <a:pt x="81903" y="122407"/>
                  </a:lnTo>
                  <a:lnTo>
                    <a:pt x="91077" y="120662"/>
                  </a:lnTo>
                  <a:lnTo>
                    <a:pt x="113060" y="115775"/>
                  </a:lnTo>
                  <a:lnTo>
                    <a:pt x="125112" y="112925"/>
                  </a:lnTo>
                  <a:lnTo>
                    <a:pt x="137568" y="111024"/>
                  </a:lnTo>
                  <a:lnTo>
                    <a:pt x="150294" y="109758"/>
                  </a:lnTo>
                  <a:lnTo>
                    <a:pt x="163198" y="108913"/>
                  </a:lnTo>
                  <a:lnTo>
                    <a:pt x="175117" y="109455"/>
                  </a:lnTo>
                  <a:lnTo>
                    <a:pt x="186379" y="110922"/>
                  </a:lnTo>
                  <a:lnTo>
                    <a:pt x="228798" y="11717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7809007" y="1370560"/>
              <a:ext cx="477495" cy="343610"/>
            </a:xfrm>
            <a:custGeom>
              <a:avLst/>
              <a:gdLst/>
              <a:ahLst/>
              <a:cxnLst/>
              <a:rect l="0" t="0" r="0" b="0"/>
              <a:pathLst>
                <a:path w="477495" h="343610">
                  <a:moveTo>
                    <a:pt x="0" y="290719"/>
                  </a:moveTo>
                  <a:lnTo>
                    <a:pt x="15843" y="306562"/>
                  </a:lnTo>
                  <a:lnTo>
                    <a:pt x="23825" y="313439"/>
                  </a:lnTo>
                  <a:lnTo>
                    <a:pt x="32463" y="320235"/>
                  </a:lnTo>
                  <a:lnTo>
                    <a:pt x="41538" y="326976"/>
                  </a:lnTo>
                  <a:lnTo>
                    <a:pt x="50903" y="332575"/>
                  </a:lnTo>
                  <a:lnTo>
                    <a:pt x="60463" y="337413"/>
                  </a:lnTo>
                  <a:lnTo>
                    <a:pt x="70153" y="341744"/>
                  </a:lnTo>
                  <a:lnTo>
                    <a:pt x="79928" y="343526"/>
                  </a:lnTo>
                  <a:lnTo>
                    <a:pt x="89761" y="343609"/>
                  </a:lnTo>
                  <a:lnTo>
                    <a:pt x="99631" y="342558"/>
                  </a:lnTo>
                  <a:lnTo>
                    <a:pt x="107318" y="338542"/>
                  </a:lnTo>
                  <a:lnTo>
                    <a:pt x="113547" y="332549"/>
                  </a:lnTo>
                  <a:lnTo>
                    <a:pt x="118805" y="325237"/>
                  </a:lnTo>
                  <a:lnTo>
                    <a:pt x="122311" y="314836"/>
                  </a:lnTo>
                  <a:lnTo>
                    <a:pt x="124648" y="302376"/>
                  </a:lnTo>
                  <a:lnTo>
                    <a:pt x="126206" y="288542"/>
                  </a:lnTo>
                  <a:lnTo>
                    <a:pt x="126139" y="273794"/>
                  </a:lnTo>
                  <a:lnTo>
                    <a:pt x="124990" y="258434"/>
                  </a:lnTo>
                  <a:lnTo>
                    <a:pt x="123118" y="242669"/>
                  </a:lnTo>
                  <a:lnTo>
                    <a:pt x="119659" y="227737"/>
                  </a:lnTo>
                  <a:lnTo>
                    <a:pt x="115143" y="213361"/>
                  </a:lnTo>
                  <a:lnTo>
                    <a:pt x="105335" y="186703"/>
                  </a:lnTo>
                  <a:lnTo>
                    <a:pt x="97291" y="163802"/>
                  </a:lnTo>
                  <a:lnTo>
                    <a:pt x="93599" y="151948"/>
                  </a:lnTo>
                  <a:lnTo>
                    <a:pt x="86549" y="126986"/>
                  </a:lnTo>
                  <a:lnTo>
                    <a:pt x="73018" y="76042"/>
                  </a:lnTo>
                  <a:lnTo>
                    <a:pt x="66348" y="53827"/>
                  </a:lnTo>
                  <a:lnTo>
                    <a:pt x="61917" y="43261"/>
                  </a:lnTo>
                  <a:lnTo>
                    <a:pt x="56753" y="32901"/>
                  </a:lnTo>
                  <a:lnTo>
                    <a:pt x="51099" y="22678"/>
                  </a:lnTo>
                  <a:lnTo>
                    <a:pt x="50646" y="14758"/>
                  </a:lnTo>
                  <a:lnTo>
                    <a:pt x="53660" y="8372"/>
                  </a:lnTo>
                  <a:lnTo>
                    <a:pt x="58984" y="3010"/>
                  </a:lnTo>
                  <a:lnTo>
                    <a:pt x="66956" y="541"/>
                  </a:lnTo>
                  <a:lnTo>
                    <a:pt x="76691" y="0"/>
                  </a:lnTo>
                  <a:lnTo>
                    <a:pt x="87603" y="744"/>
                  </a:lnTo>
                  <a:lnTo>
                    <a:pt x="101509" y="1240"/>
                  </a:lnTo>
                  <a:lnTo>
                    <a:pt x="150555" y="1939"/>
                  </a:lnTo>
                  <a:lnTo>
                    <a:pt x="180023" y="2103"/>
                  </a:lnTo>
                  <a:lnTo>
                    <a:pt x="192966" y="3251"/>
                  </a:lnTo>
                  <a:lnTo>
                    <a:pt x="204911" y="5123"/>
                  </a:lnTo>
                  <a:lnTo>
                    <a:pt x="216189" y="7475"/>
                  </a:lnTo>
                  <a:lnTo>
                    <a:pt x="228130" y="7939"/>
                  </a:lnTo>
                  <a:lnTo>
                    <a:pt x="240512" y="7142"/>
                  </a:lnTo>
                  <a:lnTo>
                    <a:pt x="253187" y="5506"/>
                  </a:lnTo>
                  <a:lnTo>
                    <a:pt x="266059" y="4415"/>
                  </a:lnTo>
                  <a:lnTo>
                    <a:pt x="279061" y="3688"/>
                  </a:lnTo>
                  <a:lnTo>
                    <a:pt x="292151" y="3203"/>
                  </a:lnTo>
                  <a:lnTo>
                    <a:pt x="347540" y="2521"/>
                  </a:lnTo>
                  <a:lnTo>
                    <a:pt x="477494" y="223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6834125" y="1402637"/>
              <a:ext cx="696345" cy="329198"/>
            </a:xfrm>
            <a:custGeom>
              <a:avLst/>
              <a:gdLst/>
              <a:ahLst/>
              <a:cxnLst/>
              <a:rect l="0" t="0" r="0" b="0"/>
              <a:pathLst>
                <a:path w="696345" h="329198">
                  <a:moveTo>
                    <a:pt x="0" y="218851"/>
                  </a:moveTo>
                  <a:lnTo>
                    <a:pt x="10562" y="234694"/>
                  </a:lnTo>
                  <a:lnTo>
                    <a:pt x="15884" y="241571"/>
                  </a:lnTo>
                  <a:lnTo>
                    <a:pt x="21642" y="248367"/>
                  </a:lnTo>
                  <a:lnTo>
                    <a:pt x="27692" y="255108"/>
                  </a:lnTo>
                  <a:lnTo>
                    <a:pt x="43256" y="271440"/>
                  </a:lnTo>
                  <a:lnTo>
                    <a:pt x="95783" y="324545"/>
                  </a:lnTo>
                  <a:lnTo>
                    <a:pt x="103646" y="327999"/>
                  </a:lnTo>
                  <a:lnTo>
                    <a:pt x="112205" y="329197"/>
                  </a:lnTo>
                  <a:lnTo>
                    <a:pt x="121226" y="328890"/>
                  </a:lnTo>
                  <a:lnTo>
                    <a:pt x="128346" y="324264"/>
                  </a:lnTo>
                  <a:lnTo>
                    <a:pt x="134197" y="316759"/>
                  </a:lnTo>
                  <a:lnTo>
                    <a:pt x="144752" y="296630"/>
                  </a:lnTo>
                  <a:lnTo>
                    <a:pt x="156812" y="272946"/>
                  </a:lnTo>
                  <a:lnTo>
                    <a:pt x="160912" y="259336"/>
                  </a:lnTo>
                  <a:lnTo>
                    <a:pt x="163646" y="244736"/>
                  </a:lnTo>
                  <a:lnTo>
                    <a:pt x="165467" y="229475"/>
                  </a:lnTo>
                  <a:lnTo>
                    <a:pt x="166683" y="212670"/>
                  </a:lnTo>
                  <a:lnTo>
                    <a:pt x="167492" y="194835"/>
                  </a:lnTo>
                  <a:lnTo>
                    <a:pt x="168632" y="143943"/>
                  </a:lnTo>
                  <a:lnTo>
                    <a:pt x="168792" y="129121"/>
                  </a:lnTo>
                  <a:lnTo>
                    <a:pt x="167794" y="114819"/>
                  </a:lnTo>
                  <a:lnTo>
                    <a:pt x="166022" y="100862"/>
                  </a:lnTo>
                  <a:lnTo>
                    <a:pt x="163737" y="87137"/>
                  </a:lnTo>
                  <a:lnTo>
                    <a:pt x="161107" y="74671"/>
                  </a:lnTo>
                  <a:lnTo>
                    <a:pt x="158249" y="63044"/>
                  </a:lnTo>
                  <a:lnTo>
                    <a:pt x="155239" y="51977"/>
                  </a:lnTo>
                  <a:lnTo>
                    <a:pt x="155442" y="42388"/>
                  </a:lnTo>
                  <a:lnTo>
                    <a:pt x="157788" y="33785"/>
                  </a:lnTo>
                  <a:lnTo>
                    <a:pt x="161563" y="25839"/>
                  </a:lnTo>
                  <a:lnTo>
                    <a:pt x="168501" y="19437"/>
                  </a:lnTo>
                  <a:lnTo>
                    <a:pt x="187999" y="9375"/>
                  </a:lnTo>
                  <a:lnTo>
                    <a:pt x="201599" y="6250"/>
                  </a:lnTo>
                  <a:lnTo>
                    <a:pt x="217298" y="4166"/>
                  </a:lnTo>
                  <a:lnTo>
                    <a:pt x="234395" y="2777"/>
                  </a:lnTo>
                  <a:lnTo>
                    <a:pt x="253531" y="1851"/>
                  </a:lnTo>
                  <a:lnTo>
                    <a:pt x="295425" y="823"/>
                  </a:lnTo>
                  <a:lnTo>
                    <a:pt x="439212" y="21"/>
                  </a:lnTo>
                  <a:lnTo>
                    <a:pt x="69634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7838850" y="3571253"/>
            <a:ext cx="248696" cy="477494"/>
            <a:chOff x="7838850" y="3571253"/>
            <a:chExt cx="248696" cy="477494"/>
          </a:xfrm>
        </p:grpSpPr>
        <p:sp>
          <p:nvSpPr>
            <p:cNvPr id="104" name="Freeform 103"/>
            <p:cNvSpPr/>
            <p:nvPr/>
          </p:nvSpPr>
          <p:spPr>
            <a:xfrm>
              <a:off x="7838850" y="3571253"/>
              <a:ext cx="129323" cy="39792"/>
            </a:xfrm>
            <a:custGeom>
              <a:avLst/>
              <a:gdLst/>
              <a:ahLst/>
              <a:cxnLst/>
              <a:rect l="0" t="0" r="0" b="0"/>
              <a:pathLst>
                <a:path w="129323" h="39792">
                  <a:moveTo>
                    <a:pt x="129322" y="0"/>
                  </a:moveTo>
                  <a:lnTo>
                    <a:pt x="113480" y="10562"/>
                  </a:lnTo>
                  <a:lnTo>
                    <a:pt x="104392" y="13673"/>
                  </a:lnTo>
                  <a:lnTo>
                    <a:pt x="93911" y="15747"/>
                  </a:lnTo>
                  <a:lnTo>
                    <a:pt x="82503" y="17130"/>
                  </a:lnTo>
                  <a:lnTo>
                    <a:pt x="70477" y="19157"/>
                  </a:lnTo>
                  <a:lnTo>
                    <a:pt x="58038" y="21614"/>
                  </a:lnTo>
                  <a:lnTo>
                    <a:pt x="0" y="3979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7908485" y="3660783"/>
              <a:ext cx="88656" cy="167943"/>
            </a:xfrm>
            <a:custGeom>
              <a:avLst/>
              <a:gdLst/>
              <a:ahLst/>
              <a:cxnLst/>
              <a:rect l="0" t="0" r="0" b="0"/>
              <a:pathLst>
                <a:path w="88656" h="167943">
                  <a:moveTo>
                    <a:pt x="39791" y="0"/>
                  </a:moveTo>
                  <a:lnTo>
                    <a:pt x="86560" y="46768"/>
                  </a:lnTo>
                  <a:lnTo>
                    <a:pt x="88655" y="53285"/>
                  </a:lnTo>
                  <a:lnTo>
                    <a:pt x="87842" y="59840"/>
                  </a:lnTo>
                  <a:lnTo>
                    <a:pt x="85089" y="66421"/>
                  </a:lnTo>
                  <a:lnTo>
                    <a:pt x="79938" y="68597"/>
                  </a:lnTo>
                  <a:lnTo>
                    <a:pt x="73188" y="67838"/>
                  </a:lnTo>
                  <a:lnTo>
                    <a:pt x="65371" y="65121"/>
                  </a:lnTo>
                  <a:lnTo>
                    <a:pt x="61266" y="66625"/>
                  </a:lnTo>
                  <a:lnTo>
                    <a:pt x="59634" y="70944"/>
                  </a:lnTo>
                  <a:lnTo>
                    <a:pt x="59651" y="77140"/>
                  </a:lnTo>
                  <a:lnTo>
                    <a:pt x="60768" y="84586"/>
                  </a:lnTo>
                  <a:lnTo>
                    <a:pt x="62619" y="92865"/>
                  </a:lnTo>
                  <a:lnTo>
                    <a:pt x="64957" y="101702"/>
                  </a:lnTo>
                  <a:lnTo>
                    <a:pt x="68727" y="110908"/>
                  </a:lnTo>
                  <a:lnTo>
                    <a:pt x="73451" y="120361"/>
                  </a:lnTo>
                  <a:lnTo>
                    <a:pt x="78811" y="129980"/>
                  </a:lnTo>
                  <a:lnTo>
                    <a:pt x="81279" y="139708"/>
                  </a:lnTo>
                  <a:lnTo>
                    <a:pt x="81819" y="149510"/>
                  </a:lnTo>
                  <a:lnTo>
                    <a:pt x="81073" y="159360"/>
                  </a:lnTo>
                  <a:lnTo>
                    <a:pt x="77260" y="164821"/>
                  </a:lnTo>
                  <a:lnTo>
                    <a:pt x="71403" y="167356"/>
                  </a:lnTo>
                  <a:lnTo>
                    <a:pt x="64181" y="167942"/>
                  </a:lnTo>
                  <a:lnTo>
                    <a:pt x="57157" y="166121"/>
                  </a:lnTo>
                  <a:lnTo>
                    <a:pt x="50263" y="162697"/>
                  </a:lnTo>
                  <a:lnTo>
                    <a:pt x="43457" y="158204"/>
                  </a:lnTo>
                  <a:lnTo>
                    <a:pt x="36709" y="152997"/>
                  </a:lnTo>
                  <a:lnTo>
                    <a:pt x="29999" y="147316"/>
                  </a:lnTo>
                  <a:lnTo>
                    <a:pt x="23316" y="141318"/>
                  </a:lnTo>
                  <a:lnTo>
                    <a:pt x="9994" y="128758"/>
                  </a:lnTo>
                  <a:lnTo>
                    <a:pt x="0" y="895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7977506" y="3909478"/>
              <a:ext cx="29753" cy="32626"/>
            </a:xfrm>
            <a:custGeom>
              <a:avLst/>
              <a:gdLst/>
              <a:ahLst/>
              <a:cxnLst/>
              <a:rect l="0" t="0" r="0" b="0"/>
              <a:pathLst>
                <a:path w="29753" h="32626">
                  <a:moveTo>
                    <a:pt x="10562" y="9947"/>
                  </a:moveTo>
                  <a:lnTo>
                    <a:pt x="0" y="20509"/>
                  </a:lnTo>
                  <a:lnTo>
                    <a:pt x="204" y="24726"/>
                  </a:lnTo>
                  <a:lnTo>
                    <a:pt x="3657" y="28642"/>
                  </a:lnTo>
                  <a:lnTo>
                    <a:pt x="9274" y="32358"/>
                  </a:lnTo>
                  <a:lnTo>
                    <a:pt x="15230" y="32625"/>
                  </a:lnTo>
                  <a:lnTo>
                    <a:pt x="21411" y="30592"/>
                  </a:lnTo>
                  <a:lnTo>
                    <a:pt x="27742" y="27026"/>
                  </a:lnTo>
                  <a:lnTo>
                    <a:pt x="29752" y="22438"/>
                  </a:lnTo>
                  <a:lnTo>
                    <a:pt x="28882" y="17169"/>
                  </a:lnTo>
                  <a:lnTo>
                    <a:pt x="2050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7968172" y="3999007"/>
              <a:ext cx="119374" cy="49740"/>
            </a:xfrm>
            <a:custGeom>
              <a:avLst/>
              <a:gdLst/>
              <a:ahLst/>
              <a:cxnLst/>
              <a:rect l="0" t="0" r="0" b="0"/>
              <a:pathLst>
                <a:path w="119374" h="49740">
                  <a:moveTo>
                    <a:pt x="119373" y="0"/>
                  </a:moveTo>
                  <a:lnTo>
                    <a:pt x="108811" y="10562"/>
                  </a:lnTo>
                  <a:lnTo>
                    <a:pt x="102384" y="14779"/>
                  </a:lnTo>
                  <a:lnTo>
                    <a:pt x="94783" y="18695"/>
                  </a:lnTo>
                  <a:lnTo>
                    <a:pt x="86400" y="22411"/>
                  </a:lnTo>
                  <a:lnTo>
                    <a:pt x="77496" y="25994"/>
                  </a:lnTo>
                  <a:lnTo>
                    <a:pt x="58760" y="32923"/>
                  </a:lnTo>
                  <a:lnTo>
                    <a:pt x="39379" y="39686"/>
                  </a:lnTo>
                  <a:lnTo>
                    <a:pt x="0" y="497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9" name="Freeform 108"/>
          <p:cNvSpPr/>
          <p:nvPr/>
        </p:nvSpPr>
        <p:spPr>
          <a:xfrm>
            <a:off x="6058198" y="3121449"/>
            <a:ext cx="9913" cy="260797"/>
          </a:xfrm>
          <a:custGeom>
            <a:avLst/>
            <a:gdLst/>
            <a:ahLst/>
            <a:cxnLst/>
            <a:rect l="0" t="0" r="0" b="0"/>
            <a:pathLst>
              <a:path w="9913" h="260797">
                <a:moveTo>
                  <a:pt x="322" y="0"/>
                </a:moveTo>
                <a:lnTo>
                  <a:pt x="1043" y="7702"/>
                </a:lnTo>
                <a:lnTo>
                  <a:pt x="2906" y="19116"/>
                </a:lnTo>
                <a:lnTo>
                  <a:pt x="5253" y="30042"/>
                </a:lnTo>
                <a:lnTo>
                  <a:pt x="6818" y="41747"/>
                </a:lnTo>
                <a:lnTo>
                  <a:pt x="7861" y="53971"/>
                </a:lnTo>
                <a:lnTo>
                  <a:pt x="8557" y="66542"/>
                </a:lnTo>
                <a:lnTo>
                  <a:pt x="9330" y="92299"/>
                </a:lnTo>
                <a:lnTo>
                  <a:pt x="9894" y="171320"/>
                </a:lnTo>
                <a:lnTo>
                  <a:pt x="9912" y="184566"/>
                </a:lnTo>
                <a:lnTo>
                  <a:pt x="8818" y="196712"/>
                </a:lnTo>
                <a:lnTo>
                  <a:pt x="6984" y="208126"/>
                </a:lnTo>
                <a:lnTo>
                  <a:pt x="0" y="26079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Freeform 109"/>
          <p:cNvSpPr/>
          <p:nvPr/>
        </p:nvSpPr>
        <p:spPr>
          <a:xfrm>
            <a:off x="6092337" y="2923710"/>
            <a:ext cx="749418" cy="50478"/>
          </a:xfrm>
          <a:custGeom>
            <a:avLst/>
            <a:gdLst/>
            <a:ahLst/>
            <a:cxnLst/>
            <a:rect l="0" t="0" r="0" b="0"/>
            <a:pathLst>
              <a:path w="749418" h="50478">
                <a:moveTo>
                  <a:pt x="749417" y="43404"/>
                </a:moveTo>
                <a:lnTo>
                  <a:pt x="710053" y="48601"/>
                </a:lnTo>
                <a:lnTo>
                  <a:pt x="685682" y="48649"/>
                </a:lnTo>
                <a:lnTo>
                  <a:pt x="653319" y="44671"/>
                </a:lnTo>
                <a:lnTo>
                  <a:pt x="597377" y="49667"/>
                </a:lnTo>
                <a:lnTo>
                  <a:pt x="537846" y="50477"/>
                </a:lnTo>
                <a:lnTo>
                  <a:pt x="478763" y="47689"/>
                </a:lnTo>
                <a:lnTo>
                  <a:pt x="429225" y="42103"/>
                </a:lnTo>
                <a:lnTo>
                  <a:pt x="368923" y="39894"/>
                </a:lnTo>
                <a:lnTo>
                  <a:pt x="321332" y="33972"/>
                </a:lnTo>
                <a:lnTo>
                  <a:pt x="262134" y="31411"/>
                </a:lnTo>
                <a:lnTo>
                  <a:pt x="161957" y="30818"/>
                </a:lnTo>
                <a:lnTo>
                  <a:pt x="103116" y="22912"/>
                </a:lnTo>
                <a:lnTo>
                  <a:pt x="67690" y="18501"/>
                </a:lnTo>
                <a:lnTo>
                  <a:pt x="14804" y="3946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Freeform 110"/>
          <p:cNvSpPr/>
          <p:nvPr/>
        </p:nvSpPr>
        <p:spPr>
          <a:xfrm>
            <a:off x="6965115" y="2914699"/>
            <a:ext cx="1052797" cy="49737"/>
          </a:xfrm>
          <a:custGeom>
            <a:avLst/>
            <a:gdLst/>
            <a:ahLst/>
            <a:cxnLst/>
            <a:rect l="0" t="0" r="0" b="0"/>
            <a:pathLst>
              <a:path w="1052797" h="49737">
                <a:moveTo>
                  <a:pt x="1052796" y="0"/>
                </a:moveTo>
                <a:lnTo>
                  <a:pt x="959260" y="0"/>
                </a:lnTo>
                <a:lnTo>
                  <a:pt x="901414" y="7874"/>
                </a:lnTo>
                <a:lnTo>
                  <a:pt x="866094" y="12281"/>
                </a:lnTo>
                <a:lnTo>
                  <a:pt x="831681" y="17640"/>
                </a:lnTo>
                <a:lnTo>
                  <a:pt x="796430" y="22175"/>
                </a:lnTo>
                <a:lnTo>
                  <a:pt x="762038" y="27571"/>
                </a:lnTo>
                <a:lnTo>
                  <a:pt x="710806" y="29395"/>
                </a:lnTo>
                <a:lnTo>
                  <a:pt x="649803" y="37658"/>
                </a:lnTo>
                <a:lnTo>
                  <a:pt x="603640" y="39160"/>
                </a:lnTo>
                <a:lnTo>
                  <a:pt x="543811" y="39667"/>
                </a:lnTo>
                <a:lnTo>
                  <a:pt x="483917" y="47649"/>
                </a:lnTo>
                <a:lnTo>
                  <a:pt x="432352" y="49326"/>
                </a:lnTo>
                <a:lnTo>
                  <a:pt x="268270" y="49736"/>
                </a:lnTo>
                <a:lnTo>
                  <a:pt x="205774" y="41865"/>
                </a:lnTo>
                <a:lnTo>
                  <a:pt x="178953" y="41818"/>
                </a:lnTo>
                <a:lnTo>
                  <a:pt x="119651" y="47847"/>
                </a:lnTo>
                <a:lnTo>
                  <a:pt x="65034" y="49365"/>
                </a:lnTo>
                <a:lnTo>
                  <a:pt x="0" y="4950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Freeform 111"/>
          <p:cNvSpPr/>
          <p:nvPr/>
        </p:nvSpPr>
        <p:spPr>
          <a:xfrm>
            <a:off x="6058198" y="3362349"/>
            <a:ext cx="77556" cy="2447155"/>
          </a:xfrm>
          <a:custGeom>
            <a:avLst/>
            <a:gdLst/>
            <a:ahLst/>
            <a:cxnLst/>
            <a:rect l="0" t="0" r="0" b="0"/>
            <a:pathLst>
              <a:path w="77556" h="2447155">
                <a:moveTo>
                  <a:pt x="0" y="0"/>
                </a:moveTo>
                <a:lnTo>
                  <a:pt x="5281" y="15843"/>
                </a:lnTo>
                <a:lnTo>
                  <a:pt x="6837" y="24931"/>
                </a:lnTo>
                <a:lnTo>
                  <a:pt x="9026" y="59951"/>
                </a:lnTo>
                <a:lnTo>
                  <a:pt x="9826" y="131581"/>
                </a:lnTo>
                <a:lnTo>
                  <a:pt x="10972" y="144092"/>
                </a:lnTo>
                <a:lnTo>
                  <a:pt x="12841" y="155748"/>
                </a:lnTo>
                <a:lnTo>
                  <a:pt x="15192" y="166835"/>
                </a:lnTo>
                <a:lnTo>
                  <a:pt x="16760" y="179753"/>
                </a:lnTo>
                <a:lnTo>
                  <a:pt x="18502" y="208843"/>
                </a:lnTo>
                <a:lnTo>
                  <a:pt x="20072" y="222127"/>
                </a:lnTo>
                <a:lnTo>
                  <a:pt x="22223" y="234299"/>
                </a:lnTo>
                <a:lnTo>
                  <a:pt x="24764" y="245729"/>
                </a:lnTo>
                <a:lnTo>
                  <a:pt x="26457" y="258876"/>
                </a:lnTo>
                <a:lnTo>
                  <a:pt x="28840" y="302679"/>
                </a:lnTo>
                <a:lnTo>
                  <a:pt x="29711" y="376351"/>
                </a:lnTo>
                <a:lnTo>
                  <a:pt x="30860" y="392380"/>
                </a:lnTo>
                <a:lnTo>
                  <a:pt x="32732" y="408593"/>
                </a:lnTo>
                <a:lnTo>
                  <a:pt x="35085" y="424928"/>
                </a:lnTo>
                <a:lnTo>
                  <a:pt x="36654" y="440239"/>
                </a:lnTo>
                <a:lnTo>
                  <a:pt x="38397" y="469042"/>
                </a:lnTo>
                <a:lnTo>
                  <a:pt x="39967" y="481807"/>
                </a:lnTo>
                <a:lnTo>
                  <a:pt x="42119" y="493633"/>
                </a:lnTo>
                <a:lnTo>
                  <a:pt x="44659" y="504833"/>
                </a:lnTo>
                <a:lnTo>
                  <a:pt x="46353" y="517826"/>
                </a:lnTo>
                <a:lnTo>
                  <a:pt x="48736" y="561412"/>
                </a:lnTo>
                <a:lnTo>
                  <a:pt x="49607" y="635005"/>
                </a:lnTo>
                <a:lnTo>
                  <a:pt x="49728" y="727685"/>
                </a:lnTo>
                <a:lnTo>
                  <a:pt x="50837" y="741555"/>
                </a:lnTo>
                <a:lnTo>
                  <a:pt x="52682" y="755224"/>
                </a:lnTo>
                <a:lnTo>
                  <a:pt x="55017" y="768756"/>
                </a:lnTo>
                <a:lnTo>
                  <a:pt x="56573" y="782200"/>
                </a:lnTo>
                <a:lnTo>
                  <a:pt x="58303" y="808927"/>
                </a:lnTo>
                <a:lnTo>
                  <a:pt x="59870" y="821139"/>
                </a:lnTo>
                <a:lnTo>
                  <a:pt x="62019" y="832596"/>
                </a:lnTo>
                <a:lnTo>
                  <a:pt x="64558" y="843550"/>
                </a:lnTo>
                <a:lnTo>
                  <a:pt x="64431" y="864563"/>
                </a:lnTo>
                <a:lnTo>
                  <a:pt x="62850" y="874809"/>
                </a:lnTo>
                <a:lnTo>
                  <a:pt x="60624" y="910352"/>
                </a:lnTo>
                <a:lnTo>
                  <a:pt x="63051" y="935887"/>
                </a:lnTo>
                <a:lnTo>
                  <a:pt x="65245" y="948885"/>
                </a:lnTo>
                <a:lnTo>
                  <a:pt x="67683" y="975118"/>
                </a:lnTo>
                <a:lnTo>
                  <a:pt x="69377" y="1041232"/>
                </a:lnTo>
                <a:lnTo>
                  <a:pt x="69634" y="1276511"/>
                </a:lnTo>
                <a:lnTo>
                  <a:pt x="70739" y="1288710"/>
                </a:lnTo>
                <a:lnTo>
                  <a:pt x="72582" y="1300158"/>
                </a:lnTo>
                <a:lnTo>
                  <a:pt x="74915" y="1311107"/>
                </a:lnTo>
                <a:lnTo>
                  <a:pt x="76471" y="1322827"/>
                </a:lnTo>
                <a:lnTo>
                  <a:pt x="77555" y="1359340"/>
                </a:lnTo>
                <a:lnTo>
                  <a:pt x="76020" y="1370457"/>
                </a:lnTo>
                <a:lnTo>
                  <a:pt x="73892" y="1381183"/>
                </a:lnTo>
                <a:lnTo>
                  <a:pt x="71526" y="1404892"/>
                </a:lnTo>
                <a:lnTo>
                  <a:pt x="69370" y="1430167"/>
                </a:lnTo>
                <a:lnTo>
                  <a:pt x="67247" y="1443097"/>
                </a:lnTo>
                <a:lnTo>
                  <a:pt x="64727" y="1456138"/>
                </a:lnTo>
                <a:lnTo>
                  <a:pt x="63047" y="1469253"/>
                </a:lnTo>
                <a:lnTo>
                  <a:pt x="61180" y="1495615"/>
                </a:lnTo>
                <a:lnTo>
                  <a:pt x="59577" y="1507730"/>
                </a:lnTo>
                <a:lnTo>
                  <a:pt x="57403" y="1519122"/>
                </a:lnTo>
                <a:lnTo>
                  <a:pt x="54849" y="1530033"/>
                </a:lnTo>
                <a:lnTo>
                  <a:pt x="52040" y="1540623"/>
                </a:lnTo>
                <a:lnTo>
                  <a:pt x="45972" y="1561231"/>
                </a:lnTo>
                <a:lnTo>
                  <a:pt x="43912" y="1572475"/>
                </a:lnTo>
                <a:lnTo>
                  <a:pt x="41623" y="1596757"/>
                </a:lnTo>
                <a:lnTo>
                  <a:pt x="39907" y="1608317"/>
                </a:lnTo>
                <a:lnTo>
                  <a:pt x="37657" y="1619339"/>
                </a:lnTo>
                <a:lnTo>
                  <a:pt x="35053" y="1630004"/>
                </a:lnTo>
                <a:lnTo>
                  <a:pt x="33316" y="1641534"/>
                </a:lnTo>
                <a:lnTo>
                  <a:pt x="31387" y="1666136"/>
                </a:lnTo>
                <a:lnTo>
                  <a:pt x="30047" y="1731117"/>
                </a:lnTo>
                <a:lnTo>
                  <a:pt x="29855" y="1823772"/>
                </a:lnTo>
                <a:lnTo>
                  <a:pt x="28746" y="1835927"/>
                </a:lnTo>
                <a:lnTo>
                  <a:pt x="26901" y="1847346"/>
                </a:lnTo>
                <a:lnTo>
                  <a:pt x="24566" y="1858274"/>
                </a:lnTo>
                <a:lnTo>
                  <a:pt x="23009" y="1869981"/>
                </a:lnTo>
                <a:lnTo>
                  <a:pt x="20818" y="1907581"/>
                </a:lnTo>
                <a:lnTo>
                  <a:pt x="20017" y="1973098"/>
                </a:lnTo>
                <a:lnTo>
                  <a:pt x="18871" y="1985216"/>
                </a:lnTo>
                <a:lnTo>
                  <a:pt x="17002" y="1996611"/>
                </a:lnTo>
                <a:lnTo>
                  <a:pt x="14651" y="2007523"/>
                </a:lnTo>
                <a:lnTo>
                  <a:pt x="13083" y="2019219"/>
                </a:lnTo>
                <a:lnTo>
                  <a:pt x="10877" y="2056804"/>
                </a:lnTo>
                <a:lnTo>
                  <a:pt x="10070" y="2122316"/>
                </a:lnTo>
                <a:lnTo>
                  <a:pt x="9948" y="2360940"/>
                </a:lnTo>
                <a:lnTo>
                  <a:pt x="8842" y="2373099"/>
                </a:lnTo>
                <a:lnTo>
                  <a:pt x="7000" y="2384520"/>
                </a:lnTo>
                <a:lnTo>
                  <a:pt x="4667" y="2395451"/>
                </a:lnTo>
                <a:lnTo>
                  <a:pt x="3111" y="2407159"/>
                </a:lnTo>
                <a:lnTo>
                  <a:pt x="0" y="244715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Freeform 112"/>
          <p:cNvSpPr/>
          <p:nvPr/>
        </p:nvSpPr>
        <p:spPr>
          <a:xfrm>
            <a:off x="6008459" y="5779660"/>
            <a:ext cx="541179" cy="45332"/>
          </a:xfrm>
          <a:custGeom>
            <a:avLst/>
            <a:gdLst/>
            <a:ahLst/>
            <a:cxnLst/>
            <a:rect l="0" t="0" r="0" b="0"/>
            <a:pathLst>
              <a:path w="541179" h="45332">
                <a:moveTo>
                  <a:pt x="541178" y="45331"/>
                </a:moveTo>
                <a:lnTo>
                  <a:pt x="502627" y="36026"/>
                </a:lnTo>
                <a:lnTo>
                  <a:pt x="489828" y="33965"/>
                </a:lnTo>
                <a:lnTo>
                  <a:pt x="463817" y="31675"/>
                </a:lnTo>
                <a:lnTo>
                  <a:pt x="451796" y="29959"/>
                </a:lnTo>
                <a:lnTo>
                  <a:pt x="440466" y="27710"/>
                </a:lnTo>
                <a:lnTo>
                  <a:pt x="429598" y="25105"/>
                </a:lnTo>
                <a:lnTo>
                  <a:pt x="416825" y="23369"/>
                </a:lnTo>
                <a:lnTo>
                  <a:pt x="387896" y="21439"/>
                </a:lnTo>
                <a:lnTo>
                  <a:pt x="374655" y="19820"/>
                </a:lnTo>
                <a:lnTo>
                  <a:pt x="362511" y="17634"/>
                </a:lnTo>
                <a:lnTo>
                  <a:pt x="351100" y="15072"/>
                </a:lnTo>
                <a:lnTo>
                  <a:pt x="339071" y="13364"/>
                </a:lnTo>
                <a:lnTo>
                  <a:pt x="313916" y="11466"/>
                </a:lnTo>
                <a:lnTo>
                  <a:pt x="301018" y="9855"/>
                </a:lnTo>
                <a:lnTo>
                  <a:pt x="287998" y="7675"/>
                </a:lnTo>
                <a:lnTo>
                  <a:pt x="274897" y="5117"/>
                </a:lnTo>
                <a:lnTo>
                  <a:pt x="261741" y="3411"/>
                </a:lnTo>
                <a:lnTo>
                  <a:pt x="222103" y="1011"/>
                </a:lnTo>
                <a:lnTo>
                  <a:pt x="155840" y="133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Freeform 113"/>
          <p:cNvSpPr/>
          <p:nvPr/>
        </p:nvSpPr>
        <p:spPr>
          <a:xfrm>
            <a:off x="7116504" y="5780259"/>
            <a:ext cx="1319215" cy="49141"/>
          </a:xfrm>
          <a:custGeom>
            <a:avLst/>
            <a:gdLst/>
            <a:ahLst/>
            <a:cxnLst/>
            <a:rect l="0" t="0" r="0" b="0"/>
            <a:pathLst>
              <a:path w="1319215" h="49141">
                <a:moveTo>
                  <a:pt x="1319214" y="49140"/>
                </a:moveTo>
                <a:lnTo>
                  <a:pt x="1303371" y="43859"/>
                </a:lnTo>
                <a:lnTo>
                  <a:pt x="1296494" y="40093"/>
                </a:lnTo>
                <a:lnTo>
                  <a:pt x="1289698" y="35372"/>
                </a:lnTo>
                <a:lnTo>
                  <a:pt x="1282957" y="30013"/>
                </a:lnTo>
                <a:lnTo>
                  <a:pt x="1275147" y="25336"/>
                </a:lnTo>
                <a:lnTo>
                  <a:pt x="1266625" y="21112"/>
                </a:lnTo>
                <a:lnTo>
                  <a:pt x="1257627" y="17191"/>
                </a:lnTo>
                <a:lnTo>
                  <a:pt x="1247207" y="13472"/>
                </a:lnTo>
                <a:lnTo>
                  <a:pt x="1235839" y="9887"/>
                </a:lnTo>
                <a:lnTo>
                  <a:pt x="1223840" y="6392"/>
                </a:lnTo>
                <a:lnTo>
                  <a:pt x="1211419" y="4061"/>
                </a:lnTo>
                <a:lnTo>
                  <a:pt x="1198717" y="2508"/>
                </a:lnTo>
                <a:lnTo>
                  <a:pt x="1159716" y="322"/>
                </a:lnTo>
                <a:lnTo>
                  <a:pt x="1094792" y="628"/>
                </a:lnTo>
                <a:lnTo>
                  <a:pt x="1083385" y="2429"/>
                </a:lnTo>
                <a:lnTo>
                  <a:pt x="1072465" y="4736"/>
                </a:lnTo>
                <a:lnTo>
                  <a:pt x="1060763" y="6273"/>
                </a:lnTo>
                <a:lnTo>
                  <a:pt x="1010215" y="8741"/>
                </a:lnTo>
                <a:lnTo>
                  <a:pt x="985136" y="7974"/>
                </a:lnTo>
                <a:lnTo>
                  <a:pt x="973806" y="6221"/>
                </a:lnTo>
                <a:lnTo>
                  <a:pt x="962937" y="3948"/>
                </a:lnTo>
                <a:lnTo>
                  <a:pt x="951270" y="2432"/>
                </a:lnTo>
                <a:lnTo>
                  <a:pt x="900777" y="0"/>
                </a:lnTo>
                <a:lnTo>
                  <a:pt x="874599" y="773"/>
                </a:lnTo>
                <a:lnTo>
                  <a:pt x="861429" y="2526"/>
                </a:lnTo>
                <a:lnTo>
                  <a:pt x="848227" y="4801"/>
                </a:lnTo>
                <a:lnTo>
                  <a:pt x="835005" y="6317"/>
                </a:lnTo>
                <a:lnTo>
                  <a:pt x="808524" y="8001"/>
                </a:lnTo>
                <a:lnTo>
                  <a:pt x="795272" y="9556"/>
                </a:lnTo>
                <a:lnTo>
                  <a:pt x="782017" y="11698"/>
                </a:lnTo>
                <a:lnTo>
                  <a:pt x="768758" y="14231"/>
                </a:lnTo>
                <a:lnTo>
                  <a:pt x="742238" y="19993"/>
                </a:lnTo>
                <a:lnTo>
                  <a:pt x="728976" y="23077"/>
                </a:lnTo>
                <a:lnTo>
                  <a:pt x="715713" y="25133"/>
                </a:lnTo>
                <a:lnTo>
                  <a:pt x="689186" y="27417"/>
                </a:lnTo>
                <a:lnTo>
                  <a:pt x="677028" y="29132"/>
                </a:lnTo>
                <a:lnTo>
                  <a:pt x="665607" y="31380"/>
                </a:lnTo>
                <a:lnTo>
                  <a:pt x="654677" y="33984"/>
                </a:lnTo>
                <a:lnTo>
                  <a:pt x="642969" y="35720"/>
                </a:lnTo>
                <a:lnTo>
                  <a:pt x="618171" y="37649"/>
                </a:lnTo>
                <a:lnTo>
                  <a:pt x="606473" y="39269"/>
                </a:lnTo>
                <a:lnTo>
                  <a:pt x="595359" y="41454"/>
                </a:lnTo>
                <a:lnTo>
                  <a:pt x="584633" y="44016"/>
                </a:lnTo>
                <a:lnTo>
                  <a:pt x="573062" y="45724"/>
                </a:lnTo>
                <a:lnTo>
                  <a:pt x="536757" y="47023"/>
                </a:lnTo>
                <a:lnTo>
                  <a:pt x="525670" y="45518"/>
                </a:lnTo>
                <a:lnTo>
                  <a:pt x="514963" y="43409"/>
                </a:lnTo>
                <a:lnTo>
                  <a:pt x="491276" y="41067"/>
                </a:lnTo>
                <a:lnTo>
                  <a:pt x="426930" y="39439"/>
                </a:lnTo>
                <a:lnTo>
                  <a:pt x="44379" y="39192"/>
                </a:lnTo>
                <a:lnTo>
                  <a:pt x="31621" y="40298"/>
                </a:lnTo>
                <a:lnTo>
                  <a:pt x="19800" y="42140"/>
                </a:lnTo>
                <a:lnTo>
                  <a:pt x="8604" y="44473"/>
                </a:lnTo>
                <a:lnTo>
                  <a:pt x="0" y="4659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9" name="Group 118"/>
          <p:cNvGrpSpPr/>
          <p:nvPr/>
        </p:nvGrpSpPr>
        <p:grpSpPr>
          <a:xfrm>
            <a:off x="5640391" y="4831674"/>
            <a:ext cx="198957" cy="490389"/>
            <a:chOff x="5640391" y="4831674"/>
            <a:chExt cx="198957" cy="490389"/>
          </a:xfrm>
        </p:grpSpPr>
        <p:sp>
          <p:nvSpPr>
            <p:cNvPr id="115" name="Freeform 114"/>
            <p:cNvSpPr/>
            <p:nvPr/>
          </p:nvSpPr>
          <p:spPr>
            <a:xfrm>
              <a:off x="5640391" y="5023629"/>
              <a:ext cx="39792" cy="208904"/>
            </a:xfrm>
            <a:custGeom>
              <a:avLst/>
              <a:gdLst/>
              <a:ahLst/>
              <a:cxnLst/>
              <a:rect l="0" t="0" r="0" b="0"/>
              <a:pathLst>
                <a:path w="39792" h="208904">
                  <a:moveTo>
                    <a:pt x="0" y="0"/>
                  </a:moveTo>
                  <a:lnTo>
                    <a:pt x="0" y="21123"/>
                  </a:lnTo>
                  <a:lnTo>
                    <a:pt x="1106" y="31767"/>
                  </a:lnTo>
                  <a:lnTo>
                    <a:pt x="2948" y="43284"/>
                  </a:lnTo>
                  <a:lnTo>
                    <a:pt x="5281" y="55384"/>
                  </a:lnTo>
                  <a:lnTo>
                    <a:pt x="7942" y="66766"/>
                  </a:lnTo>
                  <a:lnTo>
                    <a:pt x="10822" y="77670"/>
                  </a:lnTo>
                  <a:lnTo>
                    <a:pt x="16968" y="98628"/>
                  </a:lnTo>
                  <a:lnTo>
                    <a:pt x="23384" y="118996"/>
                  </a:lnTo>
                  <a:lnTo>
                    <a:pt x="26643" y="130175"/>
                  </a:lnTo>
                  <a:lnTo>
                    <a:pt x="29921" y="142048"/>
                  </a:lnTo>
                  <a:lnTo>
                    <a:pt x="39791" y="20890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5749817" y="5063420"/>
              <a:ext cx="49740" cy="258643"/>
            </a:xfrm>
            <a:custGeom>
              <a:avLst/>
              <a:gdLst/>
              <a:ahLst/>
              <a:cxnLst/>
              <a:rect l="0" t="0" r="0" b="0"/>
              <a:pathLst>
                <a:path w="49740" h="258643">
                  <a:moveTo>
                    <a:pt x="0" y="0"/>
                  </a:moveTo>
                  <a:lnTo>
                    <a:pt x="5281" y="15843"/>
                  </a:lnTo>
                  <a:lnTo>
                    <a:pt x="6837" y="24931"/>
                  </a:lnTo>
                  <a:lnTo>
                    <a:pt x="7873" y="35411"/>
                  </a:lnTo>
                  <a:lnTo>
                    <a:pt x="8565" y="46819"/>
                  </a:lnTo>
                  <a:lnTo>
                    <a:pt x="10131" y="57740"/>
                  </a:lnTo>
                  <a:lnTo>
                    <a:pt x="12281" y="68336"/>
                  </a:lnTo>
                  <a:lnTo>
                    <a:pt x="23672" y="114450"/>
                  </a:lnTo>
                  <a:lnTo>
                    <a:pt x="25729" y="127144"/>
                  </a:lnTo>
                  <a:lnTo>
                    <a:pt x="27100" y="140028"/>
                  </a:lnTo>
                  <a:lnTo>
                    <a:pt x="28015" y="153039"/>
                  </a:lnTo>
                  <a:lnTo>
                    <a:pt x="29729" y="165029"/>
                  </a:lnTo>
                  <a:lnTo>
                    <a:pt x="31978" y="176338"/>
                  </a:lnTo>
                  <a:lnTo>
                    <a:pt x="34583" y="187193"/>
                  </a:lnTo>
                  <a:lnTo>
                    <a:pt x="37424" y="197746"/>
                  </a:lnTo>
                  <a:lnTo>
                    <a:pt x="40423" y="208096"/>
                  </a:lnTo>
                  <a:lnTo>
                    <a:pt x="49739" y="2586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5749817" y="4831674"/>
              <a:ext cx="39792" cy="2948"/>
            </a:xfrm>
            <a:custGeom>
              <a:avLst/>
              <a:gdLst/>
              <a:ahLst/>
              <a:cxnLst/>
              <a:rect l="0" t="0" r="0" b="0"/>
              <a:pathLst>
                <a:path w="39792" h="2948">
                  <a:moveTo>
                    <a:pt x="0" y="2947"/>
                  </a:moveTo>
                  <a:lnTo>
                    <a:pt x="8842" y="0"/>
                  </a:lnTo>
                  <a:lnTo>
                    <a:pt x="39791" y="29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5783429" y="4884360"/>
              <a:ext cx="55919" cy="149218"/>
            </a:xfrm>
            <a:custGeom>
              <a:avLst/>
              <a:gdLst/>
              <a:ahLst/>
              <a:cxnLst/>
              <a:rect l="0" t="0" r="0" b="0"/>
              <a:pathLst>
                <a:path w="55919" h="149218">
                  <a:moveTo>
                    <a:pt x="45970" y="0"/>
                  </a:moveTo>
                  <a:lnTo>
                    <a:pt x="30128" y="10562"/>
                  </a:lnTo>
                  <a:lnTo>
                    <a:pt x="23250" y="15883"/>
                  </a:lnTo>
                  <a:lnTo>
                    <a:pt x="16454" y="21642"/>
                  </a:lnTo>
                  <a:lnTo>
                    <a:pt x="9713" y="27692"/>
                  </a:lnTo>
                  <a:lnTo>
                    <a:pt x="5219" y="36146"/>
                  </a:lnTo>
                  <a:lnTo>
                    <a:pt x="2223" y="46204"/>
                  </a:lnTo>
                  <a:lnTo>
                    <a:pt x="226" y="57330"/>
                  </a:lnTo>
                  <a:lnTo>
                    <a:pt x="0" y="68063"/>
                  </a:lnTo>
                  <a:lnTo>
                    <a:pt x="954" y="78535"/>
                  </a:lnTo>
                  <a:lnTo>
                    <a:pt x="2696" y="88831"/>
                  </a:lnTo>
                  <a:lnTo>
                    <a:pt x="7172" y="97907"/>
                  </a:lnTo>
                  <a:lnTo>
                    <a:pt x="13474" y="106167"/>
                  </a:lnTo>
                  <a:lnTo>
                    <a:pt x="55918" y="1492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0" name="Freeform 119"/>
          <p:cNvSpPr/>
          <p:nvPr/>
        </p:nvSpPr>
        <p:spPr>
          <a:xfrm>
            <a:off x="6466057" y="5763981"/>
            <a:ext cx="616763" cy="35576"/>
          </a:xfrm>
          <a:custGeom>
            <a:avLst/>
            <a:gdLst/>
            <a:ahLst/>
            <a:cxnLst/>
            <a:rect l="0" t="0" r="0" b="0"/>
            <a:pathLst>
              <a:path w="616763" h="35576">
                <a:moveTo>
                  <a:pt x="0" y="5731"/>
                </a:moveTo>
                <a:lnTo>
                  <a:pt x="15843" y="450"/>
                </a:lnTo>
                <a:lnTo>
                  <a:pt x="23825" y="0"/>
                </a:lnTo>
                <a:lnTo>
                  <a:pt x="32463" y="805"/>
                </a:lnTo>
                <a:lnTo>
                  <a:pt x="41538" y="2448"/>
                </a:lnTo>
                <a:lnTo>
                  <a:pt x="52008" y="3542"/>
                </a:lnTo>
                <a:lnTo>
                  <a:pt x="63411" y="4272"/>
                </a:lnTo>
                <a:lnTo>
                  <a:pt x="75433" y="4758"/>
                </a:lnTo>
                <a:lnTo>
                  <a:pt x="86764" y="6188"/>
                </a:lnTo>
                <a:lnTo>
                  <a:pt x="97634" y="8246"/>
                </a:lnTo>
                <a:lnTo>
                  <a:pt x="108196" y="10724"/>
                </a:lnTo>
                <a:lnTo>
                  <a:pt x="119659" y="12376"/>
                </a:lnTo>
                <a:lnTo>
                  <a:pt x="131723" y="13477"/>
                </a:lnTo>
                <a:lnTo>
                  <a:pt x="144186" y="14211"/>
                </a:lnTo>
                <a:lnTo>
                  <a:pt x="169824" y="15027"/>
                </a:lnTo>
                <a:lnTo>
                  <a:pt x="222308" y="15550"/>
                </a:lnTo>
                <a:lnTo>
                  <a:pt x="235525" y="16699"/>
                </a:lnTo>
                <a:lnTo>
                  <a:pt x="248757" y="18569"/>
                </a:lnTo>
                <a:lnTo>
                  <a:pt x="262000" y="20922"/>
                </a:lnTo>
                <a:lnTo>
                  <a:pt x="275250" y="22490"/>
                </a:lnTo>
                <a:lnTo>
                  <a:pt x="288504" y="23536"/>
                </a:lnTo>
                <a:lnTo>
                  <a:pt x="301762" y="24233"/>
                </a:lnTo>
                <a:lnTo>
                  <a:pt x="328282" y="25007"/>
                </a:lnTo>
                <a:lnTo>
                  <a:pt x="341544" y="25214"/>
                </a:lnTo>
                <a:lnTo>
                  <a:pt x="353701" y="26457"/>
                </a:lnTo>
                <a:lnTo>
                  <a:pt x="365122" y="28391"/>
                </a:lnTo>
                <a:lnTo>
                  <a:pt x="376051" y="30786"/>
                </a:lnTo>
                <a:lnTo>
                  <a:pt x="388864" y="32382"/>
                </a:lnTo>
                <a:lnTo>
                  <a:pt x="402933" y="33446"/>
                </a:lnTo>
                <a:lnTo>
                  <a:pt x="417839" y="34156"/>
                </a:lnTo>
                <a:lnTo>
                  <a:pt x="446190" y="34944"/>
                </a:lnTo>
                <a:lnTo>
                  <a:pt x="540411" y="35538"/>
                </a:lnTo>
                <a:lnTo>
                  <a:pt x="616762" y="3557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4" name="Group 123"/>
          <p:cNvGrpSpPr/>
          <p:nvPr/>
        </p:nvGrpSpPr>
        <p:grpSpPr>
          <a:xfrm>
            <a:off x="7043029" y="5859242"/>
            <a:ext cx="447651" cy="308383"/>
            <a:chOff x="7043029" y="5859242"/>
            <a:chExt cx="447651" cy="308383"/>
          </a:xfrm>
        </p:grpSpPr>
        <p:sp>
          <p:nvSpPr>
            <p:cNvPr id="121" name="Freeform 120"/>
            <p:cNvSpPr/>
            <p:nvPr/>
          </p:nvSpPr>
          <p:spPr>
            <a:xfrm>
              <a:off x="7043029" y="5889086"/>
              <a:ext cx="69635" cy="248695"/>
            </a:xfrm>
            <a:custGeom>
              <a:avLst/>
              <a:gdLst/>
              <a:ahLst/>
              <a:cxnLst/>
              <a:rect l="0" t="0" r="0" b="0"/>
              <a:pathLst>
                <a:path w="69635" h="248695">
                  <a:moveTo>
                    <a:pt x="69634" y="0"/>
                  </a:moveTo>
                  <a:lnTo>
                    <a:pt x="59072" y="15842"/>
                  </a:lnTo>
                  <a:lnTo>
                    <a:pt x="53750" y="24930"/>
                  </a:lnTo>
                  <a:lnTo>
                    <a:pt x="47992" y="35410"/>
                  </a:lnTo>
                  <a:lnTo>
                    <a:pt x="41942" y="46818"/>
                  </a:lnTo>
                  <a:lnTo>
                    <a:pt x="37909" y="58845"/>
                  </a:lnTo>
                  <a:lnTo>
                    <a:pt x="35221" y="71283"/>
                  </a:lnTo>
                  <a:lnTo>
                    <a:pt x="33428" y="83997"/>
                  </a:lnTo>
                  <a:lnTo>
                    <a:pt x="31127" y="96895"/>
                  </a:lnTo>
                  <a:lnTo>
                    <a:pt x="28488" y="109914"/>
                  </a:lnTo>
                  <a:lnTo>
                    <a:pt x="22609" y="136170"/>
                  </a:lnTo>
                  <a:lnTo>
                    <a:pt x="9828" y="189051"/>
                  </a:lnTo>
                  <a:lnTo>
                    <a:pt x="0" y="24869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7192245" y="5869190"/>
              <a:ext cx="69635" cy="298435"/>
            </a:xfrm>
            <a:custGeom>
              <a:avLst/>
              <a:gdLst/>
              <a:ahLst/>
              <a:cxnLst/>
              <a:rect l="0" t="0" r="0" b="0"/>
              <a:pathLst>
                <a:path w="69635" h="298435">
                  <a:moveTo>
                    <a:pt x="69634" y="0"/>
                  </a:moveTo>
                  <a:lnTo>
                    <a:pt x="59072" y="10562"/>
                  </a:lnTo>
                  <a:lnTo>
                    <a:pt x="55961" y="18095"/>
                  </a:lnTo>
                  <a:lnTo>
                    <a:pt x="53887" y="27538"/>
                  </a:lnTo>
                  <a:lnTo>
                    <a:pt x="52505" y="38254"/>
                  </a:lnTo>
                  <a:lnTo>
                    <a:pt x="50478" y="50925"/>
                  </a:lnTo>
                  <a:lnTo>
                    <a:pt x="45277" y="79741"/>
                  </a:lnTo>
                  <a:lnTo>
                    <a:pt x="43449" y="94057"/>
                  </a:lnTo>
                  <a:lnTo>
                    <a:pt x="42230" y="108023"/>
                  </a:lnTo>
                  <a:lnTo>
                    <a:pt x="41417" y="121754"/>
                  </a:lnTo>
                  <a:lnTo>
                    <a:pt x="39770" y="134224"/>
                  </a:lnTo>
                  <a:lnTo>
                    <a:pt x="37567" y="145854"/>
                  </a:lnTo>
                  <a:lnTo>
                    <a:pt x="26088" y="193624"/>
                  </a:lnTo>
                  <a:lnTo>
                    <a:pt x="24024" y="206455"/>
                  </a:lnTo>
                  <a:lnTo>
                    <a:pt x="22647" y="219429"/>
                  </a:lnTo>
                  <a:lnTo>
                    <a:pt x="21730" y="232500"/>
                  </a:lnTo>
                  <a:lnTo>
                    <a:pt x="18908" y="244530"/>
                  </a:lnTo>
                  <a:lnTo>
                    <a:pt x="0" y="29843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7390634" y="5859242"/>
              <a:ext cx="100046" cy="125860"/>
            </a:xfrm>
            <a:custGeom>
              <a:avLst/>
              <a:gdLst/>
              <a:ahLst/>
              <a:cxnLst/>
              <a:rect l="0" t="0" r="0" b="0"/>
              <a:pathLst>
                <a:path w="100046" h="125860">
                  <a:moveTo>
                    <a:pt x="10515" y="0"/>
                  </a:moveTo>
                  <a:lnTo>
                    <a:pt x="26357" y="5281"/>
                  </a:lnTo>
                  <a:lnTo>
                    <a:pt x="35446" y="6837"/>
                  </a:lnTo>
                  <a:lnTo>
                    <a:pt x="45926" y="7874"/>
                  </a:lnTo>
                  <a:lnTo>
                    <a:pt x="57333" y="8566"/>
                  </a:lnTo>
                  <a:lnTo>
                    <a:pt x="68254" y="10132"/>
                  </a:lnTo>
                  <a:lnTo>
                    <a:pt x="78851" y="12281"/>
                  </a:lnTo>
                  <a:lnTo>
                    <a:pt x="89231" y="14819"/>
                  </a:lnTo>
                  <a:lnTo>
                    <a:pt x="95047" y="20933"/>
                  </a:lnTo>
                  <a:lnTo>
                    <a:pt x="97818" y="29429"/>
                  </a:lnTo>
                  <a:lnTo>
                    <a:pt x="98560" y="39515"/>
                  </a:lnTo>
                  <a:lnTo>
                    <a:pt x="95739" y="48450"/>
                  </a:lnTo>
                  <a:lnTo>
                    <a:pt x="90543" y="56617"/>
                  </a:lnTo>
                  <a:lnTo>
                    <a:pt x="83762" y="64272"/>
                  </a:lnTo>
                  <a:lnTo>
                    <a:pt x="70333" y="78673"/>
                  </a:lnTo>
                  <a:lnTo>
                    <a:pt x="63657" y="85608"/>
                  </a:lnTo>
                  <a:lnTo>
                    <a:pt x="54785" y="91337"/>
                  </a:lnTo>
                  <a:lnTo>
                    <a:pt x="44450" y="96261"/>
                  </a:lnTo>
                  <a:lnTo>
                    <a:pt x="33138" y="100650"/>
                  </a:lnTo>
                  <a:lnTo>
                    <a:pt x="22281" y="105786"/>
                  </a:lnTo>
                  <a:lnTo>
                    <a:pt x="11727" y="111420"/>
                  </a:lnTo>
                  <a:lnTo>
                    <a:pt x="1376" y="117387"/>
                  </a:lnTo>
                  <a:lnTo>
                    <a:pt x="0" y="121365"/>
                  </a:lnTo>
                  <a:lnTo>
                    <a:pt x="4610" y="124017"/>
                  </a:lnTo>
                  <a:lnTo>
                    <a:pt x="13210" y="125786"/>
                  </a:lnTo>
                  <a:lnTo>
                    <a:pt x="22260" y="125859"/>
                  </a:lnTo>
                  <a:lnTo>
                    <a:pt x="31608" y="124802"/>
                  </a:lnTo>
                  <a:lnTo>
                    <a:pt x="41157" y="122993"/>
                  </a:lnTo>
                  <a:lnTo>
                    <a:pt x="51944" y="121787"/>
                  </a:lnTo>
                  <a:lnTo>
                    <a:pt x="63555" y="120982"/>
                  </a:lnTo>
                  <a:lnTo>
                    <a:pt x="100045" y="11937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5" name="Freeform 124"/>
          <p:cNvSpPr/>
          <p:nvPr/>
        </p:nvSpPr>
        <p:spPr>
          <a:xfrm>
            <a:off x="6053013" y="2944543"/>
            <a:ext cx="25082" cy="169113"/>
          </a:xfrm>
          <a:custGeom>
            <a:avLst/>
            <a:gdLst/>
            <a:ahLst/>
            <a:cxnLst/>
            <a:rect l="0" t="0" r="0" b="0"/>
            <a:pathLst>
              <a:path w="25082" h="169113">
                <a:moveTo>
                  <a:pt x="25081" y="0"/>
                </a:moveTo>
                <a:lnTo>
                  <a:pt x="14518" y="10561"/>
                </a:lnTo>
                <a:lnTo>
                  <a:pt x="11407" y="18094"/>
                </a:lnTo>
                <a:lnTo>
                  <a:pt x="9333" y="27537"/>
                </a:lnTo>
                <a:lnTo>
                  <a:pt x="7950" y="38253"/>
                </a:lnTo>
                <a:lnTo>
                  <a:pt x="5923" y="50924"/>
                </a:lnTo>
                <a:lnTo>
                  <a:pt x="723" y="79741"/>
                </a:lnTo>
                <a:lnTo>
                  <a:pt x="0" y="94057"/>
                </a:lnTo>
                <a:lnTo>
                  <a:pt x="623" y="108022"/>
                </a:lnTo>
                <a:lnTo>
                  <a:pt x="15133" y="16911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9" name="Group 128"/>
          <p:cNvGrpSpPr/>
          <p:nvPr/>
        </p:nvGrpSpPr>
        <p:grpSpPr>
          <a:xfrm>
            <a:off x="5688660" y="2513472"/>
            <a:ext cx="1254892" cy="741946"/>
            <a:chOff x="5688660" y="2513472"/>
            <a:chExt cx="1254892" cy="741946"/>
          </a:xfrm>
        </p:grpSpPr>
        <p:sp>
          <p:nvSpPr>
            <p:cNvPr id="126" name="Freeform 125"/>
            <p:cNvSpPr/>
            <p:nvPr/>
          </p:nvSpPr>
          <p:spPr>
            <a:xfrm>
              <a:off x="5688660" y="2969969"/>
              <a:ext cx="190479" cy="285449"/>
            </a:xfrm>
            <a:custGeom>
              <a:avLst/>
              <a:gdLst/>
              <a:ahLst/>
              <a:cxnLst/>
              <a:rect l="0" t="0" r="0" b="0"/>
              <a:pathLst>
                <a:path w="190479" h="285449">
                  <a:moveTo>
                    <a:pt x="81052" y="34260"/>
                  </a:moveTo>
                  <a:lnTo>
                    <a:pt x="86334" y="13136"/>
                  </a:lnTo>
                  <a:lnTo>
                    <a:pt x="92310" y="6914"/>
                  </a:lnTo>
                  <a:lnTo>
                    <a:pt x="100716" y="2766"/>
                  </a:lnTo>
                  <a:lnTo>
                    <a:pt x="110741" y="0"/>
                  </a:lnTo>
                  <a:lnTo>
                    <a:pt x="119635" y="1472"/>
                  </a:lnTo>
                  <a:lnTo>
                    <a:pt x="127776" y="5770"/>
                  </a:lnTo>
                  <a:lnTo>
                    <a:pt x="135413" y="11951"/>
                  </a:lnTo>
                  <a:lnTo>
                    <a:pt x="142715" y="20493"/>
                  </a:lnTo>
                  <a:lnTo>
                    <a:pt x="149793" y="30608"/>
                  </a:lnTo>
                  <a:lnTo>
                    <a:pt x="156723" y="41774"/>
                  </a:lnTo>
                  <a:lnTo>
                    <a:pt x="161342" y="55849"/>
                  </a:lnTo>
                  <a:lnTo>
                    <a:pt x="164423" y="71864"/>
                  </a:lnTo>
                  <a:lnTo>
                    <a:pt x="166476" y="89173"/>
                  </a:lnTo>
                  <a:lnTo>
                    <a:pt x="166739" y="107344"/>
                  </a:lnTo>
                  <a:lnTo>
                    <a:pt x="165809" y="126090"/>
                  </a:lnTo>
                  <a:lnTo>
                    <a:pt x="164085" y="145219"/>
                  </a:lnTo>
                  <a:lnTo>
                    <a:pt x="161829" y="161287"/>
                  </a:lnTo>
                  <a:lnTo>
                    <a:pt x="159220" y="175316"/>
                  </a:lnTo>
                  <a:lnTo>
                    <a:pt x="156376" y="187984"/>
                  </a:lnTo>
                  <a:lnTo>
                    <a:pt x="151164" y="201956"/>
                  </a:lnTo>
                  <a:lnTo>
                    <a:pt x="144373" y="216797"/>
                  </a:lnTo>
                  <a:lnTo>
                    <a:pt x="136530" y="232218"/>
                  </a:lnTo>
                  <a:lnTo>
                    <a:pt x="126879" y="244709"/>
                  </a:lnTo>
                  <a:lnTo>
                    <a:pt x="116025" y="255247"/>
                  </a:lnTo>
                  <a:lnTo>
                    <a:pt x="104367" y="264483"/>
                  </a:lnTo>
                  <a:lnTo>
                    <a:pt x="92175" y="271745"/>
                  </a:lnTo>
                  <a:lnTo>
                    <a:pt x="79625" y="277692"/>
                  </a:lnTo>
                  <a:lnTo>
                    <a:pt x="66837" y="282763"/>
                  </a:lnTo>
                  <a:lnTo>
                    <a:pt x="53891" y="285037"/>
                  </a:lnTo>
                  <a:lnTo>
                    <a:pt x="40839" y="285448"/>
                  </a:lnTo>
                  <a:lnTo>
                    <a:pt x="27716" y="284617"/>
                  </a:lnTo>
                  <a:lnTo>
                    <a:pt x="17862" y="279642"/>
                  </a:lnTo>
                  <a:lnTo>
                    <a:pt x="10187" y="271904"/>
                  </a:lnTo>
                  <a:lnTo>
                    <a:pt x="3966" y="262324"/>
                  </a:lnTo>
                  <a:lnTo>
                    <a:pt x="923" y="252621"/>
                  </a:lnTo>
                  <a:lnTo>
                    <a:pt x="0" y="242837"/>
                  </a:lnTo>
                  <a:lnTo>
                    <a:pt x="490" y="232998"/>
                  </a:lnTo>
                  <a:lnTo>
                    <a:pt x="5238" y="224228"/>
                  </a:lnTo>
                  <a:lnTo>
                    <a:pt x="12825" y="216171"/>
                  </a:lnTo>
                  <a:lnTo>
                    <a:pt x="22304" y="208589"/>
                  </a:lnTo>
                  <a:lnTo>
                    <a:pt x="34149" y="203534"/>
                  </a:lnTo>
                  <a:lnTo>
                    <a:pt x="47573" y="200164"/>
                  </a:lnTo>
                  <a:lnTo>
                    <a:pt x="62049" y="197918"/>
                  </a:lnTo>
                  <a:lnTo>
                    <a:pt x="75015" y="198631"/>
                  </a:lnTo>
                  <a:lnTo>
                    <a:pt x="86975" y="201317"/>
                  </a:lnTo>
                  <a:lnTo>
                    <a:pt x="98265" y="205318"/>
                  </a:lnTo>
                  <a:lnTo>
                    <a:pt x="109107" y="210196"/>
                  </a:lnTo>
                  <a:lnTo>
                    <a:pt x="119650" y="215659"/>
                  </a:lnTo>
                  <a:lnTo>
                    <a:pt x="129996" y="221511"/>
                  </a:lnTo>
                  <a:lnTo>
                    <a:pt x="139104" y="228729"/>
                  </a:lnTo>
                  <a:lnTo>
                    <a:pt x="147386" y="236856"/>
                  </a:lnTo>
                  <a:lnTo>
                    <a:pt x="190478" y="27300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6505848" y="2513472"/>
              <a:ext cx="268716" cy="291803"/>
            </a:xfrm>
            <a:custGeom>
              <a:avLst/>
              <a:gdLst/>
              <a:ahLst/>
              <a:cxnLst/>
              <a:rect l="0" t="0" r="0" b="0"/>
              <a:pathLst>
                <a:path w="268716" h="291803">
                  <a:moveTo>
                    <a:pt x="0" y="82898"/>
                  </a:moveTo>
                  <a:lnTo>
                    <a:pt x="15843" y="72337"/>
                  </a:lnTo>
                  <a:lnTo>
                    <a:pt x="23826" y="68120"/>
                  </a:lnTo>
                  <a:lnTo>
                    <a:pt x="32463" y="64203"/>
                  </a:lnTo>
                  <a:lnTo>
                    <a:pt x="41538" y="60487"/>
                  </a:lnTo>
                  <a:lnTo>
                    <a:pt x="50903" y="56905"/>
                  </a:lnTo>
                  <a:lnTo>
                    <a:pt x="70152" y="49976"/>
                  </a:lnTo>
                  <a:lnTo>
                    <a:pt x="129367" y="29864"/>
                  </a:lnTo>
                  <a:lnTo>
                    <a:pt x="141510" y="26541"/>
                  </a:lnTo>
                  <a:lnTo>
                    <a:pt x="155132" y="23221"/>
                  </a:lnTo>
                  <a:lnTo>
                    <a:pt x="169740" y="19902"/>
                  </a:lnTo>
                  <a:lnTo>
                    <a:pt x="182794" y="16584"/>
                  </a:lnTo>
                  <a:lnTo>
                    <a:pt x="194813" y="13267"/>
                  </a:lnTo>
                  <a:lnTo>
                    <a:pt x="217010" y="6633"/>
                  </a:lnTo>
                  <a:lnTo>
                    <a:pt x="237929" y="1"/>
                  </a:lnTo>
                  <a:lnTo>
                    <a:pt x="247044" y="0"/>
                  </a:lnTo>
                  <a:lnTo>
                    <a:pt x="255331" y="2211"/>
                  </a:lnTo>
                  <a:lnTo>
                    <a:pt x="263067" y="5895"/>
                  </a:lnTo>
                  <a:lnTo>
                    <a:pt x="267119" y="11667"/>
                  </a:lnTo>
                  <a:lnTo>
                    <a:pt x="268715" y="18831"/>
                  </a:lnTo>
                  <a:lnTo>
                    <a:pt x="268673" y="26923"/>
                  </a:lnTo>
                  <a:lnTo>
                    <a:pt x="267540" y="35634"/>
                  </a:lnTo>
                  <a:lnTo>
                    <a:pt x="265679" y="44757"/>
                  </a:lnTo>
                  <a:lnTo>
                    <a:pt x="263334" y="54155"/>
                  </a:lnTo>
                  <a:lnTo>
                    <a:pt x="259559" y="65946"/>
                  </a:lnTo>
                  <a:lnTo>
                    <a:pt x="254833" y="79334"/>
                  </a:lnTo>
                  <a:lnTo>
                    <a:pt x="244791" y="106736"/>
                  </a:lnTo>
                  <a:lnTo>
                    <a:pt x="225842" y="161690"/>
                  </a:lnTo>
                  <a:lnTo>
                    <a:pt x="215642" y="192090"/>
                  </a:lnTo>
                  <a:lnTo>
                    <a:pt x="213396" y="203221"/>
                  </a:lnTo>
                  <a:lnTo>
                    <a:pt x="211898" y="215063"/>
                  </a:lnTo>
                  <a:lnTo>
                    <a:pt x="210900" y="227379"/>
                  </a:lnTo>
                  <a:lnTo>
                    <a:pt x="209129" y="240011"/>
                  </a:lnTo>
                  <a:lnTo>
                    <a:pt x="206843" y="252853"/>
                  </a:lnTo>
                  <a:lnTo>
                    <a:pt x="198955" y="29180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6615274" y="2675953"/>
              <a:ext cx="328278" cy="29844"/>
            </a:xfrm>
            <a:custGeom>
              <a:avLst/>
              <a:gdLst/>
              <a:ahLst/>
              <a:cxnLst/>
              <a:rect l="0" t="0" r="0" b="0"/>
              <a:pathLst>
                <a:path w="328278" h="29844">
                  <a:moveTo>
                    <a:pt x="0" y="29843"/>
                  </a:moveTo>
                  <a:lnTo>
                    <a:pt x="15842" y="19281"/>
                  </a:lnTo>
                  <a:lnTo>
                    <a:pt x="24931" y="15064"/>
                  </a:lnTo>
                  <a:lnTo>
                    <a:pt x="35411" y="11148"/>
                  </a:lnTo>
                  <a:lnTo>
                    <a:pt x="46819" y="7432"/>
                  </a:lnTo>
                  <a:lnTo>
                    <a:pt x="63266" y="4955"/>
                  </a:lnTo>
                  <a:lnTo>
                    <a:pt x="83073" y="3303"/>
                  </a:lnTo>
                  <a:lnTo>
                    <a:pt x="124241" y="1468"/>
                  </a:lnTo>
                  <a:lnTo>
                    <a:pt x="172274" y="435"/>
                  </a:lnTo>
                  <a:lnTo>
                    <a:pt x="32827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5" name="Group 134"/>
          <p:cNvGrpSpPr/>
          <p:nvPr/>
        </p:nvGrpSpPr>
        <p:grpSpPr>
          <a:xfrm>
            <a:off x="6684909" y="3230417"/>
            <a:ext cx="599619" cy="221463"/>
            <a:chOff x="6684909" y="3230417"/>
            <a:chExt cx="599619" cy="221463"/>
          </a:xfrm>
        </p:grpSpPr>
        <p:sp>
          <p:nvSpPr>
            <p:cNvPr id="130" name="Freeform 129"/>
            <p:cNvSpPr/>
            <p:nvPr/>
          </p:nvSpPr>
          <p:spPr>
            <a:xfrm>
              <a:off x="6684909" y="3278905"/>
              <a:ext cx="157792" cy="172975"/>
            </a:xfrm>
            <a:custGeom>
              <a:avLst/>
              <a:gdLst/>
              <a:ahLst/>
              <a:cxnLst/>
              <a:rect l="0" t="0" r="0" b="0"/>
              <a:pathLst>
                <a:path w="157792" h="172975">
                  <a:moveTo>
                    <a:pt x="0" y="23758"/>
                  </a:moveTo>
                  <a:lnTo>
                    <a:pt x="15842" y="18477"/>
                  </a:lnTo>
                  <a:lnTo>
                    <a:pt x="24930" y="16921"/>
                  </a:lnTo>
                  <a:lnTo>
                    <a:pt x="35410" y="15884"/>
                  </a:lnTo>
                  <a:lnTo>
                    <a:pt x="46818" y="15193"/>
                  </a:lnTo>
                  <a:lnTo>
                    <a:pt x="71283" y="14424"/>
                  </a:lnTo>
                  <a:lnTo>
                    <a:pt x="83997" y="14220"/>
                  </a:lnTo>
                  <a:lnTo>
                    <a:pt x="95789" y="12978"/>
                  </a:lnTo>
                  <a:lnTo>
                    <a:pt x="106966" y="11044"/>
                  </a:lnTo>
                  <a:lnTo>
                    <a:pt x="117733" y="8650"/>
                  </a:lnTo>
                  <a:lnTo>
                    <a:pt x="128228" y="5949"/>
                  </a:lnTo>
                  <a:lnTo>
                    <a:pt x="138540" y="3043"/>
                  </a:lnTo>
                  <a:lnTo>
                    <a:pt x="148730" y="0"/>
                  </a:lnTo>
                  <a:lnTo>
                    <a:pt x="154419" y="1288"/>
                  </a:lnTo>
                  <a:lnTo>
                    <a:pt x="157105" y="5462"/>
                  </a:lnTo>
                  <a:lnTo>
                    <a:pt x="157791" y="11560"/>
                  </a:lnTo>
                  <a:lnTo>
                    <a:pt x="157143" y="20047"/>
                  </a:lnTo>
                  <a:lnTo>
                    <a:pt x="155606" y="30127"/>
                  </a:lnTo>
                  <a:lnTo>
                    <a:pt x="153476" y="41267"/>
                  </a:lnTo>
                  <a:lnTo>
                    <a:pt x="150951" y="52011"/>
                  </a:lnTo>
                  <a:lnTo>
                    <a:pt x="148162" y="62489"/>
                  </a:lnTo>
                  <a:lnTo>
                    <a:pt x="142116" y="82973"/>
                  </a:lnTo>
                  <a:lnTo>
                    <a:pt x="135744" y="103131"/>
                  </a:lnTo>
                  <a:lnTo>
                    <a:pt x="133603" y="114254"/>
                  </a:lnTo>
                  <a:lnTo>
                    <a:pt x="132175" y="126090"/>
                  </a:lnTo>
                  <a:lnTo>
                    <a:pt x="129320" y="1729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6764490" y="3352401"/>
              <a:ext cx="139270" cy="29845"/>
            </a:xfrm>
            <a:custGeom>
              <a:avLst/>
              <a:gdLst/>
              <a:ahLst/>
              <a:cxnLst/>
              <a:rect l="0" t="0" r="0" b="0"/>
              <a:pathLst>
                <a:path w="139270" h="29845">
                  <a:moveTo>
                    <a:pt x="0" y="29844"/>
                  </a:moveTo>
                  <a:lnTo>
                    <a:pt x="15843" y="19282"/>
                  </a:lnTo>
                  <a:lnTo>
                    <a:pt x="24931" y="16171"/>
                  </a:lnTo>
                  <a:lnTo>
                    <a:pt x="35411" y="14097"/>
                  </a:lnTo>
                  <a:lnTo>
                    <a:pt x="46819" y="12714"/>
                  </a:lnTo>
                  <a:lnTo>
                    <a:pt x="58846" y="11792"/>
                  </a:lnTo>
                  <a:lnTo>
                    <a:pt x="71285" y="11178"/>
                  </a:lnTo>
                  <a:lnTo>
                    <a:pt x="83998" y="10768"/>
                  </a:lnTo>
                  <a:lnTo>
                    <a:pt x="95791" y="9389"/>
                  </a:lnTo>
                  <a:lnTo>
                    <a:pt x="106968" y="7365"/>
                  </a:lnTo>
                  <a:lnTo>
                    <a:pt x="13926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6943551" y="3402141"/>
              <a:ext cx="1" cy="9949"/>
            </a:xfrm>
            <a:custGeom>
              <a:avLst/>
              <a:gdLst/>
              <a:ahLst/>
              <a:cxnLst/>
              <a:rect l="0" t="0" r="0" b="0"/>
              <a:pathLst>
                <a:path w="1" h="9949">
                  <a:moveTo>
                    <a:pt x="0" y="9948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7043029" y="3230417"/>
              <a:ext cx="218851" cy="177244"/>
            </a:xfrm>
            <a:custGeom>
              <a:avLst/>
              <a:gdLst/>
              <a:ahLst/>
              <a:cxnLst/>
              <a:rect l="0" t="0" r="0" b="0"/>
              <a:pathLst>
                <a:path w="218851" h="177244">
                  <a:moveTo>
                    <a:pt x="0" y="52350"/>
                  </a:moveTo>
                  <a:lnTo>
                    <a:pt x="0" y="31226"/>
                  </a:lnTo>
                  <a:lnTo>
                    <a:pt x="3316" y="23899"/>
                  </a:lnTo>
                  <a:lnTo>
                    <a:pt x="8842" y="17908"/>
                  </a:lnTo>
                  <a:lnTo>
                    <a:pt x="15842" y="12809"/>
                  </a:lnTo>
                  <a:lnTo>
                    <a:pt x="23825" y="8305"/>
                  </a:lnTo>
                  <a:lnTo>
                    <a:pt x="32463" y="4196"/>
                  </a:lnTo>
                  <a:lnTo>
                    <a:pt x="41537" y="352"/>
                  </a:lnTo>
                  <a:lnTo>
                    <a:pt x="52008" y="0"/>
                  </a:lnTo>
                  <a:lnTo>
                    <a:pt x="63410" y="1976"/>
                  </a:lnTo>
                  <a:lnTo>
                    <a:pt x="75433" y="5504"/>
                  </a:lnTo>
                  <a:lnTo>
                    <a:pt x="85658" y="11171"/>
                  </a:lnTo>
                  <a:lnTo>
                    <a:pt x="94686" y="18266"/>
                  </a:lnTo>
                  <a:lnTo>
                    <a:pt x="102915" y="26311"/>
                  </a:lnTo>
                  <a:lnTo>
                    <a:pt x="108401" y="37202"/>
                  </a:lnTo>
                  <a:lnTo>
                    <a:pt x="112059" y="49988"/>
                  </a:lnTo>
                  <a:lnTo>
                    <a:pt x="114496" y="64039"/>
                  </a:lnTo>
                  <a:lnTo>
                    <a:pt x="115017" y="76722"/>
                  </a:lnTo>
                  <a:lnTo>
                    <a:pt x="114258" y="88494"/>
                  </a:lnTo>
                  <a:lnTo>
                    <a:pt x="112647" y="99658"/>
                  </a:lnTo>
                  <a:lnTo>
                    <a:pt x="109363" y="111521"/>
                  </a:lnTo>
                  <a:lnTo>
                    <a:pt x="104962" y="123851"/>
                  </a:lnTo>
                  <a:lnTo>
                    <a:pt x="99818" y="136493"/>
                  </a:lnTo>
                  <a:lnTo>
                    <a:pt x="93072" y="147131"/>
                  </a:lnTo>
                  <a:lnTo>
                    <a:pt x="85259" y="156434"/>
                  </a:lnTo>
                  <a:lnTo>
                    <a:pt x="76735" y="164847"/>
                  </a:lnTo>
                  <a:lnTo>
                    <a:pt x="75473" y="170455"/>
                  </a:lnTo>
                  <a:lnTo>
                    <a:pt x="79054" y="174194"/>
                  </a:lnTo>
                  <a:lnTo>
                    <a:pt x="85862" y="176687"/>
                  </a:lnTo>
                  <a:lnTo>
                    <a:pt x="97032" y="177243"/>
                  </a:lnTo>
                  <a:lnTo>
                    <a:pt x="111111" y="176508"/>
                  </a:lnTo>
                  <a:lnTo>
                    <a:pt x="127129" y="174913"/>
                  </a:lnTo>
                  <a:lnTo>
                    <a:pt x="143334" y="173850"/>
                  </a:lnTo>
                  <a:lnTo>
                    <a:pt x="159664" y="173141"/>
                  </a:lnTo>
                  <a:lnTo>
                    <a:pt x="218850" y="17172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7271827" y="3402141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2" name="Group 141"/>
          <p:cNvGrpSpPr/>
          <p:nvPr/>
        </p:nvGrpSpPr>
        <p:grpSpPr>
          <a:xfrm>
            <a:off x="7122610" y="4207911"/>
            <a:ext cx="527234" cy="446595"/>
            <a:chOff x="7122610" y="4207911"/>
            <a:chExt cx="527234" cy="446595"/>
          </a:xfrm>
        </p:grpSpPr>
        <p:sp>
          <p:nvSpPr>
            <p:cNvPr id="136" name="Freeform 135"/>
            <p:cNvSpPr/>
            <p:nvPr/>
          </p:nvSpPr>
          <p:spPr>
            <a:xfrm>
              <a:off x="7122610" y="4207911"/>
              <a:ext cx="99479" cy="129322"/>
            </a:xfrm>
            <a:custGeom>
              <a:avLst/>
              <a:gdLst/>
              <a:ahLst/>
              <a:cxnLst/>
              <a:rect l="0" t="0" r="0" b="0"/>
              <a:pathLst>
                <a:path w="99479" h="129322">
                  <a:moveTo>
                    <a:pt x="99478" y="0"/>
                  </a:moveTo>
                  <a:lnTo>
                    <a:pt x="94197" y="15843"/>
                  </a:lnTo>
                  <a:lnTo>
                    <a:pt x="90431" y="22720"/>
                  </a:lnTo>
                  <a:lnTo>
                    <a:pt x="85709" y="29516"/>
                  </a:lnTo>
                  <a:lnTo>
                    <a:pt x="80351" y="36257"/>
                  </a:lnTo>
                  <a:lnTo>
                    <a:pt x="74569" y="42961"/>
                  </a:lnTo>
                  <a:lnTo>
                    <a:pt x="68503" y="49642"/>
                  </a:lnTo>
                  <a:lnTo>
                    <a:pt x="62248" y="56306"/>
                  </a:lnTo>
                  <a:lnTo>
                    <a:pt x="55868" y="64065"/>
                  </a:lnTo>
                  <a:lnTo>
                    <a:pt x="49404" y="72553"/>
                  </a:lnTo>
                  <a:lnTo>
                    <a:pt x="42884" y="81528"/>
                  </a:lnTo>
                  <a:lnTo>
                    <a:pt x="36326" y="89722"/>
                  </a:lnTo>
                  <a:lnTo>
                    <a:pt x="29744" y="97395"/>
                  </a:lnTo>
                  <a:lnTo>
                    <a:pt x="0" y="1293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7202193" y="4267598"/>
              <a:ext cx="90798" cy="174267"/>
            </a:xfrm>
            <a:custGeom>
              <a:avLst/>
              <a:gdLst/>
              <a:ahLst/>
              <a:cxnLst/>
              <a:rect l="0" t="0" r="0" b="0"/>
              <a:pathLst>
                <a:path w="90798" h="174267">
                  <a:moveTo>
                    <a:pt x="89530" y="0"/>
                  </a:moveTo>
                  <a:lnTo>
                    <a:pt x="73687" y="10561"/>
                  </a:lnTo>
                  <a:lnTo>
                    <a:pt x="65705" y="14778"/>
                  </a:lnTo>
                  <a:lnTo>
                    <a:pt x="57067" y="18694"/>
                  </a:lnTo>
                  <a:lnTo>
                    <a:pt x="47992" y="22410"/>
                  </a:lnTo>
                  <a:lnTo>
                    <a:pt x="43048" y="29309"/>
                  </a:lnTo>
                  <a:lnTo>
                    <a:pt x="40857" y="38329"/>
                  </a:lnTo>
                  <a:lnTo>
                    <a:pt x="40502" y="48764"/>
                  </a:lnTo>
                  <a:lnTo>
                    <a:pt x="42475" y="59037"/>
                  </a:lnTo>
                  <a:lnTo>
                    <a:pt x="46001" y="69201"/>
                  </a:lnTo>
                  <a:lnTo>
                    <a:pt x="50563" y="79293"/>
                  </a:lnTo>
                  <a:lnTo>
                    <a:pt x="55815" y="89337"/>
                  </a:lnTo>
                  <a:lnTo>
                    <a:pt x="61527" y="99349"/>
                  </a:lnTo>
                  <a:lnTo>
                    <a:pt x="67546" y="109340"/>
                  </a:lnTo>
                  <a:lnTo>
                    <a:pt x="80127" y="129282"/>
                  </a:lnTo>
                  <a:lnTo>
                    <a:pt x="86577" y="139243"/>
                  </a:lnTo>
                  <a:lnTo>
                    <a:pt x="89772" y="149199"/>
                  </a:lnTo>
                  <a:lnTo>
                    <a:pt x="90797" y="159153"/>
                  </a:lnTo>
                  <a:lnTo>
                    <a:pt x="90375" y="169104"/>
                  </a:lnTo>
                  <a:lnTo>
                    <a:pt x="86777" y="173528"/>
                  </a:lnTo>
                  <a:lnTo>
                    <a:pt x="81063" y="174266"/>
                  </a:lnTo>
                  <a:lnTo>
                    <a:pt x="73938" y="172548"/>
                  </a:lnTo>
                  <a:lnTo>
                    <a:pt x="66977" y="169192"/>
                  </a:lnTo>
                  <a:lnTo>
                    <a:pt x="60125" y="164744"/>
                  </a:lnTo>
                  <a:lnTo>
                    <a:pt x="53347" y="159568"/>
                  </a:lnTo>
                  <a:lnTo>
                    <a:pt x="46618" y="152802"/>
                  </a:lnTo>
                  <a:lnTo>
                    <a:pt x="39921" y="144975"/>
                  </a:lnTo>
                  <a:lnTo>
                    <a:pt x="33245" y="136441"/>
                  </a:lnTo>
                  <a:lnTo>
                    <a:pt x="26585" y="127436"/>
                  </a:lnTo>
                  <a:lnTo>
                    <a:pt x="0" y="8952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7291723" y="4257650"/>
              <a:ext cx="119374" cy="119374"/>
            </a:xfrm>
            <a:custGeom>
              <a:avLst/>
              <a:gdLst/>
              <a:ahLst/>
              <a:cxnLst/>
              <a:rect l="0" t="0" r="0" b="0"/>
              <a:pathLst>
                <a:path w="119374" h="119374">
                  <a:moveTo>
                    <a:pt x="0" y="0"/>
                  </a:moveTo>
                  <a:lnTo>
                    <a:pt x="41537" y="41537"/>
                  </a:lnTo>
                  <a:lnTo>
                    <a:pt x="49798" y="50903"/>
                  </a:lnTo>
                  <a:lnTo>
                    <a:pt x="57516" y="60463"/>
                  </a:lnTo>
                  <a:lnTo>
                    <a:pt x="64871" y="70152"/>
                  </a:lnTo>
                  <a:lnTo>
                    <a:pt x="71986" y="78822"/>
                  </a:lnTo>
                  <a:lnTo>
                    <a:pt x="78939" y="86812"/>
                  </a:lnTo>
                  <a:lnTo>
                    <a:pt x="119373" y="1193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7371305" y="4496396"/>
              <a:ext cx="9949" cy="9949"/>
            </a:xfrm>
            <a:custGeom>
              <a:avLst/>
              <a:gdLst/>
              <a:ahLst/>
              <a:cxnLst/>
              <a:rect l="0" t="0" r="0" b="0"/>
              <a:pathLst>
                <a:path w="9949" h="9949">
                  <a:moveTo>
                    <a:pt x="9948" y="0"/>
                  </a:moveTo>
                  <a:lnTo>
                    <a:pt x="0" y="9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7440940" y="4476501"/>
              <a:ext cx="100668" cy="178005"/>
            </a:xfrm>
            <a:custGeom>
              <a:avLst/>
              <a:gdLst/>
              <a:ahLst/>
              <a:cxnLst/>
              <a:rect l="0" t="0" r="0" b="0"/>
              <a:pathLst>
                <a:path w="100668" h="178005">
                  <a:moveTo>
                    <a:pt x="79582" y="0"/>
                  </a:moveTo>
                  <a:lnTo>
                    <a:pt x="69020" y="10562"/>
                  </a:lnTo>
                  <a:lnTo>
                    <a:pt x="64803" y="16989"/>
                  </a:lnTo>
                  <a:lnTo>
                    <a:pt x="60887" y="24590"/>
                  </a:lnTo>
                  <a:lnTo>
                    <a:pt x="57171" y="32972"/>
                  </a:lnTo>
                  <a:lnTo>
                    <a:pt x="52483" y="40772"/>
                  </a:lnTo>
                  <a:lnTo>
                    <a:pt x="47147" y="48182"/>
                  </a:lnTo>
                  <a:lnTo>
                    <a:pt x="41379" y="55333"/>
                  </a:lnTo>
                  <a:lnTo>
                    <a:pt x="39744" y="62311"/>
                  </a:lnTo>
                  <a:lnTo>
                    <a:pt x="40865" y="69173"/>
                  </a:lnTo>
                  <a:lnTo>
                    <a:pt x="43823" y="75959"/>
                  </a:lnTo>
                  <a:lnTo>
                    <a:pt x="48005" y="82693"/>
                  </a:lnTo>
                  <a:lnTo>
                    <a:pt x="53005" y="89393"/>
                  </a:lnTo>
                  <a:lnTo>
                    <a:pt x="58548" y="96071"/>
                  </a:lnTo>
                  <a:lnTo>
                    <a:pt x="64454" y="102733"/>
                  </a:lnTo>
                  <a:lnTo>
                    <a:pt x="76911" y="116030"/>
                  </a:lnTo>
                  <a:lnTo>
                    <a:pt x="83327" y="123776"/>
                  </a:lnTo>
                  <a:lnTo>
                    <a:pt x="89816" y="132256"/>
                  </a:lnTo>
                  <a:lnTo>
                    <a:pt x="96353" y="141226"/>
                  </a:lnTo>
                  <a:lnTo>
                    <a:pt x="99605" y="150521"/>
                  </a:lnTo>
                  <a:lnTo>
                    <a:pt x="100667" y="160034"/>
                  </a:lnTo>
                  <a:lnTo>
                    <a:pt x="100271" y="169692"/>
                  </a:lnTo>
                  <a:lnTo>
                    <a:pt x="96691" y="175025"/>
                  </a:lnTo>
                  <a:lnTo>
                    <a:pt x="90987" y="177476"/>
                  </a:lnTo>
                  <a:lnTo>
                    <a:pt x="83870" y="178004"/>
                  </a:lnTo>
                  <a:lnTo>
                    <a:pt x="76914" y="176145"/>
                  </a:lnTo>
                  <a:lnTo>
                    <a:pt x="70066" y="172695"/>
                  </a:lnTo>
                  <a:lnTo>
                    <a:pt x="63291" y="168185"/>
                  </a:lnTo>
                  <a:lnTo>
                    <a:pt x="56562" y="162968"/>
                  </a:lnTo>
                  <a:lnTo>
                    <a:pt x="49867" y="157279"/>
                  </a:lnTo>
                  <a:lnTo>
                    <a:pt x="43192" y="151275"/>
                  </a:lnTo>
                  <a:lnTo>
                    <a:pt x="29881" y="138710"/>
                  </a:lnTo>
                  <a:lnTo>
                    <a:pt x="0" y="10942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7500626" y="4476501"/>
              <a:ext cx="149218" cy="139270"/>
            </a:xfrm>
            <a:custGeom>
              <a:avLst/>
              <a:gdLst/>
              <a:ahLst/>
              <a:cxnLst/>
              <a:rect l="0" t="0" r="0" b="0"/>
              <a:pathLst>
                <a:path w="149218" h="139270">
                  <a:moveTo>
                    <a:pt x="0" y="0"/>
                  </a:moveTo>
                  <a:lnTo>
                    <a:pt x="84524" y="84524"/>
                  </a:lnTo>
                  <a:lnTo>
                    <a:pt x="92825" y="91719"/>
                  </a:lnTo>
                  <a:lnTo>
                    <a:pt x="101675" y="98727"/>
                  </a:lnTo>
                  <a:lnTo>
                    <a:pt x="110890" y="105609"/>
                  </a:lnTo>
                  <a:lnTo>
                    <a:pt x="119245" y="112408"/>
                  </a:lnTo>
                  <a:lnTo>
                    <a:pt x="127024" y="119151"/>
                  </a:lnTo>
                  <a:lnTo>
                    <a:pt x="149217" y="1392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0" name="Group 169"/>
          <p:cNvGrpSpPr/>
          <p:nvPr/>
        </p:nvGrpSpPr>
        <p:grpSpPr>
          <a:xfrm>
            <a:off x="353826" y="3726530"/>
            <a:ext cx="3963511" cy="322217"/>
            <a:chOff x="353826" y="3726530"/>
            <a:chExt cx="3963511" cy="322217"/>
          </a:xfrm>
        </p:grpSpPr>
        <p:sp>
          <p:nvSpPr>
            <p:cNvPr id="143" name="Freeform 142"/>
            <p:cNvSpPr/>
            <p:nvPr/>
          </p:nvSpPr>
          <p:spPr>
            <a:xfrm>
              <a:off x="353826" y="3770209"/>
              <a:ext cx="63981" cy="228799"/>
            </a:xfrm>
            <a:custGeom>
              <a:avLst/>
              <a:gdLst/>
              <a:ahLst/>
              <a:cxnLst/>
              <a:rect l="0" t="0" r="0" b="0"/>
              <a:pathLst>
                <a:path w="63981" h="228799">
                  <a:moveTo>
                    <a:pt x="54033" y="0"/>
                  </a:moveTo>
                  <a:lnTo>
                    <a:pt x="38190" y="10561"/>
                  </a:lnTo>
                  <a:lnTo>
                    <a:pt x="32418" y="16988"/>
                  </a:lnTo>
                  <a:lnTo>
                    <a:pt x="27464" y="24589"/>
                  </a:lnTo>
                  <a:lnTo>
                    <a:pt x="23057" y="32972"/>
                  </a:lnTo>
                  <a:lnTo>
                    <a:pt x="19013" y="41877"/>
                  </a:lnTo>
                  <a:lnTo>
                    <a:pt x="15212" y="51129"/>
                  </a:lnTo>
                  <a:lnTo>
                    <a:pt x="11572" y="60614"/>
                  </a:lnTo>
                  <a:lnTo>
                    <a:pt x="4581" y="79994"/>
                  </a:lnTo>
                  <a:lnTo>
                    <a:pt x="1169" y="89805"/>
                  </a:lnTo>
                  <a:lnTo>
                    <a:pt x="0" y="99660"/>
                  </a:lnTo>
                  <a:lnTo>
                    <a:pt x="326" y="109547"/>
                  </a:lnTo>
                  <a:lnTo>
                    <a:pt x="1649" y="119454"/>
                  </a:lnTo>
                  <a:lnTo>
                    <a:pt x="3636" y="130480"/>
                  </a:lnTo>
                  <a:lnTo>
                    <a:pt x="6066" y="142252"/>
                  </a:lnTo>
                  <a:lnTo>
                    <a:pt x="8791" y="154521"/>
                  </a:lnTo>
                  <a:lnTo>
                    <a:pt x="12818" y="164911"/>
                  </a:lnTo>
                  <a:lnTo>
                    <a:pt x="17714" y="174049"/>
                  </a:lnTo>
                  <a:lnTo>
                    <a:pt x="23188" y="182351"/>
                  </a:lnTo>
                  <a:lnTo>
                    <a:pt x="29048" y="190096"/>
                  </a:lnTo>
                  <a:lnTo>
                    <a:pt x="35166" y="197470"/>
                  </a:lnTo>
                  <a:lnTo>
                    <a:pt x="63980" y="22879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507336" y="3824164"/>
              <a:ext cx="123932" cy="154949"/>
            </a:xfrm>
            <a:custGeom>
              <a:avLst/>
              <a:gdLst/>
              <a:ahLst/>
              <a:cxnLst/>
              <a:rect l="0" t="0" r="0" b="0"/>
              <a:pathLst>
                <a:path w="123932" h="154949">
                  <a:moveTo>
                    <a:pt x="0" y="5731"/>
                  </a:moveTo>
                  <a:lnTo>
                    <a:pt x="21124" y="450"/>
                  </a:lnTo>
                  <a:lnTo>
                    <a:pt x="30662" y="0"/>
                  </a:lnTo>
                  <a:lnTo>
                    <a:pt x="40337" y="805"/>
                  </a:lnTo>
                  <a:lnTo>
                    <a:pt x="50103" y="2447"/>
                  </a:lnTo>
                  <a:lnTo>
                    <a:pt x="61035" y="3542"/>
                  </a:lnTo>
                  <a:lnTo>
                    <a:pt x="72744" y="4272"/>
                  </a:lnTo>
                  <a:lnTo>
                    <a:pt x="84971" y="4758"/>
                  </a:lnTo>
                  <a:lnTo>
                    <a:pt x="96439" y="6188"/>
                  </a:lnTo>
                  <a:lnTo>
                    <a:pt x="107400" y="8246"/>
                  </a:lnTo>
                  <a:lnTo>
                    <a:pt x="118023" y="10724"/>
                  </a:lnTo>
                  <a:lnTo>
                    <a:pt x="122894" y="15691"/>
                  </a:lnTo>
                  <a:lnTo>
                    <a:pt x="123931" y="22319"/>
                  </a:lnTo>
                  <a:lnTo>
                    <a:pt x="122412" y="30053"/>
                  </a:lnTo>
                  <a:lnTo>
                    <a:pt x="120294" y="38526"/>
                  </a:lnTo>
                  <a:lnTo>
                    <a:pt x="117777" y="47489"/>
                  </a:lnTo>
                  <a:lnTo>
                    <a:pt x="112032" y="66292"/>
                  </a:lnTo>
                  <a:lnTo>
                    <a:pt x="99338" y="105382"/>
                  </a:lnTo>
                  <a:lnTo>
                    <a:pt x="89530" y="154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517284" y="3899530"/>
              <a:ext cx="149218" cy="9949"/>
            </a:xfrm>
            <a:custGeom>
              <a:avLst/>
              <a:gdLst/>
              <a:ahLst/>
              <a:cxnLst/>
              <a:rect l="0" t="0" r="0" b="0"/>
              <a:pathLst>
                <a:path w="149218" h="9949">
                  <a:moveTo>
                    <a:pt x="0" y="9948"/>
                  </a:moveTo>
                  <a:lnTo>
                    <a:pt x="15843" y="4666"/>
                  </a:lnTo>
                  <a:lnTo>
                    <a:pt x="24931" y="3111"/>
                  </a:lnTo>
                  <a:lnTo>
                    <a:pt x="35411" y="2074"/>
                  </a:lnTo>
                  <a:lnTo>
                    <a:pt x="46819" y="1383"/>
                  </a:lnTo>
                  <a:lnTo>
                    <a:pt x="74232" y="614"/>
                  </a:lnTo>
                  <a:lnTo>
                    <a:pt x="14921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756031" y="3959216"/>
              <a:ext cx="1" cy="9949"/>
            </a:xfrm>
            <a:custGeom>
              <a:avLst/>
              <a:gdLst/>
              <a:ahLst/>
              <a:cxnLst/>
              <a:rect l="0" t="0" r="0" b="0"/>
              <a:pathLst>
                <a:path w="1" h="9949">
                  <a:moveTo>
                    <a:pt x="0" y="0"/>
                  </a:moveTo>
                  <a:lnTo>
                    <a:pt x="0" y="9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815718" y="3856656"/>
              <a:ext cx="159165" cy="122457"/>
            </a:xfrm>
            <a:custGeom>
              <a:avLst/>
              <a:gdLst/>
              <a:ahLst/>
              <a:cxnLst/>
              <a:rect l="0" t="0" r="0" b="0"/>
              <a:pathLst>
                <a:path w="159165" h="122457">
                  <a:moveTo>
                    <a:pt x="0" y="32926"/>
                  </a:moveTo>
                  <a:lnTo>
                    <a:pt x="5280" y="17083"/>
                  </a:lnTo>
                  <a:lnTo>
                    <a:pt x="10152" y="11311"/>
                  </a:lnTo>
                  <a:lnTo>
                    <a:pt x="16716" y="6358"/>
                  </a:lnTo>
                  <a:lnTo>
                    <a:pt x="24407" y="1950"/>
                  </a:lnTo>
                  <a:lnTo>
                    <a:pt x="32851" y="117"/>
                  </a:lnTo>
                  <a:lnTo>
                    <a:pt x="41796" y="0"/>
                  </a:lnTo>
                  <a:lnTo>
                    <a:pt x="51075" y="1027"/>
                  </a:lnTo>
                  <a:lnTo>
                    <a:pt x="59472" y="3923"/>
                  </a:lnTo>
                  <a:lnTo>
                    <a:pt x="67281" y="8064"/>
                  </a:lnTo>
                  <a:lnTo>
                    <a:pt x="74697" y="13035"/>
                  </a:lnTo>
                  <a:lnTo>
                    <a:pt x="79641" y="20771"/>
                  </a:lnTo>
                  <a:lnTo>
                    <a:pt x="82937" y="30349"/>
                  </a:lnTo>
                  <a:lnTo>
                    <a:pt x="85135" y="41156"/>
                  </a:lnTo>
                  <a:lnTo>
                    <a:pt x="85494" y="51676"/>
                  </a:lnTo>
                  <a:lnTo>
                    <a:pt x="84629" y="62005"/>
                  </a:lnTo>
                  <a:lnTo>
                    <a:pt x="82946" y="72208"/>
                  </a:lnTo>
                  <a:lnTo>
                    <a:pt x="79614" y="81220"/>
                  </a:lnTo>
                  <a:lnTo>
                    <a:pt x="75182" y="89439"/>
                  </a:lnTo>
                  <a:lnTo>
                    <a:pt x="70017" y="97129"/>
                  </a:lnTo>
                  <a:lnTo>
                    <a:pt x="63257" y="103360"/>
                  </a:lnTo>
                  <a:lnTo>
                    <a:pt x="55435" y="108620"/>
                  </a:lnTo>
                  <a:lnTo>
                    <a:pt x="46904" y="113232"/>
                  </a:lnTo>
                  <a:lnTo>
                    <a:pt x="45638" y="116306"/>
                  </a:lnTo>
                  <a:lnTo>
                    <a:pt x="49216" y="118356"/>
                  </a:lnTo>
                  <a:lnTo>
                    <a:pt x="56022" y="119723"/>
                  </a:lnTo>
                  <a:lnTo>
                    <a:pt x="64980" y="120634"/>
                  </a:lnTo>
                  <a:lnTo>
                    <a:pt x="75374" y="121241"/>
                  </a:lnTo>
                  <a:lnTo>
                    <a:pt x="98713" y="121916"/>
                  </a:lnTo>
                  <a:lnTo>
                    <a:pt x="159164" y="1224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935091" y="3760261"/>
              <a:ext cx="122261" cy="248695"/>
            </a:xfrm>
            <a:custGeom>
              <a:avLst/>
              <a:gdLst/>
              <a:ahLst/>
              <a:cxnLst/>
              <a:rect l="0" t="0" r="0" b="0"/>
              <a:pathLst>
                <a:path w="122261" h="248695">
                  <a:moveTo>
                    <a:pt x="0" y="0"/>
                  </a:moveTo>
                  <a:lnTo>
                    <a:pt x="15843" y="5281"/>
                  </a:lnTo>
                  <a:lnTo>
                    <a:pt x="24931" y="10152"/>
                  </a:lnTo>
                  <a:lnTo>
                    <a:pt x="35411" y="16716"/>
                  </a:lnTo>
                  <a:lnTo>
                    <a:pt x="46819" y="24407"/>
                  </a:lnTo>
                  <a:lnTo>
                    <a:pt x="57740" y="32851"/>
                  </a:lnTo>
                  <a:lnTo>
                    <a:pt x="68337" y="41796"/>
                  </a:lnTo>
                  <a:lnTo>
                    <a:pt x="78717" y="51076"/>
                  </a:lnTo>
                  <a:lnTo>
                    <a:pt x="87848" y="60578"/>
                  </a:lnTo>
                  <a:lnTo>
                    <a:pt x="96146" y="70228"/>
                  </a:lnTo>
                  <a:lnTo>
                    <a:pt x="103888" y="79978"/>
                  </a:lnTo>
                  <a:lnTo>
                    <a:pt x="110155" y="90899"/>
                  </a:lnTo>
                  <a:lnTo>
                    <a:pt x="115439" y="102601"/>
                  </a:lnTo>
                  <a:lnTo>
                    <a:pt x="120066" y="114824"/>
                  </a:lnTo>
                  <a:lnTo>
                    <a:pt x="122046" y="126288"/>
                  </a:lnTo>
                  <a:lnTo>
                    <a:pt x="122260" y="137247"/>
                  </a:lnTo>
                  <a:lnTo>
                    <a:pt x="121298" y="147869"/>
                  </a:lnTo>
                  <a:lnTo>
                    <a:pt x="119551" y="158266"/>
                  </a:lnTo>
                  <a:lnTo>
                    <a:pt x="117281" y="168513"/>
                  </a:lnTo>
                  <a:lnTo>
                    <a:pt x="114663" y="178660"/>
                  </a:lnTo>
                  <a:lnTo>
                    <a:pt x="110706" y="188741"/>
                  </a:lnTo>
                  <a:lnTo>
                    <a:pt x="105858" y="198777"/>
                  </a:lnTo>
                  <a:lnTo>
                    <a:pt x="100415" y="208785"/>
                  </a:lnTo>
                  <a:lnTo>
                    <a:pt x="94576" y="217666"/>
                  </a:lnTo>
                  <a:lnTo>
                    <a:pt x="88473" y="225798"/>
                  </a:lnTo>
                  <a:lnTo>
                    <a:pt x="59687" y="24869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 148"/>
            <p:cNvSpPr/>
            <p:nvPr/>
          </p:nvSpPr>
          <p:spPr>
            <a:xfrm>
              <a:off x="1094255" y="3726530"/>
              <a:ext cx="169114" cy="103366"/>
            </a:xfrm>
            <a:custGeom>
              <a:avLst/>
              <a:gdLst/>
              <a:ahLst/>
              <a:cxnLst/>
              <a:rect l="0" t="0" r="0" b="0"/>
              <a:pathLst>
                <a:path w="169114" h="103366">
                  <a:moveTo>
                    <a:pt x="0" y="23783"/>
                  </a:moveTo>
                  <a:lnTo>
                    <a:pt x="10562" y="13221"/>
                  </a:lnTo>
                  <a:lnTo>
                    <a:pt x="16989" y="9004"/>
                  </a:lnTo>
                  <a:lnTo>
                    <a:pt x="24590" y="5088"/>
                  </a:lnTo>
                  <a:lnTo>
                    <a:pt x="32973" y="1372"/>
                  </a:lnTo>
                  <a:lnTo>
                    <a:pt x="41878" y="0"/>
                  </a:lnTo>
                  <a:lnTo>
                    <a:pt x="51130" y="190"/>
                  </a:lnTo>
                  <a:lnTo>
                    <a:pt x="60614" y="1423"/>
                  </a:lnTo>
                  <a:lnTo>
                    <a:pt x="66937" y="6665"/>
                  </a:lnTo>
                  <a:lnTo>
                    <a:pt x="71152" y="14582"/>
                  </a:lnTo>
                  <a:lnTo>
                    <a:pt x="73962" y="24281"/>
                  </a:lnTo>
                  <a:lnTo>
                    <a:pt x="73625" y="32957"/>
                  </a:lnTo>
                  <a:lnTo>
                    <a:pt x="71190" y="40952"/>
                  </a:lnTo>
                  <a:lnTo>
                    <a:pt x="67356" y="48493"/>
                  </a:lnTo>
                  <a:lnTo>
                    <a:pt x="62589" y="55730"/>
                  </a:lnTo>
                  <a:lnTo>
                    <a:pt x="57200" y="62766"/>
                  </a:lnTo>
                  <a:lnTo>
                    <a:pt x="51397" y="69667"/>
                  </a:lnTo>
                  <a:lnTo>
                    <a:pt x="50845" y="75373"/>
                  </a:lnTo>
                  <a:lnTo>
                    <a:pt x="53792" y="80283"/>
                  </a:lnTo>
                  <a:lnTo>
                    <a:pt x="59073" y="84661"/>
                  </a:lnTo>
                  <a:lnTo>
                    <a:pt x="67015" y="87580"/>
                  </a:lnTo>
                  <a:lnTo>
                    <a:pt x="76731" y="89526"/>
                  </a:lnTo>
                  <a:lnTo>
                    <a:pt x="87629" y="90823"/>
                  </a:lnTo>
                  <a:lnTo>
                    <a:pt x="98211" y="92793"/>
                  </a:lnTo>
                  <a:lnTo>
                    <a:pt x="108581" y="95212"/>
                  </a:lnTo>
                  <a:lnTo>
                    <a:pt x="169113" y="10336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1502114" y="3859738"/>
              <a:ext cx="49740" cy="129323"/>
            </a:xfrm>
            <a:custGeom>
              <a:avLst/>
              <a:gdLst/>
              <a:ahLst/>
              <a:cxnLst/>
              <a:rect l="0" t="0" r="0" b="0"/>
              <a:pathLst>
                <a:path w="49740" h="129323">
                  <a:moveTo>
                    <a:pt x="0" y="0"/>
                  </a:moveTo>
                  <a:lnTo>
                    <a:pt x="23384" y="70153"/>
                  </a:lnTo>
                  <a:lnTo>
                    <a:pt x="27748" y="79928"/>
                  </a:lnTo>
                  <a:lnTo>
                    <a:pt x="32868" y="89761"/>
                  </a:lnTo>
                  <a:lnTo>
                    <a:pt x="49739" y="12932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Freeform 150"/>
            <p:cNvSpPr/>
            <p:nvPr/>
          </p:nvSpPr>
          <p:spPr>
            <a:xfrm>
              <a:off x="1452375" y="3919425"/>
              <a:ext cx="149218" cy="1"/>
            </a:xfrm>
            <a:custGeom>
              <a:avLst/>
              <a:gdLst/>
              <a:ahLst/>
              <a:cxnLst/>
              <a:rect l="0" t="0" r="0" b="0"/>
              <a:pathLst>
                <a:path w="149218" h="1">
                  <a:moveTo>
                    <a:pt x="0" y="0"/>
                  </a:moveTo>
                  <a:lnTo>
                    <a:pt x="14921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Freeform 151"/>
            <p:cNvSpPr/>
            <p:nvPr/>
          </p:nvSpPr>
          <p:spPr>
            <a:xfrm>
              <a:off x="1767458" y="3770209"/>
              <a:ext cx="112673" cy="258643"/>
            </a:xfrm>
            <a:custGeom>
              <a:avLst/>
              <a:gdLst/>
              <a:ahLst/>
              <a:cxnLst/>
              <a:rect l="0" t="0" r="0" b="0"/>
              <a:pathLst>
                <a:path w="112673" h="258643">
                  <a:moveTo>
                    <a:pt x="72881" y="0"/>
                  </a:moveTo>
                  <a:lnTo>
                    <a:pt x="62319" y="10561"/>
                  </a:lnTo>
                  <a:lnTo>
                    <a:pt x="58103" y="16988"/>
                  </a:lnTo>
                  <a:lnTo>
                    <a:pt x="54186" y="24589"/>
                  </a:lnTo>
                  <a:lnTo>
                    <a:pt x="50470" y="32972"/>
                  </a:lnTo>
                  <a:lnTo>
                    <a:pt x="40446" y="54076"/>
                  </a:lnTo>
                  <a:lnTo>
                    <a:pt x="15998" y="103650"/>
                  </a:lnTo>
                  <a:lnTo>
                    <a:pt x="10642" y="116628"/>
                  </a:lnTo>
                  <a:lnTo>
                    <a:pt x="5966" y="129701"/>
                  </a:lnTo>
                  <a:lnTo>
                    <a:pt x="1744" y="142838"/>
                  </a:lnTo>
                  <a:lnTo>
                    <a:pt x="34" y="156017"/>
                  </a:lnTo>
                  <a:lnTo>
                    <a:pt x="0" y="169224"/>
                  </a:lnTo>
                  <a:lnTo>
                    <a:pt x="1082" y="182450"/>
                  </a:lnTo>
                  <a:lnTo>
                    <a:pt x="4014" y="193478"/>
                  </a:lnTo>
                  <a:lnTo>
                    <a:pt x="8179" y="203041"/>
                  </a:lnTo>
                  <a:lnTo>
                    <a:pt x="13167" y="211627"/>
                  </a:lnTo>
                  <a:lnTo>
                    <a:pt x="19808" y="219561"/>
                  </a:lnTo>
                  <a:lnTo>
                    <a:pt x="27551" y="227062"/>
                  </a:lnTo>
                  <a:lnTo>
                    <a:pt x="36029" y="234272"/>
                  </a:lnTo>
                  <a:lnTo>
                    <a:pt x="46103" y="239080"/>
                  </a:lnTo>
                  <a:lnTo>
                    <a:pt x="112672" y="2586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Freeform 152"/>
            <p:cNvSpPr/>
            <p:nvPr/>
          </p:nvSpPr>
          <p:spPr>
            <a:xfrm>
              <a:off x="1929869" y="3829895"/>
              <a:ext cx="39792" cy="169113"/>
            </a:xfrm>
            <a:custGeom>
              <a:avLst/>
              <a:gdLst/>
              <a:ahLst/>
              <a:cxnLst/>
              <a:rect l="0" t="0" r="0" b="0"/>
              <a:pathLst>
                <a:path w="39792" h="169113">
                  <a:moveTo>
                    <a:pt x="0" y="0"/>
                  </a:moveTo>
                  <a:lnTo>
                    <a:pt x="0" y="26405"/>
                  </a:lnTo>
                  <a:lnTo>
                    <a:pt x="1105" y="37499"/>
                  </a:lnTo>
                  <a:lnTo>
                    <a:pt x="2947" y="48210"/>
                  </a:lnTo>
                  <a:lnTo>
                    <a:pt x="5281" y="58668"/>
                  </a:lnTo>
                  <a:lnTo>
                    <a:pt x="9047" y="68955"/>
                  </a:lnTo>
                  <a:lnTo>
                    <a:pt x="13768" y="79129"/>
                  </a:lnTo>
                  <a:lnTo>
                    <a:pt x="19127" y="89228"/>
                  </a:lnTo>
                  <a:lnTo>
                    <a:pt x="23804" y="101487"/>
                  </a:lnTo>
                  <a:lnTo>
                    <a:pt x="28028" y="115186"/>
                  </a:lnTo>
                  <a:lnTo>
                    <a:pt x="39791" y="1691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Freeform 153"/>
            <p:cNvSpPr/>
            <p:nvPr/>
          </p:nvSpPr>
          <p:spPr>
            <a:xfrm>
              <a:off x="2019399" y="3836991"/>
              <a:ext cx="153711" cy="139600"/>
            </a:xfrm>
            <a:custGeom>
              <a:avLst/>
              <a:gdLst/>
              <a:ahLst/>
              <a:cxnLst/>
              <a:rect l="0" t="0" r="0" b="0"/>
              <a:pathLst>
                <a:path w="153711" h="139600">
                  <a:moveTo>
                    <a:pt x="9948" y="12800"/>
                  </a:moveTo>
                  <a:lnTo>
                    <a:pt x="31071" y="2238"/>
                  </a:lnTo>
                  <a:lnTo>
                    <a:pt x="41715" y="232"/>
                  </a:lnTo>
                  <a:lnTo>
                    <a:pt x="53232" y="0"/>
                  </a:lnTo>
                  <a:lnTo>
                    <a:pt x="65332" y="951"/>
                  </a:lnTo>
                  <a:lnTo>
                    <a:pt x="75608" y="3795"/>
                  </a:lnTo>
                  <a:lnTo>
                    <a:pt x="84670" y="7902"/>
                  </a:lnTo>
                  <a:lnTo>
                    <a:pt x="92922" y="12850"/>
                  </a:lnTo>
                  <a:lnTo>
                    <a:pt x="96213" y="18360"/>
                  </a:lnTo>
                  <a:lnTo>
                    <a:pt x="96196" y="24244"/>
                  </a:lnTo>
                  <a:lnTo>
                    <a:pt x="93974" y="30377"/>
                  </a:lnTo>
                  <a:lnTo>
                    <a:pt x="89177" y="35571"/>
                  </a:lnTo>
                  <a:lnTo>
                    <a:pt x="82663" y="40139"/>
                  </a:lnTo>
                  <a:lnTo>
                    <a:pt x="75004" y="44289"/>
                  </a:lnTo>
                  <a:lnTo>
                    <a:pt x="66582" y="48162"/>
                  </a:lnTo>
                  <a:lnTo>
                    <a:pt x="57652" y="51849"/>
                  </a:lnTo>
                  <a:lnTo>
                    <a:pt x="48382" y="55412"/>
                  </a:lnTo>
                  <a:lnTo>
                    <a:pt x="45519" y="58893"/>
                  </a:lnTo>
                  <a:lnTo>
                    <a:pt x="46925" y="62319"/>
                  </a:lnTo>
                  <a:lnTo>
                    <a:pt x="51179" y="65708"/>
                  </a:lnTo>
                  <a:lnTo>
                    <a:pt x="58436" y="67967"/>
                  </a:lnTo>
                  <a:lnTo>
                    <a:pt x="67696" y="69474"/>
                  </a:lnTo>
                  <a:lnTo>
                    <a:pt x="78290" y="70478"/>
                  </a:lnTo>
                  <a:lnTo>
                    <a:pt x="89774" y="73358"/>
                  </a:lnTo>
                  <a:lnTo>
                    <a:pt x="101851" y="77489"/>
                  </a:lnTo>
                  <a:lnTo>
                    <a:pt x="114323" y="82453"/>
                  </a:lnTo>
                  <a:lnTo>
                    <a:pt x="125954" y="87973"/>
                  </a:lnTo>
                  <a:lnTo>
                    <a:pt x="137024" y="93864"/>
                  </a:lnTo>
                  <a:lnTo>
                    <a:pt x="147720" y="100002"/>
                  </a:lnTo>
                  <a:lnTo>
                    <a:pt x="152640" y="106305"/>
                  </a:lnTo>
                  <a:lnTo>
                    <a:pt x="153710" y="112717"/>
                  </a:lnTo>
                  <a:lnTo>
                    <a:pt x="152212" y="119202"/>
                  </a:lnTo>
                  <a:lnTo>
                    <a:pt x="146792" y="124631"/>
                  </a:lnTo>
                  <a:lnTo>
                    <a:pt x="138758" y="129356"/>
                  </a:lnTo>
                  <a:lnTo>
                    <a:pt x="128981" y="133611"/>
                  </a:lnTo>
                  <a:lnTo>
                    <a:pt x="116936" y="136447"/>
                  </a:lnTo>
                  <a:lnTo>
                    <a:pt x="103379" y="138339"/>
                  </a:lnTo>
                  <a:lnTo>
                    <a:pt x="88815" y="139599"/>
                  </a:lnTo>
                  <a:lnTo>
                    <a:pt x="75790" y="139334"/>
                  </a:lnTo>
                  <a:lnTo>
                    <a:pt x="63790" y="138053"/>
                  </a:lnTo>
                  <a:lnTo>
                    <a:pt x="52475" y="136093"/>
                  </a:lnTo>
                  <a:lnTo>
                    <a:pt x="41615" y="133681"/>
                  </a:lnTo>
                  <a:lnTo>
                    <a:pt x="31059" y="130968"/>
                  </a:lnTo>
                  <a:lnTo>
                    <a:pt x="0" y="12222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Freeform 154"/>
            <p:cNvSpPr/>
            <p:nvPr/>
          </p:nvSpPr>
          <p:spPr>
            <a:xfrm>
              <a:off x="2248198" y="3959216"/>
              <a:ext cx="9949" cy="1"/>
            </a:xfrm>
            <a:custGeom>
              <a:avLst/>
              <a:gdLst/>
              <a:ahLst/>
              <a:cxnLst/>
              <a:rect l="0" t="0" r="0" b="0"/>
              <a:pathLst>
                <a:path w="9949" h="1">
                  <a:moveTo>
                    <a:pt x="9948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Freeform 155"/>
            <p:cNvSpPr/>
            <p:nvPr/>
          </p:nvSpPr>
          <p:spPr>
            <a:xfrm>
              <a:off x="2367571" y="3839843"/>
              <a:ext cx="9949" cy="159165"/>
            </a:xfrm>
            <a:custGeom>
              <a:avLst/>
              <a:gdLst/>
              <a:ahLst/>
              <a:cxnLst/>
              <a:rect l="0" t="0" r="0" b="0"/>
              <a:pathLst>
                <a:path w="9949" h="159165">
                  <a:moveTo>
                    <a:pt x="0" y="0"/>
                  </a:moveTo>
                  <a:lnTo>
                    <a:pt x="5281" y="21124"/>
                  </a:lnTo>
                  <a:lnTo>
                    <a:pt x="6837" y="31767"/>
                  </a:lnTo>
                  <a:lnTo>
                    <a:pt x="7874" y="43284"/>
                  </a:lnTo>
                  <a:lnTo>
                    <a:pt x="8565" y="55383"/>
                  </a:lnTo>
                  <a:lnTo>
                    <a:pt x="9334" y="80617"/>
                  </a:lnTo>
                  <a:lnTo>
                    <a:pt x="9948" y="15916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2377519" y="3740365"/>
              <a:ext cx="176358" cy="278539"/>
            </a:xfrm>
            <a:custGeom>
              <a:avLst/>
              <a:gdLst/>
              <a:ahLst/>
              <a:cxnLst/>
              <a:rect l="0" t="0" r="0" b="0"/>
              <a:pathLst>
                <a:path w="176358" h="278539">
                  <a:moveTo>
                    <a:pt x="0" y="0"/>
                  </a:moveTo>
                  <a:lnTo>
                    <a:pt x="10562" y="15843"/>
                  </a:lnTo>
                  <a:lnTo>
                    <a:pt x="16989" y="22720"/>
                  </a:lnTo>
                  <a:lnTo>
                    <a:pt x="24590" y="29516"/>
                  </a:lnTo>
                  <a:lnTo>
                    <a:pt x="32973" y="36257"/>
                  </a:lnTo>
                  <a:lnTo>
                    <a:pt x="44088" y="44067"/>
                  </a:lnTo>
                  <a:lnTo>
                    <a:pt x="57025" y="52589"/>
                  </a:lnTo>
                  <a:lnTo>
                    <a:pt x="71176" y="61587"/>
                  </a:lnTo>
                  <a:lnTo>
                    <a:pt x="82821" y="69796"/>
                  </a:lnTo>
                  <a:lnTo>
                    <a:pt x="92794" y="77479"/>
                  </a:lnTo>
                  <a:lnTo>
                    <a:pt x="101654" y="84812"/>
                  </a:lnTo>
                  <a:lnTo>
                    <a:pt x="110876" y="93017"/>
                  </a:lnTo>
                  <a:lnTo>
                    <a:pt x="129966" y="110975"/>
                  </a:lnTo>
                  <a:lnTo>
                    <a:pt x="138594" y="120407"/>
                  </a:lnTo>
                  <a:lnTo>
                    <a:pt x="146556" y="130010"/>
                  </a:lnTo>
                  <a:lnTo>
                    <a:pt x="154075" y="139728"/>
                  </a:lnTo>
                  <a:lnTo>
                    <a:pt x="160193" y="150628"/>
                  </a:lnTo>
                  <a:lnTo>
                    <a:pt x="165376" y="162316"/>
                  </a:lnTo>
                  <a:lnTo>
                    <a:pt x="169938" y="174529"/>
                  </a:lnTo>
                  <a:lnTo>
                    <a:pt x="172979" y="187093"/>
                  </a:lnTo>
                  <a:lnTo>
                    <a:pt x="175006" y="199889"/>
                  </a:lnTo>
                  <a:lnTo>
                    <a:pt x="176357" y="212842"/>
                  </a:lnTo>
                  <a:lnTo>
                    <a:pt x="175048" y="223687"/>
                  </a:lnTo>
                  <a:lnTo>
                    <a:pt x="171964" y="233128"/>
                  </a:lnTo>
                  <a:lnTo>
                    <a:pt x="167697" y="241633"/>
                  </a:lnTo>
                  <a:lnTo>
                    <a:pt x="162643" y="249513"/>
                  </a:lnTo>
                  <a:lnTo>
                    <a:pt x="157062" y="256978"/>
                  </a:lnTo>
                  <a:lnTo>
                    <a:pt x="139269" y="27853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Freeform 157"/>
            <p:cNvSpPr/>
            <p:nvPr/>
          </p:nvSpPr>
          <p:spPr>
            <a:xfrm>
              <a:off x="2556579" y="3749535"/>
              <a:ext cx="159166" cy="80361"/>
            </a:xfrm>
            <a:custGeom>
              <a:avLst/>
              <a:gdLst/>
              <a:ahLst/>
              <a:cxnLst/>
              <a:rect l="0" t="0" r="0" b="0"/>
              <a:pathLst>
                <a:path w="159166" h="80361">
                  <a:moveTo>
                    <a:pt x="0" y="20674"/>
                  </a:moveTo>
                  <a:lnTo>
                    <a:pt x="10562" y="4831"/>
                  </a:lnTo>
                  <a:lnTo>
                    <a:pt x="16989" y="1269"/>
                  </a:lnTo>
                  <a:lnTo>
                    <a:pt x="24590" y="0"/>
                  </a:lnTo>
                  <a:lnTo>
                    <a:pt x="32973" y="259"/>
                  </a:lnTo>
                  <a:lnTo>
                    <a:pt x="40772" y="3748"/>
                  </a:lnTo>
                  <a:lnTo>
                    <a:pt x="48182" y="9390"/>
                  </a:lnTo>
                  <a:lnTo>
                    <a:pt x="55333" y="16467"/>
                  </a:lnTo>
                  <a:lnTo>
                    <a:pt x="56784" y="23396"/>
                  </a:lnTo>
                  <a:lnTo>
                    <a:pt x="54436" y="30226"/>
                  </a:lnTo>
                  <a:lnTo>
                    <a:pt x="49554" y="36989"/>
                  </a:lnTo>
                  <a:lnTo>
                    <a:pt x="49616" y="42604"/>
                  </a:lnTo>
                  <a:lnTo>
                    <a:pt x="52973" y="47452"/>
                  </a:lnTo>
                  <a:lnTo>
                    <a:pt x="58527" y="51789"/>
                  </a:lnTo>
                  <a:lnTo>
                    <a:pt x="65545" y="55786"/>
                  </a:lnTo>
                  <a:lnTo>
                    <a:pt x="73540" y="59556"/>
                  </a:lnTo>
                  <a:lnTo>
                    <a:pt x="82186" y="63175"/>
                  </a:lnTo>
                  <a:lnTo>
                    <a:pt x="92371" y="65587"/>
                  </a:lnTo>
                  <a:lnTo>
                    <a:pt x="103583" y="67195"/>
                  </a:lnTo>
                  <a:lnTo>
                    <a:pt x="159165" y="803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Freeform 158"/>
            <p:cNvSpPr/>
            <p:nvPr/>
          </p:nvSpPr>
          <p:spPr>
            <a:xfrm>
              <a:off x="2825169" y="3859738"/>
              <a:ext cx="99479" cy="1"/>
            </a:xfrm>
            <a:custGeom>
              <a:avLst/>
              <a:gdLst/>
              <a:ahLst/>
              <a:cxnLst/>
              <a:rect l="0" t="0" r="0" b="0"/>
              <a:pathLst>
                <a:path w="99479" h="1">
                  <a:moveTo>
                    <a:pt x="0" y="0"/>
                  </a:moveTo>
                  <a:lnTo>
                    <a:pt x="9947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Freeform 159"/>
            <p:cNvSpPr/>
            <p:nvPr/>
          </p:nvSpPr>
          <p:spPr>
            <a:xfrm>
              <a:off x="2845065" y="3910860"/>
              <a:ext cx="119374" cy="8566"/>
            </a:xfrm>
            <a:custGeom>
              <a:avLst/>
              <a:gdLst/>
              <a:ahLst/>
              <a:cxnLst/>
              <a:rect l="0" t="0" r="0" b="0"/>
              <a:pathLst>
                <a:path w="119374" h="8566">
                  <a:moveTo>
                    <a:pt x="0" y="8565"/>
                  </a:moveTo>
                  <a:lnTo>
                    <a:pt x="15843" y="3284"/>
                  </a:lnTo>
                  <a:lnTo>
                    <a:pt x="26036" y="1729"/>
                  </a:lnTo>
                  <a:lnTo>
                    <a:pt x="38358" y="691"/>
                  </a:lnTo>
                  <a:lnTo>
                    <a:pt x="52100" y="0"/>
                  </a:lnTo>
                  <a:lnTo>
                    <a:pt x="64576" y="645"/>
                  </a:lnTo>
                  <a:lnTo>
                    <a:pt x="76210" y="2180"/>
                  </a:lnTo>
                  <a:lnTo>
                    <a:pt x="119373" y="856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Freeform 160"/>
            <p:cNvSpPr/>
            <p:nvPr/>
          </p:nvSpPr>
          <p:spPr>
            <a:xfrm>
              <a:off x="3141859" y="3800052"/>
              <a:ext cx="91170" cy="248695"/>
            </a:xfrm>
            <a:custGeom>
              <a:avLst/>
              <a:gdLst/>
              <a:ahLst/>
              <a:cxnLst/>
              <a:rect l="0" t="0" r="0" b="0"/>
              <a:pathLst>
                <a:path w="91170" h="248695">
                  <a:moveTo>
                    <a:pt x="91169" y="0"/>
                  </a:moveTo>
                  <a:lnTo>
                    <a:pt x="70045" y="15842"/>
                  </a:lnTo>
                  <a:lnTo>
                    <a:pt x="60507" y="23825"/>
                  </a:lnTo>
                  <a:lnTo>
                    <a:pt x="50832" y="32463"/>
                  </a:lnTo>
                  <a:lnTo>
                    <a:pt x="41066" y="41538"/>
                  </a:lnTo>
                  <a:lnTo>
                    <a:pt x="32345" y="52008"/>
                  </a:lnTo>
                  <a:lnTo>
                    <a:pt x="24320" y="63410"/>
                  </a:lnTo>
                  <a:lnTo>
                    <a:pt x="16760" y="75433"/>
                  </a:lnTo>
                  <a:lnTo>
                    <a:pt x="10614" y="88974"/>
                  </a:lnTo>
                  <a:lnTo>
                    <a:pt x="5412" y="103528"/>
                  </a:lnTo>
                  <a:lnTo>
                    <a:pt x="838" y="118758"/>
                  </a:lnTo>
                  <a:lnTo>
                    <a:pt x="0" y="133332"/>
                  </a:lnTo>
                  <a:lnTo>
                    <a:pt x="1652" y="147469"/>
                  </a:lnTo>
                  <a:lnTo>
                    <a:pt x="4963" y="161315"/>
                  </a:lnTo>
                  <a:lnTo>
                    <a:pt x="9382" y="173862"/>
                  </a:lnTo>
                  <a:lnTo>
                    <a:pt x="14538" y="185542"/>
                  </a:lnTo>
                  <a:lnTo>
                    <a:pt x="20186" y="196645"/>
                  </a:lnTo>
                  <a:lnTo>
                    <a:pt x="27268" y="207363"/>
                  </a:lnTo>
                  <a:lnTo>
                    <a:pt x="35305" y="217824"/>
                  </a:lnTo>
                  <a:lnTo>
                    <a:pt x="61326" y="24869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Freeform 161"/>
            <p:cNvSpPr/>
            <p:nvPr/>
          </p:nvSpPr>
          <p:spPr>
            <a:xfrm>
              <a:off x="3346670" y="3879634"/>
              <a:ext cx="25628" cy="149218"/>
            </a:xfrm>
            <a:custGeom>
              <a:avLst/>
              <a:gdLst/>
              <a:ahLst/>
              <a:cxnLst/>
              <a:rect l="0" t="0" r="0" b="0"/>
              <a:pathLst>
                <a:path w="25628" h="149218">
                  <a:moveTo>
                    <a:pt x="5731" y="0"/>
                  </a:moveTo>
                  <a:lnTo>
                    <a:pt x="451" y="21124"/>
                  </a:lnTo>
                  <a:lnTo>
                    <a:pt x="0" y="31767"/>
                  </a:lnTo>
                  <a:lnTo>
                    <a:pt x="805" y="43284"/>
                  </a:lnTo>
                  <a:lnTo>
                    <a:pt x="2448" y="55384"/>
                  </a:lnTo>
                  <a:lnTo>
                    <a:pt x="3542" y="68976"/>
                  </a:lnTo>
                  <a:lnTo>
                    <a:pt x="4272" y="83565"/>
                  </a:lnTo>
                  <a:lnTo>
                    <a:pt x="4759" y="98817"/>
                  </a:lnTo>
                  <a:lnTo>
                    <a:pt x="7293" y="111196"/>
                  </a:lnTo>
                  <a:lnTo>
                    <a:pt x="11194" y="121659"/>
                  </a:lnTo>
                  <a:lnTo>
                    <a:pt x="25627" y="1492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Freeform 162"/>
            <p:cNvSpPr/>
            <p:nvPr/>
          </p:nvSpPr>
          <p:spPr>
            <a:xfrm>
              <a:off x="3451879" y="3839843"/>
              <a:ext cx="96134" cy="159165"/>
            </a:xfrm>
            <a:custGeom>
              <a:avLst/>
              <a:gdLst/>
              <a:ahLst/>
              <a:cxnLst/>
              <a:rect l="0" t="0" r="0" b="0"/>
              <a:pathLst>
                <a:path w="96134" h="159165">
                  <a:moveTo>
                    <a:pt x="0" y="0"/>
                  </a:moveTo>
                  <a:lnTo>
                    <a:pt x="5282" y="15843"/>
                  </a:lnTo>
                  <a:lnTo>
                    <a:pt x="6837" y="24931"/>
                  </a:lnTo>
                  <a:lnTo>
                    <a:pt x="7874" y="35411"/>
                  </a:lnTo>
                  <a:lnTo>
                    <a:pt x="8565" y="46819"/>
                  </a:lnTo>
                  <a:lnTo>
                    <a:pt x="11237" y="56635"/>
                  </a:lnTo>
                  <a:lnTo>
                    <a:pt x="15229" y="65389"/>
                  </a:lnTo>
                  <a:lnTo>
                    <a:pt x="20100" y="73436"/>
                  </a:lnTo>
                  <a:lnTo>
                    <a:pt x="26664" y="81011"/>
                  </a:lnTo>
                  <a:lnTo>
                    <a:pt x="34356" y="88272"/>
                  </a:lnTo>
                  <a:lnTo>
                    <a:pt x="42799" y="95323"/>
                  </a:lnTo>
                  <a:lnTo>
                    <a:pt x="51745" y="101129"/>
                  </a:lnTo>
                  <a:lnTo>
                    <a:pt x="61024" y="106105"/>
                  </a:lnTo>
                  <a:lnTo>
                    <a:pt x="70526" y="110528"/>
                  </a:lnTo>
                  <a:lnTo>
                    <a:pt x="79071" y="115687"/>
                  </a:lnTo>
                  <a:lnTo>
                    <a:pt x="86979" y="121337"/>
                  </a:lnTo>
                  <a:lnTo>
                    <a:pt x="94461" y="127314"/>
                  </a:lnTo>
                  <a:lnTo>
                    <a:pt x="96133" y="133510"/>
                  </a:lnTo>
                  <a:lnTo>
                    <a:pt x="93933" y="139850"/>
                  </a:lnTo>
                  <a:lnTo>
                    <a:pt x="89149" y="146288"/>
                  </a:lnTo>
                  <a:lnTo>
                    <a:pt x="81539" y="150580"/>
                  </a:lnTo>
                  <a:lnTo>
                    <a:pt x="72045" y="153442"/>
                  </a:lnTo>
                  <a:lnTo>
                    <a:pt x="29844" y="15916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Freeform 163"/>
            <p:cNvSpPr/>
            <p:nvPr/>
          </p:nvSpPr>
          <p:spPr>
            <a:xfrm>
              <a:off x="3451879" y="3821143"/>
              <a:ext cx="159166" cy="88336"/>
            </a:xfrm>
            <a:custGeom>
              <a:avLst/>
              <a:gdLst/>
              <a:ahLst/>
              <a:cxnLst/>
              <a:rect l="0" t="0" r="0" b="0"/>
              <a:pathLst>
                <a:path w="159166" h="88336">
                  <a:moveTo>
                    <a:pt x="0" y="88335"/>
                  </a:moveTo>
                  <a:lnTo>
                    <a:pt x="15843" y="67211"/>
                  </a:lnTo>
                  <a:lnTo>
                    <a:pt x="19405" y="57672"/>
                  </a:lnTo>
                  <a:lnTo>
                    <a:pt x="20674" y="47997"/>
                  </a:lnTo>
                  <a:lnTo>
                    <a:pt x="20414" y="38232"/>
                  </a:lnTo>
                  <a:lnTo>
                    <a:pt x="21347" y="28405"/>
                  </a:lnTo>
                  <a:lnTo>
                    <a:pt x="23074" y="18538"/>
                  </a:lnTo>
                  <a:lnTo>
                    <a:pt x="25330" y="8644"/>
                  </a:lnTo>
                  <a:lnTo>
                    <a:pt x="32361" y="3154"/>
                  </a:lnTo>
                  <a:lnTo>
                    <a:pt x="42575" y="598"/>
                  </a:lnTo>
                  <a:lnTo>
                    <a:pt x="54911" y="0"/>
                  </a:lnTo>
                  <a:lnTo>
                    <a:pt x="68661" y="707"/>
                  </a:lnTo>
                  <a:lnTo>
                    <a:pt x="83355" y="2284"/>
                  </a:lnTo>
                  <a:lnTo>
                    <a:pt x="98677" y="4440"/>
                  </a:lnTo>
                  <a:lnTo>
                    <a:pt x="112208" y="6983"/>
                  </a:lnTo>
                  <a:lnTo>
                    <a:pt x="124544" y="9783"/>
                  </a:lnTo>
                  <a:lnTo>
                    <a:pt x="159165" y="18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3680678" y="3959216"/>
              <a:ext cx="9949" cy="9949"/>
            </a:xfrm>
            <a:custGeom>
              <a:avLst/>
              <a:gdLst/>
              <a:ahLst/>
              <a:cxnLst/>
              <a:rect l="0" t="0" r="0" b="0"/>
              <a:pathLst>
                <a:path w="9949" h="9949">
                  <a:moveTo>
                    <a:pt x="9948" y="9948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Freeform 165"/>
            <p:cNvSpPr/>
            <p:nvPr/>
          </p:nvSpPr>
          <p:spPr>
            <a:xfrm>
              <a:off x="3800052" y="3849791"/>
              <a:ext cx="94683" cy="150585"/>
            </a:xfrm>
            <a:custGeom>
              <a:avLst/>
              <a:gdLst/>
              <a:ahLst/>
              <a:cxnLst/>
              <a:rect l="0" t="0" r="0" b="0"/>
              <a:pathLst>
                <a:path w="94683" h="150585">
                  <a:moveTo>
                    <a:pt x="0" y="0"/>
                  </a:moveTo>
                  <a:lnTo>
                    <a:pt x="0" y="55383"/>
                  </a:lnTo>
                  <a:lnTo>
                    <a:pt x="1105" y="66766"/>
                  </a:lnTo>
                  <a:lnTo>
                    <a:pt x="2948" y="77670"/>
                  </a:lnTo>
                  <a:lnTo>
                    <a:pt x="5281" y="88255"/>
                  </a:lnTo>
                  <a:lnTo>
                    <a:pt x="11257" y="95311"/>
                  </a:lnTo>
                  <a:lnTo>
                    <a:pt x="19663" y="100016"/>
                  </a:lnTo>
                  <a:lnTo>
                    <a:pt x="59641" y="112848"/>
                  </a:lnTo>
                  <a:lnTo>
                    <a:pt x="69604" y="117233"/>
                  </a:lnTo>
                  <a:lnTo>
                    <a:pt x="79562" y="122368"/>
                  </a:lnTo>
                  <a:lnTo>
                    <a:pt x="89516" y="128001"/>
                  </a:lnTo>
                  <a:lnTo>
                    <a:pt x="93942" y="133968"/>
                  </a:lnTo>
                  <a:lnTo>
                    <a:pt x="94682" y="140156"/>
                  </a:lnTo>
                  <a:lnTo>
                    <a:pt x="92965" y="146492"/>
                  </a:lnTo>
                  <a:lnTo>
                    <a:pt x="87399" y="149611"/>
                  </a:lnTo>
                  <a:lnTo>
                    <a:pt x="79267" y="150584"/>
                  </a:lnTo>
                  <a:lnTo>
                    <a:pt x="49739" y="1492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Freeform 166"/>
            <p:cNvSpPr/>
            <p:nvPr/>
          </p:nvSpPr>
          <p:spPr>
            <a:xfrm>
              <a:off x="3829895" y="3839843"/>
              <a:ext cx="99479" cy="19896"/>
            </a:xfrm>
            <a:custGeom>
              <a:avLst/>
              <a:gdLst/>
              <a:ahLst/>
              <a:cxnLst/>
              <a:rect l="0" t="0" r="0" b="0"/>
              <a:pathLst>
                <a:path w="99479" h="19896">
                  <a:moveTo>
                    <a:pt x="0" y="19895"/>
                  </a:moveTo>
                  <a:lnTo>
                    <a:pt x="15843" y="14615"/>
                  </a:lnTo>
                  <a:lnTo>
                    <a:pt x="24931" y="11954"/>
                  </a:lnTo>
                  <a:lnTo>
                    <a:pt x="35411" y="9075"/>
                  </a:lnTo>
                  <a:lnTo>
                    <a:pt x="9947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Freeform 167"/>
            <p:cNvSpPr/>
            <p:nvPr/>
          </p:nvSpPr>
          <p:spPr>
            <a:xfrm>
              <a:off x="3989060" y="3790104"/>
              <a:ext cx="161138" cy="258643"/>
            </a:xfrm>
            <a:custGeom>
              <a:avLst/>
              <a:gdLst/>
              <a:ahLst/>
              <a:cxnLst/>
              <a:rect l="0" t="0" r="0" b="0"/>
              <a:pathLst>
                <a:path w="161138" h="258643">
                  <a:moveTo>
                    <a:pt x="0" y="0"/>
                  </a:moveTo>
                  <a:lnTo>
                    <a:pt x="21123" y="10562"/>
                  </a:lnTo>
                  <a:lnTo>
                    <a:pt x="30662" y="16989"/>
                  </a:lnTo>
                  <a:lnTo>
                    <a:pt x="40337" y="24590"/>
                  </a:lnTo>
                  <a:lnTo>
                    <a:pt x="50102" y="32973"/>
                  </a:lnTo>
                  <a:lnTo>
                    <a:pt x="59929" y="41877"/>
                  </a:lnTo>
                  <a:lnTo>
                    <a:pt x="79690" y="60614"/>
                  </a:lnTo>
                  <a:lnTo>
                    <a:pt x="104176" y="84524"/>
                  </a:lnTo>
                  <a:lnTo>
                    <a:pt x="111452" y="92824"/>
                  </a:lnTo>
                  <a:lnTo>
                    <a:pt x="118514" y="101674"/>
                  </a:lnTo>
                  <a:lnTo>
                    <a:pt x="125432" y="110890"/>
                  </a:lnTo>
                  <a:lnTo>
                    <a:pt x="132255" y="121455"/>
                  </a:lnTo>
                  <a:lnTo>
                    <a:pt x="139014" y="132920"/>
                  </a:lnTo>
                  <a:lnTo>
                    <a:pt x="145731" y="144984"/>
                  </a:lnTo>
                  <a:lnTo>
                    <a:pt x="151314" y="157448"/>
                  </a:lnTo>
                  <a:lnTo>
                    <a:pt x="156141" y="170179"/>
                  </a:lnTo>
                  <a:lnTo>
                    <a:pt x="160465" y="183087"/>
                  </a:lnTo>
                  <a:lnTo>
                    <a:pt x="161137" y="195008"/>
                  </a:lnTo>
                  <a:lnTo>
                    <a:pt x="159373" y="206272"/>
                  </a:lnTo>
                  <a:lnTo>
                    <a:pt x="155988" y="217097"/>
                  </a:lnTo>
                  <a:lnTo>
                    <a:pt x="151520" y="226524"/>
                  </a:lnTo>
                  <a:lnTo>
                    <a:pt x="146331" y="235019"/>
                  </a:lnTo>
                  <a:lnTo>
                    <a:pt x="129321" y="2586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Freeform 168"/>
            <p:cNvSpPr/>
            <p:nvPr/>
          </p:nvSpPr>
          <p:spPr>
            <a:xfrm>
              <a:off x="4138276" y="3729640"/>
              <a:ext cx="179061" cy="80361"/>
            </a:xfrm>
            <a:custGeom>
              <a:avLst/>
              <a:gdLst/>
              <a:ahLst/>
              <a:cxnLst/>
              <a:rect l="0" t="0" r="0" b="0"/>
              <a:pathLst>
                <a:path w="179061" h="80361">
                  <a:moveTo>
                    <a:pt x="0" y="20673"/>
                  </a:moveTo>
                  <a:lnTo>
                    <a:pt x="10562" y="4830"/>
                  </a:lnTo>
                  <a:lnTo>
                    <a:pt x="18095" y="1269"/>
                  </a:lnTo>
                  <a:lnTo>
                    <a:pt x="27537" y="0"/>
                  </a:lnTo>
                  <a:lnTo>
                    <a:pt x="38254" y="259"/>
                  </a:lnTo>
                  <a:lnTo>
                    <a:pt x="48714" y="1537"/>
                  </a:lnTo>
                  <a:lnTo>
                    <a:pt x="59004" y="3494"/>
                  </a:lnTo>
                  <a:lnTo>
                    <a:pt x="69179" y="5905"/>
                  </a:lnTo>
                  <a:lnTo>
                    <a:pt x="75963" y="11933"/>
                  </a:lnTo>
                  <a:lnTo>
                    <a:pt x="80485" y="20373"/>
                  </a:lnTo>
                  <a:lnTo>
                    <a:pt x="83500" y="30421"/>
                  </a:lnTo>
                  <a:lnTo>
                    <a:pt x="83300" y="39330"/>
                  </a:lnTo>
                  <a:lnTo>
                    <a:pt x="80955" y="47480"/>
                  </a:lnTo>
                  <a:lnTo>
                    <a:pt x="77182" y="55124"/>
                  </a:lnTo>
                  <a:lnTo>
                    <a:pt x="77982" y="61325"/>
                  </a:lnTo>
                  <a:lnTo>
                    <a:pt x="81831" y="66565"/>
                  </a:lnTo>
                  <a:lnTo>
                    <a:pt x="87714" y="71163"/>
                  </a:lnTo>
                  <a:lnTo>
                    <a:pt x="96057" y="74228"/>
                  </a:lnTo>
                  <a:lnTo>
                    <a:pt x="106040" y="76272"/>
                  </a:lnTo>
                  <a:lnTo>
                    <a:pt x="117116" y="77634"/>
                  </a:lnTo>
                  <a:lnTo>
                    <a:pt x="128922" y="78543"/>
                  </a:lnTo>
                  <a:lnTo>
                    <a:pt x="141213" y="79149"/>
                  </a:lnTo>
                  <a:lnTo>
                    <a:pt x="179060" y="803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0" name="Group 179"/>
          <p:cNvGrpSpPr/>
          <p:nvPr/>
        </p:nvGrpSpPr>
        <p:grpSpPr>
          <a:xfrm>
            <a:off x="378015" y="4088538"/>
            <a:ext cx="1054466" cy="248695"/>
            <a:chOff x="378015" y="4088538"/>
            <a:chExt cx="1054466" cy="248695"/>
          </a:xfrm>
        </p:grpSpPr>
        <p:sp>
          <p:nvSpPr>
            <p:cNvPr id="171" name="Freeform 170"/>
            <p:cNvSpPr/>
            <p:nvPr/>
          </p:nvSpPr>
          <p:spPr>
            <a:xfrm>
              <a:off x="378015" y="4148224"/>
              <a:ext cx="130015" cy="135317"/>
            </a:xfrm>
            <a:custGeom>
              <a:avLst/>
              <a:gdLst/>
              <a:ahLst/>
              <a:cxnLst/>
              <a:rect l="0" t="0" r="0" b="0"/>
              <a:pathLst>
                <a:path w="130015" h="135317">
                  <a:moveTo>
                    <a:pt x="9948" y="0"/>
                  </a:moveTo>
                  <a:lnTo>
                    <a:pt x="9948" y="55384"/>
                  </a:lnTo>
                  <a:lnTo>
                    <a:pt x="13264" y="61239"/>
                  </a:lnTo>
                  <a:lnTo>
                    <a:pt x="18790" y="62933"/>
                  </a:lnTo>
                  <a:lnTo>
                    <a:pt x="25791" y="61851"/>
                  </a:lnTo>
                  <a:lnTo>
                    <a:pt x="34879" y="61129"/>
                  </a:lnTo>
                  <a:lnTo>
                    <a:pt x="45359" y="60649"/>
                  </a:lnTo>
                  <a:lnTo>
                    <a:pt x="56767" y="60328"/>
                  </a:lnTo>
                  <a:lnTo>
                    <a:pt x="67688" y="61220"/>
                  </a:lnTo>
                  <a:lnTo>
                    <a:pt x="78285" y="62919"/>
                  </a:lnTo>
                  <a:lnTo>
                    <a:pt x="88665" y="65158"/>
                  </a:lnTo>
                  <a:lnTo>
                    <a:pt x="97796" y="68861"/>
                  </a:lnTo>
                  <a:lnTo>
                    <a:pt x="106094" y="73540"/>
                  </a:lnTo>
                  <a:lnTo>
                    <a:pt x="113836" y="78870"/>
                  </a:lnTo>
                  <a:lnTo>
                    <a:pt x="120103" y="85739"/>
                  </a:lnTo>
                  <a:lnTo>
                    <a:pt x="125387" y="93635"/>
                  </a:lnTo>
                  <a:lnTo>
                    <a:pt x="130014" y="102214"/>
                  </a:lnTo>
                  <a:lnTo>
                    <a:pt x="129783" y="110145"/>
                  </a:lnTo>
                  <a:lnTo>
                    <a:pt x="126313" y="117642"/>
                  </a:lnTo>
                  <a:lnTo>
                    <a:pt x="120684" y="124851"/>
                  </a:lnTo>
                  <a:lnTo>
                    <a:pt x="112510" y="129657"/>
                  </a:lnTo>
                  <a:lnTo>
                    <a:pt x="102640" y="132861"/>
                  </a:lnTo>
                  <a:lnTo>
                    <a:pt x="91638" y="134997"/>
                  </a:lnTo>
                  <a:lnTo>
                    <a:pt x="79882" y="135316"/>
                  </a:lnTo>
                  <a:lnTo>
                    <a:pt x="67624" y="134423"/>
                  </a:lnTo>
                  <a:lnTo>
                    <a:pt x="55030" y="132722"/>
                  </a:lnTo>
                  <a:lnTo>
                    <a:pt x="43319" y="130483"/>
                  </a:lnTo>
                  <a:lnTo>
                    <a:pt x="32195" y="127885"/>
                  </a:lnTo>
                  <a:lnTo>
                    <a:pt x="0" y="1193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Freeform 171"/>
            <p:cNvSpPr/>
            <p:nvPr/>
          </p:nvSpPr>
          <p:spPr>
            <a:xfrm>
              <a:off x="378015" y="4119763"/>
              <a:ext cx="139270" cy="8567"/>
            </a:xfrm>
            <a:custGeom>
              <a:avLst/>
              <a:gdLst/>
              <a:ahLst/>
              <a:cxnLst/>
              <a:rect l="0" t="0" r="0" b="0"/>
              <a:pathLst>
                <a:path w="139270" h="8567">
                  <a:moveTo>
                    <a:pt x="0" y="8566"/>
                  </a:moveTo>
                  <a:lnTo>
                    <a:pt x="21124" y="8566"/>
                  </a:lnTo>
                  <a:lnTo>
                    <a:pt x="30662" y="7460"/>
                  </a:lnTo>
                  <a:lnTo>
                    <a:pt x="40337" y="5618"/>
                  </a:lnTo>
                  <a:lnTo>
                    <a:pt x="50103" y="3284"/>
                  </a:lnTo>
                  <a:lnTo>
                    <a:pt x="61035" y="1729"/>
                  </a:lnTo>
                  <a:lnTo>
                    <a:pt x="72744" y="692"/>
                  </a:lnTo>
                  <a:lnTo>
                    <a:pt x="84971" y="0"/>
                  </a:lnTo>
                  <a:lnTo>
                    <a:pt x="96439" y="645"/>
                  </a:lnTo>
                  <a:lnTo>
                    <a:pt x="107400" y="2179"/>
                  </a:lnTo>
                  <a:lnTo>
                    <a:pt x="139269" y="856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Freeform 172"/>
            <p:cNvSpPr/>
            <p:nvPr/>
          </p:nvSpPr>
          <p:spPr>
            <a:xfrm>
              <a:off x="611031" y="4118381"/>
              <a:ext cx="25627" cy="169113"/>
            </a:xfrm>
            <a:custGeom>
              <a:avLst/>
              <a:gdLst/>
              <a:ahLst/>
              <a:cxnLst/>
              <a:rect l="0" t="0" r="0" b="0"/>
              <a:pathLst>
                <a:path w="25627" h="169113">
                  <a:moveTo>
                    <a:pt x="5731" y="0"/>
                  </a:moveTo>
                  <a:lnTo>
                    <a:pt x="450" y="15843"/>
                  </a:lnTo>
                  <a:lnTo>
                    <a:pt x="0" y="24931"/>
                  </a:lnTo>
                  <a:lnTo>
                    <a:pt x="805" y="35411"/>
                  </a:lnTo>
                  <a:lnTo>
                    <a:pt x="2447" y="46819"/>
                  </a:lnTo>
                  <a:lnTo>
                    <a:pt x="4647" y="58845"/>
                  </a:lnTo>
                  <a:lnTo>
                    <a:pt x="7219" y="71284"/>
                  </a:lnTo>
                  <a:lnTo>
                    <a:pt x="10039" y="83998"/>
                  </a:lnTo>
                  <a:lnTo>
                    <a:pt x="13024" y="95790"/>
                  </a:lnTo>
                  <a:lnTo>
                    <a:pt x="16120" y="106967"/>
                  </a:lnTo>
                  <a:lnTo>
                    <a:pt x="25626" y="1691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Freeform 173"/>
            <p:cNvSpPr/>
            <p:nvPr/>
          </p:nvSpPr>
          <p:spPr>
            <a:xfrm>
              <a:off x="736135" y="425765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Freeform 174"/>
            <p:cNvSpPr/>
            <p:nvPr/>
          </p:nvSpPr>
          <p:spPr>
            <a:xfrm>
              <a:off x="820892" y="4108433"/>
              <a:ext cx="134960" cy="184919"/>
            </a:xfrm>
            <a:custGeom>
              <a:avLst/>
              <a:gdLst/>
              <a:ahLst/>
              <a:cxnLst/>
              <a:rect l="0" t="0" r="0" b="0"/>
              <a:pathLst>
                <a:path w="134960" h="184919">
                  <a:moveTo>
                    <a:pt x="84356" y="19896"/>
                  </a:moveTo>
                  <a:lnTo>
                    <a:pt x="68513" y="14614"/>
                  </a:lnTo>
                  <a:lnTo>
                    <a:pt x="59425" y="14164"/>
                  </a:lnTo>
                  <a:lnTo>
                    <a:pt x="48945" y="14969"/>
                  </a:lnTo>
                  <a:lnTo>
                    <a:pt x="37537" y="16611"/>
                  </a:lnTo>
                  <a:lnTo>
                    <a:pt x="26616" y="19916"/>
                  </a:lnTo>
                  <a:lnTo>
                    <a:pt x="16019" y="24331"/>
                  </a:lnTo>
                  <a:lnTo>
                    <a:pt x="5639" y="29484"/>
                  </a:lnTo>
                  <a:lnTo>
                    <a:pt x="929" y="36236"/>
                  </a:lnTo>
                  <a:lnTo>
                    <a:pt x="0" y="44053"/>
                  </a:lnTo>
                  <a:lnTo>
                    <a:pt x="1591" y="52580"/>
                  </a:lnTo>
                  <a:lnTo>
                    <a:pt x="7073" y="60475"/>
                  </a:lnTo>
                  <a:lnTo>
                    <a:pt x="15149" y="67950"/>
                  </a:lnTo>
                  <a:lnTo>
                    <a:pt x="59878" y="101110"/>
                  </a:lnTo>
                  <a:lnTo>
                    <a:pt x="71353" y="110514"/>
                  </a:lnTo>
                  <a:lnTo>
                    <a:pt x="82319" y="120099"/>
                  </a:lnTo>
                  <a:lnTo>
                    <a:pt x="102241" y="138486"/>
                  </a:lnTo>
                  <a:lnTo>
                    <a:pt x="118463" y="154027"/>
                  </a:lnTo>
                  <a:lnTo>
                    <a:pt x="121463" y="161266"/>
                  </a:lnTo>
                  <a:lnTo>
                    <a:pt x="121252" y="168302"/>
                  </a:lnTo>
                  <a:lnTo>
                    <a:pt x="118901" y="175204"/>
                  </a:lnTo>
                  <a:lnTo>
                    <a:pt x="111807" y="179805"/>
                  </a:lnTo>
                  <a:lnTo>
                    <a:pt x="101551" y="182873"/>
                  </a:lnTo>
                  <a:lnTo>
                    <a:pt x="89188" y="184918"/>
                  </a:lnTo>
                  <a:lnTo>
                    <a:pt x="77629" y="184070"/>
                  </a:lnTo>
                  <a:lnTo>
                    <a:pt x="66607" y="181295"/>
                  </a:lnTo>
                  <a:lnTo>
                    <a:pt x="55944" y="177234"/>
                  </a:lnTo>
                  <a:lnTo>
                    <a:pt x="48835" y="170106"/>
                  </a:lnTo>
                  <a:lnTo>
                    <a:pt x="44095" y="160932"/>
                  </a:lnTo>
                  <a:lnTo>
                    <a:pt x="40936" y="150395"/>
                  </a:lnTo>
                  <a:lnTo>
                    <a:pt x="41040" y="141160"/>
                  </a:lnTo>
                  <a:lnTo>
                    <a:pt x="43320" y="132792"/>
                  </a:lnTo>
                  <a:lnTo>
                    <a:pt x="47051" y="125003"/>
                  </a:lnTo>
                  <a:lnTo>
                    <a:pt x="52854" y="117600"/>
                  </a:lnTo>
                  <a:lnTo>
                    <a:pt x="60039" y="110454"/>
                  </a:lnTo>
                  <a:lnTo>
                    <a:pt x="68144" y="103480"/>
                  </a:lnTo>
                  <a:lnTo>
                    <a:pt x="76864" y="96619"/>
                  </a:lnTo>
                  <a:lnTo>
                    <a:pt x="85993" y="89835"/>
                  </a:lnTo>
                  <a:lnTo>
                    <a:pt x="95395" y="83101"/>
                  </a:lnTo>
                  <a:lnTo>
                    <a:pt x="103874" y="76402"/>
                  </a:lnTo>
                  <a:lnTo>
                    <a:pt x="111737" y="69725"/>
                  </a:lnTo>
                  <a:lnTo>
                    <a:pt x="119189" y="63063"/>
                  </a:lnTo>
                  <a:lnTo>
                    <a:pt x="125263" y="55305"/>
                  </a:lnTo>
                  <a:lnTo>
                    <a:pt x="130417" y="46818"/>
                  </a:lnTo>
                  <a:lnTo>
                    <a:pt x="134959" y="37844"/>
                  </a:lnTo>
                  <a:lnTo>
                    <a:pt x="134671" y="30756"/>
                  </a:lnTo>
                  <a:lnTo>
                    <a:pt x="131163" y="24925"/>
                  </a:lnTo>
                  <a:lnTo>
                    <a:pt x="11419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Freeform 175"/>
            <p:cNvSpPr/>
            <p:nvPr/>
          </p:nvSpPr>
          <p:spPr>
            <a:xfrm>
              <a:off x="1032053" y="4148224"/>
              <a:ext cx="121890" cy="59688"/>
            </a:xfrm>
            <a:custGeom>
              <a:avLst/>
              <a:gdLst/>
              <a:ahLst/>
              <a:cxnLst/>
              <a:rect l="0" t="0" r="0" b="0"/>
              <a:pathLst>
                <a:path w="121890" h="59688">
                  <a:moveTo>
                    <a:pt x="22411" y="0"/>
                  </a:moveTo>
                  <a:lnTo>
                    <a:pt x="11849" y="10562"/>
                  </a:lnTo>
                  <a:lnTo>
                    <a:pt x="7633" y="16989"/>
                  </a:lnTo>
                  <a:lnTo>
                    <a:pt x="3717" y="24590"/>
                  </a:lnTo>
                  <a:lnTo>
                    <a:pt x="0" y="32973"/>
                  </a:lnTo>
                  <a:lnTo>
                    <a:pt x="839" y="39667"/>
                  </a:lnTo>
                  <a:lnTo>
                    <a:pt x="4714" y="45235"/>
                  </a:lnTo>
                  <a:lnTo>
                    <a:pt x="10613" y="50052"/>
                  </a:lnTo>
                  <a:lnTo>
                    <a:pt x="17862" y="52158"/>
                  </a:lnTo>
                  <a:lnTo>
                    <a:pt x="26010" y="52457"/>
                  </a:lnTo>
                  <a:lnTo>
                    <a:pt x="34758" y="51551"/>
                  </a:lnTo>
                  <a:lnTo>
                    <a:pt x="45012" y="50947"/>
                  </a:lnTo>
                  <a:lnTo>
                    <a:pt x="68194" y="50276"/>
                  </a:lnTo>
                  <a:lnTo>
                    <a:pt x="79461" y="51203"/>
                  </a:lnTo>
                  <a:lnTo>
                    <a:pt x="90287" y="52925"/>
                  </a:lnTo>
                  <a:lnTo>
                    <a:pt x="121889" y="5968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Freeform 176"/>
            <p:cNvSpPr/>
            <p:nvPr/>
          </p:nvSpPr>
          <p:spPr>
            <a:xfrm>
              <a:off x="1134047" y="4088538"/>
              <a:ext cx="29844" cy="248695"/>
            </a:xfrm>
            <a:custGeom>
              <a:avLst/>
              <a:gdLst/>
              <a:ahLst/>
              <a:cxnLst/>
              <a:rect l="0" t="0" r="0" b="0"/>
              <a:pathLst>
                <a:path w="29844" h="248695">
                  <a:moveTo>
                    <a:pt x="0" y="0"/>
                  </a:moveTo>
                  <a:lnTo>
                    <a:pt x="0" y="21123"/>
                  </a:lnTo>
                  <a:lnTo>
                    <a:pt x="1105" y="31767"/>
                  </a:lnTo>
                  <a:lnTo>
                    <a:pt x="2947" y="43284"/>
                  </a:lnTo>
                  <a:lnTo>
                    <a:pt x="5280" y="55383"/>
                  </a:lnTo>
                  <a:lnTo>
                    <a:pt x="6836" y="67871"/>
                  </a:lnTo>
                  <a:lnTo>
                    <a:pt x="7873" y="80616"/>
                  </a:lnTo>
                  <a:lnTo>
                    <a:pt x="8565" y="93535"/>
                  </a:lnTo>
                  <a:lnTo>
                    <a:pt x="10131" y="106569"/>
                  </a:lnTo>
                  <a:lnTo>
                    <a:pt x="12280" y="119679"/>
                  </a:lnTo>
                  <a:lnTo>
                    <a:pt x="14819" y="132841"/>
                  </a:lnTo>
                  <a:lnTo>
                    <a:pt x="16511" y="146036"/>
                  </a:lnTo>
                  <a:lnTo>
                    <a:pt x="17639" y="159255"/>
                  </a:lnTo>
                  <a:lnTo>
                    <a:pt x="18391" y="172488"/>
                  </a:lnTo>
                  <a:lnTo>
                    <a:pt x="19998" y="185732"/>
                  </a:lnTo>
                  <a:lnTo>
                    <a:pt x="29843" y="24869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Freeform 177"/>
            <p:cNvSpPr/>
            <p:nvPr/>
          </p:nvSpPr>
          <p:spPr>
            <a:xfrm>
              <a:off x="1323054" y="4158172"/>
              <a:ext cx="19897" cy="149218"/>
            </a:xfrm>
            <a:custGeom>
              <a:avLst/>
              <a:gdLst/>
              <a:ahLst/>
              <a:cxnLst/>
              <a:rect l="0" t="0" r="0" b="0"/>
              <a:pathLst>
                <a:path w="19897" h="149218">
                  <a:moveTo>
                    <a:pt x="0" y="0"/>
                  </a:moveTo>
                  <a:lnTo>
                    <a:pt x="0" y="26405"/>
                  </a:lnTo>
                  <a:lnTo>
                    <a:pt x="1106" y="38604"/>
                  </a:lnTo>
                  <a:lnTo>
                    <a:pt x="2948" y="51158"/>
                  </a:lnTo>
                  <a:lnTo>
                    <a:pt x="5281" y="63948"/>
                  </a:lnTo>
                  <a:lnTo>
                    <a:pt x="7942" y="76897"/>
                  </a:lnTo>
                  <a:lnTo>
                    <a:pt x="10821" y="89950"/>
                  </a:lnTo>
                  <a:lnTo>
                    <a:pt x="19896" y="1492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Freeform 178"/>
            <p:cNvSpPr/>
            <p:nvPr/>
          </p:nvSpPr>
          <p:spPr>
            <a:xfrm>
              <a:off x="1263368" y="4207911"/>
              <a:ext cx="169113" cy="39792"/>
            </a:xfrm>
            <a:custGeom>
              <a:avLst/>
              <a:gdLst/>
              <a:ahLst/>
              <a:cxnLst/>
              <a:rect l="0" t="0" r="0" b="0"/>
              <a:pathLst>
                <a:path w="169113" h="39792">
                  <a:moveTo>
                    <a:pt x="0" y="0"/>
                  </a:moveTo>
                  <a:lnTo>
                    <a:pt x="55383" y="13846"/>
                  </a:lnTo>
                  <a:lnTo>
                    <a:pt x="83564" y="20154"/>
                  </a:lnTo>
                  <a:lnTo>
                    <a:pt x="98817" y="23384"/>
                  </a:lnTo>
                  <a:lnTo>
                    <a:pt x="112301" y="26642"/>
                  </a:lnTo>
                  <a:lnTo>
                    <a:pt x="124606" y="29920"/>
                  </a:lnTo>
                  <a:lnTo>
                    <a:pt x="169112" y="3979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0" name="Group 189"/>
          <p:cNvGrpSpPr/>
          <p:nvPr/>
        </p:nvGrpSpPr>
        <p:grpSpPr>
          <a:xfrm>
            <a:off x="1671227" y="4119763"/>
            <a:ext cx="1153943" cy="247313"/>
            <a:chOff x="1671227" y="4119763"/>
            <a:chExt cx="1153943" cy="247313"/>
          </a:xfrm>
        </p:grpSpPr>
        <p:sp>
          <p:nvSpPr>
            <p:cNvPr id="181" name="Freeform 180"/>
            <p:cNvSpPr/>
            <p:nvPr/>
          </p:nvSpPr>
          <p:spPr>
            <a:xfrm>
              <a:off x="1671227" y="4138276"/>
              <a:ext cx="8566" cy="189009"/>
            </a:xfrm>
            <a:custGeom>
              <a:avLst/>
              <a:gdLst/>
              <a:ahLst/>
              <a:cxnLst/>
              <a:rect l="0" t="0" r="0" b="0"/>
              <a:pathLst>
                <a:path w="8566" h="189009">
                  <a:moveTo>
                    <a:pt x="0" y="0"/>
                  </a:moveTo>
                  <a:lnTo>
                    <a:pt x="0" y="21124"/>
                  </a:lnTo>
                  <a:lnTo>
                    <a:pt x="1105" y="31768"/>
                  </a:lnTo>
                  <a:lnTo>
                    <a:pt x="2947" y="43285"/>
                  </a:lnTo>
                  <a:lnTo>
                    <a:pt x="5281" y="55384"/>
                  </a:lnTo>
                  <a:lnTo>
                    <a:pt x="6836" y="68977"/>
                  </a:lnTo>
                  <a:lnTo>
                    <a:pt x="7873" y="83565"/>
                  </a:lnTo>
                  <a:lnTo>
                    <a:pt x="8565" y="98817"/>
                  </a:lnTo>
                  <a:lnTo>
                    <a:pt x="7920" y="113407"/>
                  </a:lnTo>
                  <a:lnTo>
                    <a:pt x="0" y="1890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Freeform 181"/>
            <p:cNvSpPr/>
            <p:nvPr/>
          </p:nvSpPr>
          <p:spPr>
            <a:xfrm>
              <a:off x="1780652" y="4119763"/>
              <a:ext cx="116059" cy="207522"/>
            </a:xfrm>
            <a:custGeom>
              <a:avLst/>
              <a:gdLst/>
              <a:ahLst/>
              <a:cxnLst/>
              <a:rect l="0" t="0" r="0" b="0"/>
              <a:pathLst>
                <a:path w="116059" h="207522">
                  <a:moveTo>
                    <a:pt x="0" y="8566"/>
                  </a:moveTo>
                  <a:lnTo>
                    <a:pt x="21124" y="8566"/>
                  </a:lnTo>
                  <a:lnTo>
                    <a:pt x="30662" y="7460"/>
                  </a:lnTo>
                  <a:lnTo>
                    <a:pt x="40337" y="5618"/>
                  </a:lnTo>
                  <a:lnTo>
                    <a:pt x="50103" y="3284"/>
                  </a:lnTo>
                  <a:lnTo>
                    <a:pt x="61035" y="1729"/>
                  </a:lnTo>
                  <a:lnTo>
                    <a:pt x="72744" y="692"/>
                  </a:lnTo>
                  <a:lnTo>
                    <a:pt x="84971" y="0"/>
                  </a:lnTo>
                  <a:lnTo>
                    <a:pt x="95333" y="1750"/>
                  </a:lnTo>
                  <a:lnTo>
                    <a:pt x="104452" y="5127"/>
                  </a:lnTo>
                  <a:lnTo>
                    <a:pt x="112742" y="9589"/>
                  </a:lnTo>
                  <a:lnTo>
                    <a:pt x="116058" y="16985"/>
                  </a:lnTo>
                  <a:lnTo>
                    <a:pt x="116058" y="26337"/>
                  </a:lnTo>
                  <a:lnTo>
                    <a:pt x="113847" y="36993"/>
                  </a:lnTo>
                  <a:lnTo>
                    <a:pt x="111268" y="47412"/>
                  </a:lnTo>
                  <a:lnTo>
                    <a:pt x="108443" y="57675"/>
                  </a:lnTo>
                  <a:lnTo>
                    <a:pt x="105455" y="67832"/>
                  </a:lnTo>
                  <a:lnTo>
                    <a:pt x="99187" y="90909"/>
                  </a:lnTo>
                  <a:lnTo>
                    <a:pt x="95968" y="103252"/>
                  </a:lnTo>
                  <a:lnTo>
                    <a:pt x="92717" y="114797"/>
                  </a:lnTo>
                  <a:lnTo>
                    <a:pt x="86157" y="136467"/>
                  </a:lnTo>
                  <a:lnTo>
                    <a:pt x="83965" y="149099"/>
                  </a:lnTo>
                  <a:lnTo>
                    <a:pt x="82505" y="163046"/>
                  </a:lnTo>
                  <a:lnTo>
                    <a:pt x="79583" y="2075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 182"/>
            <p:cNvSpPr/>
            <p:nvPr/>
          </p:nvSpPr>
          <p:spPr>
            <a:xfrm>
              <a:off x="1790600" y="4188015"/>
              <a:ext cx="189009" cy="1"/>
            </a:xfrm>
            <a:custGeom>
              <a:avLst/>
              <a:gdLst/>
              <a:ahLst/>
              <a:cxnLst/>
              <a:rect l="0" t="0" r="0" b="0"/>
              <a:pathLst>
                <a:path w="189009" h="1">
                  <a:moveTo>
                    <a:pt x="0" y="0"/>
                  </a:moveTo>
                  <a:lnTo>
                    <a:pt x="18900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Freeform 183"/>
            <p:cNvSpPr/>
            <p:nvPr/>
          </p:nvSpPr>
          <p:spPr>
            <a:xfrm>
              <a:off x="2059190" y="4158172"/>
              <a:ext cx="9949" cy="208904"/>
            </a:xfrm>
            <a:custGeom>
              <a:avLst/>
              <a:gdLst/>
              <a:ahLst/>
              <a:cxnLst/>
              <a:rect l="0" t="0" r="0" b="0"/>
              <a:pathLst>
                <a:path w="9949" h="208904">
                  <a:moveTo>
                    <a:pt x="0" y="0"/>
                  </a:moveTo>
                  <a:lnTo>
                    <a:pt x="0" y="103074"/>
                  </a:lnTo>
                  <a:lnTo>
                    <a:pt x="1105" y="116244"/>
                  </a:lnTo>
                  <a:lnTo>
                    <a:pt x="2948" y="129446"/>
                  </a:lnTo>
                  <a:lnTo>
                    <a:pt x="5281" y="142668"/>
                  </a:lnTo>
                  <a:lnTo>
                    <a:pt x="6837" y="155904"/>
                  </a:lnTo>
                  <a:lnTo>
                    <a:pt x="7874" y="169149"/>
                  </a:lnTo>
                  <a:lnTo>
                    <a:pt x="9948" y="20890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Freeform 184"/>
            <p:cNvSpPr/>
            <p:nvPr/>
          </p:nvSpPr>
          <p:spPr>
            <a:xfrm>
              <a:off x="2158668" y="4327284"/>
              <a:ext cx="9949" cy="1"/>
            </a:xfrm>
            <a:custGeom>
              <a:avLst/>
              <a:gdLst/>
              <a:ahLst/>
              <a:cxnLst/>
              <a:rect l="0" t="0" r="0" b="0"/>
              <a:pathLst>
                <a:path w="9949" h="1">
                  <a:moveTo>
                    <a:pt x="0" y="0"/>
                  </a:moveTo>
                  <a:lnTo>
                    <a:pt x="994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Freeform 185"/>
            <p:cNvSpPr/>
            <p:nvPr/>
          </p:nvSpPr>
          <p:spPr>
            <a:xfrm>
              <a:off x="2258146" y="4138276"/>
              <a:ext cx="99342" cy="168679"/>
            </a:xfrm>
            <a:custGeom>
              <a:avLst/>
              <a:gdLst/>
              <a:ahLst/>
              <a:cxnLst/>
              <a:rect l="0" t="0" r="0" b="0"/>
              <a:pathLst>
                <a:path w="99342" h="168679">
                  <a:moveTo>
                    <a:pt x="19895" y="0"/>
                  </a:moveTo>
                  <a:lnTo>
                    <a:pt x="14614" y="15843"/>
                  </a:lnTo>
                  <a:lnTo>
                    <a:pt x="13059" y="26037"/>
                  </a:lnTo>
                  <a:lnTo>
                    <a:pt x="12022" y="38359"/>
                  </a:lnTo>
                  <a:lnTo>
                    <a:pt x="11330" y="52100"/>
                  </a:lnTo>
                  <a:lnTo>
                    <a:pt x="10562" y="79158"/>
                  </a:lnTo>
                  <a:lnTo>
                    <a:pt x="10357" y="92563"/>
                  </a:lnTo>
                  <a:lnTo>
                    <a:pt x="11326" y="105921"/>
                  </a:lnTo>
                  <a:lnTo>
                    <a:pt x="13077" y="119248"/>
                  </a:lnTo>
                  <a:lnTo>
                    <a:pt x="15350" y="132554"/>
                  </a:lnTo>
                  <a:lnTo>
                    <a:pt x="20181" y="143635"/>
                  </a:lnTo>
                  <a:lnTo>
                    <a:pt x="26718" y="153232"/>
                  </a:lnTo>
                  <a:lnTo>
                    <a:pt x="34391" y="161842"/>
                  </a:lnTo>
                  <a:lnTo>
                    <a:pt x="43928" y="166476"/>
                  </a:lnTo>
                  <a:lnTo>
                    <a:pt x="54708" y="168460"/>
                  </a:lnTo>
                  <a:lnTo>
                    <a:pt x="66315" y="168678"/>
                  </a:lnTo>
                  <a:lnTo>
                    <a:pt x="76264" y="166612"/>
                  </a:lnTo>
                  <a:lnTo>
                    <a:pt x="85107" y="163025"/>
                  </a:lnTo>
                  <a:lnTo>
                    <a:pt x="93213" y="158422"/>
                  </a:lnTo>
                  <a:lnTo>
                    <a:pt x="97512" y="152038"/>
                  </a:lnTo>
                  <a:lnTo>
                    <a:pt x="99272" y="144466"/>
                  </a:lnTo>
                  <a:lnTo>
                    <a:pt x="99341" y="136102"/>
                  </a:lnTo>
                  <a:lnTo>
                    <a:pt x="97176" y="128315"/>
                  </a:lnTo>
                  <a:lnTo>
                    <a:pt x="93522" y="120913"/>
                  </a:lnTo>
                  <a:lnTo>
                    <a:pt x="88875" y="113768"/>
                  </a:lnTo>
                  <a:lnTo>
                    <a:pt x="82462" y="107900"/>
                  </a:lnTo>
                  <a:lnTo>
                    <a:pt x="74870" y="102882"/>
                  </a:lnTo>
                  <a:lnTo>
                    <a:pt x="66493" y="98431"/>
                  </a:lnTo>
                  <a:lnTo>
                    <a:pt x="57592" y="96570"/>
                  </a:lnTo>
                  <a:lnTo>
                    <a:pt x="48343" y="96434"/>
                  </a:lnTo>
                  <a:lnTo>
                    <a:pt x="38860" y="97449"/>
                  </a:lnTo>
                  <a:lnTo>
                    <a:pt x="30328" y="100336"/>
                  </a:lnTo>
                  <a:lnTo>
                    <a:pt x="22429" y="104471"/>
                  </a:lnTo>
                  <a:lnTo>
                    <a:pt x="0" y="1492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Freeform 186"/>
            <p:cNvSpPr/>
            <p:nvPr/>
          </p:nvSpPr>
          <p:spPr>
            <a:xfrm>
              <a:off x="2467049" y="4128329"/>
              <a:ext cx="9949" cy="218852"/>
            </a:xfrm>
            <a:custGeom>
              <a:avLst/>
              <a:gdLst/>
              <a:ahLst/>
              <a:cxnLst/>
              <a:rect l="0" t="0" r="0" b="0"/>
              <a:pathLst>
                <a:path w="9949" h="218852">
                  <a:moveTo>
                    <a:pt x="0" y="0"/>
                  </a:moveTo>
                  <a:lnTo>
                    <a:pt x="0" y="21123"/>
                  </a:lnTo>
                  <a:lnTo>
                    <a:pt x="1105" y="30662"/>
                  </a:lnTo>
                  <a:lnTo>
                    <a:pt x="2948" y="40337"/>
                  </a:lnTo>
                  <a:lnTo>
                    <a:pt x="5281" y="50102"/>
                  </a:lnTo>
                  <a:lnTo>
                    <a:pt x="6837" y="62140"/>
                  </a:lnTo>
                  <a:lnTo>
                    <a:pt x="7874" y="75691"/>
                  </a:lnTo>
                  <a:lnTo>
                    <a:pt x="8565" y="90252"/>
                  </a:lnTo>
                  <a:lnTo>
                    <a:pt x="9333" y="118220"/>
                  </a:lnTo>
                  <a:lnTo>
                    <a:pt x="9948" y="2188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Freeform 187"/>
            <p:cNvSpPr/>
            <p:nvPr/>
          </p:nvSpPr>
          <p:spPr>
            <a:xfrm>
              <a:off x="2695848" y="4209294"/>
              <a:ext cx="129322" cy="8566"/>
            </a:xfrm>
            <a:custGeom>
              <a:avLst/>
              <a:gdLst/>
              <a:ahLst/>
              <a:cxnLst/>
              <a:rect l="0" t="0" r="0" b="0"/>
              <a:pathLst>
                <a:path w="129322" h="8566">
                  <a:moveTo>
                    <a:pt x="0" y="8565"/>
                  </a:moveTo>
                  <a:lnTo>
                    <a:pt x="21124" y="3284"/>
                  </a:lnTo>
                  <a:lnTo>
                    <a:pt x="31768" y="1728"/>
                  </a:lnTo>
                  <a:lnTo>
                    <a:pt x="43285" y="691"/>
                  </a:lnTo>
                  <a:lnTo>
                    <a:pt x="55384" y="0"/>
                  </a:lnTo>
                  <a:lnTo>
                    <a:pt x="66766" y="644"/>
                  </a:lnTo>
                  <a:lnTo>
                    <a:pt x="77670" y="2179"/>
                  </a:lnTo>
                  <a:lnTo>
                    <a:pt x="129321" y="856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Freeform 188"/>
            <p:cNvSpPr/>
            <p:nvPr/>
          </p:nvSpPr>
          <p:spPr>
            <a:xfrm>
              <a:off x="2705796" y="4247702"/>
              <a:ext cx="99479" cy="5732"/>
            </a:xfrm>
            <a:custGeom>
              <a:avLst/>
              <a:gdLst/>
              <a:ahLst/>
              <a:cxnLst/>
              <a:rect l="0" t="0" r="0" b="0"/>
              <a:pathLst>
                <a:path w="99479" h="5732">
                  <a:moveTo>
                    <a:pt x="0" y="0"/>
                  </a:moveTo>
                  <a:lnTo>
                    <a:pt x="15843" y="5281"/>
                  </a:lnTo>
                  <a:lnTo>
                    <a:pt x="23825" y="5731"/>
                  </a:lnTo>
                  <a:lnTo>
                    <a:pt x="32463" y="4926"/>
                  </a:lnTo>
                  <a:lnTo>
                    <a:pt x="41538" y="3284"/>
                  </a:lnTo>
                  <a:lnTo>
                    <a:pt x="52009" y="2189"/>
                  </a:lnTo>
                  <a:lnTo>
                    <a:pt x="63410" y="1460"/>
                  </a:lnTo>
                  <a:lnTo>
                    <a:pt x="9947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0" name="Group 199"/>
          <p:cNvGrpSpPr/>
          <p:nvPr/>
        </p:nvGrpSpPr>
        <p:grpSpPr>
          <a:xfrm>
            <a:off x="278537" y="4148224"/>
            <a:ext cx="3929375" cy="308372"/>
            <a:chOff x="278537" y="4148224"/>
            <a:chExt cx="3929375" cy="308372"/>
          </a:xfrm>
        </p:grpSpPr>
        <p:sp>
          <p:nvSpPr>
            <p:cNvPr id="191" name="Freeform 190"/>
            <p:cNvSpPr/>
            <p:nvPr/>
          </p:nvSpPr>
          <p:spPr>
            <a:xfrm>
              <a:off x="3041684" y="4166987"/>
              <a:ext cx="124668" cy="192941"/>
            </a:xfrm>
            <a:custGeom>
              <a:avLst/>
              <a:gdLst/>
              <a:ahLst/>
              <a:cxnLst/>
              <a:rect l="0" t="0" r="0" b="0"/>
              <a:pathLst>
                <a:path w="124668" h="192941">
                  <a:moveTo>
                    <a:pt x="22232" y="30976"/>
                  </a:moveTo>
                  <a:lnTo>
                    <a:pt x="32794" y="15133"/>
                  </a:lnTo>
                  <a:lnTo>
                    <a:pt x="39221" y="9361"/>
                  </a:lnTo>
                  <a:lnTo>
                    <a:pt x="46822" y="4407"/>
                  </a:lnTo>
                  <a:lnTo>
                    <a:pt x="55205" y="0"/>
                  </a:lnTo>
                  <a:lnTo>
                    <a:pt x="64109" y="378"/>
                  </a:lnTo>
                  <a:lnTo>
                    <a:pt x="73362" y="3945"/>
                  </a:lnTo>
                  <a:lnTo>
                    <a:pt x="82846" y="9640"/>
                  </a:lnTo>
                  <a:lnTo>
                    <a:pt x="91379" y="16752"/>
                  </a:lnTo>
                  <a:lnTo>
                    <a:pt x="99279" y="24809"/>
                  </a:lnTo>
                  <a:lnTo>
                    <a:pt x="106756" y="33497"/>
                  </a:lnTo>
                  <a:lnTo>
                    <a:pt x="112846" y="43710"/>
                  </a:lnTo>
                  <a:lnTo>
                    <a:pt x="118011" y="54939"/>
                  </a:lnTo>
                  <a:lnTo>
                    <a:pt x="122560" y="66847"/>
                  </a:lnTo>
                  <a:lnTo>
                    <a:pt x="124487" y="80312"/>
                  </a:lnTo>
                  <a:lnTo>
                    <a:pt x="124667" y="94816"/>
                  </a:lnTo>
                  <a:lnTo>
                    <a:pt x="123681" y="110011"/>
                  </a:lnTo>
                  <a:lnTo>
                    <a:pt x="121919" y="123457"/>
                  </a:lnTo>
                  <a:lnTo>
                    <a:pt x="119638" y="135737"/>
                  </a:lnTo>
                  <a:lnTo>
                    <a:pt x="117013" y="147239"/>
                  </a:lnTo>
                  <a:lnTo>
                    <a:pt x="113052" y="157119"/>
                  </a:lnTo>
                  <a:lnTo>
                    <a:pt x="108201" y="165915"/>
                  </a:lnTo>
                  <a:lnTo>
                    <a:pt x="102756" y="173991"/>
                  </a:lnTo>
                  <a:lnTo>
                    <a:pt x="95810" y="180479"/>
                  </a:lnTo>
                  <a:lnTo>
                    <a:pt x="87864" y="185910"/>
                  </a:lnTo>
                  <a:lnTo>
                    <a:pt x="79250" y="190636"/>
                  </a:lnTo>
                  <a:lnTo>
                    <a:pt x="70192" y="192682"/>
                  </a:lnTo>
                  <a:lnTo>
                    <a:pt x="60837" y="192940"/>
                  </a:lnTo>
                  <a:lnTo>
                    <a:pt x="51285" y="192007"/>
                  </a:lnTo>
                  <a:lnTo>
                    <a:pt x="41601" y="189174"/>
                  </a:lnTo>
                  <a:lnTo>
                    <a:pt x="31828" y="185075"/>
                  </a:lnTo>
                  <a:lnTo>
                    <a:pt x="21998" y="180132"/>
                  </a:lnTo>
                  <a:lnTo>
                    <a:pt x="14339" y="173520"/>
                  </a:lnTo>
                  <a:lnTo>
                    <a:pt x="8127" y="165797"/>
                  </a:lnTo>
                  <a:lnTo>
                    <a:pt x="2881" y="157332"/>
                  </a:lnTo>
                  <a:lnTo>
                    <a:pt x="489" y="147267"/>
                  </a:lnTo>
                  <a:lnTo>
                    <a:pt x="0" y="136136"/>
                  </a:lnTo>
                  <a:lnTo>
                    <a:pt x="779" y="124294"/>
                  </a:lnTo>
                  <a:lnTo>
                    <a:pt x="4614" y="115295"/>
                  </a:lnTo>
                  <a:lnTo>
                    <a:pt x="10487" y="108189"/>
                  </a:lnTo>
                  <a:lnTo>
                    <a:pt x="17718" y="102347"/>
                  </a:lnTo>
                  <a:lnTo>
                    <a:pt x="25854" y="99558"/>
                  </a:lnTo>
                  <a:lnTo>
                    <a:pt x="34595" y="98803"/>
                  </a:lnTo>
                  <a:lnTo>
                    <a:pt x="43737" y="99406"/>
                  </a:lnTo>
                  <a:lnTo>
                    <a:pt x="52043" y="102018"/>
                  </a:lnTo>
                  <a:lnTo>
                    <a:pt x="59791" y="105970"/>
                  </a:lnTo>
                  <a:lnTo>
                    <a:pt x="81919" y="12050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Freeform 191"/>
            <p:cNvSpPr/>
            <p:nvPr/>
          </p:nvSpPr>
          <p:spPr>
            <a:xfrm>
              <a:off x="3244359" y="4168120"/>
              <a:ext cx="127939" cy="86087"/>
            </a:xfrm>
            <a:custGeom>
              <a:avLst/>
              <a:gdLst/>
              <a:ahLst/>
              <a:cxnLst/>
              <a:rect l="0" t="0" r="0" b="0"/>
              <a:pathLst>
                <a:path w="127939" h="86087">
                  <a:moveTo>
                    <a:pt x="8565" y="0"/>
                  </a:moveTo>
                  <a:lnTo>
                    <a:pt x="3284" y="21123"/>
                  </a:lnTo>
                  <a:lnTo>
                    <a:pt x="1728" y="31767"/>
                  </a:lnTo>
                  <a:lnTo>
                    <a:pt x="691" y="43284"/>
                  </a:lnTo>
                  <a:lnTo>
                    <a:pt x="0" y="55383"/>
                  </a:lnTo>
                  <a:lnTo>
                    <a:pt x="3960" y="64555"/>
                  </a:lnTo>
                  <a:lnTo>
                    <a:pt x="11022" y="71774"/>
                  </a:lnTo>
                  <a:lnTo>
                    <a:pt x="20151" y="77693"/>
                  </a:lnTo>
                  <a:lnTo>
                    <a:pt x="31763" y="81638"/>
                  </a:lnTo>
                  <a:lnTo>
                    <a:pt x="45031" y="84269"/>
                  </a:lnTo>
                  <a:lnTo>
                    <a:pt x="59403" y="86023"/>
                  </a:lnTo>
                  <a:lnTo>
                    <a:pt x="73406" y="86086"/>
                  </a:lnTo>
                  <a:lnTo>
                    <a:pt x="87162" y="85023"/>
                  </a:lnTo>
                  <a:lnTo>
                    <a:pt x="127938" y="795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Freeform 192"/>
            <p:cNvSpPr/>
            <p:nvPr/>
          </p:nvSpPr>
          <p:spPr>
            <a:xfrm>
              <a:off x="3363732" y="4148224"/>
              <a:ext cx="18514" cy="208904"/>
            </a:xfrm>
            <a:custGeom>
              <a:avLst/>
              <a:gdLst/>
              <a:ahLst/>
              <a:cxnLst/>
              <a:rect l="0" t="0" r="0" b="0"/>
              <a:pathLst>
                <a:path w="18514" h="208904">
                  <a:moveTo>
                    <a:pt x="8565" y="0"/>
                  </a:moveTo>
                  <a:lnTo>
                    <a:pt x="8565" y="21124"/>
                  </a:lnTo>
                  <a:lnTo>
                    <a:pt x="7460" y="30662"/>
                  </a:lnTo>
                  <a:lnTo>
                    <a:pt x="5617" y="40337"/>
                  </a:lnTo>
                  <a:lnTo>
                    <a:pt x="3284" y="50103"/>
                  </a:lnTo>
                  <a:lnTo>
                    <a:pt x="1728" y="62140"/>
                  </a:lnTo>
                  <a:lnTo>
                    <a:pt x="691" y="75691"/>
                  </a:lnTo>
                  <a:lnTo>
                    <a:pt x="0" y="90252"/>
                  </a:lnTo>
                  <a:lnTo>
                    <a:pt x="644" y="104380"/>
                  </a:lnTo>
                  <a:lnTo>
                    <a:pt x="2179" y="118221"/>
                  </a:lnTo>
                  <a:lnTo>
                    <a:pt x="4308" y="131869"/>
                  </a:lnTo>
                  <a:lnTo>
                    <a:pt x="6832" y="145389"/>
                  </a:lnTo>
                  <a:lnTo>
                    <a:pt x="9621" y="158823"/>
                  </a:lnTo>
                  <a:lnTo>
                    <a:pt x="18513" y="20890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Freeform 193"/>
            <p:cNvSpPr/>
            <p:nvPr/>
          </p:nvSpPr>
          <p:spPr>
            <a:xfrm>
              <a:off x="3433367" y="4188015"/>
              <a:ext cx="107016" cy="136492"/>
            </a:xfrm>
            <a:custGeom>
              <a:avLst/>
              <a:gdLst/>
              <a:ahLst/>
              <a:cxnLst/>
              <a:rect l="0" t="0" r="0" b="0"/>
              <a:pathLst>
                <a:path w="107016" h="136492">
                  <a:moveTo>
                    <a:pt x="8565" y="0"/>
                  </a:moveTo>
                  <a:lnTo>
                    <a:pt x="3284" y="15843"/>
                  </a:lnTo>
                  <a:lnTo>
                    <a:pt x="1728" y="26037"/>
                  </a:lnTo>
                  <a:lnTo>
                    <a:pt x="691" y="38359"/>
                  </a:lnTo>
                  <a:lnTo>
                    <a:pt x="0" y="52100"/>
                  </a:lnTo>
                  <a:lnTo>
                    <a:pt x="644" y="64577"/>
                  </a:lnTo>
                  <a:lnTo>
                    <a:pt x="2179" y="76210"/>
                  </a:lnTo>
                  <a:lnTo>
                    <a:pt x="4308" y="87282"/>
                  </a:lnTo>
                  <a:lnTo>
                    <a:pt x="7937" y="96874"/>
                  </a:lnTo>
                  <a:lnTo>
                    <a:pt x="12568" y="105479"/>
                  </a:lnTo>
                  <a:lnTo>
                    <a:pt x="17865" y="113427"/>
                  </a:lnTo>
                  <a:lnTo>
                    <a:pt x="24713" y="119830"/>
                  </a:lnTo>
                  <a:lnTo>
                    <a:pt x="32594" y="125205"/>
                  </a:lnTo>
                  <a:lnTo>
                    <a:pt x="41164" y="129893"/>
                  </a:lnTo>
                  <a:lnTo>
                    <a:pt x="51298" y="133018"/>
                  </a:lnTo>
                  <a:lnTo>
                    <a:pt x="62476" y="135102"/>
                  </a:lnTo>
                  <a:lnTo>
                    <a:pt x="74349" y="136491"/>
                  </a:lnTo>
                  <a:lnTo>
                    <a:pt x="83369" y="134101"/>
                  </a:lnTo>
                  <a:lnTo>
                    <a:pt x="90488" y="129192"/>
                  </a:lnTo>
                  <a:lnTo>
                    <a:pt x="96340" y="122603"/>
                  </a:lnTo>
                  <a:lnTo>
                    <a:pt x="100240" y="113789"/>
                  </a:lnTo>
                  <a:lnTo>
                    <a:pt x="102841" y="103492"/>
                  </a:lnTo>
                  <a:lnTo>
                    <a:pt x="104575" y="92207"/>
                  </a:lnTo>
                  <a:lnTo>
                    <a:pt x="105730" y="80261"/>
                  </a:lnTo>
                  <a:lnTo>
                    <a:pt x="106501" y="67877"/>
                  </a:lnTo>
                  <a:lnTo>
                    <a:pt x="107015" y="55199"/>
                  </a:lnTo>
                  <a:lnTo>
                    <a:pt x="104041" y="45642"/>
                  </a:lnTo>
                  <a:lnTo>
                    <a:pt x="98743" y="38165"/>
                  </a:lnTo>
                  <a:lnTo>
                    <a:pt x="91895" y="32075"/>
                  </a:lnTo>
                  <a:lnTo>
                    <a:pt x="84014" y="29121"/>
                  </a:lnTo>
                  <a:lnTo>
                    <a:pt x="75444" y="28256"/>
                  </a:lnTo>
                  <a:lnTo>
                    <a:pt x="48356" y="2984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Freeform 194"/>
            <p:cNvSpPr/>
            <p:nvPr/>
          </p:nvSpPr>
          <p:spPr>
            <a:xfrm>
              <a:off x="3680678" y="4386971"/>
              <a:ext cx="9949" cy="9949"/>
            </a:xfrm>
            <a:custGeom>
              <a:avLst/>
              <a:gdLst/>
              <a:ahLst/>
              <a:cxnLst/>
              <a:rect l="0" t="0" r="0" b="0"/>
              <a:pathLst>
                <a:path w="9949" h="9949">
                  <a:moveTo>
                    <a:pt x="9948" y="9948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Freeform 195"/>
            <p:cNvSpPr/>
            <p:nvPr/>
          </p:nvSpPr>
          <p:spPr>
            <a:xfrm>
              <a:off x="3737299" y="4230009"/>
              <a:ext cx="192075" cy="137067"/>
            </a:xfrm>
            <a:custGeom>
              <a:avLst/>
              <a:gdLst/>
              <a:ahLst/>
              <a:cxnLst/>
              <a:rect l="0" t="0" r="0" b="0"/>
              <a:pathLst>
                <a:path w="192075" h="137067">
                  <a:moveTo>
                    <a:pt x="22962" y="27641"/>
                  </a:moveTo>
                  <a:lnTo>
                    <a:pt x="33523" y="17079"/>
                  </a:lnTo>
                  <a:lnTo>
                    <a:pt x="39951" y="12862"/>
                  </a:lnTo>
                  <a:lnTo>
                    <a:pt x="47551" y="8946"/>
                  </a:lnTo>
                  <a:lnTo>
                    <a:pt x="55934" y="5230"/>
                  </a:lnTo>
                  <a:lnTo>
                    <a:pt x="65944" y="2752"/>
                  </a:lnTo>
                  <a:lnTo>
                    <a:pt x="77039" y="1101"/>
                  </a:lnTo>
                  <a:lnTo>
                    <a:pt x="88856" y="0"/>
                  </a:lnTo>
                  <a:lnTo>
                    <a:pt x="100051" y="1476"/>
                  </a:lnTo>
                  <a:lnTo>
                    <a:pt x="110830" y="4671"/>
                  </a:lnTo>
                  <a:lnTo>
                    <a:pt x="121332" y="9012"/>
                  </a:lnTo>
                  <a:lnTo>
                    <a:pt x="130543" y="15221"/>
                  </a:lnTo>
                  <a:lnTo>
                    <a:pt x="138895" y="22677"/>
                  </a:lnTo>
                  <a:lnTo>
                    <a:pt x="146674" y="30964"/>
                  </a:lnTo>
                  <a:lnTo>
                    <a:pt x="150754" y="40909"/>
                  </a:lnTo>
                  <a:lnTo>
                    <a:pt x="152369" y="51961"/>
                  </a:lnTo>
                  <a:lnTo>
                    <a:pt x="152340" y="63750"/>
                  </a:lnTo>
                  <a:lnTo>
                    <a:pt x="151216" y="74925"/>
                  </a:lnTo>
                  <a:lnTo>
                    <a:pt x="149361" y="85691"/>
                  </a:lnTo>
                  <a:lnTo>
                    <a:pt x="147019" y="96184"/>
                  </a:lnTo>
                  <a:lnTo>
                    <a:pt x="142142" y="104285"/>
                  </a:lnTo>
                  <a:lnTo>
                    <a:pt x="135574" y="110791"/>
                  </a:lnTo>
                  <a:lnTo>
                    <a:pt x="127880" y="116233"/>
                  </a:lnTo>
                  <a:lnTo>
                    <a:pt x="119435" y="120967"/>
                  </a:lnTo>
                  <a:lnTo>
                    <a:pt x="110489" y="125228"/>
                  </a:lnTo>
                  <a:lnTo>
                    <a:pt x="101208" y="129174"/>
                  </a:lnTo>
                  <a:lnTo>
                    <a:pt x="90601" y="131805"/>
                  </a:lnTo>
                  <a:lnTo>
                    <a:pt x="79107" y="133559"/>
                  </a:lnTo>
                  <a:lnTo>
                    <a:pt x="67024" y="134728"/>
                  </a:lnTo>
                  <a:lnTo>
                    <a:pt x="55653" y="134402"/>
                  </a:lnTo>
                  <a:lnTo>
                    <a:pt x="44756" y="133080"/>
                  </a:lnTo>
                  <a:lnTo>
                    <a:pt x="34175" y="131093"/>
                  </a:lnTo>
                  <a:lnTo>
                    <a:pt x="23805" y="127557"/>
                  </a:lnTo>
                  <a:lnTo>
                    <a:pt x="13577" y="122990"/>
                  </a:lnTo>
                  <a:lnTo>
                    <a:pt x="3441" y="117734"/>
                  </a:lnTo>
                  <a:lnTo>
                    <a:pt x="0" y="112020"/>
                  </a:lnTo>
                  <a:lnTo>
                    <a:pt x="1022" y="106000"/>
                  </a:lnTo>
                  <a:lnTo>
                    <a:pt x="5019" y="99775"/>
                  </a:lnTo>
                  <a:lnTo>
                    <a:pt x="11000" y="96731"/>
                  </a:lnTo>
                  <a:lnTo>
                    <a:pt x="18303" y="95807"/>
                  </a:lnTo>
                  <a:lnTo>
                    <a:pt x="26488" y="96297"/>
                  </a:lnTo>
                  <a:lnTo>
                    <a:pt x="36366" y="97728"/>
                  </a:lnTo>
                  <a:lnTo>
                    <a:pt x="47372" y="99788"/>
                  </a:lnTo>
                  <a:lnTo>
                    <a:pt x="71391" y="105024"/>
                  </a:lnTo>
                  <a:lnTo>
                    <a:pt x="96804" y="111035"/>
                  </a:lnTo>
                  <a:lnTo>
                    <a:pt x="108665" y="114186"/>
                  </a:lnTo>
                  <a:lnTo>
                    <a:pt x="130686" y="120634"/>
                  </a:lnTo>
                  <a:lnTo>
                    <a:pt x="151527" y="127184"/>
                  </a:lnTo>
                  <a:lnTo>
                    <a:pt x="192074" y="13706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Freeform 196"/>
            <p:cNvSpPr/>
            <p:nvPr/>
          </p:nvSpPr>
          <p:spPr>
            <a:xfrm>
              <a:off x="3989115" y="4217859"/>
              <a:ext cx="107869" cy="194990"/>
            </a:xfrm>
            <a:custGeom>
              <a:avLst/>
              <a:gdLst/>
              <a:ahLst/>
              <a:cxnLst/>
              <a:rect l="0" t="0" r="0" b="0"/>
              <a:pathLst>
                <a:path w="107869" h="194990">
                  <a:moveTo>
                    <a:pt x="19840" y="0"/>
                  </a:moveTo>
                  <a:lnTo>
                    <a:pt x="25121" y="15843"/>
                  </a:lnTo>
                  <a:lnTo>
                    <a:pt x="24466" y="22720"/>
                  </a:lnTo>
                  <a:lnTo>
                    <a:pt x="21819" y="29515"/>
                  </a:lnTo>
                  <a:lnTo>
                    <a:pt x="17843" y="36256"/>
                  </a:lnTo>
                  <a:lnTo>
                    <a:pt x="12982" y="42961"/>
                  </a:lnTo>
                  <a:lnTo>
                    <a:pt x="7531" y="49642"/>
                  </a:lnTo>
                  <a:lnTo>
                    <a:pt x="1686" y="56306"/>
                  </a:lnTo>
                  <a:lnTo>
                    <a:pt x="0" y="62959"/>
                  </a:lnTo>
                  <a:lnTo>
                    <a:pt x="1087" y="69605"/>
                  </a:lnTo>
                  <a:lnTo>
                    <a:pt x="4022" y="76247"/>
                  </a:lnTo>
                  <a:lnTo>
                    <a:pt x="10400" y="82885"/>
                  </a:lnTo>
                  <a:lnTo>
                    <a:pt x="19073" y="89521"/>
                  </a:lnTo>
                  <a:lnTo>
                    <a:pt x="29277" y="96156"/>
                  </a:lnTo>
                  <a:lnTo>
                    <a:pt x="39395" y="103895"/>
                  </a:lnTo>
                  <a:lnTo>
                    <a:pt x="49456" y="112370"/>
                  </a:lnTo>
                  <a:lnTo>
                    <a:pt x="59480" y="121336"/>
                  </a:lnTo>
                  <a:lnTo>
                    <a:pt x="76512" y="137194"/>
                  </a:lnTo>
                  <a:lnTo>
                    <a:pt x="98529" y="158549"/>
                  </a:lnTo>
                  <a:lnTo>
                    <a:pt x="105459" y="165386"/>
                  </a:lnTo>
                  <a:lnTo>
                    <a:pt x="107868" y="172155"/>
                  </a:lnTo>
                  <a:lnTo>
                    <a:pt x="107263" y="178878"/>
                  </a:lnTo>
                  <a:lnTo>
                    <a:pt x="104650" y="185570"/>
                  </a:lnTo>
                  <a:lnTo>
                    <a:pt x="98486" y="190032"/>
                  </a:lnTo>
                  <a:lnTo>
                    <a:pt x="89956" y="193007"/>
                  </a:lnTo>
                  <a:lnTo>
                    <a:pt x="79847" y="194989"/>
                  </a:lnTo>
                  <a:lnTo>
                    <a:pt x="69793" y="194101"/>
                  </a:lnTo>
                  <a:lnTo>
                    <a:pt x="59774" y="191298"/>
                  </a:lnTo>
                  <a:lnTo>
                    <a:pt x="9892" y="1691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Freeform 197"/>
            <p:cNvSpPr/>
            <p:nvPr/>
          </p:nvSpPr>
          <p:spPr>
            <a:xfrm>
              <a:off x="4018903" y="4197963"/>
              <a:ext cx="189009" cy="36867"/>
            </a:xfrm>
            <a:custGeom>
              <a:avLst/>
              <a:gdLst/>
              <a:ahLst/>
              <a:cxnLst/>
              <a:rect l="0" t="0" r="0" b="0"/>
              <a:pathLst>
                <a:path w="189009" h="36867">
                  <a:moveTo>
                    <a:pt x="0" y="0"/>
                  </a:moveTo>
                  <a:lnTo>
                    <a:pt x="55384" y="13846"/>
                  </a:lnTo>
                  <a:lnTo>
                    <a:pt x="66766" y="16968"/>
                  </a:lnTo>
                  <a:lnTo>
                    <a:pt x="99733" y="26643"/>
                  </a:lnTo>
                  <a:lnTo>
                    <a:pt x="124277" y="33210"/>
                  </a:lnTo>
                  <a:lnTo>
                    <a:pt x="137011" y="35404"/>
                  </a:lnTo>
                  <a:lnTo>
                    <a:pt x="149922" y="36866"/>
                  </a:lnTo>
                  <a:lnTo>
                    <a:pt x="189008" y="2984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Freeform 198"/>
            <p:cNvSpPr/>
            <p:nvPr/>
          </p:nvSpPr>
          <p:spPr>
            <a:xfrm>
              <a:off x="278537" y="4386971"/>
              <a:ext cx="2307886" cy="69625"/>
            </a:xfrm>
            <a:custGeom>
              <a:avLst/>
              <a:gdLst/>
              <a:ahLst/>
              <a:cxnLst/>
              <a:rect l="0" t="0" r="0" b="0"/>
              <a:pathLst>
                <a:path w="2307886" h="69625">
                  <a:moveTo>
                    <a:pt x="0" y="49739"/>
                  </a:moveTo>
                  <a:lnTo>
                    <a:pt x="15843" y="55020"/>
                  </a:lnTo>
                  <a:lnTo>
                    <a:pt x="24931" y="56575"/>
                  </a:lnTo>
                  <a:lnTo>
                    <a:pt x="46819" y="58304"/>
                  </a:lnTo>
                  <a:lnTo>
                    <a:pt x="109915" y="59504"/>
                  </a:lnTo>
                  <a:lnTo>
                    <a:pt x="174704" y="60768"/>
                  </a:lnTo>
                  <a:lnTo>
                    <a:pt x="186104" y="62618"/>
                  </a:lnTo>
                  <a:lnTo>
                    <a:pt x="197020" y="64957"/>
                  </a:lnTo>
                  <a:lnTo>
                    <a:pt x="208718" y="66516"/>
                  </a:lnTo>
                  <a:lnTo>
                    <a:pt x="233506" y="68248"/>
                  </a:lnTo>
                  <a:lnTo>
                    <a:pt x="298617" y="69452"/>
                  </a:lnTo>
                  <a:lnTo>
                    <a:pt x="396571" y="69624"/>
                  </a:lnTo>
                  <a:lnTo>
                    <a:pt x="411387" y="68522"/>
                  </a:lnTo>
                  <a:lnTo>
                    <a:pt x="425686" y="66682"/>
                  </a:lnTo>
                  <a:lnTo>
                    <a:pt x="439639" y="64350"/>
                  </a:lnTo>
                  <a:lnTo>
                    <a:pt x="453363" y="62796"/>
                  </a:lnTo>
                  <a:lnTo>
                    <a:pt x="480401" y="61069"/>
                  </a:lnTo>
                  <a:lnTo>
                    <a:pt x="541726" y="59960"/>
                  </a:lnTo>
                  <a:lnTo>
                    <a:pt x="589494" y="58662"/>
                  </a:lnTo>
                  <a:lnTo>
                    <a:pt x="604110" y="56793"/>
                  </a:lnTo>
                  <a:lnTo>
                    <a:pt x="618276" y="54442"/>
                  </a:lnTo>
                  <a:lnTo>
                    <a:pt x="634351" y="52874"/>
                  </a:lnTo>
                  <a:lnTo>
                    <a:pt x="669897" y="51132"/>
                  </a:lnTo>
                  <a:lnTo>
                    <a:pt x="739918" y="50014"/>
                  </a:lnTo>
                  <a:lnTo>
                    <a:pt x="836112" y="49775"/>
                  </a:lnTo>
                  <a:lnTo>
                    <a:pt x="854736" y="48657"/>
                  </a:lnTo>
                  <a:lnTo>
                    <a:pt x="872679" y="46807"/>
                  </a:lnTo>
                  <a:lnTo>
                    <a:pt x="890167" y="44468"/>
                  </a:lnTo>
                  <a:lnTo>
                    <a:pt x="908458" y="42909"/>
                  </a:lnTo>
                  <a:lnTo>
                    <a:pt x="946466" y="41177"/>
                  </a:lnTo>
                  <a:lnTo>
                    <a:pt x="1005149" y="40202"/>
                  </a:lnTo>
                  <a:lnTo>
                    <a:pt x="1345717" y="39791"/>
                  </a:lnTo>
                  <a:lnTo>
                    <a:pt x="1364690" y="38686"/>
                  </a:lnTo>
                  <a:lnTo>
                    <a:pt x="1383971" y="36844"/>
                  </a:lnTo>
                  <a:lnTo>
                    <a:pt x="1403457" y="34510"/>
                  </a:lnTo>
                  <a:lnTo>
                    <a:pt x="1420869" y="32954"/>
                  </a:lnTo>
                  <a:lnTo>
                    <a:pt x="1452005" y="31226"/>
                  </a:lnTo>
                  <a:lnTo>
                    <a:pt x="1467603" y="29660"/>
                  </a:lnTo>
                  <a:lnTo>
                    <a:pt x="1483528" y="27511"/>
                  </a:lnTo>
                  <a:lnTo>
                    <a:pt x="1499672" y="24972"/>
                  </a:lnTo>
                  <a:lnTo>
                    <a:pt x="1517066" y="23280"/>
                  </a:lnTo>
                  <a:lnTo>
                    <a:pt x="1554078" y="21400"/>
                  </a:lnTo>
                  <a:lnTo>
                    <a:pt x="1573232" y="19793"/>
                  </a:lnTo>
                  <a:lnTo>
                    <a:pt x="1592634" y="17617"/>
                  </a:lnTo>
                  <a:lnTo>
                    <a:pt x="1612200" y="15060"/>
                  </a:lnTo>
                  <a:lnTo>
                    <a:pt x="1631876" y="13356"/>
                  </a:lnTo>
                  <a:lnTo>
                    <a:pt x="1671423" y="11463"/>
                  </a:lnTo>
                  <a:lnTo>
                    <a:pt x="1725691" y="10397"/>
                  </a:lnTo>
                  <a:lnTo>
                    <a:pt x="1830193" y="9987"/>
                  </a:lnTo>
                  <a:lnTo>
                    <a:pt x="1846839" y="8869"/>
                  </a:lnTo>
                  <a:lnTo>
                    <a:pt x="1864568" y="7018"/>
                  </a:lnTo>
                  <a:lnTo>
                    <a:pt x="1883020" y="4678"/>
                  </a:lnTo>
                  <a:lnTo>
                    <a:pt x="1901952" y="3119"/>
                  </a:lnTo>
                  <a:lnTo>
                    <a:pt x="1940674" y="1386"/>
                  </a:lnTo>
                  <a:lnTo>
                    <a:pt x="1999758" y="411"/>
                  </a:lnTo>
                  <a:lnTo>
                    <a:pt x="2059266" y="122"/>
                  </a:lnTo>
                  <a:lnTo>
                    <a:pt x="2075821" y="1187"/>
                  </a:lnTo>
                  <a:lnTo>
                    <a:pt x="2090173" y="3002"/>
                  </a:lnTo>
                  <a:lnTo>
                    <a:pt x="2103057" y="5317"/>
                  </a:lnTo>
                  <a:lnTo>
                    <a:pt x="2117173" y="6861"/>
                  </a:lnTo>
                  <a:lnTo>
                    <a:pt x="2163445" y="9033"/>
                  </a:lnTo>
                  <a:lnTo>
                    <a:pt x="2225644" y="9767"/>
                  </a:lnTo>
                  <a:lnTo>
                    <a:pt x="2253649" y="8762"/>
                  </a:lnTo>
                  <a:lnTo>
                    <a:pt x="2267307" y="6947"/>
                  </a:lnTo>
                  <a:lnTo>
                    <a:pt x="230788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0" name="Group 219"/>
          <p:cNvGrpSpPr/>
          <p:nvPr/>
        </p:nvGrpSpPr>
        <p:grpSpPr>
          <a:xfrm>
            <a:off x="895774" y="4575979"/>
            <a:ext cx="2854540" cy="278539"/>
            <a:chOff x="895774" y="4575979"/>
            <a:chExt cx="2854540" cy="278539"/>
          </a:xfrm>
        </p:grpSpPr>
        <p:sp>
          <p:nvSpPr>
            <p:cNvPr id="201" name="Freeform 200"/>
            <p:cNvSpPr/>
            <p:nvPr/>
          </p:nvSpPr>
          <p:spPr>
            <a:xfrm>
              <a:off x="895774" y="4609407"/>
              <a:ext cx="128848" cy="200652"/>
            </a:xfrm>
            <a:custGeom>
              <a:avLst/>
              <a:gdLst/>
              <a:ahLst/>
              <a:cxnLst/>
              <a:rect l="0" t="0" r="0" b="0"/>
              <a:pathLst>
                <a:path w="128848" h="200652">
                  <a:moveTo>
                    <a:pt x="29369" y="36206"/>
                  </a:moveTo>
                  <a:lnTo>
                    <a:pt x="18807" y="25644"/>
                  </a:lnTo>
                  <a:lnTo>
                    <a:pt x="19012" y="20322"/>
                  </a:lnTo>
                  <a:lnTo>
                    <a:pt x="22464" y="14564"/>
                  </a:lnTo>
                  <a:lnTo>
                    <a:pt x="28082" y="8514"/>
                  </a:lnTo>
                  <a:lnTo>
                    <a:pt x="36248" y="4481"/>
                  </a:lnTo>
                  <a:lnTo>
                    <a:pt x="46113" y="1792"/>
                  </a:lnTo>
                  <a:lnTo>
                    <a:pt x="57112" y="0"/>
                  </a:lnTo>
                  <a:lnTo>
                    <a:pt x="66654" y="1015"/>
                  </a:lnTo>
                  <a:lnTo>
                    <a:pt x="75227" y="3903"/>
                  </a:lnTo>
                  <a:lnTo>
                    <a:pt x="83152" y="8039"/>
                  </a:lnTo>
                  <a:lnTo>
                    <a:pt x="89541" y="14112"/>
                  </a:lnTo>
                  <a:lnTo>
                    <a:pt x="94906" y="21477"/>
                  </a:lnTo>
                  <a:lnTo>
                    <a:pt x="99588" y="29702"/>
                  </a:lnTo>
                  <a:lnTo>
                    <a:pt x="103814" y="38502"/>
                  </a:lnTo>
                  <a:lnTo>
                    <a:pt x="107737" y="47685"/>
                  </a:lnTo>
                  <a:lnTo>
                    <a:pt x="111458" y="57122"/>
                  </a:lnTo>
                  <a:lnTo>
                    <a:pt x="112833" y="67835"/>
                  </a:lnTo>
                  <a:lnTo>
                    <a:pt x="112644" y="79399"/>
                  </a:lnTo>
                  <a:lnTo>
                    <a:pt x="111413" y="91528"/>
                  </a:lnTo>
                  <a:lnTo>
                    <a:pt x="109487" y="104037"/>
                  </a:lnTo>
                  <a:lnTo>
                    <a:pt x="107098" y="116796"/>
                  </a:lnTo>
                  <a:lnTo>
                    <a:pt x="104400" y="129724"/>
                  </a:lnTo>
                  <a:lnTo>
                    <a:pt x="100391" y="141658"/>
                  </a:lnTo>
                  <a:lnTo>
                    <a:pt x="95507" y="152930"/>
                  </a:lnTo>
                  <a:lnTo>
                    <a:pt x="90041" y="163761"/>
                  </a:lnTo>
                  <a:lnTo>
                    <a:pt x="84186" y="173192"/>
                  </a:lnTo>
                  <a:lnTo>
                    <a:pt x="78072" y="181691"/>
                  </a:lnTo>
                  <a:lnTo>
                    <a:pt x="71785" y="189567"/>
                  </a:lnTo>
                  <a:lnTo>
                    <a:pt x="62068" y="194817"/>
                  </a:lnTo>
                  <a:lnTo>
                    <a:pt x="50063" y="198318"/>
                  </a:lnTo>
                  <a:lnTo>
                    <a:pt x="36533" y="200651"/>
                  </a:lnTo>
                  <a:lnTo>
                    <a:pt x="25303" y="199996"/>
                  </a:lnTo>
                  <a:lnTo>
                    <a:pt x="15605" y="197349"/>
                  </a:lnTo>
                  <a:lnTo>
                    <a:pt x="6929" y="193374"/>
                  </a:lnTo>
                  <a:lnTo>
                    <a:pt x="2251" y="186302"/>
                  </a:lnTo>
                  <a:lnTo>
                    <a:pt x="237" y="177167"/>
                  </a:lnTo>
                  <a:lnTo>
                    <a:pt x="0" y="166655"/>
                  </a:lnTo>
                  <a:lnTo>
                    <a:pt x="2053" y="157436"/>
                  </a:lnTo>
                  <a:lnTo>
                    <a:pt x="5632" y="149080"/>
                  </a:lnTo>
                  <a:lnTo>
                    <a:pt x="10228" y="141299"/>
                  </a:lnTo>
                  <a:lnTo>
                    <a:pt x="16608" y="135006"/>
                  </a:lnTo>
                  <a:lnTo>
                    <a:pt x="24178" y="129706"/>
                  </a:lnTo>
                  <a:lnTo>
                    <a:pt x="32540" y="125067"/>
                  </a:lnTo>
                  <a:lnTo>
                    <a:pt x="41431" y="124185"/>
                  </a:lnTo>
                  <a:lnTo>
                    <a:pt x="50674" y="125807"/>
                  </a:lnTo>
                  <a:lnTo>
                    <a:pt x="60152" y="129099"/>
                  </a:lnTo>
                  <a:lnTo>
                    <a:pt x="69787" y="133505"/>
                  </a:lnTo>
                  <a:lnTo>
                    <a:pt x="79526" y="138652"/>
                  </a:lnTo>
                  <a:lnTo>
                    <a:pt x="89334" y="144295"/>
                  </a:lnTo>
                  <a:lnTo>
                    <a:pt x="98084" y="150267"/>
                  </a:lnTo>
                  <a:lnTo>
                    <a:pt x="106128" y="156459"/>
                  </a:lnTo>
                  <a:lnTo>
                    <a:pt x="128847" y="1854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Freeform 201"/>
            <p:cNvSpPr/>
            <p:nvPr/>
          </p:nvSpPr>
          <p:spPr>
            <a:xfrm>
              <a:off x="1103254" y="4622936"/>
              <a:ext cx="130271" cy="183088"/>
            </a:xfrm>
            <a:custGeom>
              <a:avLst/>
              <a:gdLst/>
              <a:ahLst/>
              <a:cxnLst/>
              <a:rect l="0" t="0" r="0" b="0"/>
              <a:pathLst>
                <a:path w="130271" h="183088">
                  <a:moveTo>
                    <a:pt x="949" y="22677"/>
                  </a:moveTo>
                  <a:lnTo>
                    <a:pt x="11511" y="12115"/>
                  </a:lnTo>
                  <a:lnTo>
                    <a:pt x="17938" y="7899"/>
                  </a:lnTo>
                  <a:lnTo>
                    <a:pt x="25539" y="3983"/>
                  </a:lnTo>
                  <a:lnTo>
                    <a:pt x="33922" y="266"/>
                  </a:lnTo>
                  <a:lnTo>
                    <a:pt x="42827" y="0"/>
                  </a:lnTo>
                  <a:lnTo>
                    <a:pt x="52079" y="2032"/>
                  </a:lnTo>
                  <a:lnTo>
                    <a:pt x="61563" y="5598"/>
                  </a:lnTo>
                  <a:lnTo>
                    <a:pt x="70096" y="11291"/>
                  </a:lnTo>
                  <a:lnTo>
                    <a:pt x="77996" y="18403"/>
                  </a:lnTo>
                  <a:lnTo>
                    <a:pt x="85473" y="26460"/>
                  </a:lnTo>
                  <a:lnTo>
                    <a:pt x="90458" y="36252"/>
                  </a:lnTo>
                  <a:lnTo>
                    <a:pt x="93781" y="47201"/>
                  </a:lnTo>
                  <a:lnTo>
                    <a:pt x="95996" y="58922"/>
                  </a:lnTo>
                  <a:lnTo>
                    <a:pt x="96368" y="71157"/>
                  </a:lnTo>
                  <a:lnTo>
                    <a:pt x="95510" y="83735"/>
                  </a:lnTo>
                  <a:lnTo>
                    <a:pt x="93833" y="96542"/>
                  </a:lnTo>
                  <a:lnTo>
                    <a:pt x="91610" y="109501"/>
                  </a:lnTo>
                  <a:lnTo>
                    <a:pt x="89022" y="122561"/>
                  </a:lnTo>
                  <a:lnTo>
                    <a:pt x="86192" y="135690"/>
                  </a:lnTo>
                  <a:lnTo>
                    <a:pt x="82095" y="146653"/>
                  </a:lnTo>
                  <a:lnTo>
                    <a:pt x="77152" y="156172"/>
                  </a:lnTo>
                  <a:lnTo>
                    <a:pt x="71647" y="164728"/>
                  </a:lnTo>
                  <a:lnTo>
                    <a:pt x="64661" y="171538"/>
                  </a:lnTo>
                  <a:lnTo>
                    <a:pt x="56687" y="177183"/>
                  </a:lnTo>
                  <a:lnTo>
                    <a:pt x="48056" y="182052"/>
                  </a:lnTo>
                  <a:lnTo>
                    <a:pt x="40091" y="183087"/>
                  </a:lnTo>
                  <a:lnTo>
                    <a:pt x="32570" y="181567"/>
                  </a:lnTo>
                  <a:lnTo>
                    <a:pt x="25346" y="178343"/>
                  </a:lnTo>
                  <a:lnTo>
                    <a:pt x="18319" y="173982"/>
                  </a:lnTo>
                  <a:lnTo>
                    <a:pt x="11424" y="168865"/>
                  </a:lnTo>
                  <a:lnTo>
                    <a:pt x="4616" y="163243"/>
                  </a:lnTo>
                  <a:lnTo>
                    <a:pt x="1183" y="156178"/>
                  </a:lnTo>
                  <a:lnTo>
                    <a:pt x="0" y="148153"/>
                  </a:lnTo>
                  <a:lnTo>
                    <a:pt x="316" y="139487"/>
                  </a:lnTo>
                  <a:lnTo>
                    <a:pt x="3843" y="132604"/>
                  </a:lnTo>
                  <a:lnTo>
                    <a:pt x="9510" y="126910"/>
                  </a:lnTo>
                  <a:lnTo>
                    <a:pt x="16604" y="122009"/>
                  </a:lnTo>
                  <a:lnTo>
                    <a:pt x="25755" y="118742"/>
                  </a:lnTo>
                  <a:lnTo>
                    <a:pt x="36277" y="116564"/>
                  </a:lnTo>
                  <a:lnTo>
                    <a:pt x="47712" y="115112"/>
                  </a:lnTo>
                  <a:lnTo>
                    <a:pt x="57547" y="116354"/>
                  </a:lnTo>
                  <a:lnTo>
                    <a:pt x="66314" y="119393"/>
                  </a:lnTo>
                  <a:lnTo>
                    <a:pt x="74369" y="123630"/>
                  </a:lnTo>
                  <a:lnTo>
                    <a:pt x="81950" y="128665"/>
                  </a:lnTo>
                  <a:lnTo>
                    <a:pt x="89214" y="134232"/>
                  </a:lnTo>
                  <a:lnTo>
                    <a:pt x="96268" y="140154"/>
                  </a:lnTo>
                  <a:lnTo>
                    <a:pt x="103181" y="146313"/>
                  </a:lnTo>
                  <a:lnTo>
                    <a:pt x="110000" y="152629"/>
                  </a:lnTo>
                  <a:lnTo>
                    <a:pt x="130270" y="1818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Freeform 202"/>
            <p:cNvSpPr/>
            <p:nvPr/>
          </p:nvSpPr>
          <p:spPr>
            <a:xfrm>
              <a:off x="1303159" y="4628483"/>
              <a:ext cx="155018" cy="203350"/>
            </a:xfrm>
            <a:custGeom>
              <a:avLst/>
              <a:gdLst/>
              <a:ahLst/>
              <a:cxnLst/>
              <a:rect l="0" t="0" r="0" b="0"/>
              <a:pathLst>
                <a:path w="155018" h="203350">
                  <a:moveTo>
                    <a:pt x="0" y="17130"/>
                  </a:moveTo>
                  <a:lnTo>
                    <a:pt x="10562" y="6568"/>
                  </a:lnTo>
                  <a:lnTo>
                    <a:pt x="18094" y="3457"/>
                  </a:lnTo>
                  <a:lnTo>
                    <a:pt x="27537" y="1383"/>
                  </a:lnTo>
                  <a:lnTo>
                    <a:pt x="38254" y="0"/>
                  </a:lnTo>
                  <a:lnTo>
                    <a:pt x="48714" y="1289"/>
                  </a:lnTo>
                  <a:lnTo>
                    <a:pt x="59003" y="4359"/>
                  </a:lnTo>
                  <a:lnTo>
                    <a:pt x="69179" y="8616"/>
                  </a:lnTo>
                  <a:lnTo>
                    <a:pt x="74857" y="14770"/>
                  </a:lnTo>
                  <a:lnTo>
                    <a:pt x="77537" y="22188"/>
                  </a:lnTo>
                  <a:lnTo>
                    <a:pt x="78219" y="30450"/>
                  </a:lnTo>
                  <a:lnTo>
                    <a:pt x="75357" y="38168"/>
                  </a:lnTo>
                  <a:lnTo>
                    <a:pt x="70134" y="45525"/>
                  </a:lnTo>
                  <a:lnTo>
                    <a:pt x="63335" y="52640"/>
                  </a:lnTo>
                  <a:lnTo>
                    <a:pt x="62119" y="58488"/>
                  </a:lnTo>
                  <a:lnTo>
                    <a:pt x="64624" y="63492"/>
                  </a:lnTo>
                  <a:lnTo>
                    <a:pt x="69610" y="67934"/>
                  </a:lnTo>
                  <a:lnTo>
                    <a:pt x="77355" y="73105"/>
                  </a:lnTo>
                  <a:lnTo>
                    <a:pt x="86940" y="78764"/>
                  </a:lnTo>
                  <a:lnTo>
                    <a:pt x="97751" y="84747"/>
                  </a:lnTo>
                  <a:lnTo>
                    <a:pt x="107169" y="90946"/>
                  </a:lnTo>
                  <a:lnTo>
                    <a:pt x="115658" y="97289"/>
                  </a:lnTo>
                  <a:lnTo>
                    <a:pt x="123528" y="103729"/>
                  </a:lnTo>
                  <a:lnTo>
                    <a:pt x="130986" y="110232"/>
                  </a:lnTo>
                  <a:lnTo>
                    <a:pt x="138168" y="116779"/>
                  </a:lnTo>
                  <a:lnTo>
                    <a:pt x="145167" y="123354"/>
                  </a:lnTo>
                  <a:lnTo>
                    <a:pt x="149833" y="132158"/>
                  </a:lnTo>
                  <a:lnTo>
                    <a:pt x="152943" y="142449"/>
                  </a:lnTo>
                  <a:lnTo>
                    <a:pt x="155017" y="153731"/>
                  </a:lnTo>
                  <a:lnTo>
                    <a:pt x="154189" y="163463"/>
                  </a:lnTo>
                  <a:lnTo>
                    <a:pt x="151426" y="172161"/>
                  </a:lnTo>
                  <a:lnTo>
                    <a:pt x="147374" y="180171"/>
                  </a:lnTo>
                  <a:lnTo>
                    <a:pt x="141356" y="186616"/>
                  </a:lnTo>
                  <a:lnTo>
                    <a:pt x="134028" y="192018"/>
                  </a:lnTo>
                  <a:lnTo>
                    <a:pt x="125827" y="196725"/>
                  </a:lnTo>
                  <a:lnTo>
                    <a:pt x="114834" y="199862"/>
                  </a:lnTo>
                  <a:lnTo>
                    <a:pt x="101978" y="201955"/>
                  </a:lnTo>
                  <a:lnTo>
                    <a:pt x="87881" y="203349"/>
                  </a:lnTo>
                  <a:lnTo>
                    <a:pt x="77377" y="200963"/>
                  </a:lnTo>
                  <a:lnTo>
                    <a:pt x="69270" y="196056"/>
                  </a:lnTo>
                  <a:lnTo>
                    <a:pt x="49739" y="17629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Freeform 203"/>
            <p:cNvSpPr/>
            <p:nvPr/>
          </p:nvSpPr>
          <p:spPr>
            <a:xfrm>
              <a:off x="1601592" y="4834621"/>
              <a:ext cx="9949" cy="1"/>
            </a:xfrm>
            <a:custGeom>
              <a:avLst/>
              <a:gdLst/>
              <a:ahLst/>
              <a:cxnLst/>
              <a:rect l="0" t="0" r="0" b="0"/>
              <a:pathLst>
                <a:path w="9949" h="1">
                  <a:moveTo>
                    <a:pt x="9948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Freeform 204"/>
            <p:cNvSpPr/>
            <p:nvPr/>
          </p:nvSpPr>
          <p:spPr>
            <a:xfrm>
              <a:off x="1665496" y="4655561"/>
              <a:ext cx="164896" cy="59478"/>
            </a:xfrm>
            <a:custGeom>
              <a:avLst/>
              <a:gdLst/>
              <a:ahLst/>
              <a:cxnLst/>
              <a:rect l="0" t="0" r="0" b="0"/>
              <a:pathLst>
                <a:path w="164896" h="59478">
                  <a:moveTo>
                    <a:pt x="5731" y="0"/>
                  </a:moveTo>
                  <a:lnTo>
                    <a:pt x="450" y="15843"/>
                  </a:lnTo>
                  <a:lnTo>
                    <a:pt x="0" y="23825"/>
                  </a:lnTo>
                  <a:lnTo>
                    <a:pt x="805" y="32463"/>
                  </a:lnTo>
                  <a:lnTo>
                    <a:pt x="2447" y="41537"/>
                  </a:lnTo>
                  <a:lnTo>
                    <a:pt x="7963" y="47587"/>
                  </a:lnTo>
                  <a:lnTo>
                    <a:pt x="16061" y="51620"/>
                  </a:lnTo>
                  <a:lnTo>
                    <a:pt x="25881" y="54309"/>
                  </a:lnTo>
                  <a:lnTo>
                    <a:pt x="36849" y="56102"/>
                  </a:lnTo>
                  <a:lnTo>
                    <a:pt x="48583" y="57297"/>
                  </a:lnTo>
                  <a:lnTo>
                    <a:pt x="60826" y="58093"/>
                  </a:lnTo>
                  <a:lnTo>
                    <a:pt x="73410" y="58624"/>
                  </a:lnTo>
                  <a:lnTo>
                    <a:pt x="99181" y="59215"/>
                  </a:lnTo>
                  <a:lnTo>
                    <a:pt x="125373" y="59477"/>
                  </a:lnTo>
                  <a:lnTo>
                    <a:pt x="164895" y="497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Freeform 205"/>
            <p:cNvSpPr/>
            <p:nvPr/>
          </p:nvSpPr>
          <p:spPr>
            <a:xfrm>
              <a:off x="1791010" y="4595874"/>
              <a:ext cx="39382" cy="238748"/>
            </a:xfrm>
            <a:custGeom>
              <a:avLst/>
              <a:gdLst/>
              <a:ahLst/>
              <a:cxnLst/>
              <a:rect l="0" t="0" r="0" b="0"/>
              <a:pathLst>
                <a:path w="39382" h="238748">
                  <a:moveTo>
                    <a:pt x="9538" y="0"/>
                  </a:moveTo>
                  <a:lnTo>
                    <a:pt x="4257" y="15843"/>
                  </a:lnTo>
                  <a:lnTo>
                    <a:pt x="2701" y="26036"/>
                  </a:lnTo>
                  <a:lnTo>
                    <a:pt x="1664" y="38359"/>
                  </a:lnTo>
                  <a:lnTo>
                    <a:pt x="973" y="52100"/>
                  </a:lnTo>
                  <a:lnTo>
                    <a:pt x="205" y="79158"/>
                  </a:lnTo>
                  <a:lnTo>
                    <a:pt x="0" y="92563"/>
                  </a:lnTo>
                  <a:lnTo>
                    <a:pt x="968" y="107026"/>
                  </a:lnTo>
                  <a:lnTo>
                    <a:pt x="2720" y="122196"/>
                  </a:lnTo>
                  <a:lnTo>
                    <a:pt x="4992" y="137835"/>
                  </a:lnTo>
                  <a:lnTo>
                    <a:pt x="7613" y="151576"/>
                  </a:lnTo>
                  <a:lnTo>
                    <a:pt x="10465" y="164054"/>
                  </a:lnTo>
                  <a:lnTo>
                    <a:pt x="13472" y="175688"/>
                  </a:lnTo>
                  <a:lnTo>
                    <a:pt x="16582" y="186760"/>
                  </a:lnTo>
                  <a:lnTo>
                    <a:pt x="19760" y="197457"/>
                  </a:lnTo>
                  <a:lnTo>
                    <a:pt x="39381" y="2387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Freeform 206"/>
            <p:cNvSpPr/>
            <p:nvPr/>
          </p:nvSpPr>
          <p:spPr>
            <a:xfrm>
              <a:off x="1884347" y="4625718"/>
              <a:ext cx="129075" cy="184047"/>
            </a:xfrm>
            <a:custGeom>
              <a:avLst/>
              <a:gdLst/>
              <a:ahLst/>
              <a:cxnLst/>
              <a:rect l="0" t="0" r="0" b="0"/>
              <a:pathLst>
                <a:path w="129075" h="184047">
                  <a:moveTo>
                    <a:pt x="5731" y="0"/>
                  </a:moveTo>
                  <a:lnTo>
                    <a:pt x="5731" y="21123"/>
                  </a:lnTo>
                  <a:lnTo>
                    <a:pt x="4626" y="30662"/>
                  </a:lnTo>
                  <a:lnTo>
                    <a:pt x="2783" y="40337"/>
                  </a:lnTo>
                  <a:lnTo>
                    <a:pt x="450" y="50103"/>
                  </a:lnTo>
                  <a:lnTo>
                    <a:pt x="0" y="59929"/>
                  </a:lnTo>
                  <a:lnTo>
                    <a:pt x="805" y="69796"/>
                  </a:lnTo>
                  <a:lnTo>
                    <a:pt x="2447" y="79690"/>
                  </a:lnTo>
                  <a:lnTo>
                    <a:pt x="6857" y="87391"/>
                  </a:lnTo>
                  <a:lnTo>
                    <a:pt x="13114" y="93631"/>
                  </a:lnTo>
                  <a:lnTo>
                    <a:pt x="20601" y="98895"/>
                  </a:lnTo>
                  <a:lnTo>
                    <a:pt x="30013" y="102405"/>
                  </a:lnTo>
                  <a:lnTo>
                    <a:pt x="40709" y="104745"/>
                  </a:lnTo>
                  <a:lnTo>
                    <a:pt x="52261" y="106305"/>
                  </a:lnTo>
                  <a:lnTo>
                    <a:pt x="63278" y="108450"/>
                  </a:lnTo>
                  <a:lnTo>
                    <a:pt x="73939" y="110986"/>
                  </a:lnTo>
                  <a:lnTo>
                    <a:pt x="84362" y="113782"/>
                  </a:lnTo>
                  <a:lnTo>
                    <a:pt x="94627" y="117856"/>
                  </a:lnTo>
                  <a:lnTo>
                    <a:pt x="104786" y="122783"/>
                  </a:lnTo>
                  <a:lnTo>
                    <a:pt x="114875" y="128278"/>
                  </a:lnTo>
                  <a:lnTo>
                    <a:pt x="121600" y="136363"/>
                  </a:lnTo>
                  <a:lnTo>
                    <a:pt x="126084" y="146174"/>
                  </a:lnTo>
                  <a:lnTo>
                    <a:pt x="129074" y="157136"/>
                  </a:lnTo>
                  <a:lnTo>
                    <a:pt x="127750" y="165549"/>
                  </a:lnTo>
                  <a:lnTo>
                    <a:pt x="123552" y="172263"/>
                  </a:lnTo>
                  <a:lnTo>
                    <a:pt x="117438" y="177844"/>
                  </a:lnTo>
                  <a:lnTo>
                    <a:pt x="108940" y="181566"/>
                  </a:lnTo>
                  <a:lnTo>
                    <a:pt x="98854" y="184046"/>
                  </a:lnTo>
                  <a:lnTo>
                    <a:pt x="45522" y="1790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Freeform 207"/>
            <p:cNvSpPr/>
            <p:nvPr/>
          </p:nvSpPr>
          <p:spPr>
            <a:xfrm>
              <a:off x="1919921" y="4593022"/>
              <a:ext cx="139270" cy="12801"/>
            </a:xfrm>
            <a:custGeom>
              <a:avLst/>
              <a:gdLst/>
              <a:ahLst/>
              <a:cxnLst/>
              <a:rect l="0" t="0" r="0" b="0"/>
              <a:pathLst>
                <a:path w="139270" h="12801">
                  <a:moveTo>
                    <a:pt x="0" y="12800"/>
                  </a:moveTo>
                  <a:lnTo>
                    <a:pt x="21124" y="2238"/>
                  </a:lnTo>
                  <a:lnTo>
                    <a:pt x="30662" y="232"/>
                  </a:lnTo>
                  <a:lnTo>
                    <a:pt x="40337" y="0"/>
                  </a:lnTo>
                  <a:lnTo>
                    <a:pt x="50103" y="951"/>
                  </a:lnTo>
                  <a:lnTo>
                    <a:pt x="61035" y="1585"/>
                  </a:lnTo>
                  <a:lnTo>
                    <a:pt x="72744" y="2007"/>
                  </a:lnTo>
                  <a:lnTo>
                    <a:pt x="139269" y="285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Freeform 208"/>
            <p:cNvSpPr/>
            <p:nvPr/>
          </p:nvSpPr>
          <p:spPr>
            <a:xfrm>
              <a:off x="2188511" y="4685404"/>
              <a:ext cx="189009" cy="9949"/>
            </a:xfrm>
            <a:custGeom>
              <a:avLst/>
              <a:gdLst/>
              <a:ahLst/>
              <a:cxnLst/>
              <a:rect l="0" t="0" r="0" b="0"/>
              <a:pathLst>
                <a:path w="189009" h="9949">
                  <a:moveTo>
                    <a:pt x="0" y="0"/>
                  </a:moveTo>
                  <a:lnTo>
                    <a:pt x="108355" y="0"/>
                  </a:lnTo>
                  <a:lnTo>
                    <a:pt x="124186" y="1106"/>
                  </a:lnTo>
                  <a:lnTo>
                    <a:pt x="140267" y="2948"/>
                  </a:lnTo>
                  <a:lnTo>
                    <a:pt x="189008" y="9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Freeform 209"/>
            <p:cNvSpPr/>
            <p:nvPr/>
          </p:nvSpPr>
          <p:spPr>
            <a:xfrm>
              <a:off x="2238250" y="4759255"/>
              <a:ext cx="208905" cy="25628"/>
            </a:xfrm>
            <a:custGeom>
              <a:avLst/>
              <a:gdLst/>
              <a:ahLst/>
              <a:cxnLst/>
              <a:rect l="0" t="0" r="0" b="0"/>
              <a:pathLst>
                <a:path w="208905" h="25628">
                  <a:moveTo>
                    <a:pt x="0" y="5732"/>
                  </a:moveTo>
                  <a:lnTo>
                    <a:pt x="15843" y="450"/>
                  </a:lnTo>
                  <a:lnTo>
                    <a:pt x="24931" y="0"/>
                  </a:lnTo>
                  <a:lnTo>
                    <a:pt x="35411" y="806"/>
                  </a:lnTo>
                  <a:lnTo>
                    <a:pt x="46819" y="2447"/>
                  </a:lnTo>
                  <a:lnTo>
                    <a:pt x="59951" y="3542"/>
                  </a:lnTo>
                  <a:lnTo>
                    <a:pt x="74232" y="4272"/>
                  </a:lnTo>
                  <a:lnTo>
                    <a:pt x="104837" y="5083"/>
                  </a:lnTo>
                  <a:lnTo>
                    <a:pt x="136861" y="5443"/>
                  </a:lnTo>
                  <a:lnTo>
                    <a:pt x="150928" y="6645"/>
                  </a:lnTo>
                  <a:lnTo>
                    <a:pt x="163621" y="8551"/>
                  </a:lnTo>
                  <a:lnTo>
                    <a:pt x="208904" y="256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Freeform 210"/>
            <p:cNvSpPr/>
            <p:nvPr/>
          </p:nvSpPr>
          <p:spPr>
            <a:xfrm>
              <a:off x="2248198" y="4595874"/>
              <a:ext cx="129322" cy="238748"/>
            </a:xfrm>
            <a:custGeom>
              <a:avLst/>
              <a:gdLst/>
              <a:ahLst/>
              <a:cxnLst/>
              <a:rect l="0" t="0" r="0" b="0"/>
              <a:pathLst>
                <a:path w="129322" h="238748">
                  <a:moveTo>
                    <a:pt x="129321" y="0"/>
                  </a:moveTo>
                  <a:lnTo>
                    <a:pt x="118759" y="15843"/>
                  </a:lnTo>
                  <a:lnTo>
                    <a:pt x="114543" y="23826"/>
                  </a:lnTo>
                  <a:lnTo>
                    <a:pt x="110626" y="32464"/>
                  </a:lnTo>
                  <a:lnTo>
                    <a:pt x="106910" y="41538"/>
                  </a:lnTo>
                  <a:lnTo>
                    <a:pt x="102222" y="50903"/>
                  </a:lnTo>
                  <a:lnTo>
                    <a:pt x="96886" y="60463"/>
                  </a:lnTo>
                  <a:lnTo>
                    <a:pt x="91118" y="70152"/>
                  </a:lnTo>
                  <a:lnTo>
                    <a:pt x="78814" y="89760"/>
                  </a:lnTo>
                  <a:lnTo>
                    <a:pt x="72438" y="99632"/>
                  </a:lnTo>
                  <a:lnTo>
                    <a:pt x="65977" y="110633"/>
                  </a:lnTo>
                  <a:lnTo>
                    <a:pt x="59459" y="122389"/>
                  </a:lnTo>
                  <a:lnTo>
                    <a:pt x="52903" y="134648"/>
                  </a:lnTo>
                  <a:lnTo>
                    <a:pt x="47427" y="146136"/>
                  </a:lnTo>
                  <a:lnTo>
                    <a:pt x="42671" y="157111"/>
                  </a:lnTo>
                  <a:lnTo>
                    <a:pt x="38395" y="167743"/>
                  </a:lnTo>
                  <a:lnTo>
                    <a:pt x="33334" y="177042"/>
                  </a:lnTo>
                  <a:lnTo>
                    <a:pt x="27749" y="185452"/>
                  </a:lnTo>
                  <a:lnTo>
                    <a:pt x="21815" y="193269"/>
                  </a:lnTo>
                  <a:lnTo>
                    <a:pt x="16754" y="201797"/>
                  </a:lnTo>
                  <a:lnTo>
                    <a:pt x="12275" y="210798"/>
                  </a:lnTo>
                  <a:lnTo>
                    <a:pt x="0" y="2387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Freeform 211"/>
            <p:cNvSpPr/>
            <p:nvPr/>
          </p:nvSpPr>
          <p:spPr>
            <a:xfrm>
              <a:off x="2643699" y="4672674"/>
              <a:ext cx="161576" cy="164856"/>
            </a:xfrm>
            <a:custGeom>
              <a:avLst/>
              <a:gdLst/>
              <a:ahLst/>
              <a:cxnLst/>
              <a:rect l="0" t="0" r="0" b="0"/>
              <a:pathLst>
                <a:path w="161576" h="164856">
                  <a:moveTo>
                    <a:pt x="2410" y="22678"/>
                  </a:moveTo>
                  <a:lnTo>
                    <a:pt x="12972" y="12116"/>
                  </a:lnTo>
                  <a:lnTo>
                    <a:pt x="19399" y="7900"/>
                  </a:lnTo>
                  <a:lnTo>
                    <a:pt x="27000" y="3983"/>
                  </a:lnTo>
                  <a:lnTo>
                    <a:pt x="35383" y="267"/>
                  </a:lnTo>
                  <a:lnTo>
                    <a:pt x="44288" y="0"/>
                  </a:lnTo>
                  <a:lnTo>
                    <a:pt x="53540" y="2033"/>
                  </a:lnTo>
                  <a:lnTo>
                    <a:pt x="63024" y="5599"/>
                  </a:lnTo>
                  <a:lnTo>
                    <a:pt x="70452" y="11292"/>
                  </a:lnTo>
                  <a:lnTo>
                    <a:pt x="76510" y="18403"/>
                  </a:lnTo>
                  <a:lnTo>
                    <a:pt x="81653" y="26460"/>
                  </a:lnTo>
                  <a:lnTo>
                    <a:pt x="86188" y="36252"/>
                  </a:lnTo>
                  <a:lnTo>
                    <a:pt x="90316" y="47202"/>
                  </a:lnTo>
                  <a:lnTo>
                    <a:pt x="94173" y="58923"/>
                  </a:lnTo>
                  <a:lnTo>
                    <a:pt x="95639" y="70053"/>
                  </a:lnTo>
                  <a:lnTo>
                    <a:pt x="95512" y="80789"/>
                  </a:lnTo>
                  <a:lnTo>
                    <a:pt x="94321" y="91262"/>
                  </a:lnTo>
                  <a:lnTo>
                    <a:pt x="92422" y="101560"/>
                  </a:lnTo>
                  <a:lnTo>
                    <a:pt x="90051" y="111741"/>
                  </a:lnTo>
                  <a:lnTo>
                    <a:pt x="87365" y="121844"/>
                  </a:lnTo>
                  <a:lnTo>
                    <a:pt x="83364" y="130791"/>
                  </a:lnTo>
                  <a:lnTo>
                    <a:pt x="78485" y="138966"/>
                  </a:lnTo>
                  <a:lnTo>
                    <a:pt x="73022" y="146626"/>
                  </a:lnTo>
                  <a:lnTo>
                    <a:pt x="66065" y="152838"/>
                  </a:lnTo>
                  <a:lnTo>
                    <a:pt x="58110" y="158085"/>
                  </a:lnTo>
                  <a:lnTo>
                    <a:pt x="49491" y="162688"/>
                  </a:lnTo>
                  <a:lnTo>
                    <a:pt x="40429" y="164652"/>
                  </a:lnTo>
                  <a:lnTo>
                    <a:pt x="31073" y="164855"/>
                  </a:lnTo>
                  <a:lnTo>
                    <a:pt x="21518" y="163886"/>
                  </a:lnTo>
                  <a:lnTo>
                    <a:pt x="14044" y="159924"/>
                  </a:lnTo>
                  <a:lnTo>
                    <a:pt x="7955" y="153966"/>
                  </a:lnTo>
                  <a:lnTo>
                    <a:pt x="2791" y="146679"/>
                  </a:lnTo>
                  <a:lnTo>
                    <a:pt x="453" y="137399"/>
                  </a:lnTo>
                  <a:lnTo>
                    <a:pt x="0" y="126791"/>
                  </a:lnTo>
                  <a:lnTo>
                    <a:pt x="804" y="115298"/>
                  </a:lnTo>
                  <a:lnTo>
                    <a:pt x="4655" y="106531"/>
                  </a:lnTo>
                  <a:lnTo>
                    <a:pt x="10539" y="99581"/>
                  </a:lnTo>
                  <a:lnTo>
                    <a:pt x="17777" y="93842"/>
                  </a:lnTo>
                  <a:lnTo>
                    <a:pt x="25918" y="91122"/>
                  </a:lnTo>
                  <a:lnTo>
                    <a:pt x="34662" y="90413"/>
                  </a:lnTo>
                  <a:lnTo>
                    <a:pt x="43807" y="91046"/>
                  </a:lnTo>
                  <a:lnTo>
                    <a:pt x="53220" y="93679"/>
                  </a:lnTo>
                  <a:lnTo>
                    <a:pt x="62810" y="97645"/>
                  </a:lnTo>
                  <a:lnTo>
                    <a:pt x="72521" y="102499"/>
                  </a:lnTo>
                  <a:lnTo>
                    <a:pt x="82310" y="107946"/>
                  </a:lnTo>
                  <a:lnTo>
                    <a:pt x="92152" y="113788"/>
                  </a:lnTo>
                  <a:lnTo>
                    <a:pt x="102029" y="119893"/>
                  </a:lnTo>
                  <a:lnTo>
                    <a:pt x="111930" y="125069"/>
                  </a:lnTo>
                  <a:lnTo>
                    <a:pt x="121846" y="129624"/>
                  </a:lnTo>
                  <a:lnTo>
                    <a:pt x="161575" y="1420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Freeform 212"/>
            <p:cNvSpPr/>
            <p:nvPr/>
          </p:nvSpPr>
          <p:spPr>
            <a:xfrm>
              <a:off x="2826552" y="4655561"/>
              <a:ext cx="167730" cy="77459"/>
            </a:xfrm>
            <a:custGeom>
              <a:avLst/>
              <a:gdLst/>
              <a:ahLst/>
              <a:cxnLst/>
              <a:rect l="0" t="0" r="0" b="0"/>
              <a:pathLst>
                <a:path w="167730" h="77459">
                  <a:moveTo>
                    <a:pt x="8565" y="0"/>
                  </a:moveTo>
                  <a:lnTo>
                    <a:pt x="3284" y="21124"/>
                  </a:lnTo>
                  <a:lnTo>
                    <a:pt x="1729" y="31768"/>
                  </a:lnTo>
                  <a:lnTo>
                    <a:pt x="691" y="43285"/>
                  </a:lnTo>
                  <a:lnTo>
                    <a:pt x="0" y="55384"/>
                  </a:lnTo>
                  <a:lnTo>
                    <a:pt x="5066" y="63450"/>
                  </a:lnTo>
                  <a:lnTo>
                    <a:pt x="13969" y="68827"/>
                  </a:lnTo>
                  <a:lnTo>
                    <a:pt x="25432" y="72412"/>
                  </a:lnTo>
                  <a:lnTo>
                    <a:pt x="37494" y="74802"/>
                  </a:lnTo>
                  <a:lnTo>
                    <a:pt x="49958" y="76395"/>
                  </a:lnTo>
                  <a:lnTo>
                    <a:pt x="62687" y="77458"/>
                  </a:lnTo>
                  <a:lnTo>
                    <a:pt x="74490" y="77060"/>
                  </a:lnTo>
                  <a:lnTo>
                    <a:pt x="85674" y="75690"/>
                  </a:lnTo>
                  <a:lnTo>
                    <a:pt x="96446" y="73672"/>
                  </a:lnTo>
                  <a:lnTo>
                    <a:pt x="108049" y="72326"/>
                  </a:lnTo>
                  <a:lnTo>
                    <a:pt x="120205" y="71429"/>
                  </a:lnTo>
                  <a:lnTo>
                    <a:pt x="167729" y="696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Freeform 213"/>
            <p:cNvSpPr/>
            <p:nvPr/>
          </p:nvSpPr>
          <p:spPr>
            <a:xfrm>
              <a:off x="2954490" y="4605822"/>
              <a:ext cx="29845" cy="248696"/>
            </a:xfrm>
            <a:custGeom>
              <a:avLst/>
              <a:gdLst/>
              <a:ahLst/>
              <a:cxnLst/>
              <a:rect l="0" t="0" r="0" b="0"/>
              <a:pathLst>
                <a:path w="29845" h="248696">
                  <a:moveTo>
                    <a:pt x="0" y="0"/>
                  </a:moveTo>
                  <a:lnTo>
                    <a:pt x="1" y="60665"/>
                  </a:lnTo>
                  <a:lnTo>
                    <a:pt x="1106" y="74708"/>
                  </a:lnTo>
                  <a:lnTo>
                    <a:pt x="2948" y="88491"/>
                  </a:lnTo>
                  <a:lnTo>
                    <a:pt x="5281" y="102101"/>
                  </a:lnTo>
                  <a:lnTo>
                    <a:pt x="6837" y="116701"/>
                  </a:lnTo>
                  <a:lnTo>
                    <a:pt x="7874" y="131961"/>
                  </a:lnTo>
                  <a:lnTo>
                    <a:pt x="8565" y="147661"/>
                  </a:lnTo>
                  <a:lnTo>
                    <a:pt x="10132" y="163654"/>
                  </a:lnTo>
                  <a:lnTo>
                    <a:pt x="12281" y="179842"/>
                  </a:lnTo>
                  <a:lnTo>
                    <a:pt x="29844" y="24869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Freeform 214"/>
            <p:cNvSpPr/>
            <p:nvPr/>
          </p:nvSpPr>
          <p:spPr>
            <a:xfrm>
              <a:off x="3053968" y="4655151"/>
              <a:ext cx="115035" cy="150424"/>
            </a:xfrm>
            <a:custGeom>
              <a:avLst/>
              <a:gdLst/>
              <a:ahLst/>
              <a:cxnLst/>
              <a:rect l="0" t="0" r="0" b="0"/>
              <a:pathLst>
                <a:path w="115035" h="150424">
                  <a:moveTo>
                    <a:pt x="0" y="10358"/>
                  </a:moveTo>
                  <a:lnTo>
                    <a:pt x="1" y="65741"/>
                  </a:lnTo>
                  <a:lnTo>
                    <a:pt x="1106" y="77124"/>
                  </a:lnTo>
                  <a:lnTo>
                    <a:pt x="2948" y="88027"/>
                  </a:lnTo>
                  <a:lnTo>
                    <a:pt x="5281" y="98613"/>
                  </a:lnTo>
                  <a:lnTo>
                    <a:pt x="9047" y="107880"/>
                  </a:lnTo>
                  <a:lnTo>
                    <a:pt x="13769" y="116269"/>
                  </a:lnTo>
                  <a:lnTo>
                    <a:pt x="19127" y="124072"/>
                  </a:lnTo>
                  <a:lnTo>
                    <a:pt x="26015" y="131485"/>
                  </a:lnTo>
                  <a:lnTo>
                    <a:pt x="33923" y="138638"/>
                  </a:lnTo>
                  <a:lnTo>
                    <a:pt x="42511" y="145616"/>
                  </a:lnTo>
                  <a:lnTo>
                    <a:pt x="52658" y="149164"/>
                  </a:lnTo>
                  <a:lnTo>
                    <a:pt x="63843" y="150423"/>
                  </a:lnTo>
                  <a:lnTo>
                    <a:pt x="75721" y="150158"/>
                  </a:lnTo>
                  <a:lnTo>
                    <a:pt x="85851" y="147770"/>
                  </a:lnTo>
                  <a:lnTo>
                    <a:pt x="94815" y="143968"/>
                  </a:lnTo>
                  <a:lnTo>
                    <a:pt x="103001" y="139222"/>
                  </a:lnTo>
                  <a:lnTo>
                    <a:pt x="108459" y="130532"/>
                  </a:lnTo>
                  <a:lnTo>
                    <a:pt x="112097" y="119212"/>
                  </a:lnTo>
                  <a:lnTo>
                    <a:pt x="114523" y="106139"/>
                  </a:lnTo>
                  <a:lnTo>
                    <a:pt x="115034" y="91897"/>
                  </a:lnTo>
                  <a:lnTo>
                    <a:pt x="114270" y="76875"/>
                  </a:lnTo>
                  <a:lnTo>
                    <a:pt x="112655" y="61335"/>
                  </a:lnTo>
                  <a:lnTo>
                    <a:pt x="109368" y="48763"/>
                  </a:lnTo>
                  <a:lnTo>
                    <a:pt x="104966" y="38172"/>
                  </a:lnTo>
                  <a:lnTo>
                    <a:pt x="99821" y="28901"/>
                  </a:lnTo>
                  <a:lnTo>
                    <a:pt x="94180" y="20509"/>
                  </a:lnTo>
                  <a:lnTo>
                    <a:pt x="88209" y="12704"/>
                  </a:lnTo>
                  <a:lnTo>
                    <a:pt x="82017" y="5290"/>
                  </a:lnTo>
                  <a:lnTo>
                    <a:pt x="74574" y="1453"/>
                  </a:lnTo>
                  <a:lnTo>
                    <a:pt x="66296" y="0"/>
                  </a:lnTo>
                  <a:lnTo>
                    <a:pt x="29844" y="103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Freeform 215"/>
            <p:cNvSpPr/>
            <p:nvPr/>
          </p:nvSpPr>
          <p:spPr>
            <a:xfrm>
              <a:off x="3272819" y="479483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Freeform 216"/>
            <p:cNvSpPr/>
            <p:nvPr/>
          </p:nvSpPr>
          <p:spPr>
            <a:xfrm>
              <a:off x="3382245" y="4663546"/>
              <a:ext cx="189009" cy="151804"/>
            </a:xfrm>
            <a:custGeom>
              <a:avLst/>
              <a:gdLst/>
              <a:ahLst/>
              <a:cxnLst/>
              <a:rect l="0" t="0" r="0" b="0"/>
              <a:pathLst>
                <a:path w="189009" h="151804">
                  <a:moveTo>
                    <a:pt x="0" y="51702"/>
                  </a:moveTo>
                  <a:lnTo>
                    <a:pt x="10562" y="35859"/>
                  </a:lnTo>
                  <a:lnTo>
                    <a:pt x="15884" y="28981"/>
                  </a:lnTo>
                  <a:lnTo>
                    <a:pt x="21642" y="22186"/>
                  </a:lnTo>
                  <a:lnTo>
                    <a:pt x="27692" y="15445"/>
                  </a:lnTo>
                  <a:lnTo>
                    <a:pt x="35041" y="9846"/>
                  </a:lnTo>
                  <a:lnTo>
                    <a:pt x="43256" y="5007"/>
                  </a:lnTo>
                  <a:lnTo>
                    <a:pt x="52049" y="677"/>
                  </a:lnTo>
                  <a:lnTo>
                    <a:pt x="61226" y="0"/>
                  </a:lnTo>
                  <a:lnTo>
                    <a:pt x="70661" y="1759"/>
                  </a:lnTo>
                  <a:lnTo>
                    <a:pt x="80266" y="5143"/>
                  </a:lnTo>
                  <a:lnTo>
                    <a:pt x="87776" y="10715"/>
                  </a:lnTo>
                  <a:lnTo>
                    <a:pt x="93887" y="17745"/>
                  </a:lnTo>
                  <a:lnTo>
                    <a:pt x="99066" y="25748"/>
                  </a:lnTo>
                  <a:lnTo>
                    <a:pt x="102519" y="35505"/>
                  </a:lnTo>
                  <a:lnTo>
                    <a:pt x="104821" y="46430"/>
                  </a:lnTo>
                  <a:lnTo>
                    <a:pt x="106356" y="58135"/>
                  </a:lnTo>
                  <a:lnTo>
                    <a:pt x="107379" y="70360"/>
                  </a:lnTo>
                  <a:lnTo>
                    <a:pt x="108061" y="82931"/>
                  </a:lnTo>
                  <a:lnTo>
                    <a:pt x="108516" y="95732"/>
                  </a:lnTo>
                  <a:lnTo>
                    <a:pt x="106609" y="106478"/>
                  </a:lnTo>
                  <a:lnTo>
                    <a:pt x="103127" y="115852"/>
                  </a:lnTo>
                  <a:lnTo>
                    <a:pt x="98594" y="124312"/>
                  </a:lnTo>
                  <a:lnTo>
                    <a:pt x="93363" y="132162"/>
                  </a:lnTo>
                  <a:lnTo>
                    <a:pt x="87664" y="139607"/>
                  </a:lnTo>
                  <a:lnTo>
                    <a:pt x="81654" y="146780"/>
                  </a:lnTo>
                  <a:lnTo>
                    <a:pt x="74331" y="150457"/>
                  </a:lnTo>
                  <a:lnTo>
                    <a:pt x="66134" y="151803"/>
                  </a:lnTo>
                  <a:lnTo>
                    <a:pt x="57353" y="151595"/>
                  </a:lnTo>
                  <a:lnTo>
                    <a:pt x="50394" y="148141"/>
                  </a:lnTo>
                  <a:lnTo>
                    <a:pt x="44649" y="142522"/>
                  </a:lnTo>
                  <a:lnTo>
                    <a:pt x="39714" y="135460"/>
                  </a:lnTo>
                  <a:lnTo>
                    <a:pt x="37529" y="126331"/>
                  </a:lnTo>
                  <a:lnTo>
                    <a:pt x="37178" y="115823"/>
                  </a:lnTo>
                  <a:lnTo>
                    <a:pt x="38049" y="104397"/>
                  </a:lnTo>
                  <a:lnTo>
                    <a:pt x="43051" y="96780"/>
                  </a:lnTo>
                  <a:lnTo>
                    <a:pt x="50807" y="91701"/>
                  </a:lnTo>
                  <a:lnTo>
                    <a:pt x="60399" y="88316"/>
                  </a:lnTo>
                  <a:lnTo>
                    <a:pt x="70109" y="88269"/>
                  </a:lnTo>
                  <a:lnTo>
                    <a:pt x="79899" y="90449"/>
                  </a:lnTo>
                  <a:lnTo>
                    <a:pt x="89741" y="94113"/>
                  </a:lnTo>
                  <a:lnTo>
                    <a:pt x="100724" y="97661"/>
                  </a:lnTo>
                  <a:lnTo>
                    <a:pt x="112467" y="101132"/>
                  </a:lnTo>
                  <a:lnTo>
                    <a:pt x="124717" y="104550"/>
                  </a:lnTo>
                  <a:lnTo>
                    <a:pt x="147170" y="111297"/>
                  </a:lnTo>
                  <a:lnTo>
                    <a:pt x="189008" y="12133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Freeform 217"/>
            <p:cNvSpPr/>
            <p:nvPr/>
          </p:nvSpPr>
          <p:spPr>
            <a:xfrm>
              <a:off x="3625658" y="4615770"/>
              <a:ext cx="95759" cy="173344"/>
            </a:xfrm>
            <a:custGeom>
              <a:avLst/>
              <a:gdLst/>
              <a:ahLst/>
              <a:cxnLst/>
              <a:rect l="0" t="0" r="0" b="0"/>
              <a:pathLst>
                <a:path w="95759" h="173344">
                  <a:moveTo>
                    <a:pt x="5281" y="0"/>
                  </a:moveTo>
                  <a:lnTo>
                    <a:pt x="5281" y="21124"/>
                  </a:lnTo>
                  <a:lnTo>
                    <a:pt x="4176" y="30662"/>
                  </a:lnTo>
                  <a:lnTo>
                    <a:pt x="2334" y="40337"/>
                  </a:lnTo>
                  <a:lnTo>
                    <a:pt x="0" y="50102"/>
                  </a:lnTo>
                  <a:lnTo>
                    <a:pt x="1761" y="57718"/>
                  </a:lnTo>
                  <a:lnTo>
                    <a:pt x="6250" y="63901"/>
                  </a:lnTo>
                  <a:lnTo>
                    <a:pt x="12559" y="69128"/>
                  </a:lnTo>
                  <a:lnTo>
                    <a:pt x="18976" y="74823"/>
                  </a:lnTo>
                  <a:lnTo>
                    <a:pt x="32000" y="87047"/>
                  </a:lnTo>
                  <a:lnTo>
                    <a:pt x="39674" y="93401"/>
                  </a:lnTo>
                  <a:lnTo>
                    <a:pt x="48105" y="99847"/>
                  </a:lnTo>
                  <a:lnTo>
                    <a:pt x="57042" y="106356"/>
                  </a:lnTo>
                  <a:lnTo>
                    <a:pt x="65211" y="114011"/>
                  </a:lnTo>
                  <a:lnTo>
                    <a:pt x="72867" y="122430"/>
                  </a:lnTo>
                  <a:lnTo>
                    <a:pt x="80182" y="131359"/>
                  </a:lnTo>
                  <a:lnTo>
                    <a:pt x="86164" y="140628"/>
                  </a:lnTo>
                  <a:lnTo>
                    <a:pt x="91257" y="150122"/>
                  </a:lnTo>
                  <a:lnTo>
                    <a:pt x="95758" y="159768"/>
                  </a:lnTo>
                  <a:lnTo>
                    <a:pt x="93232" y="166198"/>
                  </a:lnTo>
                  <a:lnTo>
                    <a:pt x="86021" y="170485"/>
                  </a:lnTo>
                  <a:lnTo>
                    <a:pt x="75687" y="173343"/>
                  </a:lnTo>
                  <a:lnTo>
                    <a:pt x="66588" y="173038"/>
                  </a:lnTo>
                  <a:lnTo>
                    <a:pt x="58310" y="170624"/>
                  </a:lnTo>
                  <a:lnTo>
                    <a:pt x="15229" y="1492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Freeform 218"/>
            <p:cNvSpPr/>
            <p:nvPr/>
          </p:nvSpPr>
          <p:spPr>
            <a:xfrm>
              <a:off x="3611044" y="4575979"/>
              <a:ext cx="139270" cy="1"/>
            </a:xfrm>
            <a:custGeom>
              <a:avLst/>
              <a:gdLst/>
              <a:ahLst/>
              <a:cxnLst/>
              <a:rect l="0" t="0" r="0" b="0"/>
              <a:pathLst>
                <a:path w="139270" h="1">
                  <a:moveTo>
                    <a:pt x="0" y="0"/>
                  </a:moveTo>
                  <a:lnTo>
                    <a:pt x="13926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3" name="Group 242"/>
          <p:cNvGrpSpPr/>
          <p:nvPr/>
        </p:nvGrpSpPr>
        <p:grpSpPr>
          <a:xfrm>
            <a:off x="835613" y="5063420"/>
            <a:ext cx="3461829" cy="526509"/>
            <a:chOff x="835613" y="5063420"/>
            <a:chExt cx="3461829" cy="526509"/>
          </a:xfrm>
        </p:grpSpPr>
        <p:sp>
          <p:nvSpPr>
            <p:cNvPr id="221" name="Freeform 220"/>
            <p:cNvSpPr/>
            <p:nvPr/>
          </p:nvSpPr>
          <p:spPr>
            <a:xfrm>
              <a:off x="856891" y="5113159"/>
              <a:ext cx="8566" cy="278539"/>
            </a:xfrm>
            <a:custGeom>
              <a:avLst/>
              <a:gdLst/>
              <a:ahLst/>
              <a:cxnLst/>
              <a:rect l="0" t="0" r="0" b="0"/>
              <a:pathLst>
                <a:path w="8566" h="278539">
                  <a:moveTo>
                    <a:pt x="8565" y="0"/>
                  </a:moveTo>
                  <a:lnTo>
                    <a:pt x="3284" y="15843"/>
                  </a:lnTo>
                  <a:lnTo>
                    <a:pt x="1729" y="26036"/>
                  </a:lnTo>
                  <a:lnTo>
                    <a:pt x="692" y="38358"/>
                  </a:lnTo>
                  <a:lnTo>
                    <a:pt x="0" y="52100"/>
                  </a:lnTo>
                  <a:lnTo>
                    <a:pt x="645" y="67892"/>
                  </a:lnTo>
                  <a:lnTo>
                    <a:pt x="2180" y="85052"/>
                  </a:lnTo>
                  <a:lnTo>
                    <a:pt x="4308" y="103124"/>
                  </a:lnTo>
                  <a:lnTo>
                    <a:pt x="5727" y="120699"/>
                  </a:lnTo>
                  <a:lnTo>
                    <a:pt x="6673" y="137942"/>
                  </a:lnTo>
                  <a:lnTo>
                    <a:pt x="7725" y="171838"/>
                  </a:lnTo>
                  <a:lnTo>
                    <a:pt x="8565" y="27853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Freeform 221"/>
            <p:cNvSpPr/>
            <p:nvPr/>
          </p:nvSpPr>
          <p:spPr>
            <a:xfrm>
              <a:off x="835613" y="5063420"/>
              <a:ext cx="261207" cy="319677"/>
            </a:xfrm>
            <a:custGeom>
              <a:avLst/>
              <a:gdLst/>
              <a:ahLst/>
              <a:cxnLst/>
              <a:rect l="0" t="0" r="0" b="0"/>
              <a:pathLst>
                <a:path w="261207" h="319677">
                  <a:moveTo>
                    <a:pt x="0" y="49739"/>
                  </a:moveTo>
                  <a:lnTo>
                    <a:pt x="10562" y="70863"/>
                  </a:lnTo>
                  <a:lnTo>
                    <a:pt x="15884" y="80401"/>
                  </a:lnTo>
                  <a:lnTo>
                    <a:pt x="21642" y="90076"/>
                  </a:lnTo>
                  <a:lnTo>
                    <a:pt x="27692" y="99841"/>
                  </a:lnTo>
                  <a:lnTo>
                    <a:pt x="33936" y="108563"/>
                  </a:lnTo>
                  <a:lnTo>
                    <a:pt x="40309" y="116587"/>
                  </a:lnTo>
                  <a:lnTo>
                    <a:pt x="46768" y="124148"/>
                  </a:lnTo>
                  <a:lnTo>
                    <a:pt x="53285" y="132504"/>
                  </a:lnTo>
                  <a:lnTo>
                    <a:pt x="59840" y="141391"/>
                  </a:lnTo>
                  <a:lnTo>
                    <a:pt x="66421" y="150631"/>
                  </a:lnTo>
                  <a:lnTo>
                    <a:pt x="73019" y="159002"/>
                  </a:lnTo>
                  <a:lnTo>
                    <a:pt x="79628" y="166794"/>
                  </a:lnTo>
                  <a:lnTo>
                    <a:pt x="86244" y="174198"/>
                  </a:lnTo>
                  <a:lnTo>
                    <a:pt x="92866" y="182451"/>
                  </a:lnTo>
                  <a:lnTo>
                    <a:pt x="99491" y="191268"/>
                  </a:lnTo>
                  <a:lnTo>
                    <a:pt x="106119" y="200462"/>
                  </a:lnTo>
                  <a:lnTo>
                    <a:pt x="113853" y="208803"/>
                  </a:lnTo>
                  <a:lnTo>
                    <a:pt x="122325" y="216573"/>
                  </a:lnTo>
                  <a:lnTo>
                    <a:pt x="131289" y="223965"/>
                  </a:lnTo>
                  <a:lnTo>
                    <a:pt x="139476" y="231102"/>
                  </a:lnTo>
                  <a:lnTo>
                    <a:pt x="147144" y="238071"/>
                  </a:lnTo>
                  <a:lnTo>
                    <a:pt x="161559" y="251710"/>
                  </a:lnTo>
                  <a:lnTo>
                    <a:pt x="208849" y="298416"/>
                  </a:lnTo>
                  <a:lnTo>
                    <a:pt x="215499" y="305053"/>
                  </a:lnTo>
                  <a:lnTo>
                    <a:pt x="223249" y="310584"/>
                  </a:lnTo>
                  <a:lnTo>
                    <a:pt x="231731" y="315376"/>
                  </a:lnTo>
                  <a:lnTo>
                    <a:pt x="240701" y="319676"/>
                  </a:lnTo>
                  <a:lnTo>
                    <a:pt x="247787" y="318122"/>
                  </a:lnTo>
                  <a:lnTo>
                    <a:pt x="253616" y="312665"/>
                  </a:lnTo>
                  <a:lnTo>
                    <a:pt x="258607" y="304605"/>
                  </a:lnTo>
                  <a:lnTo>
                    <a:pt x="260830" y="293705"/>
                  </a:lnTo>
                  <a:lnTo>
                    <a:pt x="261206" y="280912"/>
                  </a:lnTo>
                  <a:lnTo>
                    <a:pt x="260351" y="266857"/>
                  </a:lnTo>
                  <a:lnTo>
                    <a:pt x="257571" y="251960"/>
                  </a:lnTo>
                  <a:lnTo>
                    <a:pt x="253507" y="236503"/>
                  </a:lnTo>
                  <a:lnTo>
                    <a:pt x="236381" y="182547"/>
                  </a:lnTo>
                  <a:lnTo>
                    <a:pt x="225765" y="150250"/>
                  </a:lnTo>
                  <a:lnTo>
                    <a:pt x="222355" y="137747"/>
                  </a:lnTo>
                  <a:lnTo>
                    <a:pt x="218976" y="123885"/>
                  </a:lnTo>
                  <a:lnTo>
                    <a:pt x="208941" y="80919"/>
                  </a:lnTo>
                  <a:lnTo>
                    <a:pt x="205612" y="67210"/>
                  </a:lnTo>
                  <a:lnTo>
                    <a:pt x="202288" y="54754"/>
                  </a:lnTo>
                  <a:lnTo>
                    <a:pt x="198967" y="43134"/>
                  </a:lnTo>
                  <a:lnTo>
                    <a:pt x="16911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Freeform 222"/>
            <p:cNvSpPr/>
            <p:nvPr/>
          </p:nvSpPr>
          <p:spPr>
            <a:xfrm>
              <a:off x="1176603" y="5242480"/>
              <a:ext cx="79256" cy="120740"/>
            </a:xfrm>
            <a:custGeom>
              <a:avLst/>
              <a:gdLst/>
              <a:ahLst/>
              <a:cxnLst/>
              <a:rect l="0" t="0" r="0" b="0"/>
              <a:pathLst>
                <a:path w="79256" h="120740">
                  <a:moveTo>
                    <a:pt x="17130" y="19896"/>
                  </a:moveTo>
                  <a:lnTo>
                    <a:pt x="6568" y="41019"/>
                  </a:lnTo>
                  <a:lnTo>
                    <a:pt x="3457" y="51663"/>
                  </a:lnTo>
                  <a:lnTo>
                    <a:pt x="1383" y="63180"/>
                  </a:lnTo>
                  <a:lnTo>
                    <a:pt x="0" y="75279"/>
                  </a:lnTo>
                  <a:lnTo>
                    <a:pt x="1289" y="85556"/>
                  </a:lnTo>
                  <a:lnTo>
                    <a:pt x="4359" y="94618"/>
                  </a:lnTo>
                  <a:lnTo>
                    <a:pt x="8616" y="102870"/>
                  </a:lnTo>
                  <a:lnTo>
                    <a:pt x="14770" y="109476"/>
                  </a:lnTo>
                  <a:lnTo>
                    <a:pt x="22189" y="114986"/>
                  </a:lnTo>
                  <a:lnTo>
                    <a:pt x="30450" y="119764"/>
                  </a:lnTo>
                  <a:lnTo>
                    <a:pt x="39274" y="120739"/>
                  </a:lnTo>
                  <a:lnTo>
                    <a:pt x="48472" y="119179"/>
                  </a:lnTo>
                  <a:lnTo>
                    <a:pt x="57920" y="115928"/>
                  </a:lnTo>
                  <a:lnTo>
                    <a:pt x="65325" y="110444"/>
                  </a:lnTo>
                  <a:lnTo>
                    <a:pt x="71366" y="103473"/>
                  </a:lnTo>
                  <a:lnTo>
                    <a:pt x="76499" y="95510"/>
                  </a:lnTo>
                  <a:lnTo>
                    <a:pt x="78816" y="86885"/>
                  </a:lnTo>
                  <a:lnTo>
                    <a:pt x="79255" y="77819"/>
                  </a:lnTo>
                  <a:lnTo>
                    <a:pt x="78442" y="68459"/>
                  </a:lnTo>
                  <a:lnTo>
                    <a:pt x="76795" y="58903"/>
                  </a:lnTo>
                  <a:lnTo>
                    <a:pt x="74592" y="49217"/>
                  </a:lnTo>
                  <a:lnTo>
                    <a:pt x="72018" y="39443"/>
                  </a:lnTo>
                  <a:lnTo>
                    <a:pt x="68091" y="30717"/>
                  </a:lnTo>
                  <a:lnTo>
                    <a:pt x="63262" y="22688"/>
                  </a:lnTo>
                  <a:lnTo>
                    <a:pt x="1713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Freeform 223"/>
            <p:cNvSpPr/>
            <p:nvPr/>
          </p:nvSpPr>
          <p:spPr>
            <a:xfrm>
              <a:off x="1363255" y="5202689"/>
              <a:ext cx="29435" cy="218852"/>
            </a:xfrm>
            <a:custGeom>
              <a:avLst/>
              <a:gdLst/>
              <a:ahLst/>
              <a:cxnLst/>
              <a:rect l="0" t="0" r="0" b="0"/>
              <a:pathLst>
                <a:path w="29435" h="218852">
                  <a:moveTo>
                    <a:pt x="9538" y="0"/>
                  </a:moveTo>
                  <a:lnTo>
                    <a:pt x="4257" y="15843"/>
                  </a:lnTo>
                  <a:lnTo>
                    <a:pt x="2702" y="24931"/>
                  </a:lnTo>
                  <a:lnTo>
                    <a:pt x="1665" y="35411"/>
                  </a:lnTo>
                  <a:lnTo>
                    <a:pt x="973" y="46819"/>
                  </a:lnTo>
                  <a:lnTo>
                    <a:pt x="205" y="71284"/>
                  </a:lnTo>
                  <a:lnTo>
                    <a:pt x="0" y="83998"/>
                  </a:lnTo>
                  <a:lnTo>
                    <a:pt x="969" y="98000"/>
                  </a:lnTo>
                  <a:lnTo>
                    <a:pt x="2720" y="112862"/>
                  </a:lnTo>
                  <a:lnTo>
                    <a:pt x="4993" y="128296"/>
                  </a:lnTo>
                  <a:lnTo>
                    <a:pt x="7613" y="141901"/>
                  </a:lnTo>
                  <a:lnTo>
                    <a:pt x="10466" y="154287"/>
                  </a:lnTo>
                  <a:lnTo>
                    <a:pt x="13472" y="165861"/>
                  </a:lnTo>
                  <a:lnTo>
                    <a:pt x="16582" y="176892"/>
                  </a:lnTo>
                  <a:lnTo>
                    <a:pt x="29434" y="2188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Freeform 224"/>
            <p:cNvSpPr/>
            <p:nvPr/>
          </p:nvSpPr>
          <p:spPr>
            <a:xfrm>
              <a:off x="1352898" y="5312114"/>
              <a:ext cx="129322" cy="9949"/>
            </a:xfrm>
            <a:custGeom>
              <a:avLst/>
              <a:gdLst/>
              <a:ahLst/>
              <a:cxnLst/>
              <a:rect l="0" t="0" r="0" b="0"/>
              <a:pathLst>
                <a:path w="129322" h="9949">
                  <a:moveTo>
                    <a:pt x="0" y="9948"/>
                  </a:moveTo>
                  <a:lnTo>
                    <a:pt x="80617" y="9948"/>
                  </a:lnTo>
                  <a:lnTo>
                    <a:pt x="12932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Freeform 225"/>
            <p:cNvSpPr/>
            <p:nvPr/>
          </p:nvSpPr>
          <p:spPr>
            <a:xfrm>
              <a:off x="1680260" y="5276990"/>
              <a:ext cx="160080" cy="103214"/>
            </a:xfrm>
            <a:custGeom>
              <a:avLst/>
              <a:gdLst/>
              <a:ahLst/>
              <a:cxnLst/>
              <a:rect l="0" t="0" r="0" b="0"/>
              <a:pathLst>
                <a:path w="160080" h="103214">
                  <a:moveTo>
                    <a:pt x="90444" y="5281"/>
                  </a:moveTo>
                  <a:lnTo>
                    <a:pt x="74602" y="0"/>
                  </a:lnTo>
                  <a:lnTo>
                    <a:pt x="66619" y="655"/>
                  </a:lnTo>
                  <a:lnTo>
                    <a:pt x="57981" y="3303"/>
                  </a:lnTo>
                  <a:lnTo>
                    <a:pt x="48907" y="7278"/>
                  </a:lnTo>
                  <a:lnTo>
                    <a:pt x="40646" y="13244"/>
                  </a:lnTo>
                  <a:lnTo>
                    <a:pt x="32929" y="20538"/>
                  </a:lnTo>
                  <a:lnTo>
                    <a:pt x="25573" y="28716"/>
                  </a:lnTo>
                  <a:lnTo>
                    <a:pt x="18459" y="38589"/>
                  </a:lnTo>
                  <a:lnTo>
                    <a:pt x="11506" y="49593"/>
                  </a:lnTo>
                  <a:lnTo>
                    <a:pt x="4659" y="61350"/>
                  </a:lnTo>
                  <a:lnTo>
                    <a:pt x="1200" y="72503"/>
                  </a:lnTo>
                  <a:lnTo>
                    <a:pt x="0" y="83255"/>
                  </a:lnTo>
                  <a:lnTo>
                    <a:pt x="305" y="93739"/>
                  </a:lnTo>
                  <a:lnTo>
                    <a:pt x="4929" y="99623"/>
                  </a:lnTo>
                  <a:lnTo>
                    <a:pt x="12433" y="102440"/>
                  </a:lnTo>
                  <a:lnTo>
                    <a:pt x="21858" y="103213"/>
                  </a:lnTo>
                  <a:lnTo>
                    <a:pt x="31456" y="101518"/>
                  </a:lnTo>
                  <a:lnTo>
                    <a:pt x="41171" y="98177"/>
                  </a:lnTo>
                  <a:lnTo>
                    <a:pt x="50964" y="93739"/>
                  </a:lnTo>
                  <a:lnTo>
                    <a:pt x="59703" y="88570"/>
                  </a:lnTo>
                  <a:lnTo>
                    <a:pt x="67739" y="82913"/>
                  </a:lnTo>
                  <a:lnTo>
                    <a:pt x="75308" y="76932"/>
                  </a:lnTo>
                  <a:lnTo>
                    <a:pt x="82564" y="69628"/>
                  </a:lnTo>
                  <a:lnTo>
                    <a:pt x="89612" y="61443"/>
                  </a:lnTo>
                  <a:lnTo>
                    <a:pt x="96521" y="52670"/>
                  </a:lnTo>
                  <a:lnTo>
                    <a:pt x="101128" y="42400"/>
                  </a:lnTo>
                  <a:lnTo>
                    <a:pt x="104198" y="31132"/>
                  </a:lnTo>
                  <a:lnTo>
                    <a:pt x="106246" y="19199"/>
                  </a:lnTo>
                  <a:lnTo>
                    <a:pt x="106505" y="14560"/>
                  </a:lnTo>
                  <a:lnTo>
                    <a:pt x="105573" y="14783"/>
                  </a:lnTo>
                  <a:lnTo>
                    <a:pt x="103846" y="18248"/>
                  </a:lnTo>
                  <a:lnTo>
                    <a:pt x="103800" y="23873"/>
                  </a:lnTo>
                  <a:lnTo>
                    <a:pt x="104875" y="30939"/>
                  </a:lnTo>
                  <a:lnTo>
                    <a:pt x="106697" y="38966"/>
                  </a:lnTo>
                  <a:lnTo>
                    <a:pt x="110122" y="46528"/>
                  </a:lnTo>
                  <a:lnTo>
                    <a:pt x="114616" y="53780"/>
                  </a:lnTo>
                  <a:lnTo>
                    <a:pt x="119822" y="60825"/>
                  </a:lnTo>
                  <a:lnTo>
                    <a:pt x="126609" y="66628"/>
                  </a:lnTo>
                  <a:lnTo>
                    <a:pt x="134450" y="71600"/>
                  </a:lnTo>
                  <a:lnTo>
                    <a:pt x="160079" y="8486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Freeform 226"/>
            <p:cNvSpPr/>
            <p:nvPr/>
          </p:nvSpPr>
          <p:spPr>
            <a:xfrm>
              <a:off x="1949765" y="5232532"/>
              <a:ext cx="139269" cy="112572"/>
            </a:xfrm>
            <a:custGeom>
              <a:avLst/>
              <a:gdLst/>
              <a:ahLst/>
              <a:cxnLst/>
              <a:rect l="0" t="0" r="0" b="0"/>
              <a:pathLst>
                <a:path w="139269" h="112572">
                  <a:moveTo>
                    <a:pt x="0" y="0"/>
                  </a:moveTo>
                  <a:lnTo>
                    <a:pt x="5280" y="15843"/>
                  </a:lnTo>
                  <a:lnTo>
                    <a:pt x="7941" y="24931"/>
                  </a:lnTo>
                  <a:lnTo>
                    <a:pt x="13845" y="46819"/>
                  </a:lnTo>
                  <a:lnTo>
                    <a:pt x="18073" y="57740"/>
                  </a:lnTo>
                  <a:lnTo>
                    <a:pt x="23101" y="68337"/>
                  </a:lnTo>
                  <a:lnTo>
                    <a:pt x="28664" y="78717"/>
                  </a:lnTo>
                  <a:lnTo>
                    <a:pt x="33478" y="88953"/>
                  </a:lnTo>
                  <a:lnTo>
                    <a:pt x="37793" y="99094"/>
                  </a:lnTo>
                  <a:lnTo>
                    <a:pt x="41775" y="109169"/>
                  </a:lnTo>
                  <a:lnTo>
                    <a:pt x="43324" y="112571"/>
                  </a:lnTo>
                  <a:lnTo>
                    <a:pt x="43252" y="111522"/>
                  </a:lnTo>
                  <a:lnTo>
                    <a:pt x="42098" y="107507"/>
                  </a:lnTo>
                  <a:lnTo>
                    <a:pt x="35193" y="80733"/>
                  </a:lnTo>
                  <a:lnTo>
                    <a:pt x="35620" y="70402"/>
                  </a:lnTo>
                  <a:lnTo>
                    <a:pt x="38116" y="60199"/>
                  </a:lnTo>
                  <a:lnTo>
                    <a:pt x="41990" y="50080"/>
                  </a:lnTo>
                  <a:lnTo>
                    <a:pt x="46784" y="41124"/>
                  </a:lnTo>
                  <a:lnTo>
                    <a:pt x="52190" y="32943"/>
                  </a:lnTo>
                  <a:lnTo>
                    <a:pt x="58005" y="25278"/>
                  </a:lnTo>
                  <a:lnTo>
                    <a:pt x="66302" y="20168"/>
                  </a:lnTo>
                  <a:lnTo>
                    <a:pt x="76255" y="16761"/>
                  </a:lnTo>
                  <a:lnTo>
                    <a:pt x="139268" y="9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Freeform 227"/>
            <p:cNvSpPr/>
            <p:nvPr/>
          </p:nvSpPr>
          <p:spPr>
            <a:xfrm>
              <a:off x="2178563" y="5242480"/>
              <a:ext cx="19897" cy="119374"/>
            </a:xfrm>
            <a:custGeom>
              <a:avLst/>
              <a:gdLst/>
              <a:ahLst/>
              <a:cxnLst/>
              <a:rect l="0" t="0" r="0" b="0"/>
              <a:pathLst>
                <a:path w="19897" h="119374">
                  <a:moveTo>
                    <a:pt x="0" y="0"/>
                  </a:moveTo>
                  <a:lnTo>
                    <a:pt x="0" y="21124"/>
                  </a:lnTo>
                  <a:lnTo>
                    <a:pt x="1106" y="30662"/>
                  </a:lnTo>
                  <a:lnTo>
                    <a:pt x="2948" y="40337"/>
                  </a:lnTo>
                  <a:lnTo>
                    <a:pt x="5281" y="50103"/>
                  </a:lnTo>
                  <a:lnTo>
                    <a:pt x="7942" y="59930"/>
                  </a:lnTo>
                  <a:lnTo>
                    <a:pt x="10821" y="69796"/>
                  </a:lnTo>
                  <a:lnTo>
                    <a:pt x="19896" y="1193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Freeform 228"/>
            <p:cNvSpPr/>
            <p:nvPr/>
          </p:nvSpPr>
          <p:spPr>
            <a:xfrm>
              <a:off x="2257105" y="5237199"/>
              <a:ext cx="146906" cy="329137"/>
            </a:xfrm>
            <a:custGeom>
              <a:avLst/>
              <a:gdLst/>
              <a:ahLst/>
              <a:cxnLst/>
              <a:rect l="0" t="0" r="0" b="0"/>
              <a:pathLst>
                <a:path w="146906" h="329137">
                  <a:moveTo>
                    <a:pt x="60727" y="5281"/>
                  </a:moveTo>
                  <a:lnTo>
                    <a:pt x="44885" y="0"/>
                  </a:lnTo>
                  <a:lnTo>
                    <a:pt x="36902" y="655"/>
                  </a:lnTo>
                  <a:lnTo>
                    <a:pt x="28264" y="3302"/>
                  </a:lnTo>
                  <a:lnTo>
                    <a:pt x="19190" y="7278"/>
                  </a:lnTo>
                  <a:lnTo>
                    <a:pt x="12035" y="13244"/>
                  </a:lnTo>
                  <a:lnTo>
                    <a:pt x="6159" y="20537"/>
                  </a:lnTo>
                  <a:lnTo>
                    <a:pt x="1137" y="28716"/>
                  </a:lnTo>
                  <a:lnTo>
                    <a:pt x="0" y="36379"/>
                  </a:lnTo>
                  <a:lnTo>
                    <a:pt x="1452" y="43698"/>
                  </a:lnTo>
                  <a:lnTo>
                    <a:pt x="4631" y="50787"/>
                  </a:lnTo>
                  <a:lnTo>
                    <a:pt x="11171" y="55514"/>
                  </a:lnTo>
                  <a:lnTo>
                    <a:pt x="19953" y="58665"/>
                  </a:lnTo>
                  <a:lnTo>
                    <a:pt x="30229" y="60766"/>
                  </a:lnTo>
                  <a:lnTo>
                    <a:pt x="39289" y="59956"/>
                  </a:lnTo>
                  <a:lnTo>
                    <a:pt x="47541" y="57205"/>
                  </a:lnTo>
                  <a:lnTo>
                    <a:pt x="55252" y="53161"/>
                  </a:lnTo>
                  <a:lnTo>
                    <a:pt x="62604" y="52675"/>
                  </a:lnTo>
                  <a:lnTo>
                    <a:pt x="69716" y="54562"/>
                  </a:lnTo>
                  <a:lnTo>
                    <a:pt x="76667" y="58031"/>
                  </a:lnTo>
                  <a:lnTo>
                    <a:pt x="82407" y="64764"/>
                  </a:lnTo>
                  <a:lnTo>
                    <a:pt x="87339" y="73675"/>
                  </a:lnTo>
                  <a:lnTo>
                    <a:pt x="91732" y="84036"/>
                  </a:lnTo>
                  <a:lnTo>
                    <a:pt x="95766" y="95365"/>
                  </a:lnTo>
                  <a:lnTo>
                    <a:pt x="99561" y="107339"/>
                  </a:lnTo>
                  <a:lnTo>
                    <a:pt x="106725" y="131327"/>
                  </a:lnTo>
                  <a:lnTo>
                    <a:pt x="113593" y="153042"/>
                  </a:lnTo>
                  <a:lnTo>
                    <a:pt x="116972" y="165686"/>
                  </a:lnTo>
                  <a:lnTo>
                    <a:pt x="120330" y="179641"/>
                  </a:lnTo>
                  <a:lnTo>
                    <a:pt x="123674" y="194472"/>
                  </a:lnTo>
                  <a:lnTo>
                    <a:pt x="128114" y="209885"/>
                  </a:lnTo>
                  <a:lnTo>
                    <a:pt x="133284" y="225687"/>
                  </a:lnTo>
                  <a:lnTo>
                    <a:pt x="138942" y="241748"/>
                  </a:lnTo>
                  <a:lnTo>
                    <a:pt x="142714" y="257983"/>
                  </a:lnTo>
                  <a:lnTo>
                    <a:pt x="145228" y="274332"/>
                  </a:lnTo>
                  <a:lnTo>
                    <a:pt x="146905" y="290758"/>
                  </a:lnTo>
                  <a:lnTo>
                    <a:pt x="144706" y="303919"/>
                  </a:lnTo>
                  <a:lnTo>
                    <a:pt x="139925" y="314904"/>
                  </a:lnTo>
                  <a:lnTo>
                    <a:pt x="133421" y="324438"/>
                  </a:lnTo>
                  <a:lnTo>
                    <a:pt x="124664" y="328583"/>
                  </a:lnTo>
                  <a:lnTo>
                    <a:pt x="114405" y="329136"/>
                  </a:lnTo>
                  <a:lnTo>
                    <a:pt x="103144" y="327294"/>
                  </a:lnTo>
                  <a:lnTo>
                    <a:pt x="92321" y="322750"/>
                  </a:lnTo>
                  <a:lnTo>
                    <a:pt x="81790" y="316405"/>
                  </a:lnTo>
                  <a:lnTo>
                    <a:pt x="71453" y="308859"/>
                  </a:lnTo>
                  <a:lnTo>
                    <a:pt x="62351" y="301618"/>
                  </a:lnTo>
                  <a:lnTo>
                    <a:pt x="54073" y="294580"/>
                  </a:lnTo>
                  <a:lnTo>
                    <a:pt x="30884" y="2639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Freeform 229"/>
            <p:cNvSpPr/>
            <p:nvPr/>
          </p:nvSpPr>
          <p:spPr>
            <a:xfrm>
              <a:off x="2407362" y="5113159"/>
              <a:ext cx="169114" cy="238748"/>
            </a:xfrm>
            <a:custGeom>
              <a:avLst/>
              <a:gdLst/>
              <a:ahLst/>
              <a:cxnLst/>
              <a:rect l="0" t="0" r="0" b="0"/>
              <a:pathLst>
                <a:path w="169114" h="238748">
                  <a:moveTo>
                    <a:pt x="0" y="0"/>
                  </a:moveTo>
                  <a:lnTo>
                    <a:pt x="10562" y="21124"/>
                  </a:lnTo>
                  <a:lnTo>
                    <a:pt x="14779" y="31767"/>
                  </a:lnTo>
                  <a:lnTo>
                    <a:pt x="18695" y="43284"/>
                  </a:lnTo>
                  <a:lnTo>
                    <a:pt x="29488" y="77669"/>
                  </a:lnTo>
                  <a:lnTo>
                    <a:pt x="32923" y="88255"/>
                  </a:lnTo>
                  <a:lnTo>
                    <a:pt x="35212" y="99733"/>
                  </a:lnTo>
                  <a:lnTo>
                    <a:pt x="36739" y="111806"/>
                  </a:lnTo>
                  <a:lnTo>
                    <a:pt x="37756" y="124276"/>
                  </a:lnTo>
                  <a:lnTo>
                    <a:pt x="39540" y="135906"/>
                  </a:lnTo>
                  <a:lnTo>
                    <a:pt x="41835" y="146974"/>
                  </a:lnTo>
                  <a:lnTo>
                    <a:pt x="44470" y="157670"/>
                  </a:lnTo>
                  <a:lnTo>
                    <a:pt x="45121" y="168116"/>
                  </a:lnTo>
                  <a:lnTo>
                    <a:pt x="44450" y="178395"/>
                  </a:lnTo>
                  <a:lnTo>
                    <a:pt x="42897" y="188565"/>
                  </a:lnTo>
                  <a:lnTo>
                    <a:pt x="42967" y="192028"/>
                  </a:lnTo>
                  <a:lnTo>
                    <a:pt x="44119" y="191021"/>
                  </a:lnTo>
                  <a:lnTo>
                    <a:pt x="45993" y="187034"/>
                  </a:lnTo>
                  <a:lnTo>
                    <a:pt x="48347" y="179955"/>
                  </a:lnTo>
                  <a:lnTo>
                    <a:pt x="51022" y="170814"/>
                  </a:lnTo>
                  <a:lnTo>
                    <a:pt x="53910" y="160299"/>
                  </a:lnTo>
                  <a:lnTo>
                    <a:pt x="58047" y="151078"/>
                  </a:lnTo>
                  <a:lnTo>
                    <a:pt x="63015" y="142720"/>
                  </a:lnTo>
                  <a:lnTo>
                    <a:pt x="68537" y="134938"/>
                  </a:lnTo>
                  <a:lnTo>
                    <a:pt x="74430" y="131960"/>
                  </a:lnTo>
                  <a:lnTo>
                    <a:pt x="80569" y="132186"/>
                  </a:lnTo>
                  <a:lnTo>
                    <a:pt x="86872" y="134547"/>
                  </a:lnTo>
                  <a:lnTo>
                    <a:pt x="93285" y="138332"/>
                  </a:lnTo>
                  <a:lnTo>
                    <a:pt x="99771" y="143065"/>
                  </a:lnTo>
                  <a:lnTo>
                    <a:pt x="106305" y="148431"/>
                  </a:lnTo>
                  <a:lnTo>
                    <a:pt x="111766" y="155325"/>
                  </a:lnTo>
                  <a:lnTo>
                    <a:pt x="116513" y="163236"/>
                  </a:lnTo>
                  <a:lnTo>
                    <a:pt x="120782" y="171827"/>
                  </a:lnTo>
                  <a:lnTo>
                    <a:pt x="125839" y="180870"/>
                  </a:lnTo>
                  <a:lnTo>
                    <a:pt x="131421" y="190214"/>
                  </a:lnTo>
                  <a:lnTo>
                    <a:pt x="137353" y="199760"/>
                  </a:lnTo>
                  <a:lnTo>
                    <a:pt x="143518" y="208334"/>
                  </a:lnTo>
                  <a:lnTo>
                    <a:pt x="149839" y="216261"/>
                  </a:lnTo>
                  <a:lnTo>
                    <a:pt x="169113" y="2387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Freeform 230"/>
            <p:cNvSpPr/>
            <p:nvPr/>
          </p:nvSpPr>
          <p:spPr>
            <a:xfrm>
              <a:off x="2626214" y="5162898"/>
              <a:ext cx="49740" cy="169113"/>
            </a:xfrm>
            <a:custGeom>
              <a:avLst/>
              <a:gdLst/>
              <a:ahLst/>
              <a:cxnLst/>
              <a:rect l="0" t="0" r="0" b="0"/>
              <a:pathLst>
                <a:path w="49740" h="169113">
                  <a:moveTo>
                    <a:pt x="0" y="0"/>
                  </a:moveTo>
                  <a:lnTo>
                    <a:pt x="13846" y="55383"/>
                  </a:lnTo>
                  <a:lnTo>
                    <a:pt x="16967" y="66766"/>
                  </a:lnTo>
                  <a:lnTo>
                    <a:pt x="23384" y="88255"/>
                  </a:lnTo>
                  <a:lnTo>
                    <a:pt x="39813" y="139101"/>
                  </a:lnTo>
                  <a:lnTo>
                    <a:pt x="49739" y="1691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Freeform 231"/>
            <p:cNvSpPr/>
            <p:nvPr/>
          </p:nvSpPr>
          <p:spPr>
            <a:xfrm>
              <a:off x="2626214" y="5232532"/>
              <a:ext cx="79583" cy="29845"/>
            </a:xfrm>
            <a:custGeom>
              <a:avLst/>
              <a:gdLst/>
              <a:ahLst/>
              <a:cxnLst/>
              <a:rect l="0" t="0" r="0" b="0"/>
              <a:pathLst>
                <a:path w="79583" h="29845">
                  <a:moveTo>
                    <a:pt x="0" y="29844"/>
                  </a:moveTo>
                  <a:lnTo>
                    <a:pt x="10562" y="19282"/>
                  </a:lnTo>
                  <a:lnTo>
                    <a:pt x="16989" y="15065"/>
                  </a:lnTo>
                  <a:lnTo>
                    <a:pt x="24589" y="11149"/>
                  </a:lnTo>
                  <a:lnTo>
                    <a:pt x="7958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Freeform 232"/>
            <p:cNvSpPr/>
            <p:nvPr/>
          </p:nvSpPr>
          <p:spPr>
            <a:xfrm>
              <a:off x="2934595" y="5172845"/>
              <a:ext cx="29844" cy="189009"/>
            </a:xfrm>
            <a:custGeom>
              <a:avLst/>
              <a:gdLst/>
              <a:ahLst/>
              <a:cxnLst/>
              <a:rect l="0" t="0" r="0" b="0"/>
              <a:pathLst>
                <a:path w="29844" h="189009">
                  <a:moveTo>
                    <a:pt x="0" y="0"/>
                  </a:moveTo>
                  <a:lnTo>
                    <a:pt x="0" y="26405"/>
                  </a:lnTo>
                  <a:lnTo>
                    <a:pt x="1105" y="39710"/>
                  </a:lnTo>
                  <a:lnTo>
                    <a:pt x="2947" y="54106"/>
                  </a:lnTo>
                  <a:lnTo>
                    <a:pt x="5281" y="69230"/>
                  </a:lnTo>
                  <a:lnTo>
                    <a:pt x="7942" y="83734"/>
                  </a:lnTo>
                  <a:lnTo>
                    <a:pt x="13846" y="111640"/>
                  </a:lnTo>
                  <a:lnTo>
                    <a:pt x="16968" y="124166"/>
                  </a:lnTo>
                  <a:lnTo>
                    <a:pt x="20154" y="135832"/>
                  </a:lnTo>
                  <a:lnTo>
                    <a:pt x="29843" y="1890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Freeform 233"/>
            <p:cNvSpPr/>
            <p:nvPr/>
          </p:nvSpPr>
          <p:spPr>
            <a:xfrm>
              <a:off x="2884856" y="5232532"/>
              <a:ext cx="149218" cy="29845"/>
            </a:xfrm>
            <a:custGeom>
              <a:avLst/>
              <a:gdLst/>
              <a:ahLst/>
              <a:cxnLst/>
              <a:rect l="0" t="0" r="0" b="0"/>
              <a:pathLst>
                <a:path w="149218" h="29845">
                  <a:moveTo>
                    <a:pt x="0" y="29844"/>
                  </a:moveTo>
                  <a:lnTo>
                    <a:pt x="15843" y="19282"/>
                  </a:lnTo>
                  <a:lnTo>
                    <a:pt x="27142" y="16170"/>
                  </a:lnTo>
                  <a:lnTo>
                    <a:pt x="41306" y="14096"/>
                  </a:lnTo>
                  <a:lnTo>
                    <a:pt x="57381" y="12713"/>
                  </a:lnTo>
                  <a:lnTo>
                    <a:pt x="72518" y="11792"/>
                  </a:lnTo>
                  <a:lnTo>
                    <a:pt x="87031" y="11177"/>
                  </a:lnTo>
                  <a:lnTo>
                    <a:pt x="14921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Freeform 234"/>
            <p:cNvSpPr/>
            <p:nvPr/>
          </p:nvSpPr>
          <p:spPr>
            <a:xfrm>
              <a:off x="3083812" y="5212637"/>
              <a:ext cx="119374" cy="90891"/>
            </a:xfrm>
            <a:custGeom>
              <a:avLst/>
              <a:gdLst/>
              <a:ahLst/>
              <a:cxnLst/>
              <a:rect l="0" t="0" r="0" b="0"/>
              <a:pathLst>
                <a:path w="119374" h="90891">
                  <a:moveTo>
                    <a:pt x="0" y="0"/>
                  </a:moveTo>
                  <a:lnTo>
                    <a:pt x="0" y="21124"/>
                  </a:lnTo>
                  <a:lnTo>
                    <a:pt x="1105" y="31767"/>
                  </a:lnTo>
                  <a:lnTo>
                    <a:pt x="2947" y="43284"/>
                  </a:lnTo>
                  <a:lnTo>
                    <a:pt x="5281" y="55384"/>
                  </a:lnTo>
                  <a:lnTo>
                    <a:pt x="7941" y="66765"/>
                  </a:lnTo>
                  <a:lnTo>
                    <a:pt x="10821" y="77670"/>
                  </a:lnTo>
                  <a:lnTo>
                    <a:pt x="13846" y="88255"/>
                  </a:lnTo>
                  <a:lnTo>
                    <a:pt x="15862" y="90890"/>
                  </a:lnTo>
                  <a:lnTo>
                    <a:pt x="17207" y="88226"/>
                  </a:lnTo>
                  <a:lnTo>
                    <a:pt x="18103" y="82029"/>
                  </a:lnTo>
                  <a:lnTo>
                    <a:pt x="19805" y="73476"/>
                  </a:lnTo>
                  <a:lnTo>
                    <a:pt x="24645" y="52183"/>
                  </a:lnTo>
                  <a:lnTo>
                    <a:pt x="28588" y="42525"/>
                  </a:lnTo>
                  <a:lnTo>
                    <a:pt x="33428" y="33877"/>
                  </a:lnTo>
                  <a:lnTo>
                    <a:pt x="38865" y="25900"/>
                  </a:lnTo>
                  <a:lnTo>
                    <a:pt x="45805" y="19477"/>
                  </a:lnTo>
                  <a:lnTo>
                    <a:pt x="53748" y="14090"/>
                  </a:lnTo>
                  <a:lnTo>
                    <a:pt x="62359" y="9393"/>
                  </a:lnTo>
                  <a:lnTo>
                    <a:pt x="72521" y="7368"/>
                  </a:lnTo>
                  <a:lnTo>
                    <a:pt x="83717" y="7122"/>
                  </a:lnTo>
                  <a:lnTo>
                    <a:pt x="119373" y="9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Freeform 235"/>
            <p:cNvSpPr/>
            <p:nvPr/>
          </p:nvSpPr>
          <p:spPr>
            <a:xfrm>
              <a:off x="3252924" y="5212637"/>
              <a:ext cx="39792" cy="129322"/>
            </a:xfrm>
            <a:custGeom>
              <a:avLst/>
              <a:gdLst/>
              <a:ahLst/>
              <a:cxnLst/>
              <a:rect l="0" t="0" r="0" b="0"/>
              <a:pathLst>
                <a:path w="39792" h="129322">
                  <a:moveTo>
                    <a:pt x="0" y="0"/>
                  </a:moveTo>
                  <a:lnTo>
                    <a:pt x="29920" y="89760"/>
                  </a:lnTo>
                  <a:lnTo>
                    <a:pt x="39791" y="1293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Freeform 236"/>
            <p:cNvSpPr/>
            <p:nvPr/>
          </p:nvSpPr>
          <p:spPr>
            <a:xfrm>
              <a:off x="3369274" y="5241702"/>
              <a:ext cx="142293" cy="120152"/>
            </a:xfrm>
            <a:custGeom>
              <a:avLst/>
              <a:gdLst/>
              <a:ahLst/>
              <a:cxnLst/>
              <a:rect l="0" t="0" r="0" b="0"/>
              <a:pathLst>
                <a:path w="142293" h="120152">
                  <a:moveTo>
                    <a:pt x="52762" y="20674"/>
                  </a:moveTo>
                  <a:lnTo>
                    <a:pt x="58043" y="4831"/>
                  </a:lnTo>
                  <a:lnTo>
                    <a:pt x="55177" y="1269"/>
                  </a:lnTo>
                  <a:lnTo>
                    <a:pt x="48846" y="0"/>
                  </a:lnTo>
                  <a:lnTo>
                    <a:pt x="40203" y="259"/>
                  </a:lnTo>
                  <a:lnTo>
                    <a:pt x="32231" y="3748"/>
                  </a:lnTo>
                  <a:lnTo>
                    <a:pt x="24706" y="9390"/>
                  </a:lnTo>
                  <a:lnTo>
                    <a:pt x="17478" y="16467"/>
                  </a:lnTo>
                  <a:lnTo>
                    <a:pt x="11554" y="24501"/>
                  </a:lnTo>
                  <a:lnTo>
                    <a:pt x="6500" y="33173"/>
                  </a:lnTo>
                  <a:lnTo>
                    <a:pt x="2025" y="42270"/>
                  </a:lnTo>
                  <a:lnTo>
                    <a:pt x="147" y="51651"/>
                  </a:lnTo>
                  <a:lnTo>
                    <a:pt x="0" y="61221"/>
                  </a:lnTo>
                  <a:lnTo>
                    <a:pt x="1008" y="70916"/>
                  </a:lnTo>
                  <a:lnTo>
                    <a:pt x="4996" y="78486"/>
                  </a:lnTo>
                  <a:lnTo>
                    <a:pt x="10970" y="84637"/>
                  </a:lnTo>
                  <a:lnTo>
                    <a:pt x="18269" y="89843"/>
                  </a:lnTo>
                  <a:lnTo>
                    <a:pt x="25345" y="91104"/>
                  </a:lnTo>
                  <a:lnTo>
                    <a:pt x="32274" y="89733"/>
                  </a:lnTo>
                  <a:lnTo>
                    <a:pt x="39103" y="86609"/>
                  </a:lnTo>
                  <a:lnTo>
                    <a:pt x="45867" y="82315"/>
                  </a:lnTo>
                  <a:lnTo>
                    <a:pt x="52586" y="77243"/>
                  </a:lnTo>
                  <a:lnTo>
                    <a:pt x="59277" y="71650"/>
                  </a:lnTo>
                  <a:lnTo>
                    <a:pt x="64843" y="64605"/>
                  </a:lnTo>
                  <a:lnTo>
                    <a:pt x="69658" y="56593"/>
                  </a:lnTo>
                  <a:lnTo>
                    <a:pt x="73974" y="47936"/>
                  </a:lnTo>
                  <a:lnTo>
                    <a:pt x="77957" y="38848"/>
                  </a:lnTo>
                  <a:lnTo>
                    <a:pt x="81716" y="29474"/>
                  </a:lnTo>
                  <a:lnTo>
                    <a:pt x="85329" y="19909"/>
                  </a:lnTo>
                  <a:lnTo>
                    <a:pt x="88842" y="16848"/>
                  </a:lnTo>
                  <a:lnTo>
                    <a:pt x="92290" y="18123"/>
                  </a:lnTo>
                  <a:lnTo>
                    <a:pt x="95694" y="22289"/>
                  </a:lnTo>
                  <a:lnTo>
                    <a:pt x="99068" y="28382"/>
                  </a:lnTo>
                  <a:lnTo>
                    <a:pt x="102423" y="35760"/>
                  </a:lnTo>
                  <a:lnTo>
                    <a:pt x="105765" y="43995"/>
                  </a:lnTo>
                  <a:lnTo>
                    <a:pt x="109098" y="52801"/>
                  </a:lnTo>
                  <a:lnTo>
                    <a:pt x="115749" y="71427"/>
                  </a:lnTo>
                  <a:lnTo>
                    <a:pt x="120176" y="81037"/>
                  </a:lnTo>
                  <a:lnTo>
                    <a:pt x="125337" y="90759"/>
                  </a:lnTo>
                  <a:lnTo>
                    <a:pt x="142292" y="1201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Freeform 237"/>
            <p:cNvSpPr/>
            <p:nvPr/>
          </p:nvSpPr>
          <p:spPr>
            <a:xfrm>
              <a:off x="3541409" y="5202689"/>
              <a:ext cx="159166" cy="159165"/>
            </a:xfrm>
            <a:custGeom>
              <a:avLst/>
              <a:gdLst/>
              <a:ahLst/>
              <a:cxnLst/>
              <a:rect l="0" t="0" r="0" b="0"/>
              <a:pathLst>
                <a:path w="159166" h="159165">
                  <a:moveTo>
                    <a:pt x="0" y="0"/>
                  </a:moveTo>
                  <a:lnTo>
                    <a:pt x="5281" y="21123"/>
                  </a:lnTo>
                  <a:lnTo>
                    <a:pt x="7942" y="30662"/>
                  </a:lnTo>
                  <a:lnTo>
                    <a:pt x="16968" y="61035"/>
                  </a:lnTo>
                  <a:lnTo>
                    <a:pt x="26643" y="96438"/>
                  </a:lnTo>
                  <a:lnTo>
                    <a:pt x="33211" y="118023"/>
                  </a:lnTo>
                  <a:lnTo>
                    <a:pt x="36510" y="121789"/>
                  </a:lnTo>
                  <a:lnTo>
                    <a:pt x="39815" y="120984"/>
                  </a:lnTo>
                  <a:lnTo>
                    <a:pt x="43123" y="117131"/>
                  </a:lnTo>
                  <a:lnTo>
                    <a:pt x="46434" y="110141"/>
                  </a:lnTo>
                  <a:lnTo>
                    <a:pt x="49746" y="101060"/>
                  </a:lnTo>
                  <a:lnTo>
                    <a:pt x="63005" y="59999"/>
                  </a:lnTo>
                  <a:lnTo>
                    <a:pt x="68531" y="52158"/>
                  </a:lnTo>
                  <a:lnTo>
                    <a:pt x="75531" y="45825"/>
                  </a:lnTo>
                  <a:lnTo>
                    <a:pt x="83513" y="40498"/>
                  </a:lnTo>
                  <a:lnTo>
                    <a:pt x="91046" y="40262"/>
                  </a:lnTo>
                  <a:lnTo>
                    <a:pt x="98278" y="43421"/>
                  </a:lnTo>
                  <a:lnTo>
                    <a:pt x="105310" y="48843"/>
                  </a:lnTo>
                  <a:lnTo>
                    <a:pt x="112209" y="55773"/>
                  </a:lnTo>
                  <a:lnTo>
                    <a:pt x="119018" y="63710"/>
                  </a:lnTo>
                  <a:lnTo>
                    <a:pt x="125769" y="72316"/>
                  </a:lnTo>
                  <a:lnTo>
                    <a:pt x="131374" y="82475"/>
                  </a:lnTo>
                  <a:lnTo>
                    <a:pt x="136216" y="93669"/>
                  </a:lnTo>
                  <a:lnTo>
                    <a:pt x="144545" y="116792"/>
                  </a:lnTo>
                  <a:lnTo>
                    <a:pt x="159165" y="15916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Freeform 238"/>
            <p:cNvSpPr/>
            <p:nvPr/>
          </p:nvSpPr>
          <p:spPr>
            <a:xfrm>
              <a:off x="3769165" y="5250913"/>
              <a:ext cx="134786" cy="339016"/>
            </a:xfrm>
            <a:custGeom>
              <a:avLst/>
              <a:gdLst/>
              <a:ahLst/>
              <a:cxnLst/>
              <a:rect l="0" t="0" r="0" b="0"/>
              <a:pathLst>
                <a:path w="134786" h="339016">
                  <a:moveTo>
                    <a:pt x="70678" y="11463"/>
                  </a:moveTo>
                  <a:lnTo>
                    <a:pt x="60116" y="901"/>
                  </a:lnTo>
                  <a:lnTo>
                    <a:pt x="53689" y="0"/>
                  </a:lnTo>
                  <a:lnTo>
                    <a:pt x="46088" y="1610"/>
                  </a:lnTo>
                  <a:lnTo>
                    <a:pt x="37705" y="4894"/>
                  </a:lnTo>
                  <a:lnTo>
                    <a:pt x="29906" y="9294"/>
                  </a:lnTo>
                  <a:lnTo>
                    <a:pt x="22496" y="14438"/>
                  </a:lnTo>
                  <a:lnTo>
                    <a:pt x="15345" y="20078"/>
                  </a:lnTo>
                  <a:lnTo>
                    <a:pt x="9472" y="27154"/>
                  </a:lnTo>
                  <a:lnTo>
                    <a:pt x="4452" y="35187"/>
                  </a:lnTo>
                  <a:lnTo>
                    <a:pt x="0" y="43859"/>
                  </a:lnTo>
                  <a:lnTo>
                    <a:pt x="348" y="48534"/>
                  </a:lnTo>
                  <a:lnTo>
                    <a:pt x="3896" y="50546"/>
                  </a:lnTo>
                  <a:lnTo>
                    <a:pt x="9577" y="50782"/>
                  </a:lnTo>
                  <a:lnTo>
                    <a:pt x="16680" y="48729"/>
                  </a:lnTo>
                  <a:lnTo>
                    <a:pt x="24732" y="45149"/>
                  </a:lnTo>
                  <a:lnTo>
                    <a:pt x="33415" y="40552"/>
                  </a:lnTo>
                  <a:lnTo>
                    <a:pt x="41415" y="35277"/>
                  </a:lnTo>
                  <a:lnTo>
                    <a:pt x="48958" y="29549"/>
                  </a:lnTo>
                  <a:lnTo>
                    <a:pt x="56198" y="23520"/>
                  </a:lnTo>
                  <a:lnTo>
                    <a:pt x="62130" y="22817"/>
                  </a:lnTo>
                  <a:lnTo>
                    <a:pt x="67190" y="25664"/>
                  </a:lnTo>
                  <a:lnTo>
                    <a:pt x="71669" y="30878"/>
                  </a:lnTo>
                  <a:lnTo>
                    <a:pt x="75760" y="37670"/>
                  </a:lnTo>
                  <a:lnTo>
                    <a:pt x="79593" y="45514"/>
                  </a:lnTo>
                  <a:lnTo>
                    <a:pt x="83253" y="54059"/>
                  </a:lnTo>
                  <a:lnTo>
                    <a:pt x="86798" y="64177"/>
                  </a:lnTo>
                  <a:lnTo>
                    <a:pt x="90267" y="75344"/>
                  </a:lnTo>
                  <a:lnTo>
                    <a:pt x="93685" y="87209"/>
                  </a:lnTo>
                  <a:lnTo>
                    <a:pt x="97069" y="100646"/>
                  </a:lnTo>
                  <a:lnTo>
                    <a:pt x="103777" y="130313"/>
                  </a:lnTo>
                  <a:lnTo>
                    <a:pt x="130362" y="257319"/>
                  </a:lnTo>
                  <a:lnTo>
                    <a:pt x="133679" y="271528"/>
                  </a:lnTo>
                  <a:lnTo>
                    <a:pt x="134785" y="285423"/>
                  </a:lnTo>
                  <a:lnTo>
                    <a:pt x="134417" y="299107"/>
                  </a:lnTo>
                  <a:lnTo>
                    <a:pt x="133066" y="312651"/>
                  </a:lnTo>
                  <a:lnTo>
                    <a:pt x="128850" y="322786"/>
                  </a:lnTo>
                  <a:lnTo>
                    <a:pt x="122723" y="330648"/>
                  </a:lnTo>
                  <a:lnTo>
                    <a:pt x="115322" y="336994"/>
                  </a:lnTo>
                  <a:lnTo>
                    <a:pt x="107073" y="339015"/>
                  </a:lnTo>
                  <a:lnTo>
                    <a:pt x="98257" y="338151"/>
                  </a:lnTo>
                  <a:lnTo>
                    <a:pt x="89064" y="335364"/>
                  </a:lnTo>
                  <a:lnTo>
                    <a:pt x="79619" y="330191"/>
                  </a:lnTo>
                  <a:lnTo>
                    <a:pt x="70007" y="323426"/>
                  </a:lnTo>
                  <a:lnTo>
                    <a:pt x="60283" y="315600"/>
                  </a:lnTo>
                  <a:lnTo>
                    <a:pt x="51589" y="308172"/>
                  </a:lnTo>
                  <a:lnTo>
                    <a:pt x="43583" y="301010"/>
                  </a:lnTo>
                  <a:lnTo>
                    <a:pt x="20939" y="28005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Freeform 239"/>
            <p:cNvSpPr/>
            <p:nvPr/>
          </p:nvSpPr>
          <p:spPr>
            <a:xfrm>
              <a:off x="3899530" y="5083316"/>
              <a:ext cx="49740" cy="248695"/>
            </a:xfrm>
            <a:custGeom>
              <a:avLst/>
              <a:gdLst/>
              <a:ahLst/>
              <a:cxnLst/>
              <a:rect l="0" t="0" r="0" b="0"/>
              <a:pathLst>
                <a:path w="49740" h="248695">
                  <a:moveTo>
                    <a:pt x="0" y="0"/>
                  </a:moveTo>
                  <a:lnTo>
                    <a:pt x="5281" y="15842"/>
                  </a:lnTo>
                  <a:lnTo>
                    <a:pt x="7941" y="24930"/>
                  </a:lnTo>
                  <a:lnTo>
                    <a:pt x="13846" y="46818"/>
                  </a:lnTo>
                  <a:lnTo>
                    <a:pt x="23384" y="83998"/>
                  </a:lnTo>
                  <a:lnTo>
                    <a:pt x="25537" y="96894"/>
                  </a:lnTo>
                  <a:lnTo>
                    <a:pt x="26972" y="109914"/>
                  </a:lnTo>
                  <a:lnTo>
                    <a:pt x="27929" y="123015"/>
                  </a:lnTo>
                  <a:lnTo>
                    <a:pt x="29672" y="136170"/>
                  </a:lnTo>
                  <a:lnTo>
                    <a:pt x="31940" y="149361"/>
                  </a:lnTo>
                  <a:lnTo>
                    <a:pt x="34557" y="162576"/>
                  </a:lnTo>
                  <a:lnTo>
                    <a:pt x="40412" y="189050"/>
                  </a:lnTo>
                  <a:lnTo>
                    <a:pt x="49739" y="24869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Freeform 240"/>
            <p:cNvSpPr/>
            <p:nvPr/>
          </p:nvSpPr>
          <p:spPr>
            <a:xfrm>
              <a:off x="4038799" y="5187515"/>
              <a:ext cx="169113" cy="144496"/>
            </a:xfrm>
            <a:custGeom>
              <a:avLst/>
              <a:gdLst/>
              <a:ahLst/>
              <a:cxnLst/>
              <a:rect l="0" t="0" r="0" b="0"/>
              <a:pathLst>
                <a:path w="169113" h="144496">
                  <a:moveTo>
                    <a:pt x="0" y="104704"/>
                  </a:moveTo>
                  <a:lnTo>
                    <a:pt x="15843" y="99423"/>
                  </a:lnTo>
                  <a:lnTo>
                    <a:pt x="24930" y="97868"/>
                  </a:lnTo>
                  <a:lnTo>
                    <a:pt x="35410" y="96830"/>
                  </a:lnTo>
                  <a:lnTo>
                    <a:pt x="46818" y="96139"/>
                  </a:lnTo>
                  <a:lnTo>
                    <a:pt x="57740" y="93468"/>
                  </a:lnTo>
                  <a:lnTo>
                    <a:pt x="68336" y="89476"/>
                  </a:lnTo>
                  <a:lnTo>
                    <a:pt x="78717" y="84604"/>
                  </a:lnTo>
                  <a:lnTo>
                    <a:pt x="87847" y="79146"/>
                  </a:lnTo>
                  <a:lnTo>
                    <a:pt x="96145" y="73296"/>
                  </a:lnTo>
                  <a:lnTo>
                    <a:pt x="103888" y="67185"/>
                  </a:lnTo>
                  <a:lnTo>
                    <a:pt x="109050" y="58691"/>
                  </a:lnTo>
                  <a:lnTo>
                    <a:pt x="112491" y="48606"/>
                  </a:lnTo>
                  <a:lnTo>
                    <a:pt x="114785" y="37462"/>
                  </a:lnTo>
                  <a:lnTo>
                    <a:pt x="112998" y="27822"/>
                  </a:lnTo>
                  <a:lnTo>
                    <a:pt x="108491" y="19185"/>
                  </a:lnTo>
                  <a:lnTo>
                    <a:pt x="102171" y="11216"/>
                  </a:lnTo>
                  <a:lnTo>
                    <a:pt x="92431" y="5904"/>
                  </a:lnTo>
                  <a:lnTo>
                    <a:pt x="80410" y="2362"/>
                  </a:lnTo>
                  <a:lnTo>
                    <a:pt x="66870" y="0"/>
                  </a:lnTo>
                  <a:lnTo>
                    <a:pt x="55633" y="637"/>
                  </a:lnTo>
                  <a:lnTo>
                    <a:pt x="45931" y="3272"/>
                  </a:lnTo>
                  <a:lnTo>
                    <a:pt x="37252" y="7240"/>
                  </a:lnTo>
                  <a:lnTo>
                    <a:pt x="29256" y="13200"/>
                  </a:lnTo>
                  <a:lnTo>
                    <a:pt x="21714" y="20490"/>
                  </a:lnTo>
                  <a:lnTo>
                    <a:pt x="14476" y="28666"/>
                  </a:lnTo>
                  <a:lnTo>
                    <a:pt x="10756" y="38538"/>
                  </a:lnTo>
                  <a:lnTo>
                    <a:pt x="9381" y="49540"/>
                  </a:lnTo>
                  <a:lnTo>
                    <a:pt x="9570" y="61296"/>
                  </a:lnTo>
                  <a:lnTo>
                    <a:pt x="10801" y="72449"/>
                  </a:lnTo>
                  <a:lnTo>
                    <a:pt x="12727" y="83201"/>
                  </a:lnTo>
                  <a:lnTo>
                    <a:pt x="15116" y="93684"/>
                  </a:lnTo>
                  <a:lnTo>
                    <a:pt x="20025" y="102884"/>
                  </a:lnTo>
                  <a:lnTo>
                    <a:pt x="26614" y="111228"/>
                  </a:lnTo>
                  <a:lnTo>
                    <a:pt x="34322" y="119001"/>
                  </a:lnTo>
                  <a:lnTo>
                    <a:pt x="43882" y="124183"/>
                  </a:lnTo>
                  <a:lnTo>
                    <a:pt x="54677" y="127638"/>
                  </a:lnTo>
                  <a:lnTo>
                    <a:pt x="66294" y="129941"/>
                  </a:lnTo>
                  <a:lnTo>
                    <a:pt x="78460" y="131477"/>
                  </a:lnTo>
                  <a:lnTo>
                    <a:pt x="90993" y="132500"/>
                  </a:lnTo>
                  <a:lnTo>
                    <a:pt x="103769" y="133182"/>
                  </a:lnTo>
                  <a:lnTo>
                    <a:pt x="115602" y="134743"/>
                  </a:lnTo>
                  <a:lnTo>
                    <a:pt x="169112" y="14449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Freeform 241"/>
            <p:cNvSpPr/>
            <p:nvPr/>
          </p:nvSpPr>
          <p:spPr>
            <a:xfrm>
              <a:off x="4287493" y="5302167"/>
              <a:ext cx="9949" cy="1"/>
            </a:xfrm>
            <a:custGeom>
              <a:avLst/>
              <a:gdLst/>
              <a:ahLst/>
              <a:cxnLst/>
              <a:rect l="0" t="0" r="0" b="0"/>
              <a:pathLst>
                <a:path w="9949" h="1">
                  <a:moveTo>
                    <a:pt x="9948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D700"/>
            </a:gs>
            <a:gs pos="100000">
              <a:srgbClr val="C0FFFF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lipboard.png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06500" y="292100"/>
            <a:ext cx="7281291" cy="4341876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grpSp>
        <p:nvGrpSpPr>
          <p:cNvPr id="13" name="Group 12"/>
          <p:cNvGrpSpPr/>
          <p:nvPr/>
        </p:nvGrpSpPr>
        <p:grpSpPr>
          <a:xfrm>
            <a:off x="255805" y="3046786"/>
            <a:ext cx="2032185" cy="424990"/>
            <a:chOff x="255805" y="3046786"/>
            <a:chExt cx="2032185" cy="424990"/>
          </a:xfrm>
        </p:grpSpPr>
        <p:sp>
          <p:nvSpPr>
            <p:cNvPr id="3" name="Freeform 2"/>
            <p:cNvSpPr/>
            <p:nvPr/>
          </p:nvSpPr>
          <p:spPr>
            <a:xfrm>
              <a:off x="255805" y="3277179"/>
              <a:ext cx="231637" cy="194597"/>
            </a:xfrm>
            <a:custGeom>
              <a:avLst/>
              <a:gdLst/>
              <a:ahLst/>
              <a:cxnLst/>
              <a:rect l="0" t="0" r="0" b="0"/>
              <a:pathLst>
                <a:path w="231637" h="194597">
                  <a:moveTo>
                    <a:pt x="162001" y="75222"/>
                  </a:moveTo>
                  <a:lnTo>
                    <a:pt x="134309" y="33685"/>
                  </a:lnTo>
                  <a:lnTo>
                    <a:pt x="128066" y="25425"/>
                  </a:lnTo>
                  <a:lnTo>
                    <a:pt x="121693" y="17707"/>
                  </a:lnTo>
                  <a:lnTo>
                    <a:pt x="115233" y="10352"/>
                  </a:lnTo>
                  <a:lnTo>
                    <a:pt x="105401" y="5448"/>
                  </a:lnTo>
                  <a:lnTo>
                    <a:pt x="93319" y="2179"/>
                  </a:lnTo>
                  <a:lnTo>
                    <a:pt x="79738" y="0"/>
                  </a:lnTo>
                  <a:lnTo>
                    <a:pt x="67368" y="757"/>
                  </a:lnTo>
                  <a:lnTo>
                    <a:pt x="55805" y="3473"/>
                  </a:lnTo>
                  <a:lnTo>
                    <a:pt x="44781" y="7494"/>
                  </a:lnTo>
                  <a:lnTo>
                    <a:pt x="35221" y="13491"/>
                  </a:lnTo>
                  <a:lnTo>
                    <a:pt x="26637" y="20804"/>
                  </a:lnTo>
                  <a:lnTo>
                    <a:pt x="18703" y="28996"/>
                  </a:lnTo>
                  <a:lnTo>
                    <a:pt x="12309" y="38878"/>
                  </a:lnTo>
                  <a:lnTo>
                    <a:pt x="6941" y="49888"/>
                  </a:lnTo>
                  <a:lnTo>
                    <a:pt x="2257" y="61648"/>
                  </a:lnTo>
                  <a:lnTo>
                    <a:pt x="240" y="72805"/>
                  </a:lnTo>
                  <a:lnTo>
                    <a:pt x="0" y="83559"/>
                  </a:lnTo>
                  <a:lnTo>
                    <a:pt x="946" y="94044"/>
                  </a:lnTo>
                  <a:lnTo>
                    <a:pt x="4892" y="104350"/>
                  </a:lnTo>
                  <a:lnTo>
                    <a:pt x="10839" y="114536"/>
                  </a:lnTo>
                  <a:lnTo>
                    <a:pt x="18119" y="124643"/>
                  </a:lnTo>
                  <a:lnTo>
                    <a:pt x="26289" y="132486"/>
                  </a:lnTo>
                  <a:lnTo>
                    <a:pt x="35051" y="138821"/>
                  </a:lnTo>
                  <a:lnTo>
                    <a:pt x="44209" y="144148"/>
                  </a:lnTo>
                  <a:lnTo>
                    <a:pt x="54735" y="147701"/>
                  </a:lnTo>
                  <a:lnTo>
                    <a:pt x="66173" y="150069"/>
                  </a:lnTo>
                  <a:lnTo>
                    <a:pt x="78221" y="151647"/>
                  </a:lnTo>
                  <a:lnTo>
                    <a:pt x="90673" y="150489"/>
                  </a:lnTo>
                  <a:lnTo>
                    <a:pt x="103396" y="147506"/>
                  </a:lnTo>
                  <a:lnTo>
                    <a:pt x="116299" y="143307"/>
                  </a:lnTo>
                  <a:lnTo>
                    <a:pt x="128217" y="137192"/>
                  </a:lnTo>
                  <a:lnTo>
                    <a:pt x="139479" y="129799"/>
                  </a:lnTo>
                  <a:lnTo>
                    <a:pt x="150302" y="121555"/>
                  </a:lnTo>
                  <a:lnTo>
                    <a:pt x="158623" y="112743"/>
                  </a:lnTo>
                  <a:lnTo>
                    <a:pt x="165276" y="103552"/>
                  </a:lnTo>
                  <a:lnTo>
                    <a:pt x="170816" y="94109"/>
                  </a:lnTo>
                  <a:lnTo>
                    <a:pt x="175615" y="84497"/>
                  </a:lnTo>
                  <a:lnTo>
                    <a:pt x="179920" y="74774"/>
                  </a:lnTo>
                  <a:lnTo>
                    <a:pt x="183895" y="64976"/>
                  </a:lnTo>
                  <a:lnTo>
                    <a:pt x="186545" y="62865"/>
                  </a:lnTo>
                  <a:lnTo>
                    <a:pt x="188311" y="65879"/>
                  </a:lnTo>
                  <a:lnTo>
                    <a:pt x="189489" y="72309"/>
                  </a:lnTo>
                  <a:lnTo>
                    <a:pt x="191380" y="79912"/>
                  </a:lnTo>
                  <a:lnTo>
                    <a:pt x="193745" y="88297"/>
                  </a:lnTo>
                  <a:lnTo>
                    <a:pt x="196428" y="97203"/>
                  </a:lnTo>
                  <a:lnTo>
                    <a:pt x="202356" y="118888"/>
                  </a:lnTo>
                  <a:lnTo>
                    <a:pt x="205484" y="130860"/>
                  </a:lnTo>
                  <a:lnTo>
                    <a:pt x="208675" y="142158"/>
                  </a:lnTo>
                  <a:lnTo>
                    <a:pt x="211907" y="153005"/>
                  </a:lnTo>
                  <a:lnTo>
                    <a:pt x="231636" y="1945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507336" y="3100855"/>
              <a:ext cx="208905" cy="155641"/>
            </a:xfrm>
            <a:custGeom>
              <a:avLst/>
              <a:gdLst/>
              <a:ahLst/>
              <a:cxnLst/>
              <a:rect l="0" t="0" r="0" b="0"/>
              <a:pathLst>
                <a:path w="208905" h="155641">
                  <a:moveTo>
                    <a:pt x="0" y="12800"/>
                  </a:moveTo>
                  <a:lnTo>
                    <a:pt x="10562" y="2238"/>
                  </a:lnTo>
                  <a:lnTo>
                    <a:pt x="19200" y="232"/>
                  </a:lnTo>
                  <a:lnTo>
                    <a:pt x="30485" y="0"/>
                  </a:lnTo>
                  <a:lnTo>
                    <a:pt x="43535" y="951"/>
                  </a:lnTo>
                  <a:lnTo>
                    <a:pt x="55551" y="2690"/>
                  </a:lnTo>
                  <a:lnTo>
                    <a:pt x="66877" y="4955"/>
                  </a:lnTo>
                  <a:lnTo>
                    <a:pt x="77744" y="7570"/>
                  </a:lnTo>
                  <a:lnTo>
                    <a:pt x="88305" y="12629"/>
                  </a:lnTo>
                  <a:lnTo>
                    <a:pt x="98661" y="19318"/>
                  </a:lnTo>
                  <a:lnTo>
                    <a:pt x="108881" y="27093"/>
                  </a:lnTo>
                  <a:lnTo>
                    <a:pt x="116800" y="35592"/>
                  </a:lnTo>
                  <a:lnTo>
                    <a:pt x="123184" y="44575"/>
                  </a:lnTo>
                  <a:lnTo>
                    <a:pt x="128546" y="53879"/>
                  </a:lnTo>
                  <a:lnTo>
                    <a:pt x="131015" y="64502"/>
                  </a:lnTo>
                  <a:lnTo>
                    <a:pt x="131556" y="76006"/>
                  </a:lnTo>
                  <a:lnTo>
                    <a:pt x="130811" y="88097"/>
                  </a:lnTo>
                  <a:lnTo>
                    <a:pt x="128104" y="99473"/>
                  </a:lnTo>
                  <a:lnTo>
                    <a:pt x="124089" y="110373"/>
                  </a:lnTo>
                  <a:lnTo>
                    <a:pt x="119201" y="120956"/>
                  </a:lnTo>
                  <a:lnTo>
                    <a:pt x="112627" y="129116"/>
                  </a:lnTo>
                  <a:lnTo>
                    <a:pt x="104928" y="135662"/>
                  </a:lnTo>
                  <a:lnTo>
                    <a:pt x="96480" y="141131"/>
                  </a:lnTo>
                  <a:lnTo>
                    <a:pt x="87531" y="145882"/>
                  </a:lnTo>
                  <a:lnTo>
                    <a:pt x="78250" y="150155"/>
                  </a:lnTo>
                  <a:lnTo>
                    <a:pt x="68746" y="154109"/>
                  </a:lnTo>
                  <a:lnTo>
                    <a:pt x="65727" y="155640"/>
                  </a:lnTo>
                  <a:lnTo>
                    <a:pt x="67029" y="155555"/>
                  </a:lnTo>
                  <a:lnTo>
                    <a:pt x="71214" y="154393"/>
                  </a:lnTo>
                  <a:lnTo>
                    <a:pt x="84706" y="150154"/>
                  </a:lnTo>
                  <a:lnTo>
                    <a:pt x="92946" y="147476"/>
                  </a:lnTo>
                  <a:lnTo>
                    <a:pt x="103966" y="145691"/>
                  </a:lnTo>
                  <a:lnTo>
                    <a:pt x="116839" y="144501"/>
                  </a:lnTo>
                  <a:lnTo>
                    <a:pt x="130947" y="143708"/>
                  </a:lnTo>
                  <a:lnTo>
                    <a:pt x="144774" y="144284"/>
                  </a:lnTo>
                  <a:lnTo>
                    <a:pt x="158414" y="145774"/>
                  </a:lnTo>
                  <a:lnTo>
                    <a:pt x="208904" y="1520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935091" y="3262872"/>
              <a:ext cx="46761" cy="189008"/>
            </a:xfrm>
            <a:custGeom>
              <a:avLst/>
              <a:gdLst/>
              <a:ahLst/>
              <a:cxnLst/>
              <a:rect l="0" t="0" r="0" b="0"/>
              <a:pathLst>
                <a:path w="46761" h="189008">
                  <a:moveTo>
                    <a:pt x="0" y="0"/>
                  </a:moveTo>
                  <a:lnTo>
                    <a:pt x="10562" y="21123"/>
                  </a:lnTo>
                  <a:lnTo>
                    <a:pt x="14778" y="30662"/>
                  </a:lnTo>
                  <a:lnTo>
                    <a:pt x="18695" y="40337"/>
                  </a:lnTo>
                  <a:lnTo>
                    <a:pt x="22411" y="50102"/>
                  </a:lnTo>
                  <a:lnTo>
                    <a:pt x="25994" y="61034"/>
                  </a:lnTo>
                  <a:lnTo>
                    <a:pt x="29487" y="72743"/>
                  </a:lnTo>
                  <a:lnTo>
                    <a:pt x="36317" y="97543"/>
                  </a:lnTo>
                  <a:lnTo>
                    <a:pt x="43037" y="123303"/>
                  </a:lnTo>
                  <a:lnTo>
                    <a:pt x="45271" y="136362"/>
                  </a:lnTo>
                  <a:lnTo>
                    <a:pt x="46760" y="149489"/>
                  </a:lnTo>
                  <a:lnTo>
                    <a:pt x="39791" y="18900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885352" y="3342454"/>
              <a:ext cx="238748" cy="8566"/>
            </a:xfrm>
            <a:custGeom>
              <a:avLst/>
              <a:gdLst/>
              <a:ahLst/>
              <a:cxnLst/>
              <a:rect l="0" t="0" r="0" b="0"/>
              <a:pathLst>
                <a:path w="238748" h="8566">
                  <a:moveTo>
                    <a:pt x="0" y="0"/>
                  </a:moveTo>
                  <a:lnTo>
                    <a:pt x="60665" y="0"/>
                  </a:lnTo>
                  <a:lnTo>
                    <a:pt x="75813" y="1105"/>
                  </a:lnTo>
                  <a:lnTo>
                    <a:pt x="91438" y="2948"/>
                  </a:lnTo>
                  <a:lnTo>
                    <a:pt x="107382" y="5281"/>
                  </a:lnTo>
                  <a:lnTo>
                    <a:pt x="122432" y="6836"/>
                  </a:lnTo>
                  <a:lnTo>
                    <a:pt x="136887" y="7874"/>
                  </a:lnTo>
                  <a:lnTo>
                    <a:pt x="150945" y="8565"/>
                  </a:lnTo>
                  <a:lnTo>
                    <a:pt x="163632" y="7920"/>
                  </a:lnTo>
                  <a:lnTo>
                    <a:pt x="175407" y="6386"/>
                  </a:lnTo>
                  <a:lnTo>
                    <a:pt x="23874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1153942" y="3183289"/>
              <a:ext cx="169537" cy="285417"/>
            </a:xfrm>
            <a:custGeom>
              <a:avLst/>
              <a:gdLst/>
              <a:ahLst/>
              <a:cxnLst/>
              <a:rect l="0" t="0" r="0" b="0"/>
              <a:pathLst>
                <a:path w="169537" h="285417">
                  <a:moveTo>
                    <a:pt x="19896" y="0"/>
                  </a:moveTo>
                  <a:lnTo>
                    <a:pt x="19896" y="77795"/>
                  </a:lnTo>
                  <a:lnTo>
                    <a:pt x="21001" y="93866"/>
                  </a:lnTo>
                  <a:lnTo>
                    <a:pt x="22843" y="110105"/>
                  </a:lnTo>
                  <a:lnTo>
                    <a:pt x="25177" y="126458"/>
                  </a:lnTo>
                  <a:lnTo>
                    <a:pt x="26732" y="142887"/>
                  </a:lnTo>
                  <a:lnTo>
                    <a:pt x="27769" y="159366"/>
                  </a:lnTo>
                  <a:lnTo>
                    <a:pt x="28461" y="175879"/>
                  </a:lnTo>
                  <a:lnTo>
                    <a:pt x="27816" y="190203"/>
                  </a:lnTo>
                  <a:lnTo>
                    <a:pt x="26281" y="203069"/>
                  </a:lnTo>
                  <a:lnTo>
                    <a:pt x="24153" y="214961"/>
                  </a:lnTo>
                  <a:lnTo>
                    <a:pt x="23839" y="219574"/>
                  </a:lnTo>
                  <a:lnTo>
                    <a:pt x="24735" y="219333"/>
                  </a:lnTo>
                  <a:lnTo>
                    <a:pt x="26438" y="215857"/>
                  </a:lnTo>
                  <a:lnTo>
                    <a:pt x="29784" y="211328"/>
                  </a:lnTo>
                  <a:lnTo>
                    <a:pt x="34225" y="206099"/>
                  </a:lnTo>
                  <a:lnTo>
                    <a:pt x="39396" y="200402"/>
                  </a:lnTo>
                  <a:lnTo>
                    <a:pt x="46160" y="194393"/>
                  </a:lnTo>
                  <a:lnTo>
                    <a:pt x="53985" y="188177"/>
                  </a:lnTo>
                  <a:lnTo>
                    <a:pt x="62517" y="181822"/>
                  </a:lnTo>
                  <a:lnTo>
                    <a:pt x="71521" y="178691"/>
                  </a:lnTo>
                  <a:lnTo>
                    <a:pt x="80840" y="177709"/>
                  </a:lnTo>
                  <a:lnTo>
                    <a:pt x="90369" y="178159"/>
                  </a:lnTo>
                  <a:lnTo>
                    <a:pt x="98932" y="180670"/>
                  </a:lnTo>
                  <a:lnTo>
                    <a:pt x="106851" y="184555"/>
                  </a:lnTo>
                  <a:lnTo>
                    <a:pt x="140725" y="206673"/>
                  </a:lnTo>
                  <a:lnTo>
                    <a:pt x="149082" y="214049"/>
                  </a:lnTo>
                  <a:lnTo>
                    <a:pt x="156864" y="222281"/>
                  </a:lnTo>
                  <a:lnTo>
                    <a:pt x="164263" y="231086"/>
                  </a:lnTo>
                  <a:lnTo>
                    <a:pt x="168090" y="240271"/>
                  </a:lnTo>
                  <a:lnTo>
                    <a:pt x="169536" y="249711"/>
                  </a:lnTo>
                  <a:lnTo>
                    <a:pt x="169395" y="259321"/>
                  </a:lnTo>
                  <a:lnTo>
                    <a:pt x="165985" y="266832"/>
                  </a:lnTo>
                  <a:lnTo>
                    <a:pt x="160395" y="272944"/>
                  </a:lnTo>
                  <a:lnTo>
                    <a:pt x="153353" y="278125"/>
                  </a:lnTo>
                  <a:lnTo>
                    <a:pt x="144237" y="281579"/>
                  </a:lnTo>
                  <a:lnTo>
                    <a:pt x="133739" y="283881"/>
                  </a:lnTo>
                  <a:lnTo>
                    <a:pt x="122318" y="285416"/>
                  </a:lnTo>
                  <a:lnTo>
                    <a:pt x="111389" y="285334"/>
                  </a:lnTo>
                  <a:lnTo>
                    <a:pt x="100787" y="284174"/>
                  </a:lnTo>
                  <a:lnTo>
                    <a:pt x="90403" y="282296"/>
                  </a:lnTo>
                  <a:lnTo>
                    <a:pt x="79059" y="278833"/>
                  </a:lnTo>
                  <a:lnTo>
                    <a:pt x="67075" y="274313"/>
                  </a:lnTo>
                  <a:lnTo>
                    <a:pt x="54664" y="269090"/>
                  </a:lnTo>
                  <a:lnTo>
                    <a:pt x="44180" y="262292"/>
                  </a:lnTo>
                  <a:lnTo>
                    <a:pt x="34980" y="254443"/>
                  </a:lnTo>
                  <a:lnTo>
                    <a:pt x="0" y="2089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1342950" y="3106472"/>
              <a:ext cx="189009" cy="146453"/>
            </a:xfrm>
            <a:custGeom>
              <a:avLst/>
              <a:gdLst/>
              <a:ahLst/>
              <a:cxnLst/>
              <a:rect l="0" t="0" r="0" b="0"/>
              <a:pathLst>
                <a:path w="189009" h="146453">
                  <a:moveTo>
                    <a:pt x="0" y="17131"/>
                  </a:moveTo>
                  <a:lnTo>
                    <a:pt x="15843" y="6569"/>
                  </a:lnTo>
                  <a:lnTo>
                    <a:pt x="26036" y="3458"/>
                  </a:lnTo>
                  <a:lnTo>
                    <a:pt x="38358" y="1383"/>
                  </a:lnTo>
                  <a:lnTo>
                    <a:pt x="52100" y="0"/>
                  </a:lnTo>
                  <a:lnTo>
                    <a:pt x="63471" y="1289"/>
                  </a:lnTo>
                  <a:lnTo>
                    <a:pt x="73263" y="4359"/>
                  </a:lnTo>
                  <a:lnTo>
                    <a:pt x="82001" y="8616"/>
                  </a:lnTo>
                  <a:lnTo>
                    <a:pt x="90037" y="13665"/>
                  </a:lnTo>
                  <a:lnTo>
                    <a:pt x="97605" y="19242"/>
                  </a:lnTo>
                  <a:lnTo>
                    <a:pt x="104861" y="25170"/>
                  </a:lnTo>
                  <a:lnTo>
                    <a:pt x="108593" y="33543"/>
                  </a:lnTo>
                  <a:lnTo>
                    <a:pt x="109976" y="43547"/>
                  </a:lnTo>
                  <a:lnTo>
                    <a:pt x="109793" y="54637"/>
                  </a:lnTo>
                  <a:lnTo>
                    <a:pt x="108565" y="65346"/>
                  </a:lnTo>
                  <a:lnTo>
                    <a:pt x="106641" y="75802"/>
                  </a:lnTo>
                  <a:lnTo>
                    <a:pt x="104253" y="86088"/>
                  </a:lnTo>
                  <a:lnTo>
                    <a:pt x="99346" y="95156"/>
                  </a:lnTo>
                  <a:lnTo>
                    <a:pt x="92758" y="103412"/>
                  </a:lnTo>
                  <a:lnTo>
                    <a:pt x="85050" y="111127"/>
                  </a:lnTo>
                  <a:lnTo>
                    <a:pt x="76596" y="117375"/>
                  </a:lnTo>
                  <a:lnTo>
                    <a:pt x="67643" y="122646"/>
                  </a:lnTo>
                  <a:lnTo>
                    <a:pt x="58359" y="127265"/>
                  </a:lnTo>
                  <a:lnTo>
                    <a:pt x="48854" y="131450"/>
                  </a:lnTo>
                  <a:lnTo>
                    <a:pt x="39201" y="135346"/>
                  </a:lnTo>
                  <a:lnTo>
                    <a:pt x="29450" y="139048"/>
                  </a:lnTo>
                  <a:lnTo>
                    <a:pt x="28476" y="140410"/>
                  </a:lnTo>
                  <a:lnTo>
                    <a:pt x="33353" y="140213"/>
                  </a:lnTo>
                  <a:lnTo>
                    <a:pt x="42131" y="138977"/>
                  </a:lnTo>
                  <a:lnTo>
                    <a:pt x="52404" y="138153"/>
                  </a:lnTo>
                  <a:lnTo>
                    <a:pt x="63674" y="137603"/>
                  </a:lnTo>
                  <a:lnTo>
                    <a:pt x="75609" y="137237"/>
                  </a:lnTo>
                  <a:lnTo>
                    <a:pt x="86881" y="138098"/>
                  </a:lnTo>
                  <a:lnTo>
                    <a:pt x="97712" y="139777"/>
                  </a:lnTo>
                  <a:lnTo>
                    <a:pt x="108248" y="142002"/>
                  </a:lnTo>
                  <a:lnTo>
                    <a:pt x="120799" y="143485"/>
                  </a:lnTo>
                  <a:lnTo>
                    <a:pt x="134693" y="144474"/>
                  </a:lnTo>
                  <a:lnTo>
                    <a:pt x="189008" y="14645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1621488" y="3302663"/>
              <a:ext cx="149217" cy="9948"/>
            </a:xfrm>
            <a:custGeom>
              <a:avLst/>
              <a:gdLst/>
              <a:ahLst/>
              <a:cxnLst/>
              <a:rect l="0" t="0" r="0" b="0"/>
              <a:pathLst>
                <a:path w="149217" h="9948">
                  <a:moveTo>
                    <a:pt x="0" y="9947"/>
                  </a:moveTo>
                  <a:lnTo>
                    <a:pt x="60664" y="9947"/>
                  </a:lnTo>
                  <a:lnTo>
                    <a:pt x="74707" y="8842"/>
                  </a:lnTo>
                  <a:lnTo>
                    <a:pt x="88491" y="7000"/>
                  </a:lnTo>
                  <a:lnTo>
                    <a:pt x="14921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1651331" y="3362349"/>
              <a:ext cx="198957" cy="1"/>
            </a:xfrm>
            <a:custGeom>
              <a:avLst/>
              <a:gdLst/>
              <a:ahLst/>
              <a:cxnLst/>
              <a:rect l="0" t="0" r="0" b="0"/>
              <a:pathLst>
                <a:path w="198957" h="1">
                  <a:moveTo>
                    <a:pt x="0" y="0"/>
                  </a:moveTo>
                  <a:lnTo>
                    <a:pt x="19895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1908234" y="3272819"/>
              <a:ext cx="210644" cy="138025"/>
            </a:xfrm>
            <a:custGeom>
              <a:avLst/>
              <a:gdLst/>
              <a:ahLst/>
              <a:cxnLst/>
              <a:rect l="0" t="0" r="0" b="0"/>
              <a:pathLst>
                <a:path w="210644" h="138025">
                  <a:moveTo>
                    <a:pt x="81322" y="0"/>
                  </a:moveTo>
                  <a:lnTo>
                    <a:pt x="60198" y="5282"/>
                  </a:lnTo>
                  <a:lnTo>
                    <a:pt x="49554" y="9048"/>
                  </a:lnTo>
                  <a:lnTo>
                    <a:pt x="38037" y="13769"/>
                  </a:lnTo>
                  <a:lnTo>
                    <a:pt x="25938" y="19127"/>
                  </a:lnTo>
                  <a:lnTo>
                    <a:pt x="16766" y="26016"/>
                  </a:lnTo>
                  <a:lnTo>
                    <a:pt x="9547" y="33923"/>
                  </a:lnTo>
                  <a:lnTo>
                    <a:pt x="3628" y="42511"/>
                  </a:lnTo>
                  <a:lnTo>
                    <a:pt x="788" y="52658"/>
                  </a:lnTo>
                  <a:lnTo>
                    <a:pt x="0" y="63844"/>
                  </a:lnTo>
                  <a:lnTo>
                    <a:pt x="580" y="75721"/>
                  </a:lnTo>
                  <a:lnTo>
                    <a:pt x="4282" y="85851"/>
                  </a:lnTo>
                  <a:lnTo>
                    <a:pt x="10066" y="94815"/>
                  </a:lnTo>
                  <a:lnTo>
                    <a:pt x="17238" y="103001"/>
                  </a:lnTo>
                  <a:lnTo>
                    <a:pt x="26441" y="110669"/>
                  </a:lnTo>
                  <a:lnTo>
                    <a:pt x="36998" y="117992"/>
                  </a:lnTo>
                  <a:lnTo>
                    <a:pt x="48456" y="125084"/>
                  </a:lnTo>
                  <a:lnTo>
                    <a:pt x="61622" y="129813"/>
                  </a:lnTo>
                  <a:lnTo>
                    <a:pt x="75926" y="132965"/>
                  </a:lnTo>
                  <a:lnTo>
                    <a:pt x="90988" y="135067"/>
                  </a:lnTo>
                  <a:lnTo>
                    <a:pt x="105451" y="136467"/>
                  </a:lnTo>
                  <a:lnTo>
                    <a:pt x="119514" y="137402"/>
                  </a:lnTo>
                  <a:lnTo>
                    <a:pt x="133311" y="138024"/>
                  </a:lnTo>
                  <a:lnTo>
                    <a:pt x="146930" y="137334"/>
                  </a:lnTo>
                  <a:lnTo>
                    <a:pt x="160430" y="135769"/>
                  </a:lnTo>
                  <a:lnTo>
                    <a:pt x="210643" y="1193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2098981" y="3046786"/>
              <a:ext cx="189009" cy="146107"/>
            </a:xfrm>
            <a:custGeom>
              <a:avLst/>
              <a:gdLst/>
              <a:ahLst/>
              <a:cxnLst/>
              <a:rect l="0" t="0" r="0" b="0"/>
              <a:pathLst>
                <a:path w="189009" h="146107">
                  <a:moveTo>
                    <a:pt x="0" y="17130"/>
                  </a:moveTo>
                  <a:lnTo>
                    <a:pt x="10562" y="6568"/>
                  </a:lnTo>
                  <a:lnTo>
                    <a:pt x="19200" y="3457"/>
                  </a:lnTo>
                  <a:lnTo>
                    <a:pt x="30485" y="1383"/>
                  </a:lnTo>
                  <a:lnTo>
                    <a:pt x="43535" y="0"/>
                  </a:lnTo>
                  <a:lnTo>
                    <a:pt x="55551" y="183"/>
                  </a:lnTo>
                  <a:lnTo>
                    <a:pt x="66877" y="1411"/>
                  </a:lnTo>
                  <a:lnTo>
                    <a:pt x="77744" y="3335"/>
                  </a:lnTo>
                  <a:lnTo>
                    <a:pt x="86094" y="9039"/>
                  </a:lnTo>
                  <a:lnTo>
                    <a:pt x="92766" y="17263"/>
                  </a:lnTo>
                  <a:lnTo>
                    <a:pt x="98319" y="27166"/>
                  </a:lnTo>
                  <a:lnTo>
                    <a:pt x="99811" y="35979"/>
                  </a:lnTo>
                  <a:lnTo>
                    <a:pt x="98595" y="44065"/>
                  </a:lnTo>
                  <a:lnTo>
                    <a:pt x="95573" y="51667"/>
                  </a:lnTo>
                  <a:lnTo>
                    <a:pt x="90243" y="58945"/>
                  </a:lnTo>
                  <a:lnTo>
                    <a:pt x="83373" y="66007"/>
                  </a:lnTo>
                  <a:lnTo>
                    <a:pt x="75478" y="72927"/>
                  </a:lnTo>
                  <a:lnTo>
                    <a:pt x="68004" y="79750"/>
                  </a:lnTo>
                  <a:lnTo>
                    <a:pt x="53804" y="93226"/>
                  </a:lnTo>
                  <a:lnTo>
                    <a:pt x="13330" y="133173"/>
                  </a:lnTo>
                  <a:lnTo>
                    <a:pt x="14413" y="137599"/>
                  </a:lnTo>
                  <a:lnTo>
                    <a:pt x="20662" y="140550"/>
                  </a:lnTo>
                  <a:lnTo>
                    <a:pt x="30354" y="142517"/>
                  </a:lnTo>
                  <a:lnTo>
                    <a:pt x="42342" y="143828"/>
                  </a:lnTo>
                  <a:lnTo>
                    <a:pt x="55861" y="144702"/>
                  </a:lnTo>
                  <a:lnTo>
                    <a:pt x="84514" y="145674"/>
                  </a:lnTo>
                  <a:lnTo>
                    <a:pt x="111986" y="146106"/>
                  </a:lnTo>
                  <a:lnTo>
                    <a:pt x="124396" y="145116"/>
                  </a:lnTo>
                  <a:lnTo>
                    <a:pt x="135986" y="143350"/>
                  </a:lnTo>
                  <a:lnTo>
                    <a:pt x="189008" y="13650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941" y="3589525"/>
            <a:ext cx="3092819" cy="479118"/>
            <a:chOff x="941" y="3589525"/>
            <a:chExt cx="3092819" cy="479118"/>
          </a:xfrm>
        </p:grpSpPr>
        <p:sp>
          <p:nvSpPr>
            <p:cNvPr id="14" name="Freeform 13"/>
            <p:cNvSpPr/>
            <p:nvPr/>
          </p:nvSpPr>
          <p:spPr>
            <a:xfrm>
              <a:off x="129321" y="3800052"/>
              <a:ext cx="144591" cy="201783"/>
            </a:xfrm>
            <a:custGeom>
              <a:avLst/>
              <a:gdLst/>
              <a:ahLst/>
              <a:cxnLst/>
              <a:rect l="0" t="0" r="0" b="0"/>
              <a:pathLst>
                <a:path w="144591" h="201783">
                  <a:moveTo>
                    <a:pt x="0" y="0"/>
                  </a:moveTo>
                  <a:lnTo>
                    <a:pt x="10561" y="10561"/>
                  </a:lnTo>
                  <a:lnTo>
                    <a:pt x="13673" y="18094"/>
                  </a:lnTo>
                  <a:lnTo>
                    <a:pt x="15747" y="27537"/>
                  </a:lnTo>
                  <a:lnTo>
                    <a:pt x="17130" y="38253"/>
                  </a:lnTo>
                  <a:lnTo>
                    <a:pt x="18052" y="49819"/>
                  </a:lnTo>
                  <a:lnTo>
                    <a:pt x="18666" y="61951"/>
                  </a:lnTo>
                  <a:lnTo>
                    <a:pt x="19076" y="74459"/>
                  </a:lnTo>
                  <a:lnTo>
                    <a:pt x="23770" y="82799"/>
                  </a:lnTo>
                  <a:lnTo>
                    <a:pt x="31321" y="88359"/>
                  </a:lnTo>
                  <a:lnTo>
                    <a:pt x="40776" y="92065"/>
                  </a:lnTo>
                  <a:lnTo>
                    <a:pt x="51501" y="94536"/>
                  </a:lnTo>
                  <a:lnTo>
                    <a:pt x="63072" y="96183"/>
                  </a:lnTo>
                  <a:lnTo>
                    <a:pt x="75207" y="97281"/>
                  </a:lnTo>
                  <a:lnTo>
                    <a:pt x="86613" y="100224"/>
                  </a:lnTo>
                  <a:lnTo>
                    <a:pt x="97533" y="104396"/>
                  </a:lnTo>
                  <a:lnTo>
                    <a:pt x="108129" y="109389"/>
                  </a:lnTo>
                  <a:lnTo>
                    <a:pt x="117404" y="114928"/>
                  </a:lnTo>
                  <a:lnTo>
                    <a:pt x="125797" y="120831"/>
                  </a:lnTo>
                  <a:lnTo>
                    <a:pt x="133604" y="126977"/>
                  </a:lnTo>
                  <a:lnTo>
                    <a:pt x="138808" y="135495"/>
                  </a:lnTo>
                  <a:lnTo>
                    <a:pt x="142277" y="145595"/>
                  </a:lnTo>
                  <a:lnTo>
                    <a:pt x="144590" y="156750"/>
                  </a:lnTo>
                  <a:lnTo>
                    <a:pt x="142816" y="166397"/>
                  </a:lnTo>
                  <a:lnTo>
                    <a:pt x="138318" y="175039"/>
                  </a:lnTo>
                  <a:lnTo>
                    <a:pt x="132003" y="183011"/>
                  </a:lnTo>
                  <a:lnTo>
                    <a:pt x="124477" y="189431"/>
                  </a:lnTo>
                  <a:lnTo>
                    <a:pt x="116144" y="194816"/>
                  </a:lnTo>
                  <a:lnTo>
                    <a:pt x="107272" y="199512"/>
                  </a:lnTo>
                  <a:lnTo>
                    <a:pt x="96937" y="201537"/>
                  </a:lnTo>
                  <a:lnTo>
                    <a:pt x="85625" y="201782"/>
                  </a:lnTo>
                  <a:lnTo>
                    <a:pt x="29843" y="1890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79582" y="3787771"/>
              <a:ext cx="139270" cy="12282"/>
            </a:xfrm>
            <a:custGeom>
              <a:avLst/>
              <a:gdLst/>
              <a:ahLst/>
              <a:cxnLst/>
              <a:rect l="0" t="0" r="0" b="0"/>
              <a:pathLst>
                <a:path w="139270" h="12282">
                  <a:moveTo>
                    <a:pt x="0" y="12281"/>
                  </a:moveTo>
                  <a:lnTo>
                    <a:pt x="15843" y="7000"/>
                  </a:lnTo>
                  <a:lnTo>
                    <a:pt x="26036" y="5444"/>
                  </a:lnTo>
                  <a:lnTo>
                    <a:pt x="38358" y="4407"/>
                  </a:lnTo>
                  <a:lnTo>
                    <a:pt x="52099" y="3716"/>
                  </a:lnTo>
                  <a:lnTo>
                    <a:pt x="65681" y="2149"/>
                  </a:lnTo>
                  <a:lnTo>
                    <a:pt x="79157" y="0"/>
                  </a:lnTo>
                  <a:lnTo>
                    <a:pt x="139269" y="233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288485" y="3969164"/>
              <a:ext cx="49740" cy="79583"/>
            </a:xfrm>
            <a:custGeom>
              <a:avLst/>
              <a:gdLst/>
              <a:ahLst/>
              <a:cxnLst/>
              <a:rect l="0" t="0" r="0" b="0"/>
              <a:pathLst>
                <a:path w="49740" h="79583">
                  <a:moveTo>
                    <a:pt x="49739" y="0"/>
                  </a:moveTo>
                  <a:lnTo>
                    <a:pt x="49739" y="21124"/>
                  </a:lnTo>
                  <a:lnTo>
                    <a:pt x="48634" y="30662"/>
                  </a:lnTo>
                  <a:lnTo>
                    <a:pt x="46792" y="40337"/>
                  </a:lnTo>
                  <a:lnTo>
                    <a:pt x="44458" y="50103"/>
                  </a:lnTo>
                  <a:lnTo>
                    <a:pt x="39587" y="57719"/>
                  </a:lnTo>
                  <a:lnTo>
                    <a:pt x="33023" y="63901"/>
                  </a:lnTo>
                  <a:lnTo>
                    <a:pt x="0" y="795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397911" y="3836761"/>
              <a:ext cx="139270" cy="162247"/>
            </a:xfrm>
            <a:custGeom>
              <a:avLst/>
              <a:gdLst/>
              <a:ahLst/>
              <a:cxnLst/>
              <a:rect l="0" t="0" r="0" b="0"/>
              <a:pathLst>
                <a:path w="139270" h="162247">
                  <a:moveTo>
                    <a:pt x="0" y="32925"/>
                  </a:moveTo>
                  <a:lnTo>
                    <a:pt x="5281" y="17082"/>
                  </a:lnTo>
                  <a:lnTo>
                    <a:pt x="11258" y="11310"/>
                  </a:lnTo>
                  <a:lnTo>
                    <a:pt x="19663" y="6357"/>
                  </a:lnTo>
                  <a:lnTo>
                    <a:pt x="29688" y="1950"/>
                  </a:lnTo>
                  <a:lnTo>
                    <a:pt x="40793" y="116"/>
                  </a:lnTo>
                  <a:lnTo>
                    <a:pt x="52617" y="0"/>
                  </a:lnTo>
                  <a:lnTo>
                    <a:pt x="64922" y="1027"/>
                  </a:lnTo>
                  <a:lnTo>
                    <a:pt x="75335" y="5028"/>
                  </a:lnTo>
                  <a:lnTo>
                    <a:pt x="84488" y="11011"/>
                  </a:lnTo>
                  <a:lnTo>
                    <a:pt x="92800" y="18316"/>
                  </a:lnTo>
                  <a:lnTo>
                    <a:pt x="97237" y="26502"/>
                  </a:lnTo>
                  <a:lnTo>
                    <a:pt x="99089" y="35275"/>
                  </a:lnTo>
                  <a:lnTo>
                    <a:pt x="99218" y="44439"/>
                  </a:lnTo>
                  <a:lnTo>
                    <a:pt x="98199" y="53865"/>
                  </a:lnTo>
                  <a:lnTo>
                    <a:pt x="96415" y="63464"/>
                  </a:lnTo>
                  <a:lnTo>
                    <a:pt x="94120" y="73180"/>
                  </a:lnTo>
                  <a:lnTo>
                    <a:pt x="89274" y="82973"/>
                  </a:lnTo>
                  <a:lnTo>
                    <a:pt x="82727" y="92818"/>
                  </a:lnTo>
                  <a:lnTo>
                    <a:pt x="75047" y="102697"/>
                  </a:lnTo>
                  <a:lnTo>
                    <a:pt x="67716" y="111494"/>
                  </a:lnTo>
                  <a:lnTo>
                    <a:pt x="60618" y="119569"/>
                  </a:lnTo>
                  <a:lnTo>
                    <a:pt x="46837" y="134436"/>
                  </a:lnTo>
                  <a:lnTo>
                    <a:pt x="33343" y="148413"/>
                  </a:lnTo>
                  <a:lnTo>
                    <a:pt x="33282" y="153024"/>
                  </a:lnTo>
                  <a:lnTo>
                    <a:pt x="37662" y="156098"/>
                  </a:lnTo>
                  <a:lnTo>
                    <a:pt x="45004" y="158147"/>
                  </a:lnTo>
                  <a:lnTo>
                    <a:pt x="54319" y="159514"/>
                  </a:lnTo>
                  <a:lnTo>
                    <a:pt x="64951" y="160425"/>
                  </a:lnTo>
                  <a:lnTo>
                    <a:pt x="76460" y="161032"/>
                  </a:lnTo>
                  <a:lnTo>
                    <a:pt x="101037" y="161706"/>
                  </a:lnTo>
                  <a:lnTo>
                    <a:pt x="139269" y="16224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581599" y="3839843"/>
              <a:ext cx="104798" cy="151764"/>
            </a:xfrm>
            <a:custGeom>
              <a:avLst/>
              <a:gdLst/>
              <a:ahLst/>
              <a:cxnLst/>
              <a:rect l="0" t="0" r="0" b="0"/>
              <a:pathLst>
                <a:path w="104798" h="151764">
                  <a:moveTo>
                    <a:pt x="55058" y="9948"/>
                  </a:moveTo>
                  <a:lnTo>
                    <a:pt x="33935" y="9948"/>
                  </a:lnTo>
                  <a:lnTo>
                    <a:pt x="24396" y="11053"/>
                  </a:lnTo>
                  <a:lnTo>
                    <a:pt x="14722" y="12895"/>
                  </a:lnTo>
                  <a:lnTo>
                    <a:pt x="4956" y="15229"/>
                  </a:lnTo>
                  <a:lnTo>
                    <a:pt x="656" y="20100"/>
                  </a:lnTo>
                  <a:lnTo>
                    <a:pt x="0" y="26664"/>
                  </a:lnTo>
                  <a:lnTo>
                    <a:pt x="1773" y="34356"/>
                  </a:lnTo>
                  <a:lnTo>
                    <a:pt x="6271" y="42799"/>
                  </a:lnTo>
                  <a:lnTo>
                    <a:pt x="12586" y="51744"/>
                  </a:lnTo>
                  <a:lnTo>
                    <a:pt x="20111" y="61023"/>
                  </a:lnTo>
                  <a:lnTo>
                    <a:pt x="28445" y="69420"/>
                  </a:lnTo>
                  <a:lnTo>
                    <a:pt x="37316" y="77229"/>
                  </a:lnTo>
                  <a:lnTo>
                    <a:pt x="46546" y="84645"/>
                  </a:lnTo>
                  <a:lnTo>
                    <a:pt x="54910" y="91800"/>
                  </a:lnTo>
                  <a:lnTo>
                    <a:pt x="62697" y="98780"/>
                  </a:lnTo>
                  <a:lnTo>
                    <a:pt x="70098" y="105645"/>
                  </a:lnTo>
                  <a:lnTo>
                    <a:pt x="76138" y="113537"/>
                  </a:lnTo>
                  <a:lnTo>
                    <a:pt x="81270" y="122114"/>
                  </a:lnTo>
                  <a:lnTo>
                    <a:pt x="85797" y="131148"/>
                  </a:lnTo>
                  <a:lnTo>
                    <a:pt x="84393" y="138276"/>
                  </a:lnTo>
                  <a:lnTo>
                    <a:pt x="79036" y="144134"/>
                  </a:lnTo>
                  <a:lnTo>
                    <a:pt x="71044" y="149144"/>
                  </a:lnTo>
                  <a:lnTo>
                    <a:pt x="62399" y="151379"/>
                  </a:lnTo>
                  <a:lnTo>
                    <a:pt x="53320" y="151763"/>
                  </a:lnTo>
                  <a:lnTo>
                    <a:pt x="43952" y="150914"/>
                  </a:lnTo>
                  <a:lnTo>
                    <a:pt x="35496" y="148138"/>
                  </a:lnTo>
                  <a:lnTo>
                    <a:pt x="27648" y="144076"/>
                  </a:lnTo>
                  <a:lnTo>
                    <a:pt x="20205" y="139158"/>
                  </a:lnTo>
                  <a:lnTo>
                    <a:pt x="17454" y="131458"/>
                  </a:lnTo>
                  <a:lnTo>
                    <a:pt x="17830" y="121903"/>
                  </a:lnTo>
                  <a:lnTo>
                    <a:pt x="20292" y="111112"/>
                  </a:lnTo>
                  <a:lnTo>
                    <a:pt x="24144" y="101707"/>
                  </a:lnTo>
                  <a:lnTo>
                    <a:pt x="28922" y="93227"/>
                  </a:lnTo>
                  <a:lnTo>
                    <a:pt x="34318" y="85363"/>
                  </a:lnTo>
                  <a:lnTo>
                    <a:pt x="41232" y="79015"/>
                  </a:lnTo>
                  <a:lnTo>
                    <a:pt x="49157" y="73677"/>
                  </a:lnTo>
                  <a:lnTo>
                    <a:pt x="57756" y="69014"/>
                  </a:lnTo>
                  <a:lnTo>
                    <a:pt x="65699" y="63694"/>
                  </a:lnTo>
                  <a:lnTo>
                    <a:pt x="73205" y="57937"/>
                  </a:lnTo>
                  <a:lnTo>
                    <a:pt x="80420" y="51888"/>
                  </a:lnTo>
                  <a:lnTo>
                    <a:pt x="87441" y="45645"/>
                  </a:lnTo>
                  <a:lnTo>
                    <a:pt x="94331" y="39272"/>
                  </a:lnTo>
                  <a:lnTo>
                    <a:pt x="10479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748285" y="3839843"/>
              <a:ext cx="105962" cy="115018"/>
            </a:xfrm>
            <a:custGeom>
              <a:avLst/>
              <a:gdLst/>
              <a:ahLst/>
              <a:cxnLst/>
              <a:rect l="0" t="0" r="0" b="0"/>
              <a:pathLst>
                <a:path w="105962" h="115018">
                  <a:moveTo>
                    <a:pt x="27641" y="0"/>
                  </a:moveTo>
                  <a:lnTo>
                    <a:pt x="17080" y="15843"/>
                  </a:lnTo>
                  <a:lnTo>
                    <a:pt x="12863" y="23825"/>
                  </a:lnTo>
                  <a:lnTo>
                    <a:pt x="8947" y="32463"/>
                  </a:lnTo>
                  <a:lnTo>
                    <a:pt x="5230" y="41538"/>
                  </a:lnTo>
                  <a:lnTo>
                    <a:pt x="2753" y="52008"/>
                  </a:lnTo>
                  <a:lnTo>
                    <a:pt x="1101" y="63410"/>
                  </a:lnTo>
                  <a:lnTo>
                    <a:pt x="0" y="75433"/>
                  </a:lnTo>
                  <a:lnTo>
                    <a:pt x="1477" y="85658"/>
                  </a:lnTo>
                  <a:lnTo>
                    <a:pt x="4672" y="94686"/>
                  </a:lnTo>
                  <a:lnTo>
                    <a:pt x="9012" y="102915"/>
                  </a:lnTo>
                  <a:lnTo>
                    <a:pt x="16327" y="108401"/>
                  </a:lnTo>
                  <a:lnTo>
                    <a:pt x="25625" y="112059"/>
                  </a:lnTo>
                  <a:lnTo>
                    <a:pt x="36245" y="114497"/>
                  </a:lnTo>
                  <a:lnTo>
                    <a:pt x="46641" y="115017"/>
                  </a:lnTo>
                  <a:lnTo>
                    <a:pt x="56887" y="114258"/>
                  </a:lnTo>
                  <a:lnTo>
                    <a:pt x="67034" y="112647"/>
                  </a:lnTo>
                  <a:lnTo>
                    <a:pt x="77115" y="109363"/>
                  </a:lnTo>
                  <a:lnTo>
                    <a:pt x="87151" y="104962"/>
                  </a:lnTo>
                  <a:lnTo>
                    <a:pt x="97158" y="99818"/>
                  </a:lnTo>
                  <a:lnTo>
                    <a:pt x="102724" y="91968"/>
                  </a:lnTo>
                  <a:lnTo>
                    <a:pt x="105329" y="82312"/>
                  </a:lnTo>
                  <a:lnTo>
                    <a:pt x="105961" y="71455"/>
                  </a:lnTo>
                  <a:lnTo>
                    <a:pt x="104171" y="60900"/>
                  </a:lnTo>
                  <a:lnTo>
                    <a:pt x="100767" y="50548"/>
                  </a:lnTo>
                  <a:lnTo>
                    <a:pt x="96288" y="40331"/>
                  </a:lnTo>
                  <a:lnTo>
                    <a:pt x="89985" y="32414"/>
                  </a:lnTo>
                  <a:lnTo>
                    <a:pt x="82468" y="26030"/>
                  </a:lnTo>
                  <a:lnTo>
                    <a:pt x="47537" y="9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825665" y="3720470"/>
              <a:ext cx="141625" cy="298434"/>
            </a:xfrm>
            <a:custGeom>
              <a:avLst/>
              <a:gdLst/>
              <a:ahLst/>
              <a:cxnLst/>
              <a:rect l="0" t="0" r="0" b="0"/>
              <a:pathLst>
                <a:path w="141625" h="298434">
                  <a:moveTo>
                    <a:pt x="0" y="0"/>
                  </a:moveTo>
                  <a:lnTo>
                    <a:pt x="10562" y="10561"/>
                  </a:lnTo>
                  <a:lnTo>
                    <a:pt x="18095" y="16989"/>
                  </a:lnTo>
                  <a:lnTo>
                    <a:pt x="38254" y="32972"/>
                  </a:lnTo>
                  <a:lnTo>
                    <a:pt x="47609" y="40772"/>
                  </a:lnTo>
                  <a:lnTo>
                    <a:pt x="56056" y="48182"/>
                  </a:lnTo>
                  <a:lnTo>
                    <a:pt x="63898" y="55333"/>
                  </a:lnTo>
                  <a:lnTo>
                    <a:pt x="72442" y="62310"/>
                  </a:lnTo>
                  <a:lnTo>
                    <a:pt x="81454" y="69173"/>
                  </a:lnTo>
                  <a:lnTo>
                    <a:pt x="90778" y="75958"/>
                  </a:lnTo>
                  <a:lnTo>
                    <a:pt x="100310" y="84903"/>
                  </a:lnTo>
                  <a:lnTo>
                    <a:pt x="109980" y="95288"/>
                  </a:lnTo>
                  <a:lnTo>
                    <a:pt x="119743" y="106632"/>
                  </a:lnTo>
                  <a:lnTo>
                    <a:pt x="127357" y="118616"/>
                  </a:lnTo>
                  <a:lnTo>
                    <a:pt x="133539" y="131027"/>
                  </a:lnTo>
                  <a:lnTo>
                    <a:pt x="138765" y="143722"/>
                  </a:lnTo>
                  <a:lnTo>
                    <a:pt x="141144" y="156606"/>
                  </a:lnTo>
                  <a:lnTo>
                    <a:pt x="141624" y="169617"/>
                  </a:lnTo>
                  <a:lnTo>
                    <a:pt x="140839" y="182713"/>
                  </a:lnTo>
                  <a:lnTo>
                    <a:pt x="139210" y="194758"/>
                  </a:lnTo>
                  <a:lnTo>
                    <a:pt x="137020" y="206105"/>
                  </a:lnTo>
                  <a:lnTo>
                    <a:pt x="134454" y="216985"/>
                  </a:lnTo>
                  <a:lnTo>
                    <a:pt x="130532" y="226449"/>
                  </a:lnTo>
                  <a:lnTo>
                    <a:pt x="125707" y="234970"/>
                  </a:lnTo>
                  <a:lnTo>
                    <a:pt x="120280" y="242860"/>
                  </a:lnTo>
                  <a:lnTo>
                    <a:pt x="113346" y="251437"/>
                  </a:lnTo>
                  <a:lnTo>
                    <a:pt x="105408" y="260470"/>
                  </a:lnTo>
                  <a:lnTo>
                    <a:pt x="59687" y="29843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941" y="3680678"/>
              <a:ext cx="148276" cy="387965"/>
            </a:xfrm>
            <a:custGeom>
              <a:avLst/>
              <a:gdLst/>
              <a:ahLst/>
              <a:cxnLst/>
              <a:rect l="0" t="0" r="0" b="0"/>
              <a:pathLst>
                <a:path w="148276" h="387965">
                  <a:moveTo>
                    <a:pt x="78641" y="0"/>
                  </a:moveTo>
                  <a:lnTo>
                    <a:pt x="68079" y="10562"/>
                  </a:lnTo>
                  <a:lnTo>
                    <a:pt x="62757" y="16989"/>
                  </a:lnTo>
                  <a:lnTo>
                    <a:pt x="56999" y="24590"/>
                  </a:lnTo>
                  <a:lnTo>
                    <a:pt x="50949" y="32973"/>
                  </a:lnTo>
                  <a:lnTo>
                    <a:pt x="43600" y="41878"/>
                  </a:lnTo>
                  <a:lnTo>
                    <a:pt x="35385" y="51130"/>
                  </a:lnTo>
                  <a:lnTo>
                    <a:pt x="26592" y="60614"/>
                  </a:lnTo>
                  <a:lnTo>
                    <a:pt x="18519" y="71358"/>
                  </a:lnTo>
                  <a:lnTo>
                    <a:pt x="10927" y="82942"/>
                  </a:lnTo>
                  <a:lnTo>
                    <a:pt x="3655" y="95086"/>
                  </a:lnTo>
                  <a:lnTo>
                    <a:pt x="1018" y="105393"/>
                  </a:lnTo>
                  <a:lnTo>
                    <a:pt x="1470" y="114474"/>
                  </a:lnTo>
                  <a:lnTo>
                    <a:pt x="3982" y="122739"/>
                  </a:lnTo>
                  <a:lnTo>
                    <a:pt x="4551" y="131565"/>
                  </a:lnTo>
                  <a:lnTo>
                    <a:pt x="3826" y="140765"/>
                  </a:lnTo>
                  <a:lnTo>
                    <a:pt x="2237" y="150214"/>
                  </a:lnTo>
                  <a:lnTo>
                    <a:pt x="1177" y="162040"/>
                  </a:lnTo>
                  <a:lnTo>
                    <a:pt x="471" y="175451"/>
                  </a:lnTo>
                  <a:lnTo>
                    <a:pt x="0" y="189918"/>
                  </a:lnTo>
                  <a:lnTo>
                    <a:pt x="792" y="203984"/>
                  </a:lnTo>
                  <a:lnTo>
                    <a:pt x="2425" y="217782"/>
                  </a:lnTo>
                  <a:lnTo>
                    <a:pt x="4618" y="231402"/>
                  </a:lnTo>
                  <a:lnTo>
                    <a:pt x="8292" y="244904"/>
                  </a:lnTo>
                  <a:lnTo>
                    <a:pt x="12951" y="258326"/>
                  </a:lnTo>
                  <a:lnTo>
                    <a:pt x="18268" y="271695"/>
                  </a:lnTo>
                  <a:lnTo>
                    <a:pt x="27123" y="295392"/>
                  </a:lnTo>
                  <a:lnTo>
                    <a:pt x="31032" y="306354"/>
                  </a:lnTo>
                  <a:lnTo>
                    <a:pt x="38059" y="316977"/>
                  </a:lnTo>
                  <a:lnTo>
                    <a:pt x="47165" y="327376"/>
                  </a:lnTo>
                  <a:lnTo>
                    <a:pt x="57657" y="337624"/>
                  </a:lnTo>
                  <a:lnTo>
                    <a:pt x="69073" y="346667"/>
                  </a:lnTo>
                  <a:lnTo>
                    <a:pt x="81105" y="354906"/>
                  </a:lnTo>
                  <a:lnTo>
                    <a:pt x="93547" y="362609"/>
                  </a:lnTo>
                  <a:lnTo>
                    <a:pt x="105158" y="368850"/>
                  </a:lnTo>
                  <a:lnTo>
                    <a:pt x="116214" y="374116"/>
                  </a:lnTo>
                  <a:lnTo>
                    <a:pt x="148275" y="38796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974882" y="3670730"/>
              <a:ext cx="99479" cy="119375"/>
            </a:xfrm>
            <a:custGeom>
              <a:avLst/>
              <a:gdLst/>
              <a:ahLst/>
              <a:cxnLst/>
              <a:rect l="0" t="0" r="0" b="0"/>
              <a:pathLst>
                <a:path w="99479" h="119375">
                  <a:moveTo>
                    <a:pt x="0" y="0"/>
                  </a:moveTo>
                  <a:lnTo>
                    <a:pt x="26405" y="0"/>
                  </a:lnTo>
                  <a:lnTo>
                    <a:pt x="37499" y="2211"/>
                  </a:lnTo>
                  <a:lnTo>
                    <a:pt x="48211" y="5895"/>
                  </a:lnTo>
                  <a:lnTo>
                    <a:pt x="58668" y="10562"/>
                  </a:lnTo>
                  <a:lnTo>
                    <a:pt x="65639" y="18095"/>
                  </a:lnTo>
                  <a:lnTo>
                    <a:pt x="70287" y="27538"/>
                  </a:lnTo>
                  <a:lnTo>
                    <a:pt x="73385" y="38254"/>
                  </a:lnTo>
                  <a:lnTo>
                    <a:pt x="73240" y="47609"/>
                  </a:lnTo>
                  <a:lnTo>
                    <a:pt x="70933" y="56056"/>
                  </a:lnTo>
                  <a:lnTo>
                    <a:pt x="67184" y="63899"/>
                  </a:lnTo>
                  <a:lnTo>
                    <a:pt x="62475" y="71337"/>
                  </a:lnTo>
                  <a:lnTo>
                    <a:pt x="57124" y="78507"/>
                  </a:lnTo>
                  <a:lnTo>
                    <a:pt x="51346" y="85498"/>
                  </a:lnTo>
                  <a:lnTo>
                    <a:pt x="44179" y="91263"/>
                  </a:lnTo>
                  <a:lnTo>
                    <a:pt x="36084" y="96212"/>
                  </a:lnTo>
                  <a:lnTo>
                    <a:pt x="27372" y="100617"/>
                  </a:lnTo>
                  <a:lnTo>
                    <a:pt x="24880" y="104659"/>
                  </a:lnTo>
                  <a:lnTo>
                    <a:pt x="26534" y="108459"/>
                  </a:lnTo>
                  <a:lnTo>
                    <a:pt x="30953" y="112097"/>
                  </a:lnTo>
                  <a:lnTo>
                    <a:pt x="38320" y="114523"/>
                  </a:lnTo>
                  <a:lnTo>
                    <a:pt x="47653" y="116140"/>
                  </a:lnTo>
                  <a:lnTo>
                    <a:pt x="99478" y="1193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1213629" y="3780156"/>
              <a:ext cx="39792" cy="179061"/>
            </a:xfrm>
            <a:custGeom>
              <a:avLst/>
              <a:gdLst/>
              <a:ahLst/>
              <a:cxnLst/>
              <a:rect l="0" t="0" r="0" b="0"/>
              <a:pathLst>
                <a:path w="39792" h="179061">
                  <a:moveTo>
                    <a:pt x="0" y="0"/>
                  </a:moveTo>
                  <a:lnTo>
                    <a:pt x="10562" y="15843"/>
                  </a:lnTo>
                  <a:lnTo>
                    <a:pt x="14778" y="23826"/>
                  </a:lnTo>
                  <a:lnTo>
                    <a:pt x="18695" y="32463"/>
                  </a:lnTo>
                  <a:lnTo>
                    <a:pt x="22411" y="41538"/>
                  </a:lnTo>
                  <a:lnTo>
                    <a:pt x="24888" y="52009"/>
                  </a:lnTo>
                  <a:lnTo>
                    <a:pt x="26540" y="63411"/>
                  </a:lnTo>
                  <a:lnTo>
                    <a:pt x="27641" y="75433"/>
                  </a:lnTo>
                  <a:lnTo>
                    <a:pt x="28375" y="87869"/>
                  </a:lnTo>
                  <a:lnTo>
                    <a:pt x="29191" y="113477"/>
                  </a:lnTo>
                  <a:lnTo>
                    <a:pt x="30513" y="125390"/>
                  </a:lnTo>
                  <a:lnTo>
                    <a:pt x="39791" y="1790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1183785" y="3889582"/>
              <a:ext cx="159166" cy="19897"/>
            </a:xfrm>
            <a:custGeom>
              <a:avLst/>
              <a:gdLst/>
              <a:ahLst/>
              <a:cxnLst/>
              <a:rect l="0" t="0" r="0" b="0"/>
              <a:pathLst>
                <a:path w="159166" h="19897">
                  <a:moveTo>
                    <a:pt x="0" y="19896"/>
                  </a:moveTo>
                  <a:lnTo>
                    <a:pt x="10562" y="9334"/>
                  </a:lnTo>
                  <a:lnTo>
                    <a:pt x="18095" y="6222"/>
                  </a:lnTo>
                  <a:lnTo>
                    <a:pt x="27538" y="4148"/>
                  </a:lnTo>
                  <a:lnTo>
                    <a:pt x="38254" y="2766"/>
                  </a:lnTo>
                  <a:lnTo>
                    <a:pt x="49820" y="1844"/>
                  </a:lnTo>
                  <a:lnTo>
                    <a:pt x="61951" y="1229"/>
                  </a:lnTo>
                  <a:lnTo>
                    <a:pt x="87221" y="546"/>
                  </a:lnTo>
                  <a:lnTo>
                    <a:pt x="15916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1402637" y="3730417"/>
              <a:ext cx="170320" cy="251707"/>
            </a:xfrm>
            <a:custGeom>
              <a:avLst/>
              <a:gdLst/>
              <a:ahLst/>
              <a:cxnLst/>
              <a:rect l="0" t="0" r="0" b="0"/>
              <a:pathLst>
                <a:path w="170320" h="251707">
                  <a:moveTo>
                    <a:pt x="0" y="0"/>
                  </a:moveTo>
                  <a:lnTo>
                    <a:pt x="5281" y="21124"/>
                  </a:lnTo>
                  <a:lnTo>
                    <a:pt x="10821" y="46232"/>
                  </a:lnTo>
                  <a:lnTo>
                    <a:pt x="13846" y="60665"/>
                  </a:lnTo>
                  <a:lnTo>
                    <a:pt x="16967" y="73603"/>
                  </a:lnTo>
                  <a:lnTo>
                    <a:pt x="20154" y="85544"/>
                  </a:lnTo>
                  <a:lnTo>
                    <a:pt x="23384" y="96821"/>
                  </a:lnTo>
                  <a:lnTo>
                    <a:pt x="24431" y="107654"/>
                  </a:lnTo>
                  <a:lnTo>
                    <a:pt x="24025" y="118193"/>
                  </a:lnTo>
                  <a:lnTo>
                    <a:pt x="22648" y="128534"/>
                  </a:lnTo>
                  <a:lnTo>
                    <a:pt x="22836" y="138744"/>
                  </a:lnTo>
                  <a:lnTo>
                    <a:pt x="24066" y="148867"/>
                  </a:lnTo>
                  <a:lnTo>
                    <a:pt x="25992" y="158932"/>
                  </a:lnTo>
                  <a:lnTo>
                    <a:pt x="30591" y="163431"/>
                  </a:lnTo>
                  <a:lnTo>
                    <a:pt x="36974" y="164220"/>
                  </a:lnTo>
                  <a:lnTo>
                    <a:pt x="44545" y="162535"/>
                  </a:lnTo>
                  <a:lnTo>
                    <a:pt x="55118" y="161411"/>
                  </a:lnTo>
                  <a:lnTo>
                    <a:pt x="67694" y="160662"/>
                  </a:lnTo>
                  <a:lnTo>
                    <a:pt x="81604" y="160163"/>
                  </a:lnTo>
                  <a:lnTo>
                    <a:pt x="95299" y="162041"/>
                  </a:lnTo>
                  <a:lnTo>
                    <a:pt x="108850" y="165504"/>
                  </a:lnTo>
                  <a:lnTo>
                    <a:pt x="122306" y="170023"/>
                  </a:lnTo>
                  <a:lnTo>
                    <a:pt x="133486" y="175246"/>
                  </a:lnTo>
                  <a:lnTo>
                    <a:pt x="143151" y="180939"/>
                  </a:lnTo>
                  <a:lnTo>
                    <a:pt x="151805" y="186944"/>
                  </a:lnTo>
                  <a:lnTo>
                    <a:pt x="158679" y="194264"/>
                  </a:lnTo>
                  <a:lnTo>
                    <a:pt x="164367" y="202460"/>
                  </a:lnTo>
                  <a:lnTo>
                    <a:pt x="169265" y="211240"/>
                  </a:lnTo>
                  <a:lnTo>
                    <a:pt x="170319" y="219303"/>
                  </a:lnTo>
                  <a:lnTo>
                    <a:pt x="168811" y="226890"/>
                  </a:lnTo>
                  <a:lnTo>
                    <a:pt x="165596" y="234158"/>
                  </a:lnTo>
                  <a:lnTo>
                    <a:pt x="160136" y="240109"/>
                  </a:lnTo>
                  <a:lnTo>
                    <a:pt x="153180" y="245181"/>
                  </a:lnTo>
                  <a:lnTo>
                    <a:pt x="145227" y="249668"/>
                  </a:lnTo>
                  <a:lnTo>
                    <a:pt x="136609" y="251555"/>
                  </a:lnTo>
                  <a:lnTo>
                    <a:pt x="127548" y="251706"/>
                  </a:lnTo>
                  <a:lnTo>
                    <a:pt x="118191" y="250702"/>
                  </a:lnTo>
                  <a:lnTo>
                    <a:pt x="109742" y="247823"/>
                  </a:lnTo>
                  <a:lnTo>
                    <a:pt x="101899" y="243692"/>
                  </a:lnTo>
                  <a:lnTo>
                    <a:pt x="94460" y="238728"/>
                  </a:lnTo>
                  <a:lnTo>
                    <a:pt x="87290" y="233208"/>
                  </a:lnTo>
                  <a:lnTo>
                    <a:pt x="80300" y="227317"/>
                  </a:lnTo>
                  <a:lnTo>
                    <a:pt x="73429" y="221179"/>
                  </a:lnTo>
                  <a:lnTo>
                    <a:pt x="67742" y="213772"/>
                  </a:lnTo>
                  <a:lnTo>
                    <a:pt x="62846" y="205517"/>
                  </a:lnTo>
                  <a:lnTo>
                    <a:pt x="49738" y="17906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1551853" y="3639027"/>
              <a:ext cx="159166" cy="94357"/>
            </a:xfrm>
            <a:custGeom>
              <a:avLst/>
              <a:gdLst/>
              <a:ahLst/>
              <a:cxnLst/>
              <a:rect l="0" t="0" r="0" b="0"/>
              <a:pathLst>
                <a:path w="159166" h="94357">
                  <a:moveTo>
                    <a:pt x="0" y="31703"/>
                  </a:moveTo>
                  <a:lnTo>
                    <a:pt x="10562" y="15861"/>
                  </a:lnTo>
                  <a:lnTo>
                    <a:pt x="16989" y="10089"/>
                  </a:lnTo>
                  <a:lnTo>
                    <a:pt x="24590" y="5135"/>
                  </a:lnTo>
                  <a:lnTo>
                    <a:pt x="32973" y="728"/>
                  </a:lnTo>
                  <a:lnTo>
                    <a:pt x="40772" y="0"/>
                  </a:lnTo>
                  <a:lnTo>
                    <a:pt x="48183" y="1725"/>
                  </a:lnTo>
                  <a:lnTo>
                    <a:pt x="55333" y="5086"/>
                  </a:lnTo>
                  <a:lnTo>
                    <a:pt x="61206" y="10643"/>
                  </a:lnTo>
                  <a:lnTo>
                    <a:pt x="66226" y="17663"/>
                  </a:lnTo>
                  <a:lnTo>
                    <a:pt x="70678" y="25659"/>
                  </a:lnTo>
                  <a:lnTo>
                    <a:pt x="72541" y="34306"/>
                  </a:lnTo>
                  <a:lnTo>
                    <a:pt x="72677" y="43386"/>
                  </a:lnTo>
                  <a:lnTo>
                    <a:pt x="71663" y="52756"/>
                  </a:lnTo>
                  <a:lnTo>
                    <a:pt x="67671" y="61213"/>
                  </a:lnTo>
                  <a:lnTo>
                    <a:pt x="61694" y="69061"/>
                  </a:lnTo>
                  <a:lnTo>
                    <a:pt x="54393" y="76504"/>
                  </a:lnTo>
                  <a:lnTo>
                    <a:pt x="52842" y="82571"/>
                  </a:lnTo>
                  <a:lnTo>
                    <a:pt x="55124" y="87722"/>
                  </a:lnTo>
                  <a:lnTo>
                    <a:pt x="59961" y="92261"/>
                  </a:lnTo>
                  <a:lnTo>
                    <a:pt x="66501" y="94181"/>
                  </a:lnTo>
                  <a:lnTo>
                    <a:pt x="74178" y="94356"/>
                  </a:lnTo>
                  <a:lnTo>
                    <a:pt x="82611" y="93368"/>
                  </a:lnTo>
                  <a:lnTo>
                    <a:pt x="92655" y="92708"/>
                  </a:lnTo>
                  <a:lnTo>
                    <a:pt x="103772" y="92269"/>
                  </a:lnTo>
                  <a:lnTo>
                    <a:pt x="159165" y="913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1780652" y="3810000"/>
              <a:ext cx="99479" cy="1"/>
            </a:xfrm>
            <a:custGeom>
              <a:avLst/>
              <a:gdLst/>
              <a:ahLst/>
              <a:cxnLst/>
              <a:rect l="0" t="0" r="0" b="0"/>
              <a:pathLst>
                <a:path w="99479" h="1">
                  <a:moveTo>
                    <a:pt x="0" y="0"/>
                  </a:moveTo>
                  <a:lnTo>
                    <a:pt x="9947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1800548" y="3879634"/>
              <a:ext cx="59688" cy="9949"/>
            </a:xfrm>
            <a:custGeom>
              <a:avLst/>
              <a:gdLst/>
              <a:ahLst/>
              <a:cxnLst/>
              <a:rect l="0" t="0" r="0" b="0"/>
              <a:pathLst>
                <a:path w="59688" h="9949">
                  <a:moveTo>
                    <a:pt x="0" y="0"/>
                  </a:moveTo>
                  <a:lnTo>
                    <a:pt x="14737" y="0"/>
                  </a:lnTo>
                  <a:lnTo>
                    <a:pt x="59687" y="9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1965397" y="3710522"/>
              <a:ext cx="54003" cy="208904"/>
            </a:xfrm>
            <a:custGeom>
              <a:avLst/>
              <a:gdLst/>
              <a:ahLst/>
              <a:cxnLst/>
              <a:rect l="0" t="0" r="0" b="0"/>
              <a:pathLst>
                <a:path w="54003" h="208904">
                  <a:moveTo>
                    <a:pt x="34106" y="0"/>
                  </a:moveTo>
                  <a:lnTo>
                    <a:pt x="23544" y="15843"/>
                  </a:lnTo>
                  <a:lnTo>
                    <a:pt x="19328" y="23826"/>
                  </a:lnTo>
                  <a:lnTo>
                    <a:pt x="15412" y="32463"/>
                  </a:lnTo>
                  <a:lnTo>
                    <a:pt x="11696" y="41538"/>
                  </a:lnTo>
                  <a:lnTo>
                    <a:pt x="8113" y="50903"/>
                  </a:lnTo>
                  <a:lnTo>
                    <a:pt x="1184" y="70152"/>
                  </a:lnTo>
                  <a:lnTo>
                    <a:pt x="0" y="82138"/>
                  </a:lnTo>
                  <a:lnTo>
                    <a:pt x="316" y="95655"/>
                  </a:lnTo>
                  <a:lnTo>
                    <a:pt x="1631" y="110193"/>
                  </a:lnTo>
                  <a:lnTo>
                    <a:pt x="3614" y="124306"/>
                  </a:lnTo>
                  <a:lnTo>
                    <a:pt x="6041" y="138136"/>
                  </a:lnTo>
                  <a:lnTo>
                    <a:pt x="8764" y="151777"/>
                  </a:lnTo>
                  <a:lnTo>
                    <a:pt x="12790" y="163082"/>
                  </a:lnTo>
                  <a:lnTo>
                    <a:pt x="17685" y="172830"/>
                  </a:lnTo>
                  <a:lnTo>
                    <a:pt x="54002" y="20890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2063857" y="3760261"/>
              <a:ext cx="124746" cy="129094"/>
            </a:xfrm>
            <a:custGeom>
              <a:avLst/>
              <a:gdLst/>
              <a:ahLst/>
              <a:cxnLst/>
              <a:rect l="0" t="0" r="0" b="0"/>
              <a:pathLst>
                <a:path w="124746" h="129094">
                  <a:moveTo>
                    <a:pt x="5281" y="0"/>
                  </a:moveTo>
                  <a:lnTo>
                    <a:pt x="0" y="15843"/>
                  </a:lnTo>
                  <a:lnTo>
                    <a:pt x="655" y="22720"/>
                  </a:lnTo>
                  <a:lnTo>
                    <a:pt x="3302" y="29515"/>
                  </a:lnTo>
                  <a:lnTo>
                    <a:pt x="7278" y="36256"/>
                  </a:lnTo>
                  <a:lnTo>
                    <a:pt x="13244" y="41856"/>
                  </a:lnTo>
                  <a:lnTo>
                    <a:pt x="20537" y="46694"/>
                  </a:lnTo>
                  <a:lnTo>
                    <a:pt x="38589" y="56123"/>
                  </a:lnTo>
                  <a:lnTo>
                    <a:pt x="61349" y="67682"/>
                  </a:lnTo>
                  <a:lnTo>
                    <a:pt x="72503" y="72754"/>
                  </a:lnTo>
                  <a:lnTo>
                    <a:pt x="83255" y="77241"/>
                  </a:lnTo>
                  <a:lnTo>
                    <a:pt x="93739" y="81337"/>
                  </a:lnTo>
                  <a:lnTo>
                    <a:pt x="102939" y="86279"/>
                  </a:lnTo>
                  <a:lnTo>
                    <a:pt x="111283" y="91784"/>
                  </a:lnTo>
                  <a:lnTo>
                    <a:pt x="119056" y="97664"/>
                  </a:lnTo>
                  <a:lnTo>
                    <a:pt x="123133" y="104900"/>
                  </a:lnTo>
                  <a:lnTo>
                    <a:pt x="124745" y="113040"/>
                  </a:lnTo>
                  <a:lnTo>
                    <a:pt x="124715" y="121783"/>
                  </a:lnTo>
                  <a:lnTo>
                    <a:pt x="120273" y="126506"/>
                  </a:lnTo>
                  <a:lnTo>
                    <a:pt x="112891" y="128550"/>
                  </a:lnTo>
                  <a:lnTo>
                    <a:pt x="92899" y="128978"/>
                  </a:lnTo>
                  <a:lnTo>
                    <a:pt x="81378" y="129093"/>
                  </a:lnTo>
                  <a:lnTo>
                    <a:pt x="35124" y="1193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2079086" y="3713287"/>
              <a:ext cx="99478" cy="17131"/>
            </a:xfrm>
            <a:custGeom>
              <a:avLst/>
              <a:gdLst/>
              <a:ahLst/>
              <a:cxnLst/>
              <a:rect l="0" t="0" r="0" b="0"/>
              <a:pathLst>
                <a:path w="99478" h="17131">
                  <a:moveTo>
                    <a:pt x="0" y="17130"/>
                  </a:moveTo>
                  <a:lnTo>
                    <a:pt x="10562" y="6568"/>
                  </a:lnTo>
                  <a:lnTo>
                    <a:pt x="18094" y="3457"/>
                  </a:lnTo>
                  <a:lnTo>
                    <a:pt x="27537" y="1383"/>
                  </a:lnTo>
                  <a:lnTo>
                    <a:pt x="38253" y="0"/>
                  </a:lnTo>
                  <a:lnTo>
                    <a:pt x="48714" y="184"/>
                  </a:lnTo>
                  <a:lnTo>
                    <a:pt x="59003" y="1411"/>
                  </a:lnTo>
                  <a:lnTo>
                    <a:pt x="99477" y="718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2287989" y="3859738"/>
              <a:ext cx="29844" cy="79584"/>
            </a:xfrm>
            <a:custGeom>
              <a:avLst/>
              <a:gdLst/>
              <a:ahLst/>
              <a:cxnLst/>
              <a:rect l="0" t="0" r="0" b="0"/>
              <a:pathLst>
                <a:path w="29844" h="79584">
                  <a:moveTo>
                    <a:pt x="29843" y="0"/>
                  </a:moveTo>
                  <a:lnTo>
                    <a:pt x="29843" y="21124"/>
                  </a:lnTo>
                  <a:lnTo>
                    <a:pt x="27633" y="30663"/>
                  </a:lnTo>
                  <a:lnTo>
                    <a:pt x="23948" y="40337"/>
                  </a:lnTo>
                  <a:lnTo>
                    <a:pt x="0" y="7958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2387467" y="3727565"/>
              <a:ext cx="109426" cy="162018"/>
            </a:xfrm>
            <a:custGeom>
              <a:avLst/>
              <a:gdLst/>
              <a:ahLst/>
              <a:cxnLst/>
              <a:rect l="0" t="0" r="0" b="0"/>
              <a:pathLst>
                <a:path w="109426" h="162018">
                  <a:moveTo>
                    <a:pt x="0" y="12800"/>
                  </a:moveTo>
                  <a:lnTo>
                    <a:pt x="10562" y="2238"/>
                  </a:lnTo>
                  <a:lnTo>
                    <a:pt x="18094" y="233"/>
                  </a:lnTo>
                  <a:lnTo>
                    <a:pt x="27537" y="0"/>
                  </a:lnTo>
                  <a:lnTo>
                    <a:pt x="38254" y="951"/>
                  </a:lnTo>
                  <a:lnTo>
                    <a:pt x="46503" y="4900"/>
                  </a:lnTo>
                  <a:lnTo>
                    <a:pt x="53108" y="10850"/>
                  </a:lnTo>
                  <a:lnTo>
                    <a:pt x="58617" y="18131"/>
                  </a:lnTo>
                  <a:lnTo>
                    <a:pt x="61184" y="27408"/>
                  </a:lnTo>
                  <a:lnTo>
                    <a:pt x="61790" y="38013"/>
                  </a:lnTo>
                  <a:lnTo>
                    <a:pt x="61089" y="49504"/>
                  </a:lnTo>
                  <a:lnTo>
                    <a:pt x="59516" y="60481"/>
                  </a:lnTo>
                  <a:lnTo>
                    <a:pt x="57362" y="71115"/>
                  </a:lnTo>
                  <a:lnTo>
                    <a:pt x="54821" y="81520"/>
                  </a:lnTo>
                  <a:lnTo>
                    <a:pt x="50916" y="90667"/>
                  </a:lnTo>
                  <a:lnTo>
                    <a:pt x="46103" y="98976"/>
                  </a:lnTo>
                  <a:lnTo>
                    <a:pt x="40683" y="106726"/>
                  </a:lnTo>
                  <a:lnTo>
                    <a:pt x="34859" y="114103"/>
                  </a:lnTo>
                  <a:lnTo>
                    <a:pt x="28766" y="121232"/>
                  </a:lnTo>
                  <a:lnTo>
                    <a:pt x="22493" y="128195"/>
                  </a:lnTo>
                  <a:lnTo>
                    <a:pt x="20522" y="135048"/>
                  </a:lnTo>
                  <a:lnTo>
                    <a:pt x="21418" y="141827"/>
                  </a:lnTo>
                  <a:lnTo>
                    <a:pt x="24227" y="148557"/>
                  </a:lnTo>
                  <a:lnTo>
                    <a:pt x="30520" y="153044"/>
                  </a:lnTo>
                  <a:lnTo>
                    <a:pt x="39137" y="156035"/>
                  </a:lnTo>
                  <a:lnTo>
                    <a:pt x="49303" y="158029"/>
                  </a:lnTo>
                  <a:lnTo>
                    <a:pt x="60501" y="159358"/>
                  </a:lnTo>
                  <a:lnTo>
                    <a:pt x="72388" y="160244"/>
                  </a:lnTo>
                  <a:lnTo>
                    <a:pt x="109425" y="1620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2577185" y="3745032"/>
              <a:ext cx="113193" cy="169449"/>
            </a:xfrm>
            <a:custGeom>
              <a:avLst/>
              <a:gdLst/>
              <a:ahLst/>
              <a:cxnLst/>
              <a:rect l="0" t="0" r="0" b="0"/>
              <a:pathLst>
                <a:path w="113193" h="169449">
                  <a:moveTo>
                    <a:pt x="49029" y="5281"/>
                  </a:moveTo>
                  <a:lnTo>
                    <a:pt x="33186" y="0"/>
                  </a:lnTo>
                  <a:lnTo>
                    <a:pt x="25203" y="655"/>
                  </a:lnTo>
                  <a:lnTo>
                    <a:pt x="16565" y="3302"/>
                  </a:lnTo>
                  <a:lnTo>
                    <a:pt x="7491" y="7278"/>
                  </a:lnTo>
                  <a:lnTo>
                    <a:pt x="2547" y="13244"/>
                  </a:lnTo>
                  <a:lnTo>
                    <a:pt x="356" y="20538"/>
                  </a:lnTo>
                  <a:lnTo>
                    <a:pt x="0" y="28716"/>
                  </a:lnTo>
                  <a:lnTo>
                    <a:pt x="3079" y="36379"/>
                  </a:lnTo>
                  <a:lnTo>
                    <a:pt x="8448" y="43697"/>
                  </a:lnTo>
                  <a:lnTo>
                    <a:pt x="15343" y="50787"/>
                  </a:lnTo>
                  <a:lnTo>
                    <a:pt x="22150" y="58830"/>
                  </a:lnTo>
                  <a:lnTo>
                    <a:pt x="28899" y="67508"/>
                  </a:lnTo>
                  <a:lnTo>
                    <a:pt x="35609" y="76609"/>
                  </a:lnTo>
                  <a:lnTo>
                    <a:pt x="42293" y="84887"/>
                  </a:lnTo>
                  <a:lnTo>
                    <a:pt x="48959" y="92616"/>
                  </a:lnTo>
                  <a:lnTo>
                    <a:pt x="55614" y="99980"/>
                  </a:lnTo>
                  <a:lnTo>
                    <a:pt x="71851" y="117003"/>
                  </a:lnTo>
                  <a:lnTo>
                    <a:pt x="80823" y="126186"/>
                  </a:lnTo>
                  <a:lnTo>
                    <a:pt x="87910" y="135623"/>
                  </a:lnTo>
                  <a:lnTo>
                    <a:pt x="93740" y="145230"/>
                  </a:lnTo>
                  <a:lnTo>
                    <a:pt x="98732" y="154951"/>
                  </a:lnTo>
                  <a:lnTo>
                    <a:pt x="96533" y="161432"/>
                  </a:lnTo>
                  <a:lnTo>
                    <a:pt x="89541" y="165752"/>
                  </a:lnTo>
                  <a:lnTo>
                    <a:pt x="79353" y="168632"/>
                  </a:lnTo>
                  <a:lnTo>
                    <a:pt x="69245" y="169448"/>
                  </a:lnTo>
                  <a:lnTo>
                    <a:pt x="59190" y="168885"/>
                  </a:lnTo>
                  <a:lnTo>
                    <a:pt x="49171" y="167405"/>
                  </a:lnTo>
                  <a:lnTo>
                    <a:pt x="40281" y="164208"/>
                  </a:lnTo>
                  <a:lnTo>
                    <a:pt x="32144" y="159866"/>
                  </a:lnTo>
                  <a:lnTo>
                    <a:pt x="24508" y="154761"/>
                  </a:lnTo>
                  <a:lnTo>
                    <a:pt x="17207" y="149146"/>
                  </a:lnTo>
                  <a:lnTo>
                    <a:pt x="10130" y="143193"/>
                  </a:lnTo>
                  <a:lnTo>
                    <a:pt x="3200" y="137013"/>
                  </a:lnTo>
                  <a:lnTo>
                    <a:pt x="1897" y="131788"/>
                  </a:lnTo>
                  <a:lnTo>
                    <a:pt x="4344" y="127200"/>
                  </a:lnTo>
                  <a:lnTo>
                    <a:pt x="9291" y="123035"/>
                  </a:lnTo>
                  <a:lnTo>
                    <a:pt x="17010" y="120259"/>
                  </a:lnTo>
                  <a:lnTo>
                    <a:pt x="26578" y="118408"/>
                  </a:lnTo>
                  <a:lnTo>
                    <a:pt x="37377" y="117174"/>
                  </a:lnTo>
                  <a:lnTo>
                    <a:pt x="48998" y="115246"/>
                  </a:lnTo>
                  <a:lnTo>
                    <a:pt x="61167" y="112856"/>
                  </a:lnTo>
                  <a:lnTo>
                    <a:pt x="73700" y="110157"/>
                  </a:lnTo>
                  <a:lnTo>
                    <a:pt x="85372" y="106147"/>
                  </a:lnTo>
                  <a:lnTo>
                    <a:pt x="96469" y="101263"/>
                  </a:lnTo>
                  <a:lnTo>
                    <a:pt x="107183" y="95796"/>
                  </a:lnTo>
                  <a:lnTo>
                    <a:pt x="112115" y="88836"/>
                  </a:lnTo>
                  <a:lnTo>
                    <a:pt x="113192" y="80880"/>
                  </a:lnTo>
                  <a:lnTo>
                    <a:pt x="111700" y="72260"/>
                  </a:lnTo>
                  <a:lnTo>
                    <a:pt x="108495" y="64303"/>
                  </a:lnTo>
                  <a:lnTo>
                    <a:pt x="104147" y="56787"/>
                  </a:lnTo>
                  <a:lnTo>
                    <a:pt x="68924" y="2517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2785378" y="3780156"/>
              <a:ext cx="5732" cy="149218"/>
            </a:xfrm>
            <a:custGeom>
              <a:avLst/>
              <a:gdLst/>
              <a:ahLst/>
              <a:cxnLst/>
              <a:rect l="0" t="0" r="0" b="0"/>
              <a:pathLst>
                <a:path w="5732" h="149218">
                  <a:moveTo>
                    <a:pt x="0" y="0"/>
                  </a:moveTo>
                  <a:lnTo>
                    <a:pt x="5281" y="15843"/>
                  </a:lnTo>
                  <a:lnTo>
                    <a:pt x="5731" y="24931"/>
                  </a:lnTo>
                  <a:lnTo>
                    <a:pt x="4926" y="35411"/>
                  </a:lnTo>
                  <a:lnTo>
                    <a:pt x="3284" y="46819"/>
                  </a:lnTo>
                  <a:lnTo>
                    <a:pt x="2190" y="58846"/>
                  </a:lnTo>
                  <a:lnTo>
                    <a:pt x="1460" y="71284"/>
                  </a:lnTo>
                  <a:lnTo>
                    <a:pt x="973" y="83998"/>
                  </a:lnTo>
                  <a:lnTo>
                    <a:pt x="1754" y="95790"/>
                  </a:lnTo>
                  <a:lnTo>
                    <a:pt x="3380" y="106967"/>
                  </a:lnTo>
                  <a:lnTo>
                    <a:pt x="0" y="1492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2795326" y="3660783"/>
              <a:ext cx="185507" cy="278539"/>
            </a:xfrm>
            <a:custGeom>
              <a:avLst/>
              <a:gdLst/>
              <a:ahLst/>
              <a:cxnLst/>
              <a:rect l="0" t="0" r="0" b="0"/>
              <a:pathLst>
                <a:path w="185507" h="278539">
                  <a:moveTo>
                    <a:pt x="0" y="0"/>
                  </a:moveTo>
                  <a:lnTo>
                    <a:pt x="15843" y="10562"/>
                  </a:lnTo>
                  <a:lnTo>
                    <a:pt x="23826" y="16989"/>
                  </a:lnTo>
                  <a:lnTo>
                    <a:pt x="32463" y="24590"/>
                  </a:lnTo>
                  <a:lnTo>
                    <a:pt x="41538" y="32972"/>
                  </a:lnTo>
                  <a:lnTo>
                    <a:pt x="50903" y="40772"/>
                  </a:lnTo>
                  <a:lnTo>
                    <a:pt x="60463" y="48182"/>
                  </a:lnTo>
                  <a:lnTo>
                    <a:pt x="70152" y="55333"/>
                  </a:lnTo>
                  <a:lnTo>
                    <a:pt x="78822" y="63416"/>
                  </a:lnTo>
                  <a:lnTo>
                    <a:pt x="86812" y="72120"/>
                  </a:lnTo>
                  <a:lnTo>
                    <a:pt x="94350" y="81240"/>
                  </a:lnTo>
                  <a:lnTo>
                    <a:pt x="102691" y="90635"/>
                  </a:lnTo>
                  <a:lnTo>
                    <a:pt x="120802" y="109917"/>
                  </a:lnTo>
                  <a:lnTo>
                    <a:pt x="131379" y="118595"/>
                  </a:lnTo>
                  <a:lnTo>
                    <a:pt x="142851" y="126592"/>
                  </a:lnTo>
                  <a:lnTo>
                    <a:pt x="154921" y="134133"/>
                  </a:lnTo>
                  <a:lnTo>
                    <a:pt x="164073" y="142477"/>
                  </a:lnTo>
                  <a:lnTo>
                    <a:pt x="171279" y="151356"/>
                  </a:lnTo>
                  <a:lnTo>
                    <a:pt x="177189" y="160590"/>
                  </a:lnTo>
                  <a:lnTo>
                    <a:pt x="181128" y="171168"/>
                  </a:lnTo>
                  <a:lnTo>
                    <a:pt x="183755" y="182641"/>
                  </a:lnTo>
                  <a:lnTo>
                    <a:pt x="185506" y="194711"/>
                  </a:lnTo>
                  <a:lnTo>
                    <a:pt x="184462" y="206073"/>
                  </a:lnTo>
                  <a:lnTo>
                    <a:pt x="181556" y="216965"/>
                  </a:lnTo>
                  <a:lnTo>
                    <a:pt x="177408" y="227541"/>
                  </a:lnTo>
                  <a:lnTo>
                    <a:pt x="171327" y="236803"/>
                  </a:lnTo>
                  <a:lnTo>
                    <a:pt x="163957" y="245188"/>
                  </a:lnTo>
                  <a:lnTo>
                    <a:pt x="119373" y="27853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2954490" y="3589525"/>
              <a:ext cx="139270" cy="140893"/>
            </a:xfrm>
            <a:custGeom>
              <a:avLst/>
              <a:gdLst/>
              <a:ahLst/>
              <a:cxnLst/>
              <a:rect l="0" t="0" r="0" b="0"/>
              <a:pathLst>
                <a:path w="139270" h="140893">
                  <a:moveTo>
                    <a:pt x="0" y="31467"/>
                  </a:moveTo>
                  <a:lnTo>
                    <a:pt x="27692" y="3775"/>
                  </a:lnTo>
                  <a:lnTo>
                    <a:pt x="35041" y="847"/>
                  </a:lnTo>
                  <a:lnTo>
                    <a:pt x="43257" y="0"/>
                  </a:lnTo>
                  <a:lnTo>
                    <a:pt x="52049" y="541"/>
                  </a:lnTo>
                  <a:lnTo>
                    <a:pt x="59016" y="5323"/>
                  </a:lnTo>
                  <a:lnTo>
                    <a:pt x="64766" y="12933"/>
                  </a:lnTo>
                  <a:lnTo>
                    <a:pt x="69705" y="22427"/>
                  </a:lnTo>
                  <a:lnTo>
                    <a:pt x="70787" y="32072"/>
                  </a:lnTo>
                  <a:lnTo>
                    <a:pt x="69298" y="41818"/>
                  </a:lnTo>
                  <a:lnTo>
                    <a:pt x="66094" y="51631"/>
                  </a:lnTo>
                  <a:lnTo>
                    <a:pt x="61748" y="61490"/>
                  </a:lnTo>
                  <a:lnTo>
                    <a:pt x="56640" y="71378"/>
                  </a:lnTo>
                  <a:lnTo>
                    <a:pt x="51024" y="81286"/>
                  </a:lnTo>
                  <a:lnTo>
                    <a:pt x="45069" y="90101"/>
                  </a:lnTo>
                  <a:lnTo>
                    <a:pt x="38889" y="98189"/>
                  </a:lnTo>
                  <a:lnTo>
                    <a:pt x="32558" y="105792"/>
                  </a:lnTo>
                  <a:lnTo>
                    <a:pt x="31653" y="113071"/>
                  </a:lnTo>
                  <a:lnTo>
                    <a:pt x="34366" y="120134"/>
                  </a:lnTo>
                  <a:lnTo>
                    <a:pt x="39490" y="127053"/>
                  </a:lnTo>
                  <a:lnTo>
                    <a:pt x="47328" y="131666"/>
                  </a:lnTo>
                  <a:lnTo>
                    <a:pt x="56974" y="134742"/>
                  </a:lnTo>
                  <a:lnTo>
                    <a:pt x="67826" y="136792"/>
                  </a:lnTo>
                  <a:lnTo>
                    <a:pt x="80588" y="138159"/>
                  </a:lnTo>
                  <a:lnTo>
                    <a:pt x="94622" y="139070"/>
                  </a:lnTo>
                  <a:lnTo>
                    <a:pt x="139269" y="14089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89530" y="4215998"/>
            <a:ext cx="2725692" cy="489303"/>
            <a:chOff x="89530" y="4215998"/>
            <a:chExt cx="2725692" cy="489303"/>
          </a:xfrm>
        </p:grpSpPr>
        <p:sp>
          <p:nvSpPr>
            <p:cNvPr id="39" name="Freeform 38"/>
            <p:cNvSpPr/>
            <p:nvPr/>
          </p:nvSpPr>
          <p:spPr>
            <a:xfrm>
              <a:off x="89530" y="4402979"/>
              <a:ext cx="149217" cy="164307"/>
            </a:xfrm>
            <a:custGeom>
              <a:avLst/>
              <a:gdLst/>
              <a:ahLst/>
              <a:cxnLst/>
              <a:rect l="0" t="0" r="0" b="0"/>
              <a:pathLst>
                <a:path w="149217" h="164307">
                  <a:moveTo>
                    <a:pt x="0" y="23783"/>
                  </a:moveTo>
                  <a:lnTo>
                    <a:pt x="10561" y="13221"/>
                  </a:lnTo>
                  <a:lnTo>
                    <a:pt x="16989" y="9005"/>
                  </a:lnTo>
                  <a:lnTo>
                    <a:pt x="24589" y="5088"/>
                  </a:lnTo>
                  <a:lnTo>
                    <a:pt x="32972" y="1372"/>
                  </a:lnTo>
                  <a:lnTo>
                    <a:pt x="41877" y="0"/>
                  </a:lnTo>
                  <a:lnTo>
                    <a:pt x="51129" y="190"/>
                  </a:lnTo>
                  <a:lnTo>
                    <a:pt x="60613" y="1423"/>
                  </a:lnTo>
                  <a:lnTo>
                    <a:pt x="70252" y="4455"/>
                  </a:lnTo>
                  <a:lnTo>
                    <a:pt x="79994" y="8687"/>
                  </a:lnTo>
                  <a:lnTo>
                    <a:pt x="89804" y="13719"/>
                  </a:lnTo>
                  <a:lnTo>
                    <a:pt x="97450" y="21495"/>
                  </a:lnTo>
                  <a:lnTo>
                    <a:pt x="103652" y="31100"/>
                  </a:lnTo>
                  <a:lnTo>
                    <a:pt x="108892" y="41925"/>
                  </a:lnTo>
                  <a:lnTo>
                    <a:pt x="112386" y="53563"/>
                  </a:lnTo>
                  <a:lnTo>
                    <a:pt x="114715" y="65742"/>
                  </a:lnTo>
                  <a:lnTo>
                    <a:pt x="116268" y="78283"/>
                  </a:lnTo>
                  <a:lnTo>
                    <a:pt x="116197" y="91065"/>
                  </a:lnTo>
                  <a:lnTo>
                    <a:pt x="115045" y="104008"/>
                  </a:lnTo>
                  <a:lnTo>
                    <a:pt x="113172" y="117057"/>
                  </a:lnTo>
                  <a:lnTo>
                    <a:pt x="109712" y="127968"/>
                  </a:lnTo>
                  <a:lnTo>
                    <a:pt x="105195" y="137452"/>
                  </a:lnTo>
                  <a:lnTo>
                    <a:pt x="99973" y="145985"/>
                  </a:lnTo>
                  <a:lnTo>
                    <a:pt x="93176" y="152779"/>
                  </a:lnTo>
                  <a:lnTo>
                    <a:pt x="85329" y="158414"/>
                  </a:lnTo>
                  <a:lnTo>
                    <a:pt x="76781" y="163276"/>
                  </a:lnTo>
                  <a:lnTo>
                    <a:pt x="68872" y="164306"/>
                  </a:lnTo>
                  <a:lnTo>
                    <a:pt x="61389" y="162783"/>
                  </a:lnTo>
                  <a:lnTo>
                    <a:pt x="54190" y="159557"/>
                  </a:lnTo>
                  <a:lnTo>
                    <a:pt x="48285" y="154090"/>
                  </a:lnTo>
                  <a:lnTo>
                    <a:pt x="43243" y="147130"/>
                  </a:lnTo>
                  <a:lnTo>
                    <a:pt x="38776" y="139173"/>
                  </a:lnTo>
                  <a:lnTo>
                    <a:pt x="38009" y="131659"/>
                  </a:lnTo>
                  <a:lnTo>
                    <a:pt x="39708" y="124438"/>
                  </a:lnTo>
                  <a:lnTo>
                    <a:pt x="43052" y="117414"/>
                  </a:lnTo>
                  <a:lnTo>
                    <a:pt x="49702" y="113836"/>
                  </a:lnTo>
                  <a:lnTo>
                    <a:pt x="58556" y="112557"/>
                  </a:lnTo>
                  <a:lnTo>
                    <a:pt x="68881" y="112808"/>
                  </a:lnTo>
                  <a:lnTo>
                    <a:pt x="79080" y="115187"/>
                  </a:lnTo>
                  <a:lnTo>
                    <a:pt x="89195" y="118984"/>
                  </a:lnTo>
                  <a:lnTo>
                    <a:pt x="99254" y="123726"/>
                  </a:lnTo>
                  <a:lnTo>
                    <a:pt x="108171" y="129097"/>
                  </a:lnTo>
                  <a:lnTo>
                    <a:pt x="116326" y="134889"/>
                  </a:lnTo>
                  <a:lnTo>
                    <a:pt x="149216" y="1531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298433" y="4411533"/>
              <a:ext cx="121459" cy="174395"/>
            </a:xfrm>
            <a:custGeom>
              <a:avLst/>
              <a:gdLst/>
              <a:ahLst/>
              <a:cxnLst/>
              <a:rect l="0" t="0" r="0" b="0"/>
              <a:pathLst>
                <a:path w="121459" h="174395">
                  <a:moveTo>
                    <a:pt x="0" y="5281"/>
                  </a:moveTo>
                  <a:lnTo>
                    <a:pt x="63949" y="5281"/>
                  </a:lnTo>
                  <a:lnTo>
                    <a:pt x="75792" y="4176"/>
                  </a:lnTo>
                  <a:lnTo>
                    <a:pt x="87003" y="2334"/>
                  </a:lnTo>
                  <a:lnTo>
                    <a:pt x="97793" y="0"/>
                  </a:lnTo>
                  <a:lnTo>
                    <a:pt x="106092" y="1761"/>
                  </a:lnTo>
                  <a:lnTo>
                    <a:pt x="112730" y="6250"/>
                  </a:lnTo>
                  <a:lnTo>
                    <a:pt x="118260" y="12559"/>
                  </a:lnTo>
                  <a:lnTo>
                    <a:pt x="120842" y="21186"/>
                  </a:lnTo>
                  <a:lnTo>
                    <a:pt x="121458" y="31359"/>
                  </a:lnTo>
                  <a:lnTo>
                    <a:pt x="120763" y="42562"/>
                  </a:lnTo>
                  <a:lnTo>
                    <a:pt x="119991" y="66799"/>
                  </a:lnTo>
                  <a:lnTo>
                    <a:pt x="119785" y="79453"/>
                  </a:lnTo>
                  <a:lnTo>
                    <a:pt x="118542" y="91204"/>
                  </a:lnTo>
                  <a:lnTo>
                    <a:pt x="116609" y="102354"/>
                  </a:lnTo>
                  <a:lnTo>
                    <a:pt x="114214" y="113103"/>
                  </a:lnTo>
                  <a:lnTo>
                    <a:pt x="113723" y="123586"/>
                  </a:lnTo>
                  <a:lnTo>
                    <a:pt x="114501" y="133890"/>
                  </a:lnTo>
                  <a:lnTo>
                    <a:pt x="119373" y="17439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318328" y="4496396"/>
              <a:ext cx="119375" cy="9949"/>
            </a:xfrm>
            <a:custGeom>
              <a:avLst/>
              <a:gdLst/>
              <a:ahLst/>
              <a:cxnLst/>
              <a:rect l="0" t="0" r="0" b="0"/>
              <a:pathLst>
                <a:path w="119375" h="9949">
                  <a:moveTo>
                    <a:pt x="0" y="9948"/>
                  </a:moveTo>
                  <a:lnTo>
                    <a:pt x="21124" y="4667"/>
                  </a:lnTo>
                  <a:lnTo>
                    <a:pt x="32873" y="3111"/>
                  </a:lnTo>
                  <a:lnTo>
                    <a:pt x="46232" y="2075"/>
                  </a:lnTo>
                  <a:lnTo>
                    <a:pt x="11937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487441" y="4575979"/>
              <a:ext cx="45523" cy="79583"/>
            </a:xfrm>
            <a:custGeom>
              <a:avLst/>
              <a:gdLst/>
              <a:ahLst/>
              <a:cxnLst/>
              <a:rect l="0" t="0" r="0" b="0"/>
              <a:pathLst>
                <a:path w="45523" h="79583">
                  <a:moveTo>
                    <a:pt x="39791" y="0"/>
                  </a:moveTo>
                  <a:lnTo>
                    <a:pt x="45072" y="15842"/>
                  </a:lnTo>
                  <a:lnTo>
                    <a:pt x="45522" y="23825"/>
                  </a:lnTo>
                  <a:lnTo>
                    <a:pt x="44717" y="32463"/>
                  </a:lnTo>
                  <a:lnTo>
                    <a:pt x="43075" y="41537"/>
                  </a:lnTo>
                  <a:lnTo>
                    <a:pt x="38664" y="49798"/>
                  </a:lnTo>
                  <a:lnTo>
                    <a:pt x="32408" y="57515"/>
                  </a:lnTo>
                  <a:lnTo>
                    <a:pt x="0" y="795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618577" y="4377023"/>
              <a:ext cx="129819" cy="234404"/>
            </a:xfrm>
            <a:custGeom>
              <a:avLst/>
              <a:gdLst/>
              <a:ahLst/>
              <a:cxnLst/>
              <a:rect l="0" t="0" r="0" b="0"/>
              <a:pathLst>
                <a:path w="129819" h="234404">
                  <a:moveTo>
                    <a:pt x="77767" y="19896"/>
                  </a:moveTo>
                  <a:lnTo>
                    <a:pt x="61924" y="14615"/>
                  </a:lnTo>
                  <a:lnTo>
                    <a:pt x="53942" y="14164"/>
                  </a:lnTo>
                  <a:lnTo>
                    <a:pt x="45304" y="14970"/>
                  </a:lnTo>
                  <a:lnTo>
                    <a:pt x="36229" y="16612"/>
                  </a:lnTo>
                  <a:lnTo>
                    <a:pt x="27969" y="19917"/>
                  </a:lnTo>
                  <a:lnTo>
                    <a:pt x="20252" y="24331"/>
                  </a:lnTo>
                  <a:lnTo>
                    <a:pt x="12896" y="29485"/>
                  </a:lnTo>
                  <a:lnTo>
                    <a:pt x="9098" y="36236"/>
                  </a:lnTo>
                  <a:lnTo>
                    <a:pt x="7671" y="44053"/>
                  </a:lnTo>
                  <a:lnTo>
                    <a:pt x="7825" y="52580"/>
                  </a:lnTo>
                  <a:lnTo>
                    <a:pt x="10138" y="61581"/>
                  </a:lnTo>
                  <a:lnTo>
                    <a:pt x="13891" y="70897"/>
                  </a:lnTo>
                  <a:lnTo>
                    <a:pt x="18603" y="80424"/>
                  </a:lnTo>
                  <a:lnTo>
                    <a:pt x="25061" y="90091"/>
                  </a:lnTo>
                  <a:lnTo>
                    <a:pt x="32682" y="99852"/>
                  </a:lnTo>
                  <a:lnTo>
                    <a:pt x="41078" y="109675"/>
                  </a:lnTo>
                  <a:lnTo>
                    <a:pt x="49992" y="118435"/>
                  </a:lnTo>
                  <a:lnTo>
                    <a:pt x="59250" y="126485"/>
                  </a:lnTo>
                  <a:lnTo>
                    <a:pt x="68739" y="134062"/>
                  </a:lnTo>
                  <a:lnTo>
                    <a:pt x="77275" y="141324"/>
                  </a:lnTo>
                  <a:lnTo>
                    <a:pt x="85176" y="148376"/>
                  </a:lnTo>
                  <a:lnTo>
                    <a:pt x="99850" y="162107"/>
                  </a:lnTo>
                  <a:lnTo>
                    <a:pt x="113741" y="175578"/>
                  </a:lnTo>
                  <a:lnTo>
                    <a:pt x="119435" y="183371"/>
                  </a:lnTo>
                  <a:lnTo>
                    <a:pt x="124336" y="191882"/>
                  </a:lnTo>
                  <a:lnTo>
                    <a:pt x="128708" y="200871"/>
                  </a:lnTo>
                  <a:lnTo>
                    <a:pt x="128308" y="209076"/>
                  </a:lnTo>
                  <a:lnTo>
                    <a:pt x="124725" y="216755"/>
                  </a:lnTo>
                  <a:lnTo>
                    <a:pt x="119020" y="224086"/>
                  </a:lnTo>
                  <a:lnTo>
                    <a:pt x="109690" y="228973"/>
                  </a:lnTo>
                  <a:lnTo>
                    <a:pt x="97944" y="232231"/>
                  </a:lnTo>
                  <a:lnTo>
                    <a:pt x="84586" y="234403"/>
                  </a:lnTo>
                  <a:lnTo>
                    <a:pt x="71260" y="233640"/>
                  </a:lnTo>
                  <a:lnTo>
                    <a:pt x="57955" y="230921"/>
                  </a:lnTo>
                  <a:lnTo>
                    <a:pt x="21053" y="219480"/>
                  </a:lnTo>
                  <a:lnTo>
                    <a:pt x="10114" y="215955"/>
                  </a:lnTo>
                  <a:lnTo>
                    <a:pt x="3927" y="209183"/>
                  </a:lnTo>
                  <a:lnTo>
                    <a:pt x="908" y="200247"/>
                  </a:lnTo>
                  <a:lnTo>
                    <a:pt x="0" y="189869"/>
                  </a:lnTo>
                  <a:lnTo>
                    <a:pt x="3816" y="180739"/>
                  </a:lnTo>
                  <a:lnTo>
                    <a:pt x="10782" y="172443"/>
                  </a:lnTo>
                  <a:lnTo>
                    <a:pt x="19846" y="164701"/>
                  </a:lnTo>
                  <a:lnTo>
                    <a:pt x="29206" y="157329"/>
                  </a:lnTo>
                  <a:lnTo>
                    <a:pt x="38761" y="150204"/>
                  </a:lnTo>
                  <a:lnTo>
                    <a:pt x="58220" y="136392"/>
                  </a:lnTo>
                  <a:lnTo>
                    <a:pt x="107656" y="102852"/>
                  </a:lnTo>
                  <a:lnTo>
                    <a:pt x="115378" y="95095"/>
                  </a:lnTo>
                  <a:lnTo>
                    <a:pt x="121631" y="86608"/>
                  </a:lnTo>
                  <a:lnTo>
                    <a:pt x="126906" y="77634"/>
                  </a:lnTo>
                  <a:lnTo>
                    <a:pt x="129316" y="68336"/>
                  </a:lnTo>
                  <a:lnTo>
                    <a:pt x="129818" y="58821"/>
                  </a:lnTo>
                  <a:lnTo>
                    <a:pt x="129048" y="49162"/>
                  </a:lnTo>
                  <a:lnTo>
                    <a:pt x="126323" y="40512"/>
                  </a:lnTo>
                  <a:lnTo>
                    <a:pt x="122296" y="32534"/>
                  </a:lnTo>
                  <a:lnTo>
                    <a:pt x="117401" y="25005"/>
                  </a:lnTo>
                  <a:lnTo>
                    <a:pt x="109716" y="18881"/>
                  </a:lnTo>
                  <a:lnTo>
                    <a:pt x="100172" y="13693"/>
                  </a:lnTo>
                  <a:lnTo>
                    <a:pt x="5787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825665" y="4372152"/>
              <a:ext cx="101671" cy="213776"/>
            </a:xfrm>
            <a:custGeom>
              <a:avLst/>
              <a:gdLst/>
              <a:ahLst/>
              <a:cxnLst/>
              <a:rect l="0" t="0" r="0" b="0"/>
              <a:pathLst>
                <a:path w="101671" h="213776">
                  <a:moveTo>
                    <a:pt x="0" y="14819"/>
                  </a:moveTo>
                  <a:lnTo>
                    <a:pt x="15843" y="9538"/>
                  </a:lnTo>
                  <a:lnTo>
                    <a:pt x="24931" y="7982"/>
                  </a:lnTo>
                  <a:lnTo>
                    <a:pt x="35411" y="6945"/>
                  </a:lnTo>
                  <a:lnTo>
                    <a:pt x="46819" y="6254"/>
                  </a:lnTo>
                  <a:lnTo>
                    <a:pt x="57740" y="4688"/>
                  </a:lnTo>
                  <a:lnTo>
                    <a:pt x="68337" y="2538"/>
                  </a:lnTo>
                  <a:lnTo>
                    <a:pt x="78717" y="0"/>
                  </a:lnTo>
                  <a:lnTo>
                    <a:pt x="86743" y="1624"/>
                  </a:lnTo>
                  <a:lnTo>
                    <a:pt x="93199" y="6022"/>
                  </a:lnTo>
                  <a:lnTo>
                    <a:pt x="98608" y="12270"/>
                  </a:lnTo>
                  <a:lnTo>
                    <a:pt x="101108" y="19752"/>
                  </a:lnTo>
                  <a:lnTo>
                    <a:pt x="101670" y="28055"/>
                  </a:lnTo>
                  <a:lnTo>
                    <a:pt x="100940" y="36907"/>
                  </a:lnTo>
                  <a:lnTo>
                    <a:pt x="99347" y="48334"/>
                  </a:lnTo>
                  <a:lnTo>
                    <a:pt x="94630" y="75769"/>
                  </a:lnTo>
                  <a:lnTo>
                    <a:pt x="85760" y="122286"/>
                  </a:lnTo>
                  <a:lnTo>
                    <a:pt x="83701" y="137308"/>
                  </a:lnTo>
                  <a:lnTo>
                    <a:pt x="82328" y="151743"/>
                  </a:lnTo>
                  <a:lnTo>
                    <a:pt x="79583" y="21377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1048101" y="4367075"/>
              <a:ext cx="107582" cy="224718"/>
            </a:xfrm>
            <a:custGeom>
              <a:avLst/>
              <a:gdLst/>
              <a:ahLst/>
              <a:cxnLst/>
              <a:rect l="0" t="0" r="0" b="0"/>
              <a:pathLst>
                <a:path w="107582" h="224718">
                  <a:moveTo>
                    <a:pt x="36207" y="19896"/>
                  </a:moveTo>
                  <a:lnTo>
                    <a:pt x="25645" y="9334"/>
                  </a:lnTo>
                  <a:lnTo>
                    <a:pt x="20323" y="8433"/>
                  </a:lnTo>
                  <a:lnTo>
                    <a:pt x="14564" y="10044"/>
                  </a:lnTo>
                  <a:lnTo>
                    <a:pt x="8515" y="13328"/>
                  </a:lnTo>
                  <a:lnTo>
                    <a:pt x="4482" y="19939"/>
                  </a:lnTo>
                  <a:lnTo>
                    <a:pt x="1793" y="28767"/>
                  </a:lnTo>
                  <a:lnTo>
                    <a:pt x="0" y="39073"/>
                  </a:lnTo>
                  <a:lnTo>
                    <a:pt x="1016" y="48155"/>
                  </a:lnTo>
                  <a:lnTo>
                    <a:pt x="3904" y="56420"/>
                  </a:lnTo>
                  <a:lnTo>
                    <a:pt x="8040" y="64141"/>
                  </a:lnTo>
                  <a:lnTo>
                    <a:pt x="13007" y="72604"/>
                  </a:lnTo>
                  <a:lnTo>
                    <a:pt x="24422" y="90850"/>
                  </a:lnTo>
                  <a:lnTo>
                    <a:pt x="30561" y="99253"/>
                  </a:lnTo>
                  <a:lnTo>
                    <a:pt x="36864" y="107065"/>
                  </a:lnTo>
                  <a:lnTo>
                    <a:pt x="43277" y="114484"/>
                  </a:lnTo>
                  <a:lnTo>
                    <a:pt x="50868" y="121640"/>
                  </a:lnTo>
                  <a:lnTo>
                    <a:pt x="59244" y="128622"/>
                  </a:lnTo>
                  <a:lnTo>
                    <a:pt x="68145" y="135487"/>
                  </a:lnTo>
                  <a:lnTo>
                    <a:pt x="76289" y="143379"/>
                  </a:lnTo>
                  <a:lnTo>
                    <a:pt x="83929" y="151957"/>
                  </a:lnTo>
                  <a:lnTo>
                    <a:pt x="91233" y="160992"/>
                  </a:lnTo>
                  <a:lnTo>
                    <a:pt x="97208" y="170330"/>
                  </a:lnTo>
                  <a:lnTo>
                    <a:pt x="102296" y="179872"/>
                  </a:lnTo>
                  <a:lnTo>
                    <a:pt x="106794" y="189549"/>
                  </a:lnTo>
                  <a:lnTo>
                    <a:pt x="107581" y="198211"/>
                  </a:lnTo>
                  <a:lnTo>
                    <a:pt x="105896" y="206197"/>
                  </a:lnTo>
                  <a:lnTo>
                    <a:pt x="102562" y="213731"/>
                  </a:lnTo>
                  <a:lnTo>
                    <a:pt x="95918" y="218754"/>
                  </a:lnTo>
                  <a:lnTo>
                    <a:pt x="87067" y="222103"/>
                  </a:lnTo>
                  <a:lnTo>
                    <a:pt x="76745" y="224335"/>
                  </a:lnTo>
                  <a:lnTo>
                    <a:pt x="66548" y="224717"/>
                  </a:lnTo>
                  <a:lnTo>
                    <a:pt x="56435" y="223868"/>
                  </a:lnTo>
                  <a:lnTo>
                    <a:pt x="46376" y="222196"/>
                  </a:lnTo>
                  <a:lnTo>
                    <a:pt x="37460" y="218871"/>
                  </a:lnTo>
                  <a:lnTo>
                    <a:pt x="29305" y="214443"/>
                  </a:lnTo>
                  <a:lnTo>
                    <a:pt x="21658" y="209280"/>
                  </a:lnTo>
                  <a:lnTo>
                    <a:pt x="15454" y="202523"/>
                  </a:lnTo>
                  <a:lnTo>
                    <a:pt x="10213" y="194702"/>
                  </a:lnTo>
                  <a:lnTo>
                    <a:pt x="5614" y="186173"/>
                  </a:lnTo>
                  <a:lnTo>
                    <a:pt x="4758" y="177170"/>
                  </a:lnTo>
                  <a:lnTo>
                    <a:pt x="6399" y="167852"/>
                  </a:lnTo>
                  <a:lnTo>
                    <a:pt x="9703" y="158325"/>
                  </a:lnTo>
                  <a:lnTo>
                    <a:pt x="14116" y="148657"/>
                  </a:lnTo>
                  <a:lnTo>
                    <a:pt x="19269" y="138896"/>
                  </a:lnTo>
                  <a:lnTo>
                    <a:pt x="24915" y="129073"/>
                  </a:lnTo>
                  <a:lnTo>
                    <a:pt x="29784" y="119208"/>
                  </a:lnTo>
                  <a:lnTo>
                    <a:pt x="34136" y="109316"/>
                  </a:lnTo>
                  <a:lnTo>
                    <a:pt x="38142" y="99405"/>
                  </a:lnTo>
                  <a:lnTo>
                    <a:pt x="43023" y="90587"/>
                  </a:lnTo>
                  <a:lnTo>
                    <a:pt x="48488" y="82497"/>
                  </a:lnTo>
                  <a:lnTo>
                    <a:pt x="54342" y="74894"/>
                  </a:lnTo>
                  <a:lnTo>
                    <a:pt x="60455" y="66509"/>
                  </a:lnTo>
                  <a:lnTo>
                    <a:pt x="73143" y="48350"/>
                  </a:lnTo>
                  <a:lnTo>
                    <a:pt x="76305" y="38865"/>
                  </a:lnTo>
                  <a:lnTo>
                    <a:pt x="77308" y="29226"/>
                  </a:lnTo>
                  <a:lnTo>
                    <a:pt x="7599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875404" y="4476501"/>
              <a:ext cx="99479" cy="9949"/>
            </a:xfrm>
            <a:custGeom>
              <a:avLst/>
              <a:gdLst/>
              <a:ahLst/>
              <a:cxnLst/>
              <a:rect l="0" t="0" r="0" b="0"/>
              <a:pathLst>
                <a:path w="99479" h="9949">
                  <a:moveTo>
                    <a:pt x="0" y="9948"/>
                  </a:moveTo>
                  <a:lnTo>
                    <a:pt x="21124" y="4667"/>
                  </a:lnTo>
                  <a:lnTo>
                    <a:pt x="31768" y="3111"/>
                  </a:lnTo>
                  <a:lnTo>
                    <a:pt x="43285" y="2074"/>
                  </a:lnTo>
                  <a:lnTo>
                    <a:pt x="9947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1183785" y="4585927"/>
              <a:ext cx="65419" cy="119374"/>
            </a:xfrm>
            <a:custGeom>
              <a:avLst/>
              <a:gdLst/>
              <a:ahLst/>
              <a:cxnLst/>
              <a:rect l="0" t="0" r="0" b="0"/>
              <a:pathLst>
                <a:path w="65419" h="119374">
                  <a:moveTo>
                    <a:pt x="59687" y="0"/>
                  </a:moveTo>
                  <a:lnTo>
                    <a:pt x="64968" y="15842"/>
                  </a:lnTo>
                  <a:lnTo>
                    <a:pt x="65418" y="24931"/>
                  </a:lnTo>
                  <a:lnTo>
                    <a:pt x="64613" y="35411"/>
                  </a:lnTo>
                  <a:lnTo>
                    <a:pt x="62971" y="46818"/>
                  </a:lnTo>
                  <a:lnTo>
                    <a:pt x="59666" y="57739"/>
                  </a:lnTo>
                  <a:lnTo>
                    <a:pt x="55252" y="68336"/>
                  </a:lnTo>
                  <a:lnTo>
                    <a:pt x="50098" y="78716"/>
                  </a:lnTo>
                  <a:lnTo>
                    <a:pt x="43347" y="87847"/>
                  </a:lnTo>
                  <a:lnTo>
                    <a:pt x="35530" y="96145"/>
                  </a:lnTo>
                  <a:lnTo>
                    <a:pt x="0" y="1193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1342357" y="4347180"/>
              <a:ext cx="119967" cy="76989"/>
            </a:xfrm>
            <a:custGeom>
              <a:avLst/>
              <a:gdLst/>
              <a:ahLst/>
              <a:cxnLst/>
              <a:rect l="0" t="0" r="0" b="0"/>
              <a:pathLst>
                <a:path w="119967" h="76989">
                  <a:moveTo>
                    <a:pt x="20488" y="0"/>
                  </a:moveTo>
                  <a:lnTo>
                    <a:pt x="15208" y="15843"/>
                  </a:lnTo>
                  <a:lnTo>
                    <a:pt x="11441" y="22720"/>
                  </a:lnTo>
                  <a:lnTo>
                    <a:pt x="6720" y="29516"/>
                  </a:lnTo>
                  <a:lnTo>
                    <a:pt x="1362" y="36257"/>
                  </a:lnTo>
                  <a:lnTo>
                    <a:pt x="0" y="42961"/>
                  </a:lnTo>
                  <a:lnTo>
                    <a:pt x="1303" y="49642"/>
                  </a:lnTo>
                  <a:lnTo>
                    <a:pt x="4382" y="56306"/>
                  </a:lnTo>
                  <a:lnTo>
                    <a:pt x="10856" y="60749"/>
                  </a:lnTo>
                  <a:lnTo>
                    <a:pt x="19594" y="63711"/>
                  </a:lnTo>
                  <a:lnTo>
                    <a:pt x="29840" y="65685"/>
                  </a:lnTo>
                  <a:lnTo>
                    <a:pt x="39986" y="68107"/>
                  </a:lnTo>
                  <a:lnTo>
                    <a:pt x="50067" y="70827"/>
                  </a:lnTo>
                  <a:lnTo>
                    <a:pt x="60103" y="73745"/>
                  </a:lnTo>
                  <a:lnTo>
                    <a:pt x="71215" y="75691"/>
                  </a:lnTo>
                  <a:lnTo>
                    <a:pt x="83044" y="76988"/>
                  </a:lnTo>
                  <a:lnTo>
                    <a:pt x="119966" y="696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1443096" y="4327284"/>
              <a:ext cx="19228" cy="208905"/>
            </a:xfrm>
            <a:custGeom>
              <a:avLst/>
              <a:gdLst/>
              <a:ahLst/>
              <a:cxnLst/>
              <a:rect l="0" t="0" r="0" b="0"/>
              <a:pathLst>
                <a:path w="19228" h="208905">
                  <a:moveTo>
                    <a:pt x="19227" y="0"/>
                  </a:moveTo>
                  <a:lnTo>
                    <a:pt x="13946" y="21124"/>
                  </a:lnTo>
                  <a:lnTo>
                    <a:pt x="12391" y="31768"/>
                  </a:lnTo>
                  <a:lnTo>
                    <a:pt x="11354" y="43284"/>
                  </a:lnTo>
                  <a:lnTo>
                    <a:pt x="10662" y="55384"/>
                  </a:lnTo>
                  <a:lnTo>
                    <a:pt x="9096" y="68977"/>
                  </a:lnTo>
                  <a:lnTo>
                    <a:pt x="6947" y="83565"/>
                  </a:lnTo>
                  <a:lnTo>
                    <a:pt x="4408" y="98817"/>
                  </a:lnTo>
                  <a:lnTo>
                    <a:pt x="2716" y="113406"/>
                  </a:lnTo>
                  <a:lnTo>
                    <a:pt x="1588" y="127554"/>
                  </a:lnTo>
                  <a:lnTo>
                    <a:pt x="836" y="141407"/>
                  </a:lnTo>
                  <a:lnTo>
                    <a:pt x="0" y="168588"/>
                  </a:lnTo>
                  <a:lnTo>
                    <a:pt x="9279" y="2089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1533750" y="4317760"/>
              <a:ext cx="111591" cy="219913"/>
            </a:xfrm>
            <a:custGeom>
              <a:avLst/>
              <a:gdLst/>
              <a:ahLst/>
              <a:cxnLst/>
              <a:rect l="0" t="0" r="0" b="0"/>
              <a:pathLst>
                <a:path w="111591" h="219913">
                  <a:moveTo>
                    <a:pt x="18103" y="9524"/>
                  </a:moveTo>
                  <a:lnTo>
                    <a:pt x="12822" y="25367"/>
                  </a:lnTo>
                  <a:lnTo>
                    <a:pt x="10161" y="34455"/>
                  </a:lnTo>
                  <a:lnTo>
                    <a:pt x="4257" y="56343"/>
                  </a:lnTo>
                  <a:lnTo>
                    <a:pt x="2241" y="69475"/>
                  </a:lnTo>
                  <a:lnTo>
                    <a:pt x="896" y="83756"/>
                  </a:lnTo>
                  <a:lnTo>
                    <a:pt x="0" y="98803"/>
                  </a:lnTo>
                  <a:lnTo>
                    <a:pt x="508" y="113256"/>
                  </a:lnTo>
                  <a:lnTo>
                    <a:pt x="1952" y="127312"/>
                  </a:lnTo>
                  <a:lnTo>
                    <a:pt x="4020" y="141104"/>
                  </a:lnTo>
                  <a:lnTo>
                    <a:pt x="7609" y="153615"/>
                  </a:lnTo>
                  <a:lnTo>
                    <a:pt x="12212" y="165271"/>
                  </a:lnTo>
                  <a:lnTo>
                    <a:pt x="17492" y="176358"/>
                  </a:lnTo>
                  <a:lnTo>
                    <a:pt x="23222" y="185960"/>
                  </a:lnTo>
                  <a:lnTo>
                    <a:pt x="29253" y="194572"/>
                  </a:lnTo>
                  <a:lnTo>
                    <a:pt x="35484" y="202524"/>
                  </a:lnTo>
                  <a:lnTo>
                    <a:pt x="42954" y="208930"/>
                  </a:lnTo>
                  <a:lnTo>
                    <a:pt x="51250" y="214307"/>
                  </a:lnTo>
                  <a:lnTo>
                    <a:pt x="60097" y="218996"/>
                  </a:lnTo>
                  <a:lnTo>
                    <a:pt x="68205" y="219912"/>
                  </a:lnTo>
                  <a:lnTo>
                    <a:pt x="75821" y="218312"/>
                  </a:lnTo>
                  <a:lnTo>
                    <a:pt x="83109" y="215035"/>
                  </a:lnTo>
                  <a:lnTo>
                    <a:pt x="89073" y="208428"/>
                  </a:lnTo>
                  <a:lnTo>
                    <a:pt x="94155" y="199603"/>
                  </a:lnTo>
                  <a:lnTo>
                    <a:pt x="98648" y="189298"/>
                  </a:lnTo>
                  <a:lnTo>
                    <a:pt x="102748" y="178007"/>
                  </a:lnTo>
                  <a:lnTo>
                    <a:pt x="106587" y="166058"/>
                  </a:lnTo>
                  <a:lnTo>
                    <a:pt x="110252" y="153672"/>
                  </a:lnTo>
                  <a:lnTo>
                    <a:pt x="111590" y="140992"/>
                  </a:lnTo>
                  <a:lnTo>
                    <a:pt x="111376" y="128119"/>
                  </a:lnTo>
                  <a:lnTo>
                    <a:pt x="110129" y="115114"/>
                  </a:lnTo>
                  <a:lnTo>
                    <a:pt x="107086" y="102024"/>
                  </a:lnTo>
                  <a:lnTo>
                    <a:pt x="102847" y="88876"/>
                  </a:lnTo>
                  <a:lnTo>
                    <a:pt x="97811" y="75689"/>
                  </a:lnTo>
                  <a:lnTo>
                    <a:pt x="93348" y="62476"/>
                  </a:lnTo>
                  <a:lnTo>
                    <a:pt x="89267" y="49247"/>
                  </a:lnTo>
                  <a:lnTo>
                    <a:pt x="85441" y="36006"/>
                  </a:lnTo>
                  <a:lnTo>
                    <a:pt x="79575" y="24968"/>
                  </a:lnTo>
                  <a:lnTo>
                    <a:pt x="72348" y="15399"/>
                  </a:lnTo>
                  <a:lnTo>
                    <a:pt x="64214" y="6808"/>
                  </a:lnTo>
                  <a:lnTo>
                    <a:pt x="55476" y="2187"/>
                  </a:lnTo>
                  <a:lnTo>
                    <a:pt x="46334" y="212"/>
                  </a:lnTo>
                  <a:lnTo>
                    <a:pt x="36924" y="0"/>
                  </a:lnTo>
                  <a:lnTo>
                    <a:pt x="29545" y="3175"/>
                  </a:lnTo>
                  <a:lnTo>
                    <a:pt x="23521" y="8607"/>
                  </a:lnTo>
                  <a:lnTo>
                    <a:pt x="8156" y="3936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1696261" y="4344305"/>
              <a:ext cx="137190" cy="164185"/>
            </a:xfrm>
            <a:custGeom>
              <a:avLst/>
              <a:gdLst/>
              <a:ahLst/>
              <a:cxnLst/>
              <a:rect l="0" t="0" r="0" b="0"/>
              <a:pathLst>
                <a:path w="137190" h="164185">
                  <a:moveTo>
                    <a:pt x="14757" y="32718"/>
                  </a:moveTo>
                  <a:lnTo>
                    <a:pt x="911" y="74256"/>
                  </a:lnTo>
                  <a:lnTo>
                    <a:pt x="0" y="84726"/>
                  </a:lnTo>
                  <a:lnTo>
                    <a:pt x="498" y="96128"/>
                  </a:lnTo>
                  <a:lnTo>
                    <a:pt x="1935" y="108151"/>
                  </a:lnTo>
                  <a:lnTo>
                    <a:pt x="5103" y="119482"/>
                  </a:lnTo>
                  <a:lnTo>
                    <a:pt x="9427" y="130352"/>
                  </a:lnTo>
                  <a:lnTo>
                    <a:pt x="14519" y="140915"/>
                  </a:lnTo>
                  <a:lnTo>
                    <a:pt x="21230" y="149061"/>
                  </a:lnTo>
                  <a:lnTo>
                    <a:pt x="29020" y="155598"/>
                  </a:lnTo>
                  <a:lnTo>
                    <a:pt x="37530" y="161061"/>
                  </a:lnTo>
                  <a:lnTo>
                    <a:pt x="47624" y="163598"/>
                  </a:lnTo>
                  <a:lnTo>
                    <a:pt x="58774" y="164184"/>
                  </a:lnTo>
                  <a:lnTo>
                    <a:pt x="70629" y="163469"/>
                  </a:lnTo>
                  <a:lnTo>
                    <a:pt x="80743" y="160782"/>
                  </a:lnTo>
                  <a:lnTo>
                    <a:pt x="89696" y="156779"/>
                  </a:lnTo>
                  <a:lnTo>
                    <a:pt x="97876" y="151901"/>
                  </a:lnTo>
                  <a:lnTo>
                    <a:pt x="105539" y="146438"/>
                  </a:lnTo>
                  <a:lnTo>
                    <a:pt x="112859" y="140585"/>
                  </a:lnTo>
                  <a:lnTo>
                    <a:pt x="119950" y="134473"/>
                  </a:lnTo>
                  <a:lnTo>
                    <a:pt x="125782" y="127082"/>
                  </a:lnTo>
                  <a:lnTo>
                    <a:pt x="130775" y="118839"/>
                  </a:lnTo>
                  <a:lnTo>
                    <a:pt x="135209" y="110027"/>
                  </a:lnTo>
                  <a:lnTo>
                    <a:pt x="137060" y="99732"/>
                  </a:lnTo>
                  <a:lnTo>
                    <a:pt x="137189" y="88447"/>
                  </a:lnTo>
                  <a:lnTo>
                    <a:pt x="136169" y="76503"/>
                  </a:lnTo>
                  <a:lnTo>
                    <a:pt x="134384" y="65224"/>
                  </a:lnTo>
                  <a:lnTo>
                    <a:pt x="132089" y="54389"/>
                  </a:lnTo>
                  <a:lnTo>
                    <a:pt x="129454" y="43849"/>
                  </a:lnTo>
                  <a:lnTo>
                    <a:pt x="125486" y="34612"/>
                  </a:lnTo>
                  <a:lnTo>
                    <a:pt x="120630" y="26244"/>
                  </a:lnTo>
                  <a:lnTo>
                    <a:pt x="115182" y="18454"/>
                  </a:lnTo>
                  <a:lnTo>
                    <a:pt x="108235" y="12156"/>
                  </a:lnTo>
                  <a:lnTo>
                    <a:pt x="100287" y="6851"/>
                  </a:lnTo>
                  <a:lnTo>
                    <a:pt x="91672" y="2210"/>
                  </a:lnTo>
                  <a:lnTo>
                    <a:pt x="82613" y="221"/>
                  </a:lnTo>
                  <a:lnTo>
                    <a:pt x="73258" y="0"/>
                  </a:lnTo>
                  <a:lnTo>
                    <a:pt x="24705" y="1282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053459" y="4317336"/>
              <a:ext cx="15680" cy="189009"/>
            </a:xfrm>
            <a:custGeom>
              <a:avLst/>
              <a:gdLst/>
              <a:ahLst/>
              <a:cxnLst/>
              <a:rect l="0" t="0" r="0" b="0"/>
              <a:pathLst>
                <a:path w="15680" h="189009">
                  <a:moveTo>
                    <a:pt x="5731" y="0"/>
                  </a:moveTo>
                  <a:lnTo>
                    <a:pt x="5731" y="55384"/>
                  </a:lnTo>
                  <a:lnTo>
                    <a:pt x="4626" y="66766"/>
                  </a:lnTo>
                  <a:lnTo>
                    <a:pt x="2784" y="77670"/>
                  </a:lnTo>
                  <a:lnTo>
                    <a:pt x="450" y="88255"/>
                  </a:lnTo>
                  <a:lnTo>
                    <a:pt x="0" y="99733"/>
                  </a:lnTo>
                  <a:lnTo>
                    <a:pt x="805" y="111807"/>
                  </a:lnTo>
                  <a:lnTo>
                    <a:pt x="2447" y="124277"/>
                  </a:lnTo>
                  <a:lnTo>
                    <a:pt x="4647" y="135906"/>
                  </a:lnTo>
                  <a:lnTo>
                    <a:pt x="7219" y="146975"/>
                  </a:lnTo>
                  <a:lnTo>
                    <a:pt x="15679" y="1890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1979608" y="4377023"/>
              <a:ext cx="139270" cy="1"/>
            </a:xfrm>
            <a:custGeom>
              <a:avLst/>
              <a:gdLst/>
              <a:ahLst/>
              <a:cxnLst/>
              <a:rect l="0" t="0" r="0" b="0"/>
              <a:pathLst>
                <a:path w="139270" h="1">
                  <a:moveTo>
                    <a:pt x="0" y="0"/>
                  </a:moveTo>
                  <a:lnTo>
                    <a:pt x="13926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2228302" y="4277545"/>
              <a:ext cx="181212" cy="241224"/>
            </a:xfrm>
            <a:custGeom>
              <a:avLst/>
              <a:gdLst/>
              <a:ahLst/>
              <a:cxnLst/>
              <a:rect l="0" t="0" r="0" b="0"/>
              <a:pathLst>
                <a:path w="181212" h="241224">
                  <a:moveTo>
                    <a:pt x="0" y="0"/>
                  </a:moveTo>
                  <a:lnTo>
                    <a:pt x="0" y="26405"/>
                  </a:lnTo>
                  <a:lnTo>
                    <a:pt x="1106" y="38604"/>
                  </a:lnTo>
                  <a:lnTo>
                    <a:pt x="2948" y="51158"/>
                  </a:lnTo>
                  <a:lnTo>
                    <a:pt x="5281" y="63949"/>
                  </a:lnTo>
                  <a:lnTo>
                    <a:pt x="7942" y="75792"/>
                  </a:lnTo>
                  <a:lnTo>
                    <a:pt x="10821" y="87003"/>
                  </a:lnTo>
                  <a:lnTo>
                    <a:pt x="16968" y="109408"/>
                  </a:lnTo>
                  <a:lnTo>
                    <a:pt x="23384" y="134103"/>
                  </a:lnTo>
                  <a:lnTo>
                    <a:pt x="26643" y="145773"/>
                  </a:lnTo>
                  <a:lnTo>
                    <a:pt x="33211" y="167582"/>
                  </a:lnTo>
                  <a:lnTo>
                    <a:pt x="35404" y="179145"/>
                  </a:lnTo>
                  <a:lnTo>
                    <a:pt x="36867" y="191275"/>
                  </a:lnTo>
                  <a:lnTo>
                    <a:pt x="37842" y="203783"/>
                  </a:lnTo>
                  <a:lnTo>
                    <a:pt x="40702" y="208806"/>
                  </a:lnTo>
                  <a:lnTo>
                    <a:pt x="44820" y="208839"/>
                  </a:lnTo>
                  <a:lnTo>
                    <a:pt x="49776" y="205544"/>
                  </a:lnTo>
                  <a:lnTo>
                    <a:pt x="55290" y="200032"/>
                  </a:lnTo>
                  <a:lnTo>
                    <a:pt x="61177" y="193042"/>
                  </a:lnTo>
                  <a:lnTo>
                    <a:pt x="67312" y="185065"/>
                  </a:lnTo>
                  <a:lnTo>
                    <a:pt x="74718" y="178643"/>
                  </a:lnTo>
                  <a:lnTo>
                    <a:pt x="82972" y="173255"/>
                  </a:lnTo>
                  <a:lnTo>
                    <a:pt x="91790" y="168558"/>
                  </a:lnTo>
                  <a:lnTo>
                    <a:pt x="102090" y="166532"/>
                  </a:lnTo>
                  <a:lnTo>
                    <a:pt x="113378" y="166287"/>
                  </a:lnTo>
                  <a:lnTo>
                    <a:pt x="125324" y="167229"/>
                  </a:lnTo>
                  <a:lnTo>
                    <a:pt x="136604" y="168962"/>
                  </a:lnTo>
                  <a:lnTo>
                    <a:pt x="147440" y="171223"/>
                  </a:lnTo>
                  <a:lnTo>
                    <a:pt x="157981" y="173836"/>
                  </a:lnTo>
                  <a:lnTo>
                    <a:pt x="166112" y="178893"/>
                  </a:lnTo>
                  <a:lnTo>
                    <a:pt x="172639" y="185581"/>
                  </a:lnTo>
                  <a:lnTo>
                    <a:pt x="178096" y="193355"/>
                  </a:lnTo>
                  <a:lnTo>
                    <a:pt x="180628" y="201854"/>
                  </a:lnTo>
                  <a:lnTo>
                    <a:pt x="181211" y="210836"/>
                  </a:lnTo>
                  <a:lnTo>
                    <a:pt x="180494" y="220139"/>
                  </a:lnTo>
                  <a:lnTo>
                    <a:pt x="176700" y="227447"/>
                  </a:lnTo>
                  <a:lnTo>
                    <a:pt x="170855" y="233425"/>
                  </a:lnTo>
                  <a:lnTo>
                    <a:pt x="163642" y="238515"/>
                  </a:lnTo>
                  <a:lnTo>
                    <a:pt x="155518" y="240803"/>
                  </a:lnTo>
                  <a:lnTo>
                    <a:pt x="146786" y="241223"/>
                  </a:lnTo>
                  <a:lnTo>
                    <a:pt x="137649" y="240398"/>
                  </a:lnTo>
                  <a:lnTo>
                    <a:pt x="128241" y="238742"/>
                  </a:lnTo>
                  <a:lnTo>
                    <a:pt x="118653" y="236533"/>
                  </a:lnTo>
                  <a:lnTo>
                    <a:pt x="69635" y="2188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2417310" y="4215998"/>
              <a:ext cx="159166" cy="101339"/>
            </a:xfrm>
            <a:custGeom>
              <a:avLst/>
              <a:gdLst/>
              <a:ahLst/>
              <a:cxnLst/>
              <a:rect l="0" t="0" r="0" b="0"/>
              <a:pathLst>
                <a:path w="159166" h="101339">
                  <a:moveTo>
                    <a:pt x="0" y="31704"/>
                  </a:moveTo>
                  <a:lnTo>
                    <a:pt x="5281" y="15861"/>
                  </a:lnTo>
                  <a:lnTo>
                    <a:pt x="10153" y="10089"/>
                  </a:lnTo>
                  <a:lnTo>
                    <a:pt x="16717" y="5136"/>
                  </a:lnTo>
                  <a:lnTo>
                    <a:pt x="24408" y="728"/>
                  </a:lnTo>
                  <a:lnTo>
                    <a:pt x="32852" y="0"/>
                  </a:lnTo>
                  <a:lnTo>
                    <a:pt x="41797" y="1726"/>
                  </a:lnTo>
                  <a:lnTo>
                    <a:pt x="51076" y="5087"/>
                  </a:lnTo>
                  <a:lnTo>
                    <a:pt x="58368" y="10643"/>
                  </a:lnTo>
                  <a:lnTo>
                    <a:pt x="64334" y="17664"/>
                  </a:lnTo>
                  <a:lnTo>
                    <a:pt x="69417" y="25660"/>
                  </a:lnTo>
                  <a:lnTo>
                    <a:pt x="70595" y="33201"/>
                  </a:lnTo>
                  <a:lnTo>
                    <a:pt x="69170" y="40439"/>
                  </a:lnTo>
                  <a:lnTo>
                    <a:pt x="66009" y="47475"/>
                  </a:lnTo>
                  <a:lnTo>
                    <a:pt x="61691" y="54377"/>
                  </a:lnTo>
                  <a:lnTo>
                    <a:pt x="56602" y="61188"/>
                  </a:lnTo>
                  <a:lnTo>
                    <a:pt x="50998" y="67939"/>
                  </a:lnTo>
                  <a:lnTo>
                    <a:pt x="45052" y="74651"/>
                  </a:lnTo>
                  <a:lnTo>
                    <a:pt x="32550" y="88004"/>
                  </a:lnTo>
                  <a:lnTo>
                    <a:pt x="32753" y="91343"/>
                  </a:lnTo>
                  <a:lnTo>
                    <a:pt x="37310" y="92464"/>
                  </a:lnTo>
                  <a:lnTo>
                    <a:pt x="44769" y="92106"/>
                  </a:lnTo>
                  <a:lnTo>
                    <a:pt x="64847" y="91709"/>
                  </a:lnTo>
                  <a:lnTo>
                    <a:pt x="76391" y="91603"/>
                  </a:lnTo>
                  <a:lnTo>
                    <a:pt x="87402" y="92637"/>
                  </a:lnTo>
                  <a:lnTo>
                    <a:pt x="98059" y="94432"/>
                  </a:lnTo>
                  <a:lnTo>
                    <a:pt x="159165" y="10133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2656057" y="4397328"/>
              <a:ext cx="159165" cy="9540"/>
            </a:xfrm>
            <a:custGeom>
              <a:avLst/>
              <a:gdLst/>
              <a:ahLst/>
              <a:cxnLst/>
              <a:rect l="0" t="0" r="0" b="0"/>
              <a:pathLst>
                <a:path w="159165" h="9540">
                  <a:moveTo>
                    <a:pt x="0" y="9539"/>
                  </a:moveTo>
                  <a:lnTo>
                    <a:pt x="21124" y="4257"/>
                  </a:lnTo>
                  <a:lnTo>
                    <a:pt x="31767" y="2702"/>
                  </a:lnTo>
                  <a:lnTo>
                    <a:pt x="43284" y="1665"/>
                  </a:lnTo>
                  <a:lnTo>
                    <a:pt x="55384" y="973"/>
                  </a:lnTo>
                  <a:lnTo>
                    <a:pt x="80617" y="205"/>
                  </a:lnTo>
                  <a:lnTo>
                    <a:pt x="93536" y="0"/>
                  </a:lnTo>
                  <a:lnTo>
                    <a:pt x="105464" y="969"/>
                  </a:lnTo>
                  <a:lnTo>
                    <a:pt x="159164" y="95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2656057" y="4439475"/>
              <a:ext cx="159165" cy="27079"/>
            </a:xfrm>
            <a:custGeom>
              <a:avLst/>
              <a:gdLst/>
              <a:ahLst/>
              <a:cxnLst/>
              <a:rect l="0" t="0" r="0" b="0"/>
              <a:pathLst>
                <a:path w="159165" h="27079">
                  <a:moveTo>
                    <a:pt x="0" y="17130"/>
                  </a:moveTo>
                  <a:lnTo>
                    <a:pt x="10562" y="6569"/>
                  </a:lnTo>
                  <a:lnTo>
                    <a:pt x="18094" y="3457"/>
                  </a:lnTo>
                  <a:lnTo>
                    <a:pt x="27537" y="1383"/>
                  </a:lnTo>
                  <a:lnTo>
                    <a:pt x="38254" y="0"/>
                  </a:lnTo>
                  <a:lnTo>
                    <a:pt x="49819" y="184"/>
                  </a:lnTo>
                  <a:lnTo>
                    <a:pt x="61951" y="1412"/>
                  </a:lnTo>
                  <a:lnTo>
                    <a:pt x="74460" y="3335"/>
                  </a:lnTo>
                  <a:lnTo>
                    <a:pt x="87220" y="5723"/>
                  </a:lnTo>
                  <a:lnTo>
                    <a:pt x="100149" y="8420"/>
                  </a:lnTo>
                  <a:lnTo>
                    <a:pt x="159164" y="2707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3044363" y="4287493"/>
            <a:ext cx="1591303" cy="328278"/>
            <a:chOff x="3044363" y="4287493"/>
            <a:chExt cx="1591303" cy="328278"/>
          </a:xfrm>
        </p:grpSpPr>
        <p:sp>
          <p:nvSpPr>
            <p:cNvPr id="59" name="Freeform 58"/>
            <p:cNvSpPr/>
            <p:nvPr/>
          </p:nvSpPr>
          <p:spPr>
            <a:xfrm>
              <a:off x="3044363" y="4368672"/>
              <a:ext cx="132022" cy="183241"/>
            </a:xfrm>
            <a:custGeom>
              <a:avLst/>
              <a:gdLst/>
              <a:ahLst/>
              <a:cxnLst/>
              <a:rect l="0" t="0" r="0" b="0"/>
              <a:pathLst>
                <a:path w="132022" h="183241">
                  <a:moveTo>
                    <a:pt x="59344" y="18299"/>
                  </a:moveTo>
                  <a:lnTo>
                    <a:pt x="69906" y="2456"/>
                  </a:lnTo>
                  <a:lnTo>
                    <a:pt x="76333" y="0"/>
                  </a:lnTo>
                  <a:lnTo>
                    <a:pt x="83934" y="573"/>
                  </a:lnTo>
                  <a:lnTo>
                    <a:pt x="92317" y="3166"/>
                  </a:lnTo>
                  <a:lnTo>
                    <a:pt x="100116" y="8210"/>
                  </a:lnTo>
                  <a:lnTo>
                    <a:pt x="107526" y="14889"/>
                  </a:lnTo>
                  <a:lnTo>
                    <a:pt x="114677" y="22657"/>
                  </a:lnTo>
                  <a:lnTo>
                    <a:pt x="120550" y="31152"/>
                  </a:lnTo>
                  <a:lnTo>
                    <a:pt x="125570" y="40132"/>
                  </a:lnTo>
                  <a:lnTo>
                    <a:pt x="130022" y="49433"/>
                  </a:lnTo>
                  <a:lnTo>
                    <a:pt x="131885" y="61161"/>
                  </a:lnTo>
                  <a:lnTo>
                    <a:pt x="132021" y="74506"/>
                  </a:lnTo>
                  <a:lnTo>
                    <a:pt x="131007" y="88930"/>
                  </a:lnTo>
                  <a:lnTo>
                    <a:pt x="129226" y="101861"/>
                  </a:lnTo>
                  <a:lnTo>
                    <a:pt x="126933" y="113798"/>
                  </a:lnTo>
                  <a:lnTo>
                    <a:pt x="124299" y="125072"/>
                  </a:lnTo>
                  <a:lnTo>
                    <a:pt x="119227" y="134799"/>
                  </a:lnTo>
                  <a:lnTo>
                    <a:pt x="112529" y="143494"/>
                  </a:lnTo>
                  <a:lnTo>
                    <a:pt x="104749" y="151501"/>
                  </a:lnTo>
                  <a:lnTo>
                    <a:pt x="95140" y="159050"/>
                  </a:lnTo>
                  <a:lnTo>
                    <a:pt x="84314" y="166293"/>
                  </a:lnTo>
                  <a:lnTo>
                    <a:pt x="72675" y="173332"/>
                  </a:lnTo>
                  <a:lnTo>
                    <a:pt x="60494" y="178025"/>
                  </a:lnTo>
                  <a:lnTo>
                    <a:pt x="47952" y="181154"/>
                  </a:lnTo>
                  <a:lnTo>
                    <a:pt x="35170" y="183240"/>
                  </a:lnTo>
                  <a:lnTo>
                    <a:pt x="24438" y="182419"/>
                  </a:lnTo>
                  <a:lnTo>
                    <a:pt x="15072" y="179662"/>
                  </a:lnTo>
                  <a:lnTo>
                    <a:pt x="6618" y="175613"/>
                  </a:lnTo>
                  <a:lnTo>
                    <a:pt x="2087" y="168493"/>
                  </a:lnTo>
                  <a:lnTo>
                    <a:pt x="172" y="159325"/>
                  </a:lnTo>
                  <a:lnTo>
                    <a:pt x="0" y="148791"/>
                  </a:lnTo>
                  <a:lnTo>
                    <a:pt x="3202" y="139558"/>
                  </a:lnTo>
                  <a:lnTo>
                    <a:pt x="8652" y="131192"/>
                  </a:lnTo>
                  <a:lnTo>
                    <a:pt x="15602" y="123404"/>
                  </a:lnTo>
                  <a:lnTo>
                    <a:pt x="23551" y="117108"/>
                  </a:lnTo>
                  <a:lnTo>
                    <a:pt x="32166" y="111804"/>
                  </a:lnTo>
                  <a:lnTo>
                    <a:pt x="41225" y="107163"/>
                  </a:lnTo>
                  <a:lnTo>
                    <a:pt x="50581" y="105175"/>
                  </a:lnTo>
                  <a:lnTo>
                    <a:pt x="60134" y="104954"/>
                  </a:lnTo>
                  <a:lnTo>
                    <a:pt x="69818" y="105913"/>
                  </a:lnTo>
                  <a:lnTo>
                    <a:pt x="78485" y="109867"/>
                  </a:lnTo>
                  <a:lnTo>
                    <a:pt x="86474" y="115820"/>
                  </a:lnTo>
                  <a:lnTo>
                    <a:pt x="94010" y="123104"/>
                  </a:lnTo>
                  <a:lnTo>
                    <a:pt x="100140" y="131276"/>
                  </a:lnTo>
                  <a:lnTo>
                    <a:pt x="105332" y="140040"/>
                  </a:lnTo>
                  <a:lnTo>
                    <a:pt x="119031" y="1675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3262872" y="4352256"/>
              <a:ext cx="111436" cy="173985"/>
            </a:xfrm>
            <a:custGeom>
              <a:avLst/>
              <a:gdLst/>
              <a:ahLst/>
              <a:cxnLst/>
              <a:rect l="0" t="0" r="0" b="0"/>
              <a:pathLst>
                <a:path w="111436" h="173985">
                  <a:moveTo>
                    <a:pt x="0" y="14819"/>
                  </a:moveTo>
                  <a:lnTo>
                    <a:pt x="15842" y="9538"/>
                  </a:lnTo>
                  <a:lnTo>
                    <a:pt x="26036" y="7983"/>
                  </a:lnTo>
                  <a:lnTo>
                    <a:pt x="38358" y="6946"/>
                  </a:lnTo>
                  <a:lnTo>
                    <a:pt x="52099" y="6254"/>
                  </a:lnTo>
                  <a:lnTo>
                    <a:pt x="64576" y="4688"/>
                  </a:lnTo>
                  <a:lnTo>
                    <a:pt x="76210" y="2539"/>
                  </a:lnTo>
                  <a:lnTo>
                    <a:pt x="87282" y="0"/>
                  </a:lnTo>
                  <a:lnTo>
                    <a:pt x="95768" y="1624"/>
                  </a:lnTo>
                  <a:lnTo>
                    <a:pt x="102531" y="6022"/>
                  </a:lnTo>
                  <a:lnTo>
                    <a:pt x="108145" y="12271"/>
                  </a:lnTo>
                  <a:lnTo>
                    <a:pt x="110782" y="19752"/>
                  </a:lnTo>
                  <a:lnTo>
                    <a:pt x="111435" y="28056"/>
                  </a:lnTo>
                  <a:lnTo>
                    <a:pt x="110765" y="36907"/>
                  </a:lnTo>
                  <a:lnTo>
                    <a:pt x="109213" y="46124"/>
                  </a:lnTo>
                  <a:lnTo>
                    <a:pt x="107073" y="55585"/>
                  </a:lnTo>
                  <a:lnTo>
                    <a:pt x="104541" y="65208"/>
                  </a:lnTo>
                  <a:lnTo>
                    <a:pt x="101748" y="74939"/>
                  </a:lnTo>
                  <a:lnTo>
                    <a:pt x="95697" y="94594"/>
                  </a:lnTo>
                  <a:lnTo>
                    <a:pt x="93641" y="106688"/>
                  </a:lnTo>
                  <a:lnTo>
                    <a:pt x="92270" y="120278"/>
                  </a:lnTo>
                  <a:lnTo>
                    <a:pt x="89529" y="17398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3292715" y="4466553"/>
              <a:ext cx="89531" cy="9949"/>
            </a:xfrm>
            <a:custGeom>
              <a:avLst/>
              <a:gdLst/>
              <a:ahLst/>
              <a:cxnLst/>
              <a:rect l="0" t="0" r="0" b="0"/>
              <a:pathLst>
                <a:path w="89531" h="9949">
                  <a:moveTo>
                    <a:pt x="0" y="9948"/>
                  </a:moveTo>
                  <a:lnTo>
                    <a:pt x="15843" y="4667"/>
                  </a:lnTo>
                  <a:lnTo>
                    <a:pt x="24931" y="3112"/>
                  </a:lnTo>
                  <a:lnTo>
                    <a:pt x="35411" y="2075"/>
                  </a:lnTo>
                  <a:lnTo>
                    <a:pt x="8953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3491670" y="4516292"/>
              <a:ext cx="29845" cy="99479"/>
            </a:xfrm>
            <a:custGeom>
              <a:avLst/>
              <a:gdLst/>
              <a:ahLst/>
              <a:cxnLst/>
              <a:rect l="0" t="0" r="0" b="0"/>
              <a:pathLst>
                <a:path w="29845" h="99479">
                  <a:moveTo>
                    <a:pt x="29844" y="0"/>
                  </a:moveTo>
                  <a:lnTo>
                    <a:pt x="29844" y="21124"/>
                  </a:lnTo>
                  <a:lnTo>
                    <a:pt x="28739" y="30662"/>
                  </a:lnTo>
                  <a:lnTo>
                    <a:pt x="26897" y="40337"/>
                  </a:lnTo>
                  <a:lnTo>
                    <a:pt x="24563" y="50103"/>
                  </a:lnTo>
                  <a:lnTo>
                    <a:pt x="20797" y="59929"/>
                  </a:lnTo>
                  <a:lnTo>
                    <a:pt x="16075" y="69796"/>
                  </a:lnTo>
                  <a:lnTo>
                    <a:pt x="0" y="9947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3621945" y="4334380"/>
              <a:ext cx="118859" cy="189839"/>
            </a:xfrm>
            <a:custGeom>
              <a:avLst/>
              <a:gdLst/>
              <a:ahLst/>
              <a:cxnLst/>
              <a:rect l="0" t="0" r="0" b="0"/>
              <a:pathLst>
                <a:path w="118859" h="189839">
                  <a:moveTo>
                    <a:pt x="68681" y="12800"/>
                  </a:moveTo>
                  <a:lnTo>
                    <a:pt x="58119" y="2238"/>
                  </a:lnTo>
                  <a:lnTo>
                    <a:pt x="51692" y="232"/>
                  </a:lnTo>
                  <a:lnTo>
                    <a:pt x="44092" y="0"/>
                  </a:lnTo>
                  <a:lnTo>
                    <a:pt x="35708" y="951"/>
                  </a:lnTo>
                  <a:lnTo>
                    <a:pt x="26804" y="3795"/>
                  </a:lnTo>
                  <a:lnTo>
                    <a:pt x="17552" y="7902"/>
                  </a:lnTo>
                  <a:lnTo>
                    <a:pt x="8067" y="12850"/>
                  </a:lnTo>
                  <a:lnTo>
                    <a:pt x="2850" y="20571"/>
                  </a:lnTo>
                  <a:lnTo>
                    <a:pt x="477" y="30139"/>
                  </a:lnTo>
                  <a:lnTo>
                    <a:pt x="0" y="40939"/>
                  </a:lnTo>
                  <a:lnTo>
                    <a:pt x="2998" y="50350"/>
                  </a:lnTo>
                  <a:lnTo>
                    <a:pt x="8313" y="58834"/>
                  </a:lnTo>
                  <a:lnTo>
                    <a:pt x="15172" y="66701"/>
                  </a:lnTo>
                  <a:lnTo>
                    <a:pt x="23061" y="74156"/>
                  </a:lnTo>
                  <a:lnTo>
                    <a:pt x="31635" y="81336"/>
                  </a:lnTo>
                  <a:lnTo>
                    <a:pt x="40668" y="88334"/>
                  </a:lnTo>
                  <a:lnTo>
                    <a:pt x="48900" y="96315"/>
                  </a:lnTo>
                  <a:lnTo>
                    <a:pt x="56599" y="104952"/>
                  </a:lnTo>
                  <a:lnTo>
                    <a:pt x="63943" y="114026"/>
                  </a:lnTo>
                  <a:lnTo>
                    <a:pt x="71048" y="122285"/>
                  </a:lnTo>
                  <a:lnTo>
                    <a:pt x="77997" y="130003"/>
                  </a:lnTo>
                  <a:lnTo>
                    <a:pt x="84839" y="137358"/>
                  </a:lnTo>
                  <a:lnTo>
                    <a:pt x="88296" y="146683"/>
                  </a:lnTo>
                  <a:lnTo>
                    <a:pt x="89495" y="157321"/>
                  </a:lnTo>
                  <a:lnTo>
                    <a:pt x="89189" y="168834"/>
                  </a:lnTo>
                  <a:lnTo>
                    <a:pt x="84564" y="176509"/>
                  </a:lnTo>
                  <a:lnTo>
                    <a:pt x="77059" y="181626"/>
                  </a:lnTo>
                  <a:lnTo>
                    <a:pt x="67634" y="185037"/>
                  </a:lnTo>
                  <a:lnTo>
                    <a:pt x="56930" y="187312"/>
                  </a:lnTo>
                  <a:lnTo>
                    <a:pt x="45373" y="188828"/>
                  </a:lnTo>
                  <a:lnTo>
                    <a:pt x="33247" y="189838"/>
                  </a:lnTo>
                  <a:lnTo>
                    <a:pt x="24058" y="187196"/>
                  </a:lnTo>
                  <a:lnTo>
                    <a:pt x="16826" y="182119"/>
                  </a:lnTo>
                  <a:lnTo>
                    <a:pt x="10899" y="175418"/>
                  </a:lnTo>
                  <a:lnTo>
                    <a:pt x="8054" y="167635"/>
                  </a:lnTo>
                  <a:lnTo>
                    <a:pt x="7262" y="159130"/>
                  </a:lnTo>
                  <a:lnTo>
                    <a:pt x="7840" y="150145"/>
                  </a:lnTo>
                  <a:lnTo>
                    <a:pt x="10435" y="141944"/>
                  </a:lnTo>
                  <a:lnTo>
                    <a:pt x="14376" y="134266"/>
                  </a:lnTo>
                  <a:lnTo>
                    <a:pt x="19214" y="126936"/>
                  </a:lnTo>
                  <a:lnTo>
                    <a:pt x="25755" y="119839"/>
                  </a:lnTo>
                  <a:lnTo>
                    <a:pt x="33432" y="112897"/>
                  </a:lnTo>
                  <a:lnTo>
                    <a:pt x="41866" y="106059"/>
                  </a:lnTo>
                  <a:lnTo>
                    <a:pt x="51910" y="99289"/>
                  </a:lnTo>
                  <a:lnTo>
                    <a:pt x="63027" y="92566"/>
                  </a:lnTo>
                  <a:lnTo>
                    <a:pt x="74859" y="85873"/>
                  </a:lnTo>
                  <a:lnTo>
                    <a:pt x="84958" y="78094"/>
                  </a:lnTo>
                  <a:lnTo>
                    <a:pt x="93902" y="69593"/>
                  </a:lnTo>
                  <a:lnTo>
                    <a:pt x="102074" y="60610"/>
                  </a:lnTo>
                  <a:lnTo>
                    <a:pt x="108628" y="51305"/>
                  </a:lnTo>
                  <a:lnTo>
                    <a:pt x="114103" y="41786"/>
                  </a:lnTo>
                  <a:lnTo>
                    <a:pt x="118858" y="32124"/>
                  </a:lnTo>
                  <a:lnTo>
                    <a:pt x="118712" y="24577"/>
                  </a:lnTo>
                  <a:lnTo>
                    <a:pt x="115299" y="18441"/>
                  </a:lnTo>
                  <a:lnTo>
                    <a:pt x="78629" y="285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3820114" y="4337232"/>
              <a:ext cx="78078" cy="182058"/>
            </a:xfrm>
            <a:custGeom>
              <a:avLst/>
              <a:gdLst/>
              <a:ahLst/>
              <a:cxnLst/>
              <a:rect l="0" t="0" r="0" b="0"/>
              <a:pathLst>
                <a:path w="78078" h="182058">
                  <a:moveTo>
                    <a:pt x="39624" y="29843"/>
                  </a:moveTo>
                  <a:lnTo>
                    <a:pt x="18500" y="35124"/>
                  </a:lnTo>
                  <a:lnTo>
                    <a:pt x="11173" y="39996"/>
                  </a:lnTo>
                  <a:lnTo>
                    <a:pt x="5182" y="46560"/>
                  </a:lnTo>
                  <a:lnTo>
                    <a:pt x="83" y="54251"/>
                  </a:lnTo>
                  <a:lnTo>
                    <a:pt x="0" y="61590"/>
                  </a:lnTo>
                  <a:lnTo>
                    <a:pt x="3260" y="68692"/>
                  </a:lnTo>
                  <a:lnTo>
                    <a:pt x="8750" y="75638"/>
                  </a:lnTo>
                  <a:lnTo>
                    <a:pt x="15725" y="82479"/>
                  </a:lnTo>
                  <a:lnTo>
                    <a:pt x="23692" y="89251"/>
                  </a:lnTo>
                  <a:lnTo>
                    <a:pt x="32319" y="95976"/>
                  </a:lnTo>
                  <a:lnTo>
                    <a:pt x="40280" y="102670"/>
                  </a:lnTo>
                  <a:lnTo>
                    <a:pt x="47799" y="109343"/>
                  </a:lnTo>
                  <a:lnTo>
                    <a:pt x="55022" y="116002"/>
                  </a:lnTo>
                  <a:lnTo>
                    <a:pt x="62048" y="123758"/>
                  </a:lnTo>
                  <a:lnTo>
                    <a:pt x="68943" y="132244"/>
                  </a:lnTo>
                  <a:lnTo>
                    <a:pt x="75750" y="141217"/>
                  </a:lnTo>
                  <a:lnTo>
                    <a:pt x="78077" y="149410"/>
                  </a:lnTo>
                  <a:lnTo>
                    <a:pt x="77418" y="157083"/>
                  </a:lnTo>
                  <a:lnTo>
                    <a:pt x="74768" y="164409"/>
                  </a:lnTo>
                  <a:lnTo>
                    <a:pt x="69685" y="170398"/>
                  </a:lnTo>
                  <a:lnTo>
                    <a:pt x="62981" y="175496"/>
                  </a:lnTo>
                  <a:lnTo>
                    <a:pt x="55195" y="180000"/>
                  </a:lnTo>
                  <a:lnTo>
                    <a:pt x="45584" y="181897"/>
                  </a:lnTo>
                  <a:lnTo>
                    <a:pt x="34755" y="182057"/>
                  </a:lnTo>
                  <a:lnTo>
                    <a:pt x="23114" y="181058"/>
                  </a:lnTo>
                  <a:lnTo>
                    <a:pt x="16459" y="175971"/>
                  </a:lnTo>
                  <a:lnTo>
                    <a:pt x="13128" y="168158"/>
                  </a:lnTo>
                  <a:lnTo>
                    <a:pt x="12012" y="158528"/>
                  </a:lnTo>
                  <a:lnTo>
                    <a:pt x="14584" y="148793"/>
                  </a:lnTo>
                  <a:lnTo>
                    <a:pt x="19615" y="138986"/>
                  </a:lnTo>
                  <a:lnTo>
                    <a:pt x="26285" y="129133"/>
                  </a:lnTo>
                  <a:lnTo>
                    <a:pt x="32942" y="120353"/>
                  </a:lnTo>
                  <a:lnTo>
                    <a:pt x="39591" y="112289"/>
                  </a:lnTo>
                  <a:lnTo>
                    <a:pt x="46234" y="104703"/>
                  </a:lnTo>
                  <a:lnTo>
                    <a:pt x="52873" y="96329"/>
                  </a:lnTo>
                  <a:lnTo>
                    <a:pt x="59510" y="87431"/>
                  </a:lnTo>
                  <a:lnTo>
                    <a:pt x="66145" y="78183"/>
                  </a:lnTo>
                  <a:lnTo>
                    <a:pt x="70569" y="67596"/>
                  </a:lnTo>
                  <a:lnTo>
                    <a:pt x="73518" y="56117"/>
                  </a:lnTo>
                  <a:lnTo>
                    <a:pt x="75484" y="44043"/>
                  </a:lnTo>
                  <a:lnTo>
                    <a:pt x="74584" y="33784"/>
                  </a:lnTo>
                  <a:lnTo>
                    <a:pt x="71773" y="24733"/>
                  </a:lnTo>
                  <a:lnTo>
                    <a:pt x="67689" y="16489"/>
                  </a:lnTo>
                  <a:lnTo>
                    <a:pt x="60544" y="10992"/>
                  </a:lnTo>
                  <a:lnTo>
                    <a:pt x="51360" y="7328"/>
                  </a:lnTo>
                  <a:lnTo>
                    <a:pt x="1972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3948875" y="4327284"/>
              <a:ext cx="115153" cy="189911"/>
            </a:xfrm>
            <a:custGeom>
              <a:avLst/>
              <a:gdLst/>
              <a:ahLst/>
              <a:cxnLst/>
              <a:rect l="0" t="0" r="0" b="0"/>
              <a:pathLst>
                <a:path w="115153" h="189911">
                  <a:moveTo>
                    <a:pt x="50132" y="19896"/>
                  </a:moveTo>
                  <a:lnTo>
                    <a:pt x="29008" y="19896"/>
                  </a:lnTo>
                  <a:lnTo>
                    <a:pt x="20576" y="23212"/>
                  </a:lnTo>
                  <a:lnTo>
                    <a:pt x="12743" y="28738"/>
                  </a:lnTo>
                  <a:lnTo>
                    <a:pt x="5311" y="35739"/>
                  </a:lnTo>
                  <a:lnTo>
                    <a:pt x="1461" y="43721"/>
                  </a:lnTo>
                  <a:lnTo>
                    <a:pt x="0" y="52359"/>
                  </a:lnTo>
                  <a:lnTo>
                    <a:pt x="131" y="61433"/>
                  </a:lnTo>
                  <a:lnTo>
                    <a:pt x="3534" y="70799"/>
                  </a:lnTo>
                  <a:lnTo>
                    <a:pt x="9119" y="80358"/>
                  </a:lnTo>
                  <a:lnTo>
                    <a:pt x="16158" y="90047"/>
                  </a:lnTo>
                  <a:lnTo>
                    <a:pt x="25273" y="98717"/>
                  </a:lnTo>
                  <a:lnTo>
                    <a:pt x="35770" y="106708"/>
                  </a:lnTo>
                  <a:lnTo>
                    <a:pt x="47189" y="114246"/>
                  </a:lnTo>
                  <a:lnTo>
                    <a:pt x="71667" y="131463"/>
                  </a:lnTo>
                  <a:lnTo>
                    <a:pt x="84385" y="140697"/>
                  </a:lnTo>
                  <a:lnTo>
                    <a:pt x="95073" y="149064"/>
                  </a:lnTo>
                  <a:lnTo>
                    <a:pt x="104410" y="156852"/>
                  </a:lnTo>
                  <a:lnTo>
                    <a:pt x="112845" y="164255"/>
                  </a:lnTo>
                  <a:lnTo>
                    <a:pt x="115152" y="171401"/>
                  </a:lnTo>
                  <a:lnTo>
                    <a:pt x="113374" y="178375"/>
                  </a:lnTo>
                  <a:lnTo>
                    <a:pt x="108873" y="185235"/>
                  </a:lnTo>
                  <a:lnTo>
                    <a:pt x="101451" y="188703"/>
                  </a:lnTo>
                  <a:lnTo>
                    <a:pt x="92082" y="189910"/>
                  </a:lnTo>
                  <a:lnTo>
                    <a:pt x="81415" y="189610"/>
                  </a:lnTo>
                  <a:lnTo>
                    <a:pt x="70987" y="188304"/>
                  </a:lnTo>
                  <a:lnTo>
                    <a:pt x="60720" y="186328"/>
                  </a:lnTo>
                  <a:lnTo>
                    <a:pt x="50559" y="183905"/>
                  </a:lnTo>
                  <a:lnTo>
                    <a:pt x="41574" y="180080"/>
                  </a:lnTo>
                  <a:lnTo>
                    <a:pt x="33374" y="175319"/>
                  </a:lnTo>
                  <a:lnTo>
                    <a:pt x="25696" y="169934"/>
                  </a:lnTo>
                  <a:lnTo>
                    <a:pt x="19473" y="163028"/>
                  </a:lnTo>
                  <a:lnTo>
                    <a:pt x="14218" y="155109"/>
                  </a:lnTo>
                  <a:lnTo>
                    <a:pt x="9610" y="146513"/>
                  </a:lnTo>
                  <a:lnTo>
                    <a:pt x="9854" y="138572"/>
                  </a:lnTo>
                  <a:lnTo>
                    <a:pt x="13332" y="131067"/>
                  </a:lnTo>
                  <a:lnTo>
                    <a:pt x="18967" y="123853"/>
                  </a:lnTo>
                  <a:lnTo>
                    <a:pt x="24934" y="115728"/>
                  </a:lnTo>
                  <a:lnTo>
                    <a:pt x="37459" y="97858"/>
                  </a:lnTo>
                  <a:lnTo>
                    <a:pt x="45000" y="89555"/>
                  </a:lnTo>
                  <a:lnTo>
                    <a:pt x="53343" y="81810"/>
                  </a:lnTo>
                  <a:lnTo>
                    <a:pt x="62220" y="74436"/>
                  </a:lnTo>
                  <a:lnTo>
                    <a:pt x="70349" y="66204"/>
                  </a:lnTo>
                  <a:lnTo>
                    <a:pt x="77979" y="57399"/>
                  </a:lnTo>
                  <a:lnTo>
                    <a:pt x="85277" y="48214"/>
                  </a:lnTo>
                  <a:lnTo>
                    <a:pt x="87931" y="39880"/>
                  </a:lnTo>
                  <a:lnTo>
                    <a:pt x="87490" y="32113"/>
                  </a:lnTo>
                  <a:lnTo>
                    <a:pt x="7002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4108433" y="4466553"/>
              <a:ext cx="28462" cy="119375"/>
            </a:xfrm>
            <a:custGeom>
              <a:avLst/>
              <a:gdLst/>
              <a:ahLst/>
              <a:cxnLst/>
              <a:rect l="0" t="0" r="0" b="0"/>
              <a:pathLst>
                <a:path w="28462" h="119375">
                  <a:moveTo>
                    <a:pt x="19896" y="0"/>
                  </a:moveTo>
                  <a:lnTo>
                    <a:pt x="25177" y="21124"/>
                  </a:lnTo>
                  <a:lnTo>
                    <a:pt x="26732" y="31768"/>
                  </a:lnTo>
                  <a:lnTo>
                    <a:pt x="27769" y="43284"/>
                  </a:lnTo>
                  <a:lnTo>
                    <a:pt x="28461" y="55384"/>
                  </a:lnTo>
                  <a:lnTo>
                    <a:pt x="27816" y="66766"/>
                  </a:lnTo>
                  <a:lnTo>
                    <a:pt x="26281" y="77670"/>
                  </a:lnTo>
                  <a:lnTo>
                    <a:pt x="0" y="1193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4245440" y="4331974"/>
              <a:ext cx="101741" cy="174371"/>
            </a:xfrm>
            <a:custGeom>
              <a:avLst/>
              <a:gdLst/>
              <a:ahLst/>
              <a:cxnLst/>
              <a:rect l="0" t="0" r="0" b="0"/>
              <a:pathLst>
                <a:path w="101741" h="174371">
                  <a:moveTo>
                    <a:pt x="81844" y="54997"/>
                  </a:moveTo>
                  <a:lnTo>
                    <a:pt x="87125" y="39154"/>
                  </a:lnTo>
                  <a:lnTo>
                    <a:pt x="86470" y="31171"/>
                  </a:lnTo>
                  <a:lnTo>
                    <a:pt x="83823" y="22533"/>
                  </a:lnTo>
                  <a:lnTo>
                    <a:pt x="79847" y="13459"/>
                  </a:lnTo>
                  <a:lnTo>
                    <a:pt x="72776" y="7409"/>
                  </a:lnTo>
                  <a:lnTo>
                    <a:pt x="63640" y="3376"/>
                  </a:lnTo>
                  <a:lnTo>
                    <a:pt x="53129" y="688"/>
                  </a:lnTo>
                  <a:lnTo>
                    <a:pt x="42805" y="0"/>
                  </a:lnTo>
                  <a:lnTo>
                    <a:pt x="32607" y="647"/>
                  </a:lnTo>
                  <a:lnTo>
                    <a:pt x="22492" y="2184"/>
                  </a:lnTo>
                  <a:lnTo>
                    <a:pt x="14643" y="6525"/>
                  </a:lnTo>
                  <a:lnTo>
                    <a:pt x="8305" y="12734"/>
                  </a:lnTo>
                  <a:lnTo>
                    <a:pt x="2975" y="20190"/>
                  </a:lnTo>
                  <a:lnTo>
                    <a:pt x="527" y="28476"/>
                  </a:lnTo>
                  <a:lnTo>
                    <a:pt x="0" y="37317"/>
                  </a:lnTo>
                  <a:lnTo>
                    <a:pt x="754" y="46526"/>
                  </a:lnTo>
                  <a:lnTo>
                    <a:pt x="4573" y="53771"/>
                  </a:lnTo>
                  <a:lnTo>
                    <a:pt x="10434" y="59706"/>
                  </a:lnTo>
                  <a:lnTo>
                    <a:pt x="17658" y="64768"/>
                  </a:lnTo>
                  <a:lnTo>
                    <a:pt x="25789" y="67038"/>
                  </a:lnTo>
                  <a:lnTo>
                    <a:pt x="34527" y="67445"/>
                  </a:lnTo>
                  <a:lnTo>
                    <a:pt x="43667" y="66612"/>
                  </a:lnTo>
                  <a:lnTo>
                    <a:pt x="50866" y="62740"/>
                  </a:lnTo>
                  <a:lnTo>
                    <a:pt x="56771" y="56843"/>
                  </a:lnTo>
                  <a:lnTo>
                    <a:pt x="61813" y="49596"/>
                  </a:lnTo>
                  <a:lnTo>
                    <a:pt x="65174" y="49186"/>
                  </a:lnTo>
                  <a:lnTo>
                    <a:pt x="67414" y="53333"/>
                  </a:lnTo>
                  <a:lnTo>
                    <a:pt x="68909" y="60520"/>
                  </a:lnTo>
                  <a:lnTo>
                    <a:pt x="69905" y="70837"/>
                  </a:lnTo>
                  <a:lnTo>
                    <a:pt x="70568" y="83242"/>
                  </a:lnTo>
                  <a:lnTo>
                    <a:pt x="71011" y="97038"/>
                  </a:lnTo>
                  <a:lnTo>
                    <a:pt x="72411" y="109552"/>
                  </a:lnTo>
                  <a:lnTo>
                    <a:pt x="74450" y="121210"/>
                  </a:lnTo>
                  <a:lnTo>
                    <a:pt x="76915" y="132298"/>
                  </a:lnTo>
                  <a:lnTo>
                    <a:pt x="80769" y="141901"/>
                  </a:lnTo>
                  <a:lnTo>
                    <a:pt x="85548" y="150514"/>
                  </a:lnTo>
                  <a:lnTo>
                    <a:pt x="101740" y="1743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4406867" y="4347180"/>
              <a:ext cx="121163" cy="198956"/>
            </a:xfrm>
            <a:custGeom>
              <a:avLst/>
              <a:gdLst/>
              <a:ahLst/>
              <a:cxnLst/>
              <a:rect l="0" t="0" r="0" b="0"/>
              <a:pathLst>
                <a:path w="121163" h="198956">
                  <a:moveTo>
                    <a:pt x="0" y="0"/>
                  </a:moveTo>
                  <a:lnTo>
                    <a:pt x="0" y="55383"/>
                  </a:lnTo>
                  <a:lnTo>
                    <a:pt x="2210" y="66766"/>
                  </a:lnTo>
                  <a:lnTo>
                    <a:pt x="5894" y="77670"/>
                  </a:lnTo>
                  <a:lnTo>
                    <a:pt x="10561" y="88255"/>
                  </a:lnTo>
                  <a:lnTo>
                    <a:pt x="14778" y="98628"/>
                  </a:lnTo>
                  <a:lnTo>
                    <a:pt x="22410" y="118995"/>
                  </a:lnTo>
                  <a:lnTo>
                    <a:pt x="27098" y="127964"/>
                  </a:lnTo>
                  <a:lnTo>
                    <a:pt x="32434" y="136153"/>
                  </a:lnTo>
                  <a:lnTo>
                    <a:pt x="38202" y="143823"/>
                  </a:lnTo>
                  <a:lnTo>
                    <a:pt x="45363" y="151148"/>
                  </a:lnTo>
                  <a:lnTo>
                    <a:pt x="53454" y="158241"/>
                  </a:lnTo>
                  <a:lnTo>
                    <a:pt x="62163" y="165181"/>
                  </a:lnTo>
                  <a:lnTo>
                    <a:pt x="72390" y="168702"/>
                  </a:lnTo>
                  <a:lnTo>
                    <a:pt x="83630" y="169944"/>
                  </a:lnTo>
                  <a:lnTo>
                    <a:pt x="95544" y="169667"/>
                  </a:lnTo>
                  <a:lnTo>
                    <a:pt x="104592" y="166166"/>
                  </a:lnTo>
                  <a:lnTo>
                    <a:pt x="111730" y="160516"/>
                  </a:lnTo>
                  <a:lnTo>
                    <a:pt x="117594" y="153434"/>
                  </a:lnTo>
                  <a:lnTo>
                    <a:pt x="120397" y="145396"/>
                  </a:lnTo>
                  <a:lnTo>
                    <a:pt x="121162" y="136721"/>
                  </a:lnTo>
                  <a:lnTo>
                    <a:pt x="120565" y="127623"/>
                  </a:lnTo>
                  <a:lnTo>
                    <a:pt x="116852" y="120452"/>
                  </a:lnTo>
                  <a:lnTo>
                    <a:pt x="111060" y="114566"/>
                  </a:lnTo>
                  <a:lnTo>
                    <a:pt x="103883" y="109536"/>
                  </a:lnTo>
                  <a:lnTo>
                    <a:pt x="95783" y="107289"/>
                  </a:lnTo>
                  <a:lnTo>
                    <a:pt x="87067" y="106896"/>
                  </a:lnTo>
                  <a:lnTo>
                    <a:pt x="77940" y="107739"/>
                  </a:lnTo>
                  <a:lnTo>
                    <a:pt x="70750" y="111617"/>
                  </a:lnTo>
                  <a:lnTo>
                    <a:pt x="64852" y="117518"/>
                  </a:lnTo>
                  <a:lnTo>
                    <a:pt x="59814" y="124768"/>
                  </a:lnTo>
                  <a:lnTo>
                    <a:pt x="56455" y="134023"/>
                  </a:lnTo>
                  <a:lnTo>
                    <a:pt x="54216" y="144614"/>
                  </a:lnTo>
                  <a:lnTo>
                    <a:pt x="52723" y="156096"/>
                  </a:lnTo>
                  <a:lnTo>
                    <a:pt x="53939" y="165961"/>
                  </a:lnTo>
                  <a:lnTo>
                    <a:pt x="56960" y="174749"/>
                  </a:lnTo>
                  <a:lnTo>
                    <a:pt x="69634" y="1989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4595874" y="4287493"/>
              <a:ext cx="39792" cy="228800"/>
            </a:xfrm>
            <a:custGeom>
              <a:avLst/>
              <a:gdLst/>
              <a:ahLst/>
              <a:cxnLst/>
              <a:rect l="0" t="0" r="0" b="0"/>
              <a:pathLst>
                <a:path w="39792" h="228800">
                  <a:moveTo>
                    <a:pt x="0" y="0"/>
                  </a:moveTo>
                  <a:lnTo>
                    <a:pt x="0" y="55384"/>
                  </a:lnTo>
                  <a:lnTo>
                    <a:pt x="1106" y="68976"/>
                  </a:lnTo>
                  <a:lnTo>
                    <a:pt x="2948" y="83565"/>
                  </a:lnTo>
                  <a:lnTo>
                    <a:pt x="5281" y="98817"/>
                  </a:lnTo>
                  <a:lnTo>
                    <a:pt x="10821" y="130502"/>
                  </a:lnTo>
                  <a:lnTo>
                    <a:pt x="13846" y="146688"/>
                  </a:lnTo>
                  <a:lnTo>
                    <a:pt x="16968" y="160795"/>
                  </a:lnTo>
                  <a:lnTo>
                    <a:pt x="20155" y="173515"/>
                  </a:lnTo>
                  <a:lnTo>
                    <a:pt x="39791" y="2287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1" name="Freeform 70"/>
          <p:cNvSpPr/>
          <p:nvPr/>
        </p:nvSpPr>
        <p:spPr>
          <a:xfrm>
            <a:off x="2727719" y="4247702"/>
            <a:ext cx="286459" cy="3193239"/>
          </a:xfrm>
          <a:custGeom>
            <a:avLst/>
            <a:gdLst/>
            <a:ahLst/>
            <a:cxnLst/>
            <a:rect l="0" t="0" r="0" b="0"/>
            <a:pathLst>
              <a:path w="286459" h="3193239">
                <a:moveTo>
                  <a:pt x="7920" y="0"/>
                </a:moveTo>
                <a:lnTo>
                  <a:pt x="1084" y="31767"/>
                </a:lnTo>
                <a:lnTo>
                  <a:pt x="0" y="67871"/>
                </a:lnTo>
                <a:lnTo>
                  <a:pt x="7079" y="153979"/>
                </a:lnTo>
                <a:lnTo>
                  <a:pt x="13090" y="240903"/>
                </a:lnTo>
                <a:lnTo>
                  <a:pt x="20186" y="321792"/>
                </a:lnTo>
                <a:lnTo>
                  <a:pt x="25555" y="365041"/>
                </a:lnTo>
                <a:lnTo>
                  <a:pt x="34355" y="458509"/>
                </a:lnTo>
                <a:lnTo>
                  <a:pt x="42596" y="541353"/>
                </a:lnTo>
                <a:lnTo>
                  <a:pt x="61424" y="692865"/>
                </a:lnTo>
                <a:lnTo>
                  <a:pt x="69740" y="786522"/>
                </a:lnTo>
                <a:lnTo>
                  <a:pt x="79816" y="862566"/>
                </a:lnTo>
                <a:lnTo>
                  <a:pt x="84086" y="888489"/>
                </a:lnTo>
                <a:lnTo>
                  <a:pt x="92334" y="985025"/>
                </a:lnTo>
                <a:lnTo>
                  <a:pt x="101215" y="1049856"/>
                </a:lnTo>
                <a:lnTo>
                  <a:pt x="109531" y="1156283"/>
                </a:lnTo>
                <a:lnTo>
                  <a:pt x="117978" y="1221323"/>
                </a:lnTo>
                <a:lnTo>
                  <a:pt x="126067" y="1309085"/>
                </a:lnTo>
                <a:lnTo>
                  <a:pt x="129999" y="1375069"/>
                </a:lnTo>
                <a:lnTo>
                  <a:pt x="137393" y="1441623"/>
                </a:lnTo>
                <a:lnTo>
                  <a:pt x="145681" y="1533162"/>
                </a:lnTo>
                <a:lnTo>
                  <a:pt x="152623" y="1587953"/>
                </a:lnTo>
                <a:lnTo>
                  <a:pt x="150396" y="1621499"/>
                </a:lnTo>
                <a:lnTo>
                  <a:pt x="157505" y="1710615"/>
                </a:lnTo>
                <a:lnTo>
                  <a:pt x="165605" y="1785185"/>
                </a:lnTo>
                <a:lnTo>
                  <a:pt x="173629" y="1840621"/>
                </a:lnTo>
                <a:lnTo>
                  <a:pt x="181865" y="1931216"/>
                </a:lnTo>
                <a:lnTo>
                  <a:pt x="189254" y="2020682"/>
                </a:lnTo>
                <a:lnTo>
                  <a:pt x="194654" y="2065466"/>
                </a:lnTo>
                <a:lnTo>
                  <a:pt x="203465" y="2158389"/>
                </a:lnTo>
                <a:lnTo>
                  <a:pt x="206427" y="2249690"/>
                </a:lnTo>
                <a:lnTo>
                  <a:pt x="209764" y="2344925"/>
                </a:lnTo>
                <a:lnTo>
                  <a:pt x="215894" y="2430212"/>
                </a:lnTo>
                <a:lnTo>
                  <a:pt x="217847" y="2527810"/>
                </a:lnTo>
                <a:lnTo>
                  <a:pt x="224741" y="2565003"/>
                </a:lnTo>
                <a:lnTo>
                  <a:pt x="232679" y="2604638"/>
                </a:lnTo>
                <a:lnTo>
                  <a:pt x="241468" y="2683236"/>
                </a:lnTo>
                <a:lnTo>
                  <a:pt x="246211" y="2782120"/>
                </a:lnTo>
                <a:lnTo>
                  <a:pt x="249554" y="2866947"/>
                </a:lnTo>
                <a:lnTo>
                  <a:pt x="255220" y="2923689"/>
                </a:lnTo>
                <a:lnTo>
                  <a:pt x="261773" y="3007170"/>
                </a:lnTo>
                <a:lnTo>
                  <a:pt x="270424" y="3041945"/>
                </a:lnTo>
                <a:lnTo>
                  <a:pt x="279988" y="3078530"/>
                </a:lnTo>
                <a:lnTo>
                  <a:pt x="285606" y="3143677"/>
                </a:lnTo>
                <a:lnTo>
                  <a:pt x="286458" y="319323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6" name="Group 85"/>
          <p:cNvGrpSpPr/>
          <p:nvPr/>
        </p:nvGrpSpPr>
        <p:grpSpPr>
          <a:xfrm>
            <a:off x="29843" y="4752187"/>
            <a:ext cx="2114737" cy="318416"/>
            <a:chOff x="29843" y="4752187"/>
            <a:chExt cx="2114737" cy="318416"/>
          </a:xfrm>
        </p:grpSpPr>
        <p:sp>
          <p:nvSpPr>
            <p:cNvPr id="72" name="Freeform 71"/>
            <p:cNvSpPr/>
            <p:nvPr/>
          </p:nvSpPr>
          <p:spPr>
            <a:xfrm>
              <a:off x="29843" y="4814725"/>
              <a:ext cx="109426" cy="9949"/>
            </a:xfrm>
            <a:custGeom>
              <a:avLst/>
              <a:gdLst/>
              <a:ahLst/>
              <a:cxnLst/>
              <a:rect l="0" t="0" r="0" b="0"/>
              <a:pathLst>
                <a:path w="109426" h="9949">
                  <a:moveTo>
                    <a:pt x="0" y="0"/>
                  </a:moveTo>
                  <a:lnTo>
                    <a:pt x="15843" y="5281"/>
                  </a:lnTo>
                  <a:lnTo>
                    <a:pt x="24931" y="6837"/>
                  </a:lnTo>
                  <a:lnTo>
                    <a:pt x="35411" y="7874"/>
                  </a:lnTo>
                  <a:lnTo>
                    <a:pt x="46819" y="8565"/>
                  </a:lnTo>
                  <a:lnTo>
                    <a:pt x="71284" y="9334"/>
                  </a:lnTo>
                  <a:lnTo>
                    <a:pt x="109425" y="9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244572" y="4752187"/>
              <a:ext cx="123496" cy="194587"/>
            </a:xfrm>
            <a:custGeom>
              <a:avLst/>
              <a:gdLst/>
              <a:ahLst/>
              <a:cxnLst/>
              <a:rect l="0" t="0" r="0" b="0"/>
              <a:pathLst>
                <a:path w="123496" h="194587">
                  <a:moveTo>
                    <a:pt x="24018" y="12800"/>
                  </a:moveTo>
                  <a:lnTo>
                    <a:pt x="34579" y="2238"/>
                  </a:lnTo>
                  <a:lnTo>
                    <a:pt x="41007" y="232"/>
                  </a:lnTo>
                  <a:lnTo>
                    <a:pt x="48607" y="0"/>
                  </a:lnTo>
                  <a:lnTo>
                    <a:pt x="56990" y="950"/>
                  </a:lnTo>
                  <a:lnTo>
                    <a:pt x="64790" y="3795"/>
                  </a:lnTo>
                  <a:lnTo>
                    <a:pt x="72200" y="7902"/>
                  </a:lnTo>
                  <a:lnTo>
                    <a:pt x="79351" y="12850"/>
                  </a:lnTo>
                  <a:lnTo>
                    <a:pt x="86328" y="19465"/>
                  </a:lnTo>
                  <a:lnTo>
                    <a:pt x="93191" y="27191"/>
                  </a:lnTo>
                  <a:lnTo>
                    <a:pt x="99976" y="35657"/>
                  </a:lnTo>
                  <a:lnTo>
                    <a:pt x="105605" y="45723"/>
                  </a:lnTo>
                  <a:lnTo>
                    <a:pt x="110463" y="56855"/>
                  </a:lnTo>
                  <a:lnTo>
                    <a:pt x="114807" y="68697"/>
                  </a:lnTo>
                  <a:lnTo>
                    <a:pt x="116598" y="79908"/>
                  </a:lnTo>
                  <a:lnTo>
                    <a:pt x="116687" y="90698"/>
                  </a:lnTo>
                  <a:lnTo>
                    <a:pt x="115640" y="101207"/>
                  </a:lnTo>
                  <a:lnTo>
                    <a:pt x="113837" y="112634"/>
                  </a:lnTo>
                  <a:lnTo>
                    <a:pt x="111530" y="124674"/>
                  </a:lnTo>
                  <a:lnTo>
                    <a:pt x="108887" y="137121"/>
                  </a:lnTo>
                  <a:lnTo>
                    <a:pt x="104914" y="147630"/>
                  </a:lnTo>
                  <a:lnTo>
                    <a:pt x="100055" y="156847"/>
                  </a:lnTo>
                  <a:lnTo>
                    <a:pt x="94604" y="165202"/>
                  </a:lnTo>
                  <a:lnTo>
                    <a:pt x="87655" y="171877"/>
                  </a:lnTo>
                  <a:lnTo>
                    <a:pt x="79706" y="177433"/>
                  </a:lnTo>
                  <a:lnTo>
                    <a:pt x="71091" y="182242"/>
                  </a:lnTo>
                  <a:lnTo>
                    <a:pt x="62032" y="186553"/>
                  </a:lnTo>
                  <a:lnTo>
                    <a:pt x="52676" y="190533"/>
                  </a:lnTo>
                  <a:lnTo>
                    <a:pt x="43123" y="194291"/>
                  </a:lnTo>
                  <a:lnTo>
                    <a:pt x="33439" y="194586"/>
                  </a:lnTo>
                  <a:lnTo>
                    <a:pt x="23667" y="192572"/>
                  </a:lnTo>
                  <a:lnTo>
                    <a:pt x="13836" y="189018"/>
                  </a:lnTo>
                  <a:lnTo>
                    <a:pt x="7282" y="182228"/>
                  </a:lnTo>
                  <a:lnTo>
                    <a:pt x="2913" y="173280"/>
                  </a:lnTo>
                  <a:lnTo>
                    <a:pt x="0" y="162894"/>
                  </a:lnTo>
                  <a:lnTo>
                    <a:pt x="269" y="152653"/>
                  </a:lnTo>
                  <a:lnTo>
                    <a:pt x="2658" y="142511"/>
                  </a:lnTo>
                  <a:lnTo>
                    <a:pt x="6462" y="132433"/>
                  </a:lnTo>
                  <a:lnTo>
                    <a:pt x="12314" y="123504"/>
                  </a:lnTo>
                  <a:lnTo>
                    <a:pt x="19531" y="115340"/>
                  </a:lnTo>
                  <a:lnTo>
                    <a:pt x="27658" y="107688"/>
                  </a:lnTo>
                  <a:lnTo>
                    <a:pt x="36393" y="103691"/>
                  </a:lnTo>
                  <a:lnTo>
                    <a:pt x="45531" y="102132"/>
                  </a:lnTo>
                  <a:lnTo>
                    <a:pt x="54940" y="102198"/>
                  </a:lnTo>
                  <a:lnTo>
                    <a:pt x="63423" y="105557"/>
                  </a:lnTo>
                  <a:lnTo>
                    <a:pt x="71288" y="111114"/>
                  </a:lnTo>
                  <a:lnTo>
                    <a:pt x="85923" y="125024"/>
                  </a:lnTo>
                  <a:lnTo>
                    <a:pt x="99796" y="138575"/>
                  </a:lnTo>
                  <a:lnTo>
                    <a:pt x="105485" y="146389"/>
                  </a:lnTo>
                  <a:lnTo>
                    <a:pt x="110383" y="154914"/>
                  </a:lnTo>
                  <a:lnTo>
                    <a:pt x="123495" y="1819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437702" y="4765396"/>
              <a:ext cx="129322" cy="208495"/>
            </a:xfrm>
            <a:custGeom>
              <a:avLst/>
              <a:gdLst/>
              <a:ahLst/>
              <a:cxnLst/>
              <a:rect l="0" t="0" r="0" b="0"/>
              <a:pathLst>
                <a:path w="129322" h="208495">
                  <a:moveTo>
                    <a:pt x="0" y="9538"/>
                  </a:moveTo>
                  <a:lnTo>
                    <a:pt x="15843" y="4257"/>
                  </a:lnTo>
                  <a:lnTo>
                    <a:pt x="24931" y="2702"/>
                  </a:lnTo>
                  <a:lnTo>
                    <a:pt x="35411" y="1664"/>
                  </a:lnTo>
                  <a:lnTo>
                    <a:pt x="46819" y="973"/>
                  </a:lnTo>
                  <a:lnTo>
                    <a:pt x="71284" y="205"/>
                  </a:lnTo>
                  <a:lnTo>
                    <a:pt x="83998" y="0"/>
                  </a:lnTo>
                  <a:lnTo>
                    <a:pt x="92474" y="4285"/>
                  </a:lnTo>
                  <a:lnTo>
                    <a:pt x="98124" y="11563"/>
                  </a:lnTo>
                  <a:lnTo>
                    <a:pt x="101891" y="20836"/>
                  </a:lnTo>
                  <a:lnTo>
                    <a:pt x="104403" y="32544"/>
                  </a:lnTo>
                  <a:lnTo>
                    <a:pt x="106077" y="45876"/>
                  </a:lnTo>
                  <a:lnTo>
                    <a:pt x="107193" y="60291"/>
                  </a:lnTo>
                  <a:lnTo>
                    <a:pt x="109043" y="73217"/>
                  </a:lnTo>
                  <a:lnTo>
                    <a:pt x="111381" y="85150"/>
                  </a:lnTo>
                  <a:lnTo>
                    <a:pt x="114045" y="96421"/>
                  </a:lnTo>
                  <a:lnTo>
                    <a:pt x="115821" y="108356"/>
                  </a:lnTo>
                  <a:lnTo>
                    <a:pt x="117005" y="120735"/>
                  </a:lnTo>
                  <a:lnTo>
                    <a:pt x="117795" y="133408"/>
                  </a:lnTo>
                  <a:lnTo>
                    <a:pt x="118672" y="159280"/>
                  </a:lnTo>
                  <a:lnTo>
                    <a:pt x="129321" y="20849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507336" y="4854517"/>
              <a:ext cx="99479" cy="9948"/>
            </a:xfrm>
            <a:custGeom>
              <a:avLst/>
              <a:gdLst/>
              <a:ahLst/>
              <a:cxnLst/>
              <a:rect l="0" t="0" r="0" b="0"/>
              <a:pathLst>
                <a:path w="99479" h="9948">
                  <a:moveTo>
                    <a:pt x="0" y="0"/>
                  </a:moveTo>
                  <a:lnTo>
                    <a:pt x="43285" y="0"/>
                  </a:lnTo>
                  <a:lnTo>
                    <a:pt x="99478" y="99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676449" y="4963942"/>
              <a:ext cx="19896" cy="79584"/>
            </a:xfrm>
            <a:custGeom>
              <a:avLst/>
              <a:gdLst/>
              <a:ahLst/>
              <a:cxnLst/>
              <a:rect l="0" t="0" r="0" b="0"/>
              <a:pathLst>
                <a:path w="19896" h="79584">
                  <a:moveTo>
                    <a:pt x="19895" y="0"/>
                  </a:moveTo>
                  <a:lnTo>
                    <a:pt x="19895" y="21124"/>
                  </a:lnTo>
                  <a:lnTo>
                    <a:pt x="18790" y="30662"/>
                  </a:lnTo>
                  <a:lnTo>
                    <a:pt x="16948" y="40337"/>
                  </a:lnTo>
                  <a:lnTo>
                    <a:pt x="0" y="7958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793637" y="4782030"/>
              <a:ext cx="127417" cy="204136"/>
            </a:xfrm>
            <a:custGeom>
              <a:avLst/>
              <a:gdLst/>
              <a:ahLst/>
              <a:cxnLst/>
              <a:rect l="0" t="0" r="0" b="0"/>
              <a:pathLst>
                <a:path w="127417" h="204136">
                  <a:moveTo>
                    <a:pt x="71819" y="12800"/>
                  </a:moveTo>
                  <a:lnTo>
                    <a:pt x="61258" y="2238"/>
                  </a:lnTo>
                  <a:lnTo>
                    <a:pt x="54830" y="232"/>
                  </a:lnTo>
                  <a:lnTo>
                    <a:pt x="47230" y="0"/>
                  </a:lnTo>
                  <a:lnTo>
                    <a:pt x="38847" y="951"/>
                  </a:lnTo>
                  <a:lnTo>
                    <a:pt x="32153" y="6006"/>
                  </a:lnTo>
                  <a:lnTo>
                    <a:pt x="26585" y="13797"/>
                  </a:lnTo>
                  <a:lnTo>
                    <a:pt x="21767" y="23412"/>
                  </a:lnTo>
                  <a:lnTo>
                    <a:pt x="20766" y="33139"/>
                  </a:lnTo>
                  <a:lnTo>
                    <a:pt x="22310" y="42939"/>
                  </a:lnTo>
                  <a:lnTo>
                    <a:pt x="25549" y="52788"/>
                  </a:lnTo>
                  <a:lnTo>
                    <a:pt x="29920" y="61565"/>
                  </a:lnTo>
                  <a:lnTo>
                    <a:pt x="35044" y="69626"/>
                  </a:lnTo>
                  <a:lnTo>
                    <a:pt x="40670" y="77212"/>
                  </a:lnTo>
                  <a:lnTo>
                    <a:pt x="47738" y="84479"/>
                  </a:lnTo>
                  <a:lnTo>
                    <a:pt x="55765" y="91534"/>
                  </a:lnTo>
                  <a:lnTo>
                    <a:pt x="64432" y="98449"/>
                  </a:lnTo>
                  <a:lnTo>
                    <a:pt x="72421" y="106375"/>
                  </a:lnTo>
                  <a:lnTo>
                    <a:pt x="79958" y="114974"/>
                  </a:lnTo>
                  <a:lnTo>
                    <a:pt x="87193" y="124023"/>
                  </a:lnTo>
                  <a:lnTo>
                    <a:pt x="93121" y="133371"/>
                  </a:lnTo>
                  <a:lnTo>
                    <a:pt x="98179" y="142920"/>
                  </a:lnTo>
                  <a:lnTo>
                    <a:pt x="102656" y="152601"/>
                  </a:lnTo>
                  <a:lnTo>
                    <a:pt x="104536" y="162372"/>
                  </a:lnTo>
                  <a:lnTo>
                    <a:pt x="104683" y="172201"/>
                  </a:lnTo>
                  <a:lnTo>
                    <a:pt x="103677" y="182070"/>
                  </a:lnTo>
                  <a:lnTo>
                    <a:pt x="99689" y="189754"/>
                  </a:lnTo>
                  <a:lnTo>
                    <a:pt x="93715" y="195983"/>
                  </a:lnTo>
                  <a:lnTo>
                    <a:pt x="86417" y="201240"/>
                  </a:lnTo>
                  <a:lnTo>
                    <a:pt x="77130" y="203640"/>
                  </a:lnTo>
                  <a:lnTo>
                    <a:pt x="66517" y="204135"/>
                  </a:lnTo>
                  <a:lnTo>
                    <a:pt x="55021" y="203359"/>
                  </a:lnTo>
                  <a:lnTo>
                    <a:pt x="44041" y="201737"/>
                  </a:lnTo>
                  <a:lnTo>
                    <a:pt x="33405" y="199550"/>
                  </a:lnTo>
                  <a:lnTo>
                    <a:pt x="22998" y="196987"/>
                  </a:lnTo>
                  <a:lnTo>
                    <a:pt x="14955" y="191962"/>
                  </a:lnTo>
                  <a:lnTo>
                    <a:pt x="8488" y="185296"/>
                  </a:lnTo>
                  <a:lnTo>
                    <a:pt x="3071" y="177536"/>
                  </a:lnTo>
                  <a:lnTo>
                    <a:pt x="565" y="169047"/>
                  </a:lnTo>
                  <a:lnTo>
                    <a:pt x="0" y="160072"/>
                  </a:lnTo>
                  <a:lnTo>
                    <a:pt x="728" y="150772"/>
                  </a:lnTo>
                  <a:lnTo>
                    <a:pt x="4530" y="143467"/>
                  </a:lnTo>
                  <a:lnTo>
                    <a:pt x="10380" y="137492"/>
                  </a:lnTo>
                  <a:lnTo>
                    <a:pt x="25723" y="126800"/>
                  </a:lnTo>
                  <a:lnTo>
                    <a:pt x="43595" y="114679"/>
                  </a:lnTo>
                  <a:lnTo>
                    <a:pt x="53003" y="109457"/>
                  </a:lnTo>
                  <a:lnTo>
                    <a:pt x="62591" y="104871"/>
                  </a:lnTo>
                  <a:lnTo>
                    <a:pt x="72299" y="100708"/>
                  </a:lnTo>
                  <a:lnTo>
                    <a:pt x="80982" y="95722"/>
                  </a:lnTo>
                  <a:lnTo>
                    <a:pt x="88981" y="90188"/>
                  </a:lnTo>
                  <a:lnTo>
                    <a:pt x="96524" y="84287"/>
                  </a:lnTo>
                  <a:lnTo>
                    <a:pt x="103763" y="78143"/>
                  </a:lnTo>
                  <a:lnTo>
                    <a:pt x="110800" y="71836"/>
                  </a:lnTo>
                  <a:lnTo>
                    <a:pt x="117702" y="65421"/>
                  </a:lnTo>
                  <a:lnTo>
                    <a:pt x="122303" y="56723"/>
                  </a:lnTo>
                  <a:lnTo>
                    <a:pt x="125371" y="46503"/>
                  </a:lnTo>
                  <a:lnTo>
                    <a:pt x="127416" y="35269"/>
                  </a:lnTo>
                  <a:lnTo>
                    <a:pt x="125463" y="26674"/>
                  </a:lnTo>
                  <a:lnTo>
                    <a:pt x="120846" y="19839"/>
                  </a:lnTo>
                  <a:lnTo>
                    <a:pt x="81767" y="128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1059010" y="4789339"/>
              <a:ext cx="113153" cy="194500"/>
            </a:xfrm>
            <a:custGeom>
              <a:avLst/>
              <a:gdLst/>
              <a:ahLst/>
              <a:cxnLst/>
              <a:rect l="0" t="0" r="0" b="0"/>
              <a:pathLst>
                <a:path w="113153" h="194500">
                  <a:moveTo>
                    <a:pt x="35245" y="25386"/>
                  </a:moveTo>
                  <a:lnTo>
                    <a:pt x="24684" y="14825"/>
                  </a:lnTo>
                  <a:lnTo>
                    <a:pt x="18256" y="12819"/>
                  </a:lnTo>
                  <a:lnTo>
                    <a:pt x="10656" y="12586"/>
                  </a:lnTo>
                  <a:lnTo>
                    <a:pt x="2273" y="13537"/>
                  </a:lnTo>
                  <a:lnTo>
                    <a:pt x="0" y="13066"/>
                  </a:lnTo>
                  <a:lnTo>
                    <a:pt x="1801" y="11646"/>
                  </a:lnTo>
                  <a:lnTo>
                    <a:pt x="6317" y="9594"/>
                  </a:lnTo>
                  <a:lnTo>
                    <a:pt x="13749" y="8226"/>
                  </a:lnTo>
                  <a:lnTo>
                    <a:pt x="23125" y="7315"/>
                  </a:lnTo>
                  <a:lnTo>
                    <a:pt x="33797" y="6707"/>
                  </a:lnTo>
                  <a:lnTo>
                    <a:pt x="45333" y="5196"/>
                  </a:lnTo>
                  <a:lnTo>
                    <a:pt x="57445" y="3083"/>
                  </a:lnTo>
                  <a:lnTo>
                    <a:pt x="69941" y="570"/>
                  </a:lnTo>
                  <a:lnTo>
                    <a:pt x="81587" y="0"/>
                  </a:lnTo>
                  <a:lnTo>
                    <a:pt x="92667" y="725"/>
                  </a:lnTo>
                  <a:lnTo>
                    <a:pt x="103370" y="2313"/>
                  </a:lnTo>
                  <a:lnTo>
                    <a:pt x="109400" y="7794"/>
                  </a:lnTo>
                  <a:lnTo>
                    <a:pt x="112314" y="15869"/>
                  </a:lnTo>
                  <a:lnTo>
                    <a:pt x="113152" y="25673"/>
                  </a:lnTo>
                  <a:lnTo>
                    <a:pt x="112605" y="36631"/>
                  </a:lnTo>
                  <a:lnTo>
                    <a:pt x="111136" y="48357"/>
                  </a:lnTo>
                  <a:lnTo>
                    <a:pt x="109050" y="60595"/>
                  </a:lnTo>
                  <a:lnTo>
                    <a:pt x="106555" y="72071"/>
                  </a:lnTo>
                  <a:lnTo>
                    <a:pt x="103786" y="83037"/>
                  </a:lnTo>
                  <a:lnTo>
                    <a:pt x="100835" y="93663"/>
                  </a:lnTo>
                  <a:lnTo>
                    <a:pt x="94608" y="114313"/>
                  </a:lnTo>
                  <a:lnTo>
                    <a:pt x="91400" y="124462"/>
                  </a:lnTo>
                  <a:lnTo>
                    <a:pt x="89261" y="135649"/>
                  </a:lnTo>
                  <a:lnTo>
                    <a:pt x="87836" y="147529"/>
                  </a:lnTo>
                  <a:lnTo>
                    <a:pt x="65089" y="1944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1124099" y="4864464"/>
              <a:ext cx="109426" cy="5733"/>
            </a:xfrm>
            <a:custGeom>
              <a:avLst/>
              <a:gdLst/>
              <a:ahLst/>
              <a:cxnLst/>
              <a:rect l="0" t="0" r="0" b="0"/>
              <a:pathLst>
                <a:path w="109426" h="5733">
                  <a:moveTo>
                    <a:pt x="0" y="0"/>
                  </a:moveTo>
                  <a:lnTo>
                    <a:pt x="21123" y="0"/>
                  </a:lnTo>
                  <a:lnTo>
                    <a:pt x="30662" y="1106"/>
                  </a:lnTo>
                  <a:lnTo>
                    <a:pt x="40337" y="2948"/>
                  </a:lnTo>
                  <a:lnTo>
                    <a:pt x="50102" y="5281"/>
                  </a:lnTo>
                  <a:lnTo>
                    <a:pt x="59929" y="5732"/>
                  </a:lnTo>
                  <a:lnTo>
                    <a:pt x="69796" y="4927"/>
                  </a:lnTo>
                  <a:lnTo>
                    <a:pt x="10942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1293181" y="4774934"/>
              <a:ext cx="190662" cy="232985"/>
            </a:xfrm>
            <a:custGeom>
              <a:avLst/>
              <a:gdLst/>
              <a:ahLst/>
              <a:cxnLst/>
              <a:rect l="0" t="0" r="0" b="0"/>
              <a:pathLst>
                <a:path w="190662" h="232985">
                  <a:moveTo>
                    <a:pt x="69664" y="39791"/>
                  </a:moveTo>
                  <a:lnTo>
                    <a:pt x="59103" y="29230"/>
                  </a:lnTo>
                  <a:lnTo>
                    <a:pt x="51570" y="26118"/>
                  </a:lnTo>
                  <a:lnTo>
                    <a:pt x="42127" y="24044"/>
                  </a:lnTo>
                  <a:lnTo>
                    <a:pt x="31411" y="22661"/>
                  </a:lnTo>
                  <a:lnTo>
                    <a:pt x="22056" y="23950"/>
                  </a:lnTo>
                  <a:lnTo>
                    <a:pt x="13609" y="27020"/>
                  </a:lnTo>
                  <a:lnTo>
                    <a:pt x="5766" y="31277"/>
                  </a:lnTo>
                  <a:lnTo>
                    <a:pt x="1644" y="38536"/>
                  </a:lnTo>
                  <a:lnTo>
                    <a:pt x="0" y="47797"/>
                  </a:lnTo>
                  <a:lnTo>
                    <a:pt x="10" y="58392"/>
                  </a:lnTo>
                  <a:lnTo>
                    <a:pt x="2228" y="68772"/>
                  </a:lnTo>
                  <a:lnTo>
                    <a:pt x="5916" y="79007"/>
                  </a:lnTo>
                  <a:lnTo>
                    <a:pt x="10586" y="89147"/>
                  </a:lnTo>
                  <a:lnTo>
                    <a:pt x="18120" y="98117"/>
                  </a:lnTo>
                  <a:lnTo>
                    <a:pt x="27565" y="106308"/>
                  </a:lnTo>
                  <a:lnTo>
                    <a:pt x="38282" y="113979"/>
                  </a:lnTo>
                  <a:lnTo>
                    <a:pt x="48743" y="122409"/>
                  </a:lnTo>
                  <a:lnTo>
                    <a:pt x="59033" y="131345"/>
                  </a:lnTo>
                  <a:lnTo>
                    <a:pt x="78203" y="149011"/>
                  </a:lnTo>
                  <a:lnTo>
                    <a:pt x="94092" y="164231"/>
                  </a:lnTo>
                  <a:lnTo>
                    <a:pt x="100318" y="172490"/>
                  </a:lnTo>
                  <a:lnTo>
                    <a:pt x="105575" y="181312"/>
                  </a:lnTo>
                  <a:lnTo>
                    <a:pt x="110184" y="190509"/>
                  </a:lnTo>
                  <a:lnTo>
                    <a:pt x="111047" y="199957"/>
                  </a:lnTo>
                  <a:lnTo>
                    <a:pt x="109411" y="209571"/>
                  </a:lnTo>
                  <a:lnTo>
                    <a:pt x="106110" y="219296"/>
                  </a:lnTo>
                  <a:lnTo>
                    <a:pt x="99488" y="225780"/>
                  </a:lnTo>
                  <a:lnTo>
                    <a:pt x="90652" y="230102"/>
                  </a:lnTo>
                  <a:lnTo>
                    <a:pt x="80340" y="232984"/>
                  </a:lnTo>
                  <a:lnTo>
                    <a:pt x="70150" y="232694"/>
                  </a:lnTo>
                  <a:lnTo>
                    <a:pt x="60040" y="230291"/>
                  </a:lnTo>
                  <a:lnTo>
                    <a:pt x="49985" y="226478"/>
                  </a:lnTo>
                  <a:lnTo>
                    <a:pt x="43281" y="219514"/>
                  </a:lnTo>
                  <a:lnTo>
                    <a:pt x="38812" y="210451"/>
                  </a:lnTo>
                  <a:lnTo>
                    <a:pt x="35832" y="199987"/>
                  </a:lnTo>
                  <a:lnTo>
                    <a:pt x="36057" y="190801"/>
                  </a:lnTo>
                  <a:lnTo>
                    <a:pt x="38417" y="182466"/>
                  </a:lnTo>
                  <a:lnTo>
                    <a:pt x="42201" y="174699"/>
                  </a:lnTo>
                  <a:lnTo>
                    <a:pt x="48039" y="167310"/>
                  </a:lnTo>
                  <a:lnTo>
                    <a:pt x="55248" y="160174"/>
                  </a:lnTo>
                  <a:lnTo>
                    <a:pt x="63369" y="153206"/>
                  </a:lnTo>
                  <a:lnTo>
                    <a:pt x="72100" y="146350"/>
                  </a:lnTo>
                  <a:lnTo>
                    <a:pt x="81236" y="139569"/>
                  </a:lnTo>
                  <a:lnTo>
                    <a:pt x="90642" y="132837"/>
                  </a:lnTo>
                  <a:lnTo>
                    <a:pt x="100229" y="127244"/>
                  </a:lnTo>
                  <a:lnTo>
                    <a:pt x="109937" y="122410"/>
                  </a:lnTo>
                  <a:lnTo>
                    <a:pt x="119724" y="118082"/>
                  </a:lnTo>
                  <a:lnTo>
                    <a:pt x="129565" y="114091"/>
                  </a:lnTo>
                  <a:lnTo>
                    <a:pt x="149342" y="106710"/>
                  </a:lnTo>
                  <a:lnTo>
                    <a:pt x="158153" y="100983"/>
                  </a:lnTo>
                  <a:lnTo>
                    <a:pt x="166237" y="93850"/>
                  </a:lnTo>
                  <a:lnTo>
                    <a:pt x="173837" y="85778"/>
                  </a:lnTo>
                  <a:lnTo>
                    <a:pt x="180009" y="77081"/>
                  </a:lnTo>
                  <a:lnTo>
                    <a:pt x="185230" y="67967"/>
                  </a:lnTo>
                  <a:lnTo>
                    <a:pt x="189815" y="58575"/>
                  </a:lnTo>
                  <a:lnTo>
                    <a:pt x="190661" y="50103"/>
                  </a:lnTo>
                  <a:lnTo>
                    <a:pt x="189015" y="42245"/>
                  </a:lnTo>
                  <a:lnTo>
                    <a:pt x="185707" y="34795"/>
                  </a:lnTo>
                  <a:lnTo>
                    <a:pt x="180185" y="27618"/>
                  </a:lnTo>
                  <a:lnTo>
                    <a:pt x="173188" y="20622"/>
                  </a:lnTo>
                  <a:lnTo>
                    <a:pt x="14924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522010" y="5013681"/>
              <a:ext cx="19897" cy="39792"/>
            </a:xfrm>
            <a:custGeom>
              <a:avLst/>
              <a:gdLst/>
              <a:ahLst/>
              <a:cxnLst/>
              <a:rect l="0" t="0" r="0" b="0"/>
              <a:pathLst>
                <a:path w="19897" h="39792">
                  <a:moveTo>
                    <a:pt x="19896" y="0"/>
                  </a:moveTo>
                  <a:lnTo>
                    <a:pt x="16948" y="8843"/>
                  </a:lnTo>
                  <a:lnTo>
                    <a:pt x="0" y="3979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1612326" y="4834621"/>
              <a:ext cx="158379" cy="109427"/>
            </a:xfrm>
            <a:custGeom>
              <a:avLst/>
              <a:gdLst/>
              <a:ahLst/>
              <a:cxnLst/>
              <a:rect l="0" t="0" r="0" b="0"/>
              <a:pathLst>
                <a:path w="158379" h="109427">
                  <a:moveTo>
                    <a:pt x="29057" y="0"/>
                  </a:moveTo>
                  <a:lnTo>
                    <a:pt x="15211" y="41538"/>
                  </a:lnTo>
                  <a:lnTo>
                    <a:pt x="10984" y="49798"/>
                  </a:lnTo>
                  <a:lnTo>
                    <a:pt x="5955" y="57516"/>
                  </a:lnTo>
                  <a:lnTo>
                    <a:pt x="392" y="64871"/>
                  </a:lnTo>
                  <a:lnTo>
                    <a:pt x="0" y="70880"/>
                  </a:lnTo>
                  <a:lnTo>
                    <a:pt x="3054" y="75992"/>
                  </a:lnTo>
                  <a:lnTo>
                    <a:pt x="8406" y="80504"/>
                  </a:lnTo>
                  <a:lnTo>
                    <a:pt x="15289" y="84618"/>
                  </a:lnTo>
                  <a:lnTo>
                    <a:pt x="23195" y="88466"/>
                  </a:lnTo>
                  <a:lnTo>
                    <a:pt x="31781" y="92137"/>
                  </a:lnTo>
                  <a:lnTo>
                    <a:pt x="41926" y="94584"/>
                  </a:lnTo>
                  <a:lnTo>
                    <a:pt x="53111" y="96215"/>
                  </a:lnTo>
                  <a:lnTo>
                    <a:pt x="64989" y="97302"/>
                  </a:lnTo>
                  <a:lnTo>
                    <a:pt x="76223" y="99133"/>
                  </a:lnTo>
                  <a:lnTo>
                    <a:pt x="87029" y="101458"/>
                  </a:lnTo>
                  <a:lnTo>
                    <a:pt x="97548" y="104114"/>
                  </a:lnTo>
                  <a:lnTo>
                    <a:pt x="108983" y="105884"/>
                  </a:lnTo>
                  <a:lnTo>
                    <a:pt x="121027" y="107065"/>
                  </a:lnTo>
                  <a:lnTo>
                    <a:pt x="158378" y="10942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1730913" y="4804778"/>
              <a:ext cx="9949" cy="238748"/>
            </a:xfrm>
            <a:custGeom>
              <a:avLst/>
              <a:gdLst/>
              <a:ahLst/>
              <a:cxnLst/>
              <a:rect l="0" t="0" r="0" b="0"/>
              <a:pathLst>
                <a:path w="9949" h="238748">
                  <a:moveTo>
                    <a:pt x="9948" y="0"/>
                  </a:moveTo>
                  <a:lnTo>
                    <a:pt x="9948" y="103073"/>
                  </a:lnTo>
                  <a:lnTo>
                    <a:pt x="8843" y="116244"/>
                  </a:lnTo>
                  <a:lnTo>
                    <a:pt x="7001" y="129446"/>
                  </a:lnTo>
                  <a:lnTo>
                    <a:pt x="4667" y="142668"/>
                  </a:lnTo>
                  <a:lnTo>
                    <a:pt x="3112" y="155904"/>
                  </a:lnTo>
                  <a:lnTo>
                    <a:pt x="2075" y="169149"/>
                  </a:lnTo>
                  <a:lnTo>
                    <a:pt x="0" y="2387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1802750" y="4844569"/>
              <a:ext cx="100236" cy="140395"/>
            </a:xfrm>
            <a:custGeom>
              <a:avLst/>
              <a:gdLst/>
              <a:ahLst/>
              <a:cxnLst/>
              <a:rect l="0" t="0" r="0" b="0"/>
              <a:pathLst>
                <a:path w="100236" h="140395">
                  <a:moveTo>
                    <a:pt x="27641" y="19895"/>
                  </a:moveTo>
                  <a:lnTo>
                    <a:pt x="17079" y="30457"/>
                  </a:lnTo>
                  <a:lnTo>
                    <a:pt x="12863" y="36884"/>
                  </a:lnTo>
                  <a:lnTo>
                    <a:pt x="8946" y="44485"/>
                  </a:lnTo>
                  <a:lnTo>
                    <a:pt x="5230" y="52868"/>
                  </a:lnTo>
                  <a:lnTo>
                    <a:pt x="2753" y="63984"/>
                  </a:lnTo>
                  <a:lnTo>
                    <a:pt x="1101" y="76920"/>
                  </a:lnTo>
                  <a:lnTo>
                    <a:pt x="0" y="91071"/>
                  </a:lnTo>
                  <a:lnTo>
                    <a:pt x="1477" y="102716"/>
                  </a:lnTo>
                  <a:lnTo>
                    <a:pt x="4672" y="112689"/>
                  </a:lnTo>
                  <a:lnTo>
                    <a:pt x="9012" y="121549"/>
                  </a:lnTo>
                  <a:lnTo>
                    <a:pt x="15222" y="128561"/>
                  </a:lnTo>
                  <a:lnTo>
                    <a:pt x="22678" y="134341"/>
                  </a:lnTo>
                  <a:lnTo>
                    <a:pt x="30964" y="139299"/>
                  </a:lnTo>
                  <a:lnTo>
                    <a:pt x="39804" y="140394"/>
                  </a:lnTo>
                  <a:lnTo>
                    <a:pt x="49013" y="138914"/>
                  </a:lnTo>
                  <a:lnTo>
                    <a:pt x="58469" y="135716"/>
                  </a:lnTo>
                  <a:lnTo>
                    <a:pt x="66983" y="130269"/>
                  </a:lnTo>
                  <a:lnTo>
                    <a:pt x="74870" y="123321"/>
                  </a:lnTo>
                  <a:lnTo>
                    <a:pt x="82339" y="115373"/>
                  </a:lnTo>
                  <a:lnTo>
                    <a:pt x="88423" y="105653"/>
                  </a:lnTo>
                  <a:lnTo>
                    <a:pt x="93584" y="94752"/>
                  </a:lnTo>
                  <a:lnTo>
                    <a:pt x="98131" y="83063"/>
                  </a:lnTo>
                  <a:lnTo>
                    <a:pt x="100056" y="71955"/>
                  </a:lnTo>
                  <a:lnTo>
                    <a:pt x="100235" y="61234"/>
                  </a:lnTo>
                  <a:lnTo>
                    <a:pt x="99248" y="50770"/>
                  </a:lnTo>
                  <a:lnTo>
                    <a:pt x="96380" y="41584"/>
                  </a:lnTo>
                  <a:lnTo>
                    <a:pt x="92257" y="33249"/>
                  </a:lnTo>
                  <a:lnTo>
                    <a:pt x="87298" y="25482"/>
                  </a:lnTo>
                  <a:lnTo>
                    <a:pt x="80676" y="19199"/>
                  </a:lnTo>
                  <a:lnTo>
                    <a:pt x="72946" y="13904"/>
                  </a:lnTo>
                  <a:lnTo>
                    <a:pt x="4753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1943312" y="4874412"/>
              <a:ext cx="201268" cy="196191"/>
            </a:xfrm>
            <a:custGeom>
              <a:avLst/>
              <a:gdLst/>
              <a:ahLst/>
              <a:cxnLst/>
              <a:rect l="0" t="0" r="0" b="0"/>
              <a:pathLst>
                <a:path w="201268" h="196191">
                  <a:moveTo>
                    <a:pt x="36296" y="0"/>
                  </a:moveTo>
                  <a:lnTo>
                    <a:pt x="8604" y="41538"/>
                  </a:lnTo>
                  <a:lnTo>
                    <a:pt x="4571" y="52009"/>
                  </a:lnTo>
                  <a:lnTo>
                    <a:pt x="1882" y="63411"/>
                  </a:lnTo>
                  <a:lnTo>
                    <a:pt x="90" y="75433"/>
                  </a:lnTo>
                  <a:lnTo>
                    <a:pt x="0" y="87869"/>
                  </a:lnTo>
                  <a:lnTo>
                    <a:pt x="1046" y="100582"/>
                  </a:lnTo>
                  <a:lnTo>
                    <a:pt x="2848" y="113477"/>
                  </a:lnTo>
                  <a:lnTo>
                    <a:pt x="6260" y="125390"/>
                  </a:lnTo>
                  <a:lnTo>
                    <a:pt x="10746" y="136648"/>
                  </a:lnTo>
                  <a:lnTo>
                    <a:pt x="15946" y="147470"/>
                  </a:lnTo>
                  <a:lnTo>
                    <a:pt x="21624" y="156895"/>
                  </a:lnTo>
                  <a:lnTo>
                    <a:pt x="27620" y="165388"/>
                  </a:lnTo>
                  <a:lnTo>
                    <a:pt x="33828" y="173262"/>
                  </a:lnTo>
                  <a:lnTo>
                    <a:pt x="42388" y="179616"/>
                  </a:lnTo>
                  <a:lnTo>
                    <a:pt x="52515" y="184957"/>
                  </a:lnTo>
                  <a:lnTo>
                    <a:pt x="63689" y="189623"/>
                  </a:lnTo>
                  <a:lnTo>
                    <a:pt x="75559" y="192734"/>
                  </a:lnTo>
                  <a:lnTo>
                    <a:pt x="87893" y="194808"/>
                  </a:lnTo>
                  <a:lnTo>
                    <a:pt x="100537" y="196190"/>
                  </a:lnTo>
                  <a:lnTo>
                    <a:pt x="112283" y="196007"/>
                  </a:lnTo>
                  <a:lnTo>
                    <a:pt x="123429" y="194779"/>
                  </a:lnTo>
                  <a:lnTo>
                    <a:pt x="134176" y="192855"/>
                  </a:lnTo>
                  <a:lnTo>
                    <a:pt x="144656" y="189363"/>
                  </a:lnTo>
                  <a:lnTo>
                    <a:pt x="154959" y="184823"/>
                  </a:lnTo>
                  <a:lnTo>
                    <a:pt x="165143" y="179586"/>
                  </a:lnTo>
                  <a:lnTo>
                    <a:pt x="174144" y="173884"/>
                  </a:lnTo>
                  <a:lnTo>
                    <a:pt x="182355" y="167872"/>
                  </a:lnTo>
                  <a:lnTo>
                    <a:pt x="190039" y="161654"/>
                  </a:lnTo>
                  <a:lnTo>
                    <a:pt x="195162" y="153087"/>
                  </a:lnTo>
                  <a:lnTo>
                    <a:pt x="198577" y="142954"/>
                  </a:lnTo>
                  <a:lnTo>
                    <a:pt x="200854" y="131778"/>
                  </a:lnTo>
                  <a:lnTo>
                    <a:pt x="201267" y="121011"/>
                  </a:lnTo>
                  <a:lnTo>
                    <a:pt x="200437" y="110518"/>
                  </a:lnTo>
                  <a:lnTo>
                    <a:pt x="198778" y="100206"/>
                  </a:lnTo>
                  <a:lnTo>
                    <a:pt x="195462" y="91121"/>
                  </a:lnTo>
                  <a:lnTo>
                    <a:pt x="191040" y="82854"/>
                  </a:lnTo>
                  <a:lnTo>
                    <a:pt x="185882" y="75131"/>
                  </a:lnTo>
                  <a:lnTo>
                    <a:pt x="179127" y="66667"/>
                  </a:lnTo>
                  <a:lnTo>
                    <a:pt x="171307" y="57709"/>
                  </a:lnTo>
                  <a:lnTo>
                    <a:pt x="162779" y="48420"/>
                  </a:lnTo>
                  <a:lnTo>
                    <a:pt x="153777" y="40017"/>
                  </a:lnTo>
                  <a:lnTo>
                    <a:pt x="144460" y="32205"/>
                  </a:lnTo>
                  <a:lnTo>
                    <a:pt x="134933" y="24786"/>
                  </a:lnTo>
                  <a:lnTo>
                    <a:pt x="125265" y="18735"/>
                  </a:lnTo>
                  <a:lnTo>
                    <a:pt x="115504" y="13595"/>
                  </a:lnTo>
                  <a:lnTo>
                    <a:pt x="8603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49738" y="4635665"/>
            <a:ext cx="5043526" cy="1114734"/>
            <a:chOff x="49738" y="4635665"/>
            <a:chExt cx="5043526" cy="1114734"/>
          </a:xfrm>
        </p:grpSpPr>
        <p:sp>
          <p:nvSpPr>
            <p:cNvPr id="87" name="Freeform 86"/>
            <p:cNvSpPr/>
            <p:nvPr/>
          </p:nvSpPr>
          <p:spPr>
            <a:xfrm>
              <a:off x="2934595" y="4814725"/>
              <a:ext cx="139270" cy="1"/>
            </a:xfrm>
            <a:custGeom>
              <a:avLst/>
              <a:gdLst/>
              <a:ahLst/>
              <a:cxnLst/>
              <a:rect l="0" t="0" r="0" b="0"/>
              <a:pathLst>
                <a:path w="139270" h="1">
                  <a:moveTo>
                    <a:pt x="0" y="0"/>
                  </a:moveTo>
                  <a:lnTo>
                    <a:pt x="13926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3168258" y="4722343"/>
              <a:ext cx="130347" cy="207597"/>
            </a:xfrm>
            <a:custGeom>
              <a:avLst/>
              <a:gdLst/>
              <a:ahLst/>
              <a:cxnLst/>
              <a:rect l="0" t="0" r="0" b="0"/>
              <a:pathLst>
                <a:path w="130347" h="207597">
                  <a:moveTo>
                    <a:pt x="34927" y="12800"/>
                  </a:moveTo>
                  <a:lnTo>
                    <a:pt x="45489" y="2238"/>
                  </a:lnTo>
                  <a:lnTo>
                    <a:pt x="51916" y="233"/>
                  </a:lnTo>
                  <a:lnTo>
                    <a:pt x="59517" y="0"/>
                  </a:lnTo>
                  <a:lnTo>
                    <a:pt x="67900" y="951"/>
                  </a:lnTo>
                  <a:lnTo>
                    <a:pt x="76804" y="2690"/>
                  </a:lnTo>
                  <a:lnTo>
                    <a:pt x="86056" y="4955"/>
                  </a:lnTo>
                  <a:lnTo>
                    <a:pt x="95541" y="7570"/>
                  </a:lnTo>
                  <a:lnTo>
                    <a:pt x="104074" y="13734"/>
                  </a:lnTo>
                  <a:lnTo>
                    <a:pt x="111974" y="22265"/>
                  </a:lnTo>
                  <a:lnTo>
                    <a:pt x="119451" y="32374"/>
                  </a:lnTo>
                  <a:lnTo>
                    <a:pt x="124435" y="44640"/>
                  </a:lnTo>
                  <a:lnTo>
                    <a:pt x="127759" y="58343"/>
                  </a:lnTo>
                  <a:lnTo>
                    <a:pt x="129974" y="73006"/>
                  </a:lnTo>
                  <a:lnTo>
                    <a:pt x="130346" y="87202"/>
                  </a:lnTo>
                  <a:lnTo>
                    <a:pt x="129488" y="101087"/>
                  </a:lnTo>
                  <a:lnTo>
                    <a:pt x="127811" y="114765"/>
                  </a:lnTo>
                  <a:lnTo>
                    <a:pt x="124482" y="127200"/>
                  </a:lnTo>
                  <a:lnTo>
                    <a:pt x="120053" y="138806"/>
                  </a:lnTo>
                  <a:lnTo>
                    <a:pt x="114889" y="149859"/>
                  </a:lnTo>
                  <a:lnTo>
                    <a:pt x="109236" y="159438"/>
                  </a:lnTo>
                  <a:lnTo>
                    <a:pt x="103257" y="168035"/>
                  </a:lnTo>
                  <a:lnTo>
                    <a:pt x="97060" y="175977"/>
                  </a:lnTo>
                  <a:lnTo>
                    <a:pt x="89612" y="183482"/>
                  </a:lnTo>
                  <a:lnTo>
                    <a:pt x="81332" y="190696"/>
                  </a:lnTo>
                  <a:lnTo>
                    <a:pt x="72495" y="197716"/>
                  </a:lnTo>
                  <a:lnTo>
                    <a:pt x="62183" y="202396"/>
                  </a:lnTo>
                  <a:lnTo>
                    <a:pt x="50887" y="205516"/>
                  </a:lnTo>
                  <a:lnTo>
                    <a:pt x="38935" y="207596"/>
                  </a:lnTo>
                  <a:lnTo>
                    <a:pt x="28757" y="205667"/>
                  </a:lnTo>
                  <a:lnTo>
                    <a:pt x="19760" y="201065"/>
                  </a:lnTo>
                  <a:lnTo>
                    <a:pt x="11552" y="194680"/>
                  </a:lnTo>
                  <a:lnTo>
                    <a:pt x="6080" y="186003"/>
                  </a:lnTo>
                  <a:lnTo>
                    <a:pt x="2432" y="175797"/>
                  </a:lnTo>
                  <a:lnTo>
                    <a:pt x="0" y="164572"/>
                  </a:lnTo>
                  <a:lnTo>
                    <a:pt x="1695" y="154878"/>
                  </a:lnTo>
                  <a:lnTo>
                    <a:pt x="6140" y="146204"/>
                  </a:lnTo>
                  <a:lnTo>
                    <a:pt x="12420" y="138212"/>
                  </a:lnTo>
                  <a:lnTo>
                    <a:pt x="21027" y="132883"/>
                  </a:lnTo>
                  <a:lnTo>
                    <a:pt x="31187" y="129331"/>
                  </a:lnTo>
                  <a:lnTo>
                    <a:pt x="42382" y="126962"/>
                  </a:lnTo>
                  <a:lnTo>
                    <a:pt x="52055" y="128700"/>
                  </a:lnTo>
                  <a:lnTo>
                    <a:pt x="60715" y="133173"/>
                  </a:lnTo>
                  <a:lnTo>
                    <a:pt x="68698" y="139472"/>
                  </a:lnTo>
                  <a:lnTo>
                    <a:pt x="76231" y="146987"/>
                  </a:lnTo>
                  <a:lnTo>
                    <a:pt x="83464" y="155313"/>
                  </a:lnTo>
                  <a:lnTo>
                    <a:pt x="90496" y="164180"/>
                  </a:lnTo>
                  <a:lnTo>
                    <a:pt x="97396" y="172301"/>
                  </a:lnTo>
                  <a:lnTo>
                    <a:pt x="104205" y="179926"/>
                  </a:lnTo>
                  <a:lnTo>
                    <a:pt x="124457" y="2018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3372297" y="4715369"/>
              <a:ext cx="136173" cy="188888"/>
            </a:xfrm>
            <a:custGeom>
              <a:avLst/>
              <a:gdLst/>
              <a:ahLst/>
              <a:cxnLst/>
              <a:rect l="0" t="0" r="0" b="0"/>
              <a:pathLst>
                <a:path w="136173" h="188888">
                  <a:moveTo>
                    <a:pt x="0" y="9827"/>
                  </a:moveTo>
                  <a:lnTo>
                    <a:pt x="15843" y="4546"/>
                  </a:lnTo>
                  <a:lnTo>
                    <a:pt x="24931" y="2990"/>
                  </a:lnTo>
                  <a:lnTo>
                    <a:pt x="35411" y="1953"/>
                  </a:lnTo>
                  <a:lnTo>
                    <a:pt x="46819" y="1262"/>
                  </a:lnTo>
                  <a:lnTo>
                    <a:pt x="71284" y="493"/>
                  </a:lnTo>
                  <a:lnTo>
                    <a:pt x="123015" y="0"/>
                  </a:lnTo>
                  <a:lnTo>
                    <a:pt x="130644" y="4381"/>
                  </a:lnTo>
                  <a:lnTo>
                    <a:pt x="134624" y="11723"/>
                  </a:lnTo>
                  <a:lnTo>
                    <a:pt x="136172" y="21038"/>
                  </a:lnTo>
                  <a:lnTo>
                    <a:pt x="136100" y="30565"/>
                  </a:lnTo>
                  <a:lnTo>
                    <a:pt x="134945" y="40232"/>
                  </a:lnTo>
                  <a:lnTo>
                    <a:pt x="133071" y="49992"/>
                  </a:lnTo>
                  <a:lnTo>
                    <a:pt x="128040" y="72627"/>
                  </a:lnTo>
                  <a:lnTo>
                    <a:pt x="125151" y="84853"/>
                  </a:lnTo>
                  <a:lnTo>
                    <a:pt x="123226" y="97425"/>
                  </a:lnTo>
                  <a:lnTo>
                    <a:pt x="121942" y="110227"/>
                  </a:lnTo>
                  <a:lnTo>
                    <a:pt x="121086" y="123183"/>
                  </a:lnTo>
                  <a:lnTo>
                    <a:pt x="120515" y="136242"/>
                  </a:lnTo>
                  <a:lnTo>
                    <a:pt x="119373" y="18888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3422036" y="4794830"/>
              <a:ext cx="129322" cy="9949"/>
            </a:xfrm>
            <a:custGeom>
              <a:avLst/>
              <a:gdLst/>
              <a:ahLst/>
              <a:cxnLst/>
              <a:rect l="0" t="0" r="0" b="0"/>
              <a:pathLst>
                <a:path w="129322" h="9949">
                  <a:moveTo>
                    <a:pt x="0" y="9948"/>
                  </a:moveTo>
                  <a:lnTo>
                    <a:pt x="21124" y="4666"/>
                  </a:lnTo>
                  <a:lnTo>
                    <a:pt x="31768" y="3111"/>
                  </a:lnTo>
                  <a:lnTo>
                    <a:pt x="43285" y="2074"/>
                  </a:lnTo>
                  <a:lnTo>
                    <a:pt x="55384" y="1383"/>
                  </a:lnTo>
                  <a:lnTo>
                    <a:pt x="80617" y="614"/>
                  </a:lnTo>
                  <a:lnTo>
                    <a:pt x="12932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3601096" y="4894308"/>
              <a:ext cx="39792" cy="119374"/>
            </a:xfrm>
            <a:custGeom>
              <a:avLst/>
              <a:gdLst/>
              <a:ahLst/>
              <a:cxnLst/>
              <a:rect l="0" t="0" r="0" b="0"/>
              <a:pathLst>
                <a:path w="39792" h="119374">
                  <a:moveTo>
                    <a:pt x="39791" y="0"/>
                  </a:moveTo>
                  <a:lnTo>
                    <a:pt x="39791" y="21123"/>
                  </a:lnTo>
                  <a:lnTo>
                    <a:pt x="38686" y="31767"/>
                  </a:lnTo>
                  <a:lnTo>
                    <a:pt x="36844" y="43284"/>
                  </a:lnTo>
                  <a:lnTo>
                    <a:pt x="34510" y="55384"/>
                  </a:lnTo>
                  <a:lnTo>
                    <a:pt x="30744" y="66765"/>
                  </a:lnTo>
                  <a:lnTo>
                    <a:pt x="26023" y="77669"/>
                  </a:lnTo>
                  <a:lnTo>
                    <a:pt x="0" y="1193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3709007" y="4635665"/>
              <a:ext cx="103473" cy="249334"/>
            </a:xfrm>
            <a:custGeom>
              <a:avLst/>
              <a:gdLst/>
              <a:ahLst/>
              <a:cxnLst/>
              <a:rect l="0" t="0" r="0" b="0"/>
              <a:pathLst>
                <a:path w="103473" h="249334">
                  <a:moveTo>
                    <a:pt x="11463" y="39791"/>
                  </a:moveTo>
                  <a:lnTo>
                    <a:pt x="901" y="50353"/>
                  </a:lnTo>
                  <a:lnTo>
                    <a:pt x="0" y="57886"/>
                  </a:lnTo>
                  <a:lnTo>
                    <a:pt x="1611" y="67329"/>
                  </a:lnTo>
                  <a:lnTo>
                    <a:pt x="4894" y="78045"/>
                  </a:lnTo>
                  <a:lnTo>
                    <a:pt x="11505" y="88505"/>
                  </a:lnTo>
                  <a:lnTo>
                    <a:pt x="20333" y="98795"/>
                  </a:lnTo>
                  <a:lnTo>
                    <a:pt x="55708" y="133853"/>
                  </a:lnTo>
                  <a:lnTo>
                    <a:pt x="64171" y="143396"/>
                  </a:lnTo>
                  <a:lnTo>
                    <a:pt x="73129" y="154179"/>
                  </a:lnTo>
                  <a:lnTo>
                    <a:pt x="82417" y="165789"/>
                  </a:lnTo>
                  <a:lnTo>
                    <a:pt x="89714" y="176844"/>
                  </a:lnTo>
                  <a:lnTo>
                    <a:pt x="95684" y="187531"/>
                  </a:lnTo>
                  <a:lnTo>
                    <a:pt x="100769" y="197971"/>
                  </a:lnTo>
                  <a:lnTo>
                    <a:pt x="103054" y="208247"/>
                  </a:lnTo>
                  <a:lnTo>
                    <a:pt x="103472" y="218414"/>
                  </a:lnTo>
                  <a:lnTo>
                    <a:pt x="102645" y="228507"/>
                  </a:lnTo>
                  <a:lnTo>
                    <a:pt x="98779" y="236342"/>
                  </a:lnTo>
                  <a:lnTo>
                    <a:pt x="92885" y="242670"/>
                  </a:lnTo>
                  <a:lnTo>
                    <a:pt x="85640" y="247995"/>
                  </a:lnTo>
                  <a:lnTo>
                    <a:pt x="76388" y="249333"/>
                  </a:lnTo>
                  <a:lnTo>
                    <a:pt x="65799" y="248015"/>
                  </a:lnTo>
                  <a:lnTo>
                    <a:pt x="54319" y="244926"/>
                  </a:lnTo>
                  <a:lnTo>
                    <a:pt x="44455" y="239550"/>
                  </a:lnTo>
                  <a:lnTo>
                    <a:pt x="35668" y="232651"/>
                  </a:lnTo>
                  <a:lnTo>
                    <a:pt x="27600" y="224735"/>
                  </a:lnTo>
                  <a:lnTo>
                    <a:pt x="22221" y="215037"/>
                  </a:lnTo>
                  <a:lnTo>
                    <a:pt x="18635" y="204150"/>
                  </a:lnTo>
                  <a:lnTo>
                    <a:pt x="16244" y="192471"/>
                  </a:lnTo>
                  <a:lnTo>
                    <a:pt x="15755" y="181369"/>
                  </a:lnTo>
                  <a:lnTo>
                    <a:pt x="16535" y="170652"/>
                  </a:lnTo>
                  <a:lnTo>
                    <a:pt x="18160" y="160191"/>
                  </a:lnTo>
                  <a:lnTo>
                    <a:pt x="22559" y="151006"/>
                  </a:lnTo>
                  <a:lnTo>
                    <a:pt x="28808" y="142673"/>
                  </a:lnTo>
                  <a:lnTo>
                    <a:pt x="36290" y="134906"/>
                  </a:lnTo>
                  <a:lnTo>
                    <a:pt x="43489" y="126413"/>
                  </a:lnTo>
                  <a:lnTo>
                    <a:pt x="50498" y="117435"/>
                  </a:lnTo>
                  <a:lnTo>
                    <a:pt x="57382" y="108133"/>
                  </a:lnTo>
                  <a:lnTo>
                    <a:pt x="70925" y="88956"/>
                  </a:lnTo>
                  <a:lnTo>
                    <a:pt x="77632" y="79200"/>
                  </a:lnTo>
                  <a:lnTo>
                    <a:pt x="80998" y="68274"/>
                  </a:lnTo>
                  <a:lnTo>
                    <a:pt x="82136" y="56569"/>
                  </a:lnTo>
                  <a:lnTo>
                    <a:pt x="81790" y="44345"/>
                  </a:lnTo>
                  <a:lnTo>
                    <a:pt x="78243" y="33985"/>
                  </a:lnTo>
                  <a:lnTo>
                    <a:pt x="72562" y="24867"/>
                  </a:lnTo>
                  <a:lnTo>
                    <a:pt x="65459" y="16578"/>
                  </a:lnTo>
                  <a:lnTo>
                    <a:pt x="56303" y="11052"/>
                  </a:lnTo>
                  <a:lnTo>
                    <a:pt x="45778" y="7369"/>
                  </a:lnTo>
                  <a:lnTo>
                    <a:pt x="1146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3859738" y="4671559"/>
              <a:ext cx="85247" cy="192906"/>
            </a:xfrm>
            <a:custGeom>
              <a:avLst/>
              <a:gdLst/>
              <a:ahLst/>
              <a:cxnLst/>
              <a:rect l="0" t="0" r="0" b="0"/>
              <a:pathLst>
                <a:path w="85247" h="192906">
                  <a:moveTo>
                    <a:pt x="0" y="13845"/>
                  </a:moveTo>
                  <a:lnTo>
                    <a:pt x="15843" y="8564"/>
                  </a:lnTo>
                  <a:lnTo>
                    <a:pt x="24931" y="5903"/>
                  </a:lnTo>
                  <a:lnTo>
                    <a:pt x="46819" y="0"/>
                  </a:lnTo>
                  <a:lnTo>
                    <a:pt x="56635" y="193"/>
                  </a:lnTo>
                  <a:lnTo>
                    <a:pt x="65389" y="2533"/>
                  </a:lnTo>
                  <a:lnTo>
                    <a:pt x="73437" y="6304"/>
                  </a:lnTo>
                  <a:lnTo>
                    <a:pt x="78801" y="13239"/>
                  </a:lnTo>
                  <a:lnTo>
                    <a:pt x="82377" y="22283"/>
                  </a:lnTo>
                  <a:lnTo>
                    <a:pt x="84762" y="32735"/>
                  </a:lnTo>
                  <a:lnTo>
                    <a:pt x="85246" y="44123"/>
                  </a:lnTo>
                  <a:lnTo>
                    <a:pt x="84463" y="56137"/>
                  </a:lnTo>
                  <a:lnTo>
                    <a:pt x="82837" y="68567"/>
                  </a:lnTo>
                  <a:lnTo>
                    <a:pt x="81752" y="82381"/>
                  </a:lnTo>
                  <a:lnTo>
                    <a:pt x="81029" y="97116"/>
                  </a:lnTo>
                  <a:lnTo>
                    <a:pt x="80226" y="127121"/>
                  </a:lnTo>
                  <a:lnTo>
                    <a:pt x="79583" y="19290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4028389" y="4680123"/>
              <a:ext cx="118749" cy="218662"/>
            </a:xfrm>
            <a:custGeom>
              <a:avLst/>
              <a:gdLst/>
              <a:ahLst/>
              <a:cxnLst/>
              <a:rect l="0" t="0" r="0" b="0"/>
              <a:pathLst>
                <a:path w="118749" h="218662">
                  <a:moveTo>
                    <a:pt x="70096" y="5281"/>
                  </a:moveTo>
                  <a:lnTo>
                    <a:pt x="54254" y="0"/>
                  </a:lnTo>
                  <a:lnTo>
                    <a:pt x="46271" y="655"/>
                  </a:lnTo>
                  <a:lnTo>
                    <a:pt x="37633" y="3303"/>
                  </a:lnTo>
                  <a:lnTo>
                    <a:pt x="28558" y="7278"/>
                  </a:lnTo>
                  <a:lnTo>
                    <a:pt x="20298" y="13244"/>
                  </a:lnTo>
                  <a:lnTo>
                    <a:pt x="12581" y="20538"/>
                  </a:lnTo>
                  <a:lnTo>
                    <a:pt x="5225" y="28716"/>
                  </a:lnTo>
                  <a:lnTo>
                    <a:pt x="1427" y="37484"/>
                  </a:lnTo>
                  <a:lnTo>
                    <a:pt x="0" y="46645"/>
                  </a:lnTo>
                  <a:lnTo>
                    <a:pt x="154" y="56069"/>
                  </a:lnTo>
                  <a:lnTo>
                    <a:pt x="2467" y="64562"/>
                  </a:lnTo>
                  <a:lnTo>
                    <a:pt x="6220" y="72434"/>
                  </a:lnTo>
                  <a:lnTo>
                    <a:pt x="10932" y="79893"/>
                  </a:lnTo>
                  <a:lnTo>
                    <a:pt x="16285" y="87077"/>
                  </a:lnTo>
                  <a:lnTo>
                    <a:pt x="22063" y="94076"/>
                  </a:lnTo>
                  <a:lnTo>
                    <a:pt x="28126" y="100953"/>
                  </a:lnTo>
                  <a:lnTo>
                    <a:pt x="43706" y="117436"/>
                  </a:lnTo>
                  <a:lnTo>
                    <a:pt x="52502" y="126475"/>
                  </a:lnTo>
                  <a:lnTo>
                    <a:pt x="60578" y="135815"/>
                  </a:lnTo>
                  <a:lnTo>
                    <a:pt x="68172" y="145359"/>
                  </a:lnTo>
                  <a:lnTo>
                    <a:pt x="75445" y="155037"/>
                  </a:lnTo>
                  <a:lnTo>
                    <a:pt x="82505" y="163700"/>
                  </a:lnTo>
                  <a:lnTo>
                    <a:pt x="89422" y="171686"/>
                  </a:lnTo>
                  <a:lnTo>
                    <a:pt x="96244" y="179220"/>
                  </a:lnTo>
                  <a:lnTo>
                    <a:pt x="99686" y="187559"/>
                  </a:lnTo>
                  <a:lnTo>
                    <a:pt x="100876" y="196434"/>
                  </a:lnTo>
                  <a:lnTo>
                    <a:pt x="100564" y="205667"/>
                  </a:lnTo>
                  <a:lnTo>
                    <a:pt x="95934" y="211822"/>
                  </a:lnTo>
                  <a:lnTo>
                    <a:pt x="88427" y="215926"/>
                  </a:lnTo>
                  <a:lnTo>
                    <a:pt x="79001" y="218661"/>
                  </a:lnTo>
                  <a:lnTo>
                    <a:pt x="69401" y="218274"/>
                  </a:lnTo>
                  <a:lnTo>
                    <a:pt x="59685" y="215806"/>
                  </a:lnTo>
                  <a:lnTo>
                    <a:pt x="49891" y="211950"/>
                  </a:lnTo>
                  <a:lnTo>
                    <a:pt x="42257" y="206063"/>
                  </a:lnTo>
                  <a:lnTo>
                    <a:pt x="36062" y="198822"/>
                  </a:lnTo>
                  <a:lnTo>
                    <a:pt x="30827" y="190679"/>
                  </a:lnTo>
                  <a:lnTo>
                    <a:pt x="28443" y="181935"/>
                  </a:lnTo>
                  <a:lnTo>
                    <a:pt x="27958" y="172789"/>
                  </a:lnTo>
                  <a:lnTo>
                    <a:pt x="28740" y="163376"/>
                  </a:lnTo>
                  <a:lnTo>
                    <a:pt x="31472" y="153785"/>
                  </a:lnTo>
                  <a:lnTo>
                    <a:pt x="35505" y="144075"/>
                  </a:lnTo>
                  <a:lnTo>
                    <a:pt x="40404" y="134285"/>
                  </a:lnTo>
                  <a:lnTo>
                    <a:pt x="45880" y="125549"/>
                  </a:lnTo>
                  <a:lnTo>
                    <a:pt x="51741" y="117514"/>
                  </a:lnTo>
                  <a:lnTo>
                    <a:pt x="57860" y="109946"/>
                  </a:lnTo>
                  <a:lnTo>
                    <a:pt x="64149" y="102690"/>
                  </a:lnTo>
                  <a:lnTo>
                    <a:pt x="70553" y="95643"/>
                  </a:lnTo>
                  <a:lnTo>
                    <a:pt x="83563" y="81917"/>
                  </a:lnTo>
                  <a:lnTo>
                    <a:pt x="116546" y="48437"/>
                  </a:lnTo>
                  <a:lnTo>
                    <a:pt x="118748" y="41789"/>
                  </a:lnTo>
                  <a:lnTo>
                    <a:pt x="118005" y="35146"/>
                  </a:lnTo>
                  <a:lnTo>
                    <a:pt x="99940" y="52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3889582" y="4745091"/>
              <a:ext cx="119374" cy="1"/>
            </a:xfrm>
            <a:custGeom>
              <a:avLst/>
              <a:gdLst/>
              <a:ahLst/>
              <a:cxnLst/>
              <a:rect l="0" t="0" r="0" b="0"/>
              <a:pathLst>
                <a:path w="119374" h="1">
                  <a:moveTo>
                    <a:pt x="0" y="0"/>
                  </a:moveTo>
                  <a:lnTo>
                    <a:pt x="11937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4207911" y="4914203"/>
              <a:ext cx="49740" cy="139270"/>
            </a:xfrm>
            <a:custGeom>
              <a:avLst/>
              <a:gdLst/>
              <a:ahLst/>
              <a:cxnLst/>
              <a:rect l="0" t="0" r="0" b="0"/>
              <a:pathLst>
                <a:path w="49740" h="139270">
                  <a:moveTo>
                    <a:pt x="49739" y="0"/>
                  </a:moveTo>
                  <a:lnTo>
                    <a:pt x="44458" y="21124"/>
                  </a:lnTo>
                  <a:lnTo>
                    <a:pt x="42902" y="31768"/>
                  </a:lnTo>
                  <a:lnTo>
                    <a:pt x="41865" y="43285"/>
                  </a:lnTo>
                  <a:lnTo>
                    <a:pt x="41174" y="55384"/>
                  </a:lnTo>
                  <a:lnTo>
                    <a:pt x="39608" y="66766"/>
                  </a:lnTo>
                  <a:lnTo>
                    <a:pt x="37458" y="77670"/>
                  </a:lnTo>
                  <a:lnTo>
                    <a:pt x="34919" y="88255"/>
                  </a:lnTo>
                  <a:lnTo>
                    <a:pt x="31017" y="97523"/>
                  </a:lnTo>
                  <a:lnTo>
                    <a:pt x="26204" y="105912"/>
                  </a:lnTo>
                  <a:lnTo>
                    <a:pt x="0" y="1392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4301657" y="4755039"/>
              <a:ext cx="154949" cy="69635"/>
            </a:xfrm>
            <a:custGeom>
              <a:avLst/>
              <a:gdLst/>
              <a:ahLst/>
              <a:cxnLst/>
              <a:rect l="0" t="0" r="0" b="0"/>
              <a:pathLst>
                <a:path w="154949" h="69635">
                  <a:moveTo>
                    <a:pt x="5732" y="0"/>
                  </a:moveTo>
                  <a:lnTo>
                    <a:pt x="450" y="15843"/>
                  </a:lnTo>
                  <a:lnTo>
                    <a:pt x="0" y="23825"/>
                  </a:lnTo>
                  <a:lnTo>
                    <a:pt x="805" y="32463"/>
                  </a:lnTo>
                  <a:lnTo>
                    <a:pt x="2448" y="41537"/>
                  </a:lnTo>
                  <a:lnTo>
                    <a:pt x="6858" y="48692"/>
                  </a:lnTo>
                  <a:lnTo>
                    <a:pt x="13114" y="54568"/>
                  </a:lnTo>
                  <a:lnTo>
                    <a:pt x="20601" y="59590"/>
                  </a:lnTo>
                  <a:lnTo>
                    <a:pt x="31119" y="62938"/>
                  </a:lnTo>
                  <a:lnTo>
                    <a:pt x="43657" y="65170"/>
                  </a:lnTo>
                  <a:lnTo>
                    <a:pt x="57543" y="66658"/>
                  </a:lnTo>
                  <a:lnTo>
                    <a:pt x="71221" y="67650"/>
                  </a:lnTo>
                  <a:lnTo>
                    <a:pt x="84762" y="68311"/>
                  </a:lnTo>
                  <a:lnTo>
                    <a:pt x="154948" y="696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4408249" y="4735143"/>
              <a:ext cx="18514" cy="179061"/>
            </a:xfrm>
            <a:custGeom>
              <a:avLst/>
              <a:gdLst/>
              <a:ahLst/>
              <a:cxnLst/>
              <a:rect l="0" t="0" r="0" b="0"/>
              <a:pathLst>
                <a:path w="18514" h="179061">
                  <a:moveTo>
                    <a:pt x="8565" y="0"/>
                  </a:moveTo>
                  <a:lnTo>
                    <a:pt x="3284" y="21124"/>
                  </a:lnTo>
                  <a:lnTo>
                    <a:pt x="1729" y="31767"/>
                  </a:lnTo>
                  <a:lnTo>
                    <a:pt x="692" y="43285"/>
                  </a:lnTo>
                  <a:lnTo>
                    <a:pt x="0" y="55384"/>
                  </a:lnTo>
                  <a:lnTo>
                    <a:pt x="645" y="67871"/>
                  </a:lnTo>
                  <a:lnTo>
                    <a:pt x="2180" y="80617"/>
                  </a:lnTo>
                  <a:lnTo>
                    <a:pt x="4308" y="93536"/>
                  </a:lnTo>
                  <a:lnTo>
                    <a:pt x="5727" y="106570"/>
                  </a:lnTo>
                  <a:lnTo>
                    <a:pt x="6673" y="119680"/>
                  </a:lnTo>
                  <a:lnTo>
                    <a:pt x="18513" y="1790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4500613" y="4784359"/>
              <a:ext cx="137640" cy="125757"/>
            </a:xfrm>
            <a:custGeom>
              <a:avLst/>
              <a:gdLst/>
              <a:ahLst/>
              <a:cxnLst/>
              <a:rect l="0" t="0" r="0" b="0"/>
              <a:pathLst>
                <a:path w="137640" h="125757">
                  <a:moveTo>
                    <a:pt x="5731" y="523"/>
                  </a:moveTo>
                  <a:lnTo>
                    <a:pt x="450" y="16366"/>
                  </a:lnTo>
                  <a:lnTo>
                    <a:pt x="0" y="24349"/>
                  </a:lnTo>
                  <a:lnTo>
                    <a:pt x="805" y="32986"/>
                  </a:lnTo>
                  <a:lnTo>
                    <a:pt x="2447" y="42061"/>
                  </a:lnTo>
                  <a:lnTo>
                    <a:pt x="4647" y="51426"/>
                  </a:lnTo>
                  <a:lnTo>
                    <a:pt x="7219" y="60986"/>
                  </a:lnTo>
                  <a:lnTo>
                    <a:pt x="10039" y="70675"/>
                  </a:lnTo>
                  <a:lnTo>
                    <a:pt x="14130" y="79345"/>
                  </a:lnTo>
                  <a:lnTo>
                    <a:pt x="19068" y="87335"/>
                  </a:lnTo>
                  <a:lnTo>
                    <a:pt x="24570" y="94873"/>
                  </a:lnTo>
                  <a:lnTo>
                    <a:pt x="31554" y="102109"/>
                  </a:lnTo>
                  <a:lnTo>
                    <a:pt x="39526" y="109144"/>
                  </a:lnTo>
                  <a:lnTo>
                    <a:pt x="48157" y="116044"/>
                  </a:lnTo>
                  <a:lnTo>
                    <a:pt x="59437" y="120644"/>
                  </a:lnTo>
                  <a:lnTo>
                    <a:pt x="72484" y="123711"/>
                  </a:lnTo>
                  <a:lnTo>
                    <a:pt x="86708" y="125756"/>
                  </a:lnTo>
                  <a:lnTo>
                    <a:pt x="98402" y="124908"/>
                  </a:lnTo>
                  <a:lnTo>
                    <a:pt x="108408" y="122132"/>
                  </a:lnTo>
                  <a:lnTo>
                    <a:pt x="117290" y="118071"/>
                  </a:lnTo>
                  <a:lnTo>
                    <a:pt x="124316" y="112048"/>
                  </a:lnTo>
                  <a:lnTo>
                    <a:pt x="130105" y="104716"/>
                  </a:lnTo>
                  <a:lnTo>
                    <a:pt x="135070" y="96512"/>
                  </a:lnTo>
                  <a:lnTo>
                    <a:pt x="137275" y="85517"/>
                  </a:lnTo>
                  <a:lnTo>
                    <a:pt x="137639" y="72660"/>
                  </a:lnTo>
                  <a:lnTo>
                    <a:pt x="136777" y="58562"/>
                  </a:lnTo>
                  <a:lnTo>
                    <a:pt x="133992" y="46953"/>
                  </a:lnTo>
                  <a:lnTo>
                    <a:pt x="129924" y="37003"/>
                  </a:lnTo>
                  <a:lnTo>
                    <a:pt x="125001" y="28159"/>
                  </a:lnTo>
                  <a:lnTo>
                    <a:pt x="118404" y="20052"/>
                  </a:lnTo>
                  <a:lnTo>
                    <a:pt x="110690" y="12437"/>
                  </a:lnTo>
                  <a:lnTo>
                    <a:pt x="102231" y="5150"/>
                  </a:lnTo>
                  <a:lnTo>
                    <a:pt x="93276" y="1397"/>
                  </a:lnTo>
                  <a:lnTo>
                    <a:pt x="83990" y="0"/>
                  </a:lnTo>
                  <a:lnTo>
                    <a:pt x="45522" y="1047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4740281" y="4745091"/>
              <a:ext cx="140815" cy="164676"/>
            </a:xfrm>
            <a:custGeom>
              <a:avLst/>
              <a:gdLst/>
              <a:ahLst/>
              <a:cxnLst/>
              <a:rect l="0" t="0" r="0" b="0"/>
              <a:pathLst>
                <a:path w="140815" h="164676">
                  <a:moveTo>
                    <a:pt x="14758" y="39791"/>
                  </a:moveTo>
                  <a:lnTo>
                    <a:pt x="9477" y="55634"/>
                  </a:lnTo>
                  <a:lnTo>
                    <a:pt x="6816" y="64722"/>
                  </a:lnTo>
                  <a:lnTo>
                    <a:pt x="912" y="86610"/>
                  </a:lnTo>
                  <a:lnTo>
                    <a:pt x="0" y="98636"/>
                  </a:lnTo>
                  <a:lnTo>
                    <a:pt x="498" y="111075"/>
                  </a:lnTo>
                  <a:lnTo>
                    <a:pt x="1935" y="123789"/>
                  </a:lnTo>
                  <a:lnTo>
                    <a:pt x="5104" y="134476"/>
                  </a:lnTo>
                  <a:lnTo>
                    <a:pt x="9427" y="143811"/>
                  </a:lnTo>
                  <a:lnTo>
                    <a:pt x="14520" y="152245"/>
                  </a:lnTo>
                  <a:lnTo>
                    <a:pt x="22336" y="157867"/>
                  </a:lnTo>
                  <a:lnTo>
                    <a:pt x="31968" y="161616"/>
                  </a:lnTo>
                  <a:lnTo>
                    <a:pt x="42811" y="164115"/>
                  </a:lnTo>
                  <a:lnTo>
                    <a:pt x="54461" y="164675"/>
                  </a:lnTo>
                  <a:lnTo>
                    <a:pt x="66649" y="163944"/>
                  </a:lnTo>
                  <a:lnTo>
                    <a:pt x="79195" y="162350"/>
                  </a:lnTo>
                  <a:lnTo>
                    <a:pt x="90875" y="159078"/>
                  </a:lnTo>
                  <a:lnTo>
                    <a:pt x="101978" y="154685"/>
                  </a:lnTo>
                  <a:lnTo>
                    <a:pt x="112696" y="149547"/>
                  </a:lnTo>
                  <a:lnTo>
                    <a:pt x="120946" y="142805"/>
                  </a:lnTo>
                  <a:lnTo>
                    <a:pt x="127552" y="134994"/>
                  </a:lnTo>
                  <a:lnTo>
                    <a:pt x="133061" y="126472"/>
                  </a:lnTo>
                  <a:lnTo>
                    <a:pt x="136733" y="116368"/>
                  </a:lnTo>
                  <a:lnTo>
                    <a:pt x="139182" y="105212"/>
                  </a:lnTo>
                  <a:lnTo>
                    <a:pt x="140814" y="93353"/>
                  </a:lnTo>
                  <a:lnTo>
                    <a:pt x="139692" y="82131"/>
                  </a:lnTo>
                  <a:lnTo>
                    <a:pt x="136733" y="71334"/>
                  </a:lnTo>
                  <a:lnTo>
                    <a:pt x="132550" y="60819"/>
                  </a:lnTo>
                  <a:lnTo>
                    <a:pt x="127550" y="50494"/>
                  </a:lnTo>
                  <a:lnTo>
                    <a:pt x="122007" y="40295"/>
                  </a:lnTo>
                  <a:lnTo>
                    <a:pt x="116100" y="30179"/>
                  </a:lnTo>
                  <a:lnTo>
                    <a:pt x="107742" y="22330"/>
                  </a:lnTo>
                  <a:lnTo>
                    <a:pt x="97748" y="15992"/>
                  </a:lnTo>
                  <a:lnTo>
                    <a:pt x="3465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49738" y="5103211"/>
              <a:ext cx="5043526" cy="179061"/>
            </a:xfrm>
            <a:custGeom>
              <a:avLst/>
              <a:gdLst/>
              <a:ahLst/>
              <a:cxnLst/>
              <a:rect l="0" t="0" r="0" b="0"/>
              <a:pathLst>
                <a:path w="5043526" h="179061">
                  <a:moveTo>
                    <a:pt x="5043525" y="0"/>
                  </a:moveTo>
                  <a:lnTo>
                    <a:pt x="5027683" y="5281"/>
                  </a:lnTo>
                  <a:lnTo>
                    <a:pt x="4983575" y="9026"/>
                  </a:lnTo>
                  <a:lnTo>
                    <a:pt x="4831399" y="9937"/>
                  </a:lnTo>
                  <a:lnTo>
                    <a:pt x="4674705" y="9947"/>
                  </a:lnTo>
                  <a:lnTo>
                    <a:pt x="4620829" y="4667"/>
                  </a:lnTo>
                  <a:lnTo>
                    <a:pt x="4523046" y="410"/>
                  </a:lnTo>
                  <a:lnTo>
                    <a:pt x="4481450" y="5402"/>
                  </a:lnTo>
                  <a:lnTo>
                    <a:pt x="4417179" y="10155"/>
                  </a:lnTo>
                  <a:lnTo>
                    <a:pt x="4391555" y="14830"/>
                  </a:lnTo>
                  <a:lnTo>
                    <a:pt x="4239258" y="19764"/>
                  </a:lnTo>
                  <a:lnTo>
                    <a:pt x="4163065" y="22826"/>
                  </a:lnTo>
                  <a:lnTo>
                    <a:pt x="4126831" y="27764"/>
                  </a:lnTo>
                  <a:lnTo>
                    <a:pt x="3976454" y="32737"/>
                  </a:lnTo>
                  <a:lnTo>
                    <a:pt x="3917533" y="37701"/>
                  </a:lnTo>
                  <a:lnTo>
                    <a:pt x="3773289" y="39710"/>
                  </a:lnTo>
                  <a:lnTo>
                    <a:pt x="3671355" y="45061"/>
                  </a:lnTo>
                  <a:lnTo>
                    <a:pt x="3527310" y="49557"/>
                  </a:lnTo>
                  <a:lnTo>
                    <a:pt x="3472388" y="52633"/>
                  </a:lnTo>
                  <a:lnTo>
                    <a:pt x="3426271" y="57597"/>
                  </a:lnTo>
                  <a:lnTo>
                    <a:pt x="3283816" y="59564"/>
                  </a:lnTo>
                  <a:lnTo>
                    <a:pt x="3132487" y="62630"/>
                  </a:lnTo>
                  <a:lnTo>
                    <a:pt x="3087550" y="67559"/>
                  </a:lnTo>
                  <a:lnTo>
                    <a:pt x="2965968" y="72400"/>
                  </a:lnTo>
                  <a:lnTo>
                    <a:pt x="2911101" y="77454"/>
                  </a:lnTo>
                  <a:lnTo>
                    <a:pt x="2764955" y="79499"/>
                  </a:lnTo>
                  <a:lnTo>
                    <a:pt x="2606298" y="79579"/>
                  </a:lnTo>
                  <a:lnTo>
                    <a:pt x="2562469" y="84862"/>
                  </a:lnTo>
                  <a:lnTo>
                    <a:pt x="2424638" y="92295"/>
                  </a:lnTo>
                  <a:lnTo>
                    <a:pt x="2366796" y="97350"/>
                  </a:lnTo>
                  <a:lnTo>
                    <a:pt x="2310603" y="101795"/>
                  </a:lnTo>
                  <a:lnTo>
                    <a:pt x="2258952" y="107165"/>
                  </a:lnTo>
                  <a:lnTo>
                    <a:pt x="2101902" y="109387"/>
                  </a:lnTo>
                  <a:lnTo>
                    <a:pt x="1719206" y="109426"/>
                  </a:lnTo>
                  <a:lnTo>
                    <a:pt x="1673039" y="114707"/>
                  </a:lnTo>
                  <a:lnTo>
                    <a:pt x="1525288" y="119252"/>
                  </a:lnTo>
                  <a:lnTo>
                    <a:pt x="1376109" y="119370"/>
                  </a:lnTo>
                  <a:lnTo>
                    <a:pt x="1336933" y="124653"/>
                  </a:lnTo>
                  <a:lnTo>
                    <a:pt x="1180309" y="129240"/>
                  </a:lnTo>
                  <a:lnTo>
                    <a:pt x="1097551" y="134591"/>
                  </a:lnTo>
                  <a:lnTo>
                    <a:pt x="943074" y="139147"/>
                  </a:lnTo>
                  <a:lnTo>
                    <a:pt x="900613" y="133952"/>
                  </a:lnTo>
                  <a:lnTo>
                    <a:pt x="836049" y="131341"/>
                  </a:lnTo>
                  <a:lnTo>
                    <a:pt x="796689" y="136429"/>
                  </a:lnTo>
                  <a:lnTo>
                    <a:pt x="655747" y="139158"/>
                  </a:lnTo>
                  <a:lnTo>
                    <a:pt x="542391" y="144540"/>
                  </a:lnTo>
                  <a:lnTo>
                    <a:pt x="387072" y="149095"/>
                  </a:lnTo>
                  <a:lnTo>
                    <a:pt x="235828" y="152163"/>
                  </a:lnTo>
                  <a:lnTo>
                    <a:pt x="204290" y="157158"/>
                  </a:lnTo>
                  <a:lnTo>
                    <a:pt x="171852" y="163062"/>
                  </a:lnTo>
                  <a:lnTo>
                    <a:pt x="115043" y="169023"/>
                  </a:lnTo>
                  <a:lnTo>
                    <a:pt x="92027" y="173862"/>
                  </a:lnTo>
                  <a:lnTo>
                    <a:pt x="0" y="1790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2152937" y="5421540"/>
              <a:ext cx="142672" cy="317980"/>
            </a:xfrm>
            <a:custGeom>
              <a:avLst/>
              <a:gdLst/>
              <a:ahLst/>
              <a:cxnLst/>
              <a:rect l="0" t="0" r="0" b="0"/>
              <a:pathLst>
                <a:path w="142672" h="317980">
                  <a:moveTo>
                    <a:pt x="5731" y="0"/>
                  </a:moveTo>
                  <a:lnTo>
                    <a:pt x="450" y="21124"/>
                  </a:lnTo>
                  <a:lnTo>
                    <a:pt x="0" y="31768"/>
                  </a:lnTo>
                  <a:lnTo>
                    <a:pt x="805" y="43284"/>
                  </a:lnTo>
                  <a:lnTo>
                    <a:pt x="2447" y="55384"/>
                  </a:lnTo>
                  <a:lnTo>
                    <a:pt x="3542" y="67871"/>
                  </a:lnTo>
                  <a:lnTo>
                    <a:pt x="4271" y="80617"/>
                  </a:lnTo>
                  <a:lnTo>
                    <a:pt x="4758" y="93536"/>
                  </a:lnTo>
                  <a:lnTo>
                    <a:pt x="5443" y="138123"/>
                  </a:lnTo>
                  <a:lnTo>
                    <a:pt x="5706" y="221776"/>
                  </a:lnTo>
                  <a:lnTo>
                    <a:pt x="6819" y="227433"/>
                  </a:lnTo>
                  <a:lnTo>
                    <a:pt x="8667" y="227888"/>
                  </a:lnTo>
                  <a:lnTo>
                    <a:pt x="11004" y="224876"/>
                  </a:lnTo>
                  <a:lnTo>
                    <a:pt x="14773" y="220657"/>
                  </a:lnTo>
                  <a:lnTo>
                    <a:pt x="24856" y="210074"/>
                  </a:lnTo>
                  <a:lnTo>
                    <a:pt x="42960" y="191689"/>
                  </a:lnTo>
                  <a:lnTo>
                    <a:pt x="51551" y="187479"/>
                  </a:lnTo>
                  <a:lnTo>
                    <a:pt x="61700" y="184673"/>
                  </a:lnTo>
                  <a:lnTo>
                    <a:pt x="72887" y="182802"/>
                  </a:lnTo>
                  <a:lnTo>
                    <a:pt x="83661" y="183765"/>
                  </a:lnTo>
                  <a:lnTo>
                    <a:pt x="94159" y="186618"/>
                  </a:lnTo>
                  <a:lnTo>
                    <a:pt x="104474" y="190730"/>
                  </a:lnTo>
                  <a:lnTo>
                    <a:pt x="112456" y="196788"/>
                  </a:lnTo>
                  <a:lnTo>
                    <a:pt x="118883" y="204142"/>
                  </a:lnTo>
                  <a:lnTo>
                    <a:pt x="124273" y="212361"/>
                  </a:lnTo>
                  <a:lnTo>
                    <a:pt x="128971" y="222262"/>
                  </a:lnTo>
                  <a:lnTo>
                    <a:pt x="133209" y="233283"/>
                  </a:lnTo>
                  <a:lnTo>
                    <a:pt x="137139" y="245052"/>
                  </a:lnTo>
                  <a:lnTo>
                    <a:pt x="139759" y="257319"/>
                  </a:lnTo>
                  <a:lnTo>
                    <a:pt x="141506" y="269919"/>
                  </a:lnTo>
                  <a:lnTo>
                    <a:pt x="142671" y="282740"/>
                  </a:lnTo>
                  <a:lnTo>
                    <a:pt x="141237" y="293497"/>
                  </a:lnTo>
                  <a:lnTo>
                    <a:pt x="138070" y="302880"/>
                  </a:lnTo>
                  <a:lnTo>
                    <a:pt x="133748" y="311346"/>
                  </a:lnTo>
                  <a:lnTo>
                    <a:pt x="127551" y="315884"/>
                  </a:lnTo>
                  <a:lnTo>
                    <a:pt x="120103" y="317804"/>
                  </a:lnTo>
                  <a:lnTo>
                    <a:pt x="111823" y="317979"/>
                  </a:lnTo>
                  <a:lnTo>
                    <a:pt x="104091" y="315885"/>
                  </a:lnTo>
                  <a:lnTo>
                    <a:pt x="96727" y="312279"/>
                  </a:lnTo>
                  <a:lnTo>
                    <a:pt x="89606" y="307664"/>
                  </a:lnTo>
                  <a:lnTo>
                    <a:pt x="82649" y="302376"/>
                  </a:lnTo>
                  <a:lnTo>
                    <a:pt x="75800" y="296641"/>
                  </a:lnTo>
                  <a:lnTo>
                    <a:pt x="45522" y="2685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2347676" y="5350897"/>
              <a:ext cx="179061" cy="130331"/>
            </a:xfrm>
            <a:custGeom>
              <a:avLst/>
              <a:gdLst/>
              <a:ahLst/>
              <a:cxnLst/>
              <a:rect l="0" t="0" r="0" b="0"/>
              <a:pathLst>
                <a:path w="179061" h="130331">
                  <a:moveTo>
                    <a:pt x="0" y="40800"/>
                  </a:moveTo>
                  <a:lnTo>
                    <a:pt x="5281" y="24957"/>
                  </a:lnTo>
                  <a:lnTo>
                    <a:pt x="10152" y="18079"/>
                  </a:lnTo>
                  <a:lnTo>
                    <a:pt x="16716" y="11284"/>
                  </a:lnTo>
                  <a:lnTo>
                    <a:pt x="24407" y="4543"/>
                  </a:lnTo>
                  <a:lnTo>
                    <a:pt x="33956" y="1154"/>
                  </a:lnTo>
                  <a:lnTo>
                    <a:pt x="44744" y="0"/>
                  </a:lnTo>
                  <a:lnTo>
                    <a:pt x="56356" y="336"/>
                  </a:lnTo>
                  <a:lnTo>
                    <a:pt x="66309" y="2771"/>
                  </a:lnTo>
                  <a:lnTo>
                    <a:pt x="75155" y="6605"/>
                  </a:lnTo>
                  <a:lnTo>
                    <a:pt x="83262" y="11371"/>
                  </a:lnTo>
                  <a:lnTo>
                    <a:pt x="88667" y="18970"/>
                  </a:lnTo>
                  <a:lnTo>
                    <a:pt x="92271" y="28457"/>
                  </a:lnTo>
                  <a:lnTo>
                    <a:pt x="94673" y="39203"/>
                  </a:lnTo>
                  <a:lnTo>
                    <a:pt x="94064" y="50789"/>
                  </a:lnTo>
                  <a:lnTo>
                    <a:pt x="91447" y="62933"/>
                  </a:lnTo>
                  <a:lnTo>
                    <a:pt x="87492" y="75451"/>
                  </a:lnTo>
                  <a:lnTo>
                    <a:pt x="82645" y="87112"/>
                  </a:lnTo>
                  <a:lnTo>
                    <a:pt x="77203" y="98202"/>
                  </a:lnTo>
                  <a:lnTo>
                    <a:pt x="71364" y="108911"/>
                  </a:lnTo>
                  <a:lnTo>
                    <a:pt x="71893" y="116051"/>
                  </a:lnTo>
                  <a:lnTo>
                    <a:pt x="76666" y="120810"/>
                  </a:lnTo>
                  <a:lnTo>
                    <a:pt x="84270" y="123984"/>
                  </a:lnTo>
                  <a:lnTo>
                    <a:pt x="93761" y="126099"/>
                  </a:lnTo>
                  <a:lnTo>
                    <a:pt x="104509" y="127510"/>
                  </a:lnTo>
                  <a:lnTo>
                    <a:pt x="116095" y="128450"/>
                  </a:lnTo>
                  <a:lnTo>
                    <a:pt x="128241" y="129077"/>
                  </a:lnTo>
                  <a:lnTo>
                    <a:pt x="179060" y="1303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2765483" y="5600600"/>
              <a:ext cx="129322" cy="19897"/>
            </a:xfrm>
            <a:custGeom>
              <a:avLst/>
              <a:gdLst/>
              <a:ahLst/>
              <a:cxnLst/>
              <a:rect l="0" t="0" r="0" b="0"/>
              <a:pathLst>
                <a:path w="129322" h="19897">
                  <a:moveTo>
                    <a:pt x="0" y="19896"/>
                  </a:moveTo>
                  <a:lnTo>
                    <a:pt x="15842" y="9334"/>
                  </a:lnTo>
                  <a:lnTo>
                    <a:pt x="26036" y="6223"/>
                  </a:lnTo>
                  <a:lnTo>
                    <a:pt x="38358" y="4148"/>
                  </a:lnTo>
                  <a:lnTo>
                    <a:pt x="52099" y="2766"/>
                  </a:lnTo>
                  <a:lnTo>
                    <a:pt x="65681" y="1844"/>
                  </a:lnTo>
                  <a:lnTo>
                    <a:pt x="79157" y="1230"/>
                  </a:lnTo>
                  <a:lnTo>
                    <a:pt x="12932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2805274" y="5690130"/>
              <a:ext cx="109426" cy="19897"/>
            </a:xfrm>
            <a:custGeom>
              <a:avLst/>
              <a:gdLst/>
              <a:ahLst/>
              <a:cxnLst/>
              <a:rect l="0" t="0" r="0" b="0"/>
              <a:pathLst>
                <a:path w="109426" h="19897">
                  <a:moveTo>
                    <a:pt x="0" y="19896"/>
                  </a:moveTo>
                  <a:lnTo>
                    <a:pt x="21123" y="14615"/>
                  </a:lnTo>
                  <a:lnTo>
                    <a:pt x="32872" y="13059"/>
                  </a:lnTo>
                  <a:lnTo>
                    <a:pt x="46231" y="12022"/>
                  </a:lnTo>
                  <a:lnTo>
                    <a:pt x="10942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4227807" y="5491174"/>
              <a:ext cx="29844" cy="258644"/>
            </a:xfrm>
            <a:custGeom>
              <a:avLst/>
              <a:gdLst/>
              <a:ahLst/>
              <a:cxnLst/>
              <a:rect l="0" t="0" r="0" b="0"/>
              <a:pathLst>
                <a:path w="29844" h="258644">
                  <a:moveTo>
                    <a:pt x="0" y="0"/>
                  </a:moveTo>
                  <a:lnTo>
                    <a:pt x="0" y="55385"/>
                  </a:lnTo>
                  <a:lnTo>
                    <a:pt x="1105" y="67872"/>
                  </a:lnTo>
                  <a:lnTo>
                    <a:pt x="2947" y="80618"/>
                  </a:lnTo>
                  <a:lnTo>
                    <a:pt x="5280" y="93536"/>
                  </a:lnTo>
                  <a:lnTo>
                    <a:pt x="6836" y="106570"/>
                  </a:lnTo>
                  <a:lnTo>
                    <a:pt x="7873" y="119681"/>
                  </a:lnTo>
                  <a:lnTo>
                    <a:pt x="8564" y="132842"/>
                  </a:lnTo>
                  <a:lnTo>
                    <a:pt x="10130" y="146038"/>
                  </a:lnTo>
                  <a:lnTo>
                    <a:pt x="12280" y="159256"/>
                  </a:lnTo>
                  <a:lnTo>
                    <a:pt x="14818" y="172489"/>
                  </a:lnTo>
                  <a:lnTo>
                    <a:pt x="20586" y="198983"/>
                  </a:lnTo>
                  <a:lnTo>
                    <a:pt x="29843" y="2586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4000462" y="5421540"/>
              <a:ext cx="120919" cy="328859"/>
            </a:xfrm>
            <a:custGeom>
              <a:avLst/>
              <a:gdLst/>
              <a:ahLst/>
              <a:cxnLst/>
              <a:rect l="0" t="0" r="0" b="0"/>
              <a:pathLst>
                <a:path w="120919" h="328859">
                  <a:moveTo>
                    <a:pt x="28389" y="0"/>
                  </a:moveTo>
                  <a:lnTo>
                    <a:pt x="17827" y="15843"/>
                  </a:lnTo>
                  <a:lnTo>
                    <a:pt x="14716" y="24931"/>
                  </a:lnTo>
                  <a:lnTo>
                    <a:pt x="12641" y="35411"/>
                  </a:lnTo>
                  <a:lnTo>
                    <a:pt x="11259" y="46819"/>
                  </a:lnTo>
                  <a:lnTo>
                    <a:pt x="10337" y="58845"/>
                  </a:lnTo>
                  <a:lnTo>
                    <a:pt x="9722" y="71284"/>
                  </a:lnTo>
                  <a:lnTo>
                    <a:pt x="9313" y="83998"/>
                  </a:lnTo>
                  <a:lnTo>
                    <a:pt x="7934" y="96895"/>
                  </a:lnTo>
                  <a:lnTo>
                    <a:pt x="5910" y="109915"/>
                  </a:lnTo>
                  <a:lnTo>
                    <a:pt x="3455" y="123015"/>
                  </a:lnTo>
                  <a:lnTo>
                    <a:pt x="1818" y="136170"/>
                  </a:lnTo>
                  <a:lnTo>
                    <a:pt x="727" y="149361"/>
                  </a:lnTo>
                  <a:lnTo>
                    <a:pt x="0" y="162577"/>
                  </a:lnTo>
                  <a:lnTo>
                    <a:pt x="620" y="175809"/>
                  </a:lnTo>
                  <a:lnTo>
                    <a:pt x="2139" y="189051"/>
                  </a:lnTo>
                  <a:lnTo>
                    <a:pt x="4257" y="202300"/>
                  </a:lnTo>
                  <a:lnTo>
                    <a:pt x="7880" y="215555"/>
                  </a:lnTo>
                  <a:lnTo>
                    <a:pt x="12506" y="228812"/>
                  </a:lnTo>
                  <a:lnTo>
                    <a:pt x="17800" y="242071"/>
                  </a:lnTo>
                  <a:lnTo>
                    <a:pt x="23540" y="254227"/>
                  </a:lnTo>
                  <a:lnTo>
                    <a:pt x="29578" y="265646"/>
                  </a:lnTo>
                  <a:lnTo>
                    <a:pt x="35813" y="276575"/>
                  </a:lnTo>
                  <a:lnTo>
                    <a:pt x="42181" y="287177"/>
                  </a:lnTo>
                  <a:lnTo>
                    <a:pt x="55151" y="307800"/>
                  </a:lnTo>
                  <a:lnTo>
                    <a:pt x="62810" y="315731"/>
                  </a:lnTo>
                  <a:lnTo>
                    <a:pt x="71232" y="322123"/>
                  </a:lnTo>
                  <a:lnTo>
                    <a:pt x="80162" y="327490"/>
                  </a:lnTo>
                  <a:lnTo>
                    <a:pt x="88327" y="328858"/>
                  </a:lnTo>
                  <a:lnTo>
                    <a:pt x="95980" y="327559"/>
                  </a:lnTo>
                  <a:lnTo>
                    <a:pt x="103293" y="324482"/>
                  </a:lnTo>
                  <a:lnTo>
                    <a:pt x="109273" y="319115"/>
                  </a:lnTo>
                  <a:lnTo>
                    <a:pt x="114366" y="312222"/>
                  </a:lnTo>
                  <a:lnTo>
                    <a:pt x="118866" y="304310"/>
                  </a:lnTo>
                  <a:lnTo>
                    <a:pt x="120761" y="295719"/>
                  </a:lnTo>
                  <a:lnTo>
                    <a:pt x="120918" y="286676"/>
                  </a:lnTo>
                  <a:lnTo>
                    <a:pt x="119919" y="277331"/>
                  </a:lnTo>
                  <a:lnTo>
                    <a:pt x="117041" y="268891"/>
                  </a:lnTo>
                  <a:lnTo>
                    <a:pt x="112913" y="261054"/>
                  </a:lnTo>
                  <a:lnTo>
                    <a:pt x="107950" y="253618"/>
                  </a:lnTo>
                  <a:lnTo>
                    <a:pt x="102430" y="246450"/>
                  </a:lnTo>
                  <a:lnTo>
                    <a:pt x="96540" y="239461"/>
                  </a:lnTo>
                  <a:lnTo>
                    <a:pt x="90403" y="232591"/>
                  </a:lnTo>
                  <a:lnTo>
                    <a:pt x="82995" y="229117"/>
                  </a:lnTo>
                  <a:lnTo>
                    <a:pt x="74741" y="227905"/>
                  </a:lnTo>
                  <a:lnTo>
                    <a:pt x="65922" y="228203"/>
                  </a:lnTo>
                  <a:lnTo>
                    <a:pt x="57832" y="230613"/>
                  </a:lnTo>
                  <a:lnTo>
                    <a:pt x="50228" y="234429"/>
                  </a:lnTo>
                  <a:lnTo>
                    <a:pt x="42948" y="239184"/>
                  </a:lnTo>
                  <a:lnTo>
                    <a:pt x="36990" y="245670"/>
                  </a:lnTo>
                  <a:lnTo>
                    <a:pt x="8493" y="28848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4" name="Group 113"/>
          <p:cNvGrpSpPr/>
          <p:nvPr/>
        </p:nvGrpSpPr>
        <p:grpSpPr>
          <a:xfrm>
            <a:off x="3292715" y="5437548"/>
            <a:ext cx="557077" cy="342113"/>
            <a:chOff x="3292715" y="5437548"/>
            <a:chExt cx="557077" cy="342113"/>
          </a:xfrm>
        </p:grpSpPr>
        <p:sp>
          <p:nvSpPr>
            <p:cNvPr id="109" name="Freeform 108"/>
            <p:cNvSpPr/>
            <p:nvPr/>
          </p:nvSpPr>
          <p:spPr>
            <a:xfrm>
              <a:off x="3292715" y="5441436"/>
              <a:ext cx="9539" cy="258643"/>
            </a:xfrm>
            <a:custGeom>
              <a:avLst/>
              <a:gdLst/>
              <a:ahLst/>
              <a:cxnLst/>
              <a:rect l="0" t="0" r="0" b="0"/>
              <a:pathLst>
                <a:path w="9539" h="258643">
                  <a:moveTo>
                    <a:pt x="0" y="0"/>
                  </a:moveTo>
                  <a:lnTo>
                    <a:pt x="5281" y="15842"/>
                  </a:lnTo>
                  <a:lnTo>
                    <a:pt x="6837" y="24931"/>
                  </a:lnTo>
                  <a:lnTo>
                    <a:pt x="7874" y="35411"/>
                  </a:lnTo>
                  <a:lnTo>
                    <a:pt x="8565" y="46818"/>
                  </a:lnTo>
                  <a:lnTo>
                    <a:pt x="9333" y="71284"/>
                  </a:lnTo>
                  <a:lnTo>
                    <a:pt x="9538" y="83998"/>
                  </a:lnTo>
                  <a:lnTo>
                    <a:pt x="8569" y="98000"/>
                  </a:lnTo>
                  <a:lnTo>
                    <a:pt x="6818" y="112862"/>
                  </a:lnTo>
                  <a:lnTo>
                    <a:pt x="4545" y="128296"/>
                  </a:lnTo>
                  <a:lnTo>
                    <a:pt x="3030" y="143006"/>
                  </a:lnTo>
                  <a:lnTo>
                    <a:pt x="2020" y="157235"/>
                  </a:lnTo>
                  <a:lnTo>
                    <a:pt x="1347" y="171141"/>
                  </a:lnTo>
                  <a:lnTo>
                    <a:pt x="598" y="198384"/>
                  </a:lnTo>
                  <a:lnTo>
                    <a:pt x="0" y="2586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3379162" y="5481227"/>
              <a:ext cx="158257" cy="181249"/>
            </a:xfrm>
            <a:custGeom>
              <a:avLst/>
              <a:gdLst/>
              <a:ahLst/>
              <a:cxnLst/>
              <a:rect l="0" t="0" r="0" b="0"/>
              <a:pathLst>
                <a:path w="158257" h="181249">
                  <a:moveTo>
                    <a:pt x="32927" y="0"/>
                  </a:moveTo>
                  <a:lnTo>
                    <a:pt x="17084" y="15843"/>
                  </a:lnTo>
                  <a:lnTo>
                    <a:pt x="11312" y="24931"/>
                  </a:lnTo>
                  <a:lnTo>
                    <a:pt x="6358" y="35411"/>
                  </a:lnTo>
                  <a:lnTo>
                    <a:pt x="1951" y="46818"/>
                  </a:lnTo>
                  <a:lnTo>
                    <a:pt x="117" y="59950"/>
                  </a:lnTo>
                  <a:lnTo>
                    <a:pt x="0" y="74231"/>
                  </a:lnTo>
                  <a:lnTo>
                    <a:pt x="1028" y="89279"/>
                  </a:lnTo>
                  <a:lnTo>
                    <a:pt x="3924" y="102626"/>
                  </a:lnTo>
                  <a:lnTo>
                    <a:pt x="8065" y="114840"/>
                  </a:lnTo>
                  <a:lnTo>
                    <a:pt x="13036" y="126299"/>
                  </a:lnTo>
                  <a:lnTo>
                    <a:pt x="18561" y="137254"/>
                  </a:lnTo>
                  <a:lnTo>
                    <a:pt x="24455" y="147873"/>
                  </a:lnTo>
                  <a:lnTo>
                    <a:pt x="30594" y="158269"/>
                  </a:lnTo>
                  <a:lnTo>
                    <a:pt x="38004" y="166305"/>
                  </a:lnTo>
                  <a:lnTo>
                    <a:pt x="46259" y="172767"/>
                  </a:lnTo>
                  <a:lnTo>
                    <a:pt x="55078" y="178181"/>
                  </a:lnTo>
                  <a:lnTo>
                    <a:pt x="66485" y="180684"/>
                  </a:lnTo>
                  <a:lnTo>
                    <a:pt x="79615" y="181248"/>
                  </a:lnTo>
                  <a:lnTo>
                    <a:pt x="93896" y="180519"/>
                  </a:lnTo>
                  <a:lnTo>
                    <a:pt x="105626" y="177822"/>
                  </a:lnTo>
                  <a:lnTo>
                    <a:pt x="115658" y="173813"/>
                  </a:lnTo>
                  <a:lnTo>
                    <a:pt x="124556" y="168930"/>
                  </a:lnTo>
                  <a:lnTo>
                    <a:pt x="132698" y="162359"/>
                  </a:lnTo>
                  <a:lnTo>
                    <a:pt x="140337" y="154662"/>
                  </a:lnTo>
                  <a:lnTo>
                    <a:pt x="147641" y="146215"/>
                  </a:lnTo>
                  <a:lnTo>
                    <a:pt x="152510" y="135057"/>
                  </a:lnTo>
                  <a:lnTo>
                    <a:pt x="155755" y="122092"/>
                  </a:lnTo>
                  <a:lnTo>
                    <a:pt x="157919" y="107922"/>
                  </a:lnTo>
                  <a:lnTo>
                    <a:pt x="158256" y="94054"/>
                  </a:lnTo>
                  <a:lnTo>
                    <a:pt x="157376" y="80388"/>
                  </a:lnTo>
                  <a:lnTo>
                    <a:pt x="155684" y="66855"/>
                  </a:lnTo>
                  <a:lnTo>
                    <a:pt x="153451" y="54518"/>
                  </a:lnTo>
                  <a:lnTo>
                    <a:pt x="150856" y="42977"/>
                  </a:lnTo>
                  <a:lnTo>
                    <a:pt x="148021" y="31967"/>
                  </a:lnTo>
                  <a:lnTo>
                    <a:pt x="142816" y="22416"/>
                  </a:lnTo>
                  <a:lnTo>
                    <a:pt x="136029" y="13839"/>
                  </a:lnTo>
                  <a:lnTo>
                    <a:pt x="128189" y="5910"/>
                  </a:lnTo>
                  <a:lnTo>
                    <a:pt x="118541" y="2835"/>
                  </a:lnTo>
                  <a:lnTo>
                    <a:pt x="107688" y="2995"/>
                  </a:lnTo>
                  <a:lnTo>
                    <a:pt x="96031" y="5312"/>
                  </a:lnTo>
                  <a:lnTo>
                    <a:pt x="86049" y="9068"/>
                  </a:lnTo>
                  <a:lnTo>
                    <a:pt x="77184" y="13782"/>
                  </a:lnTo>
                  <a:lnTo>
                    <a:pt x="69063" y="19136"/>
                  </a:lnTo>
                  <a:lnTo>
                    <a:pt x="61439" y="24916"/>
                  </a:lnTo>
                  <a:lnTo>
                    <a:pt x="54145" y="30979"/>
                  </a:lnTo>
                  <a:lnTo>
                    <a:pt x="22979" y="696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3601096" y="5680182"/>
              <a:ext cx="22749" cy="99479"/>
            </a:xfrm>
            <a:custGeom>
              <a:avLst/>
              <a:gdLst/>
              <a:ahLst/>
              <a:cxnLst/>
              <a:rect l="0" t="0" r="0" b="0"/>
              <a:pathLst>
                <a:path w="22749" h="99479">
                  <a:moveTo>
                    <a:pt x="9948" y="0"/>
                  </a:moveTo>
                  <a:lnTo>
                    <a:pt x="20510" y="15843"/>
                  </a:lnTo>
                  <a:lnTo>
                    <a:pt x="22516" y="23826"/>
                  </a:lnTo>
                  <a:lnTo>
                    <a:pt x="22748" y="32464"/>
                  </a:lnTo>
                  <a:lnTo>
                    <a:pt x="21797" y="41538"/>
                  </a:lnTo>
                  <a:lnTo>
                    <a:pt x="20058" y="50904"/>
                  </a:lnTo>
                  <a:lnTo>
                    <a:pt x="17793" y="60464"/>
                  </a:lnTo>
                  <a:lnTo>
                    <a:pt x="0" y="9947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3690626" y="5481227"/>
              <a:ext cx="118137" cy="195881"/>
            </a:xfrm>
            <a:custGeom>
              <a:avLst/>
              <a:gdLst/>
              <a:ahLst/>
              <a:cxnLst/>
              <a:rect l="0" t="0" r="0" b="0"/>
              <a:pathLst>
                <a:path w="118137" h="195881">
                  <a:moveTo>
                    <a:pt x="29844" y="0"/>
                  </a:moveTo>
                  <a:lnTo>
                    <a:pt x="15998" y="41538"/>
                  </a:lnTo>
                  <a:lnTo>
                    <a:pt x="16192" y="49798"/>
                  </a:lnTo>
                  <a:lnTo>
                    <a:pt x="18532" y="57515"/>
                  </a:lnTo>
                  <a:lnTo>
                    <a:pt x="22302" y="64871"/>
                  </a:lnTo>
                  <a:lnTo>
                    <a:pt x="29238" y="70880"/>
                  </a:lnTo>
                  <a:lnTo>
                    <a:pt x="38282" y="75991"/>
                  </a:lnTo>
                  <a:lnTo>
                    <a:pt x="48733" y="80504"/>
                  </a:lnTo>
                  <a:lnTo>
                    <a:pt x="57911" y="85723"/>
                  </a:lnTo>
                  <a:lnTo>
                    <a:pt x="66240" y="91413"/>
                  </a:lnTo>
                  <a:lnTo>
                    <a:pt x="74003" y="97417"/>
                  </a:lnTo>
                  <a:lnTo>
                    <a:pt x="81390" y="103631"/>
                  </a:lnTo>
                  <a:lnTo>
                    <a:pt x="88524" y="109983"/>
                  </a:lnTo>
                  <a:lnTo>
                    <a:pt x="95492" y="116429"/>
                  </a:lnTo>
                  <a:lnTo>
                    <a:pt x="102347" y="124042"/>
                  </a:lnTo>
                  <a:lnTo>
                    <a:pt x="109128" y="132434"/>
                  </a:lnTo>
                  <a:lnTo>
                    <a:pt x="115859" y="141344"/>
                  </a:lnTo>
                  <a:lnTo>
                    <a:pt x="118136" y="150600"/>
                  </a:lnTo>
                  <a:lnTo>
                    <a:pt x="117443" y="160086"/>
                  </a:lnTo>
                  <a:lnTo>
                    <a:pt x="114771" y="169727"/>
                  </a:lnTo>
                  <a:lnTo>
                    <a:pt x="109673" y="177259"/>
                  </a:lnTo>
                  <a:lnTo>
                    <a:pt x="102959" y="183386"/>
                  </a:lnTo>
                  <a:lnTo>
                    <a:pt x="95167" y="188576"/>
                  </a:lnTo>
                  <a:lnTo>
                    <a:pt x="85551" y="192036"/>
                  </a:lnTo>
                  <a:lnTo>
                    <a:pt x="74719" y="194342"/>
                  </a:lnTo>
                  <a:lnTo>
                    <a:pt x="63076" y="195880"/>
                  </a:lnTo>
                  <a:lnTo>
                    <a:pt x="51999" y="195800"/>
                  </a:lnTo>
                  <a:lnTo>
                    <a:pt x="41298" y="194641"/>
                  </a:lnTo>
                  <a:lnTo>
                    <a:pt x="0" y="1790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3720470" y="5437548"/>
              <a:ext cx="129322" cy="23784"/>
            </a:xfrm>
            <a:custGeom>
              <a:avLst/>
              <a:gdLst/>
              <a:ahLst/>
              <a:cxnLst/>
              <a:rect l="0" t="0" r="0" b="0"/>
              <a:pathLst>
                <a:path w="129322" h="23784">
                  <a:moveTo>
                    <a:pt x="0" y="23783"/>
                  </a:moveTo>
                  <a:lnTo>
                    <a:pt x="15843" y="13222"/>
                  </a:lnTo>
                  <a:lnTo>
                    <a:pt x="23825" y="9005"/>
                  </a:lnTo>
                  <a:lnTo>
                    <a:pt x="32463" y="5088"/>
                  </a:lnTo>
                  <a:lnTo>
                    <a:pt x="41537" y="1372"/>
                  </a:lnTo>
                  <a:lnTo>
                    <a:pt x="50903" y="0"/>
                  </a:lnTo>
                  <a:lnTo>
                    <a:pt x="60463" y="191"/>
                  </a:lnTo>
                  <a:lnTo>
                    <a:pt x="70152" y="1423"/>
                  </a:lnTo>
                  <a:lnTo>
                    <a:pt x="81032" y="2244"/>
                  </a:lnTo>
                  <a:lnTo>
                    <a:pt x="92707" y="2792"/>
                  </a:lnTo>
                  <a:lnTo>
                    <a:pt x="129321" y="388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1890078" y="5272323"/>
            <a:ext cx="2367573" cy="612983"/>
            <a:chOff x="1890078" y="5272323"/>
            <a:chExt cx="2367573" cy="612983"/>
          </a:xfrm>
        </p:grpSpPr>
        <p:sp>
          <p:nvSpPr>
            <p:cNvPr id="115" name="Freeform 114"/>
            <p:cNvSpPr/>
            <p:nvPr/>
          </p:nvSpPr>
          <p:spPr>
            <a:xfrm>
              <a:off x="1890078" y="5272323"/>
              <a:ext cx="726189" cy="535779"/>
            </a:xfrm>
            <a:custGeom>
              <a:avLst/>
              <a:gdLst/>
              <a:ahLst/>
              <a:cxnLst/>
              <a:rect l="0" t="0" r="0" b="0"/>
              <a:pathLst>
                <a:path w="726189" h="535779">
                  <a:moveTo>
                    <a:pt x="0" y="378016"/>
                  </a:moveTo>
                  <a:lnTo>
                    <a:pt x="5281" y="393859"/>
                  </a:lnTo>
                  <a:lnTo>
                    <a:pt x="13768" y="407532"/>
                  </a:lnTo>
                  <a:lnTo>
                    <a:pt x="24909" y="422083"/>
                  </a:lnTo>
                  <a:lnTo>
                    <a:pt x="37230" y="439603"/>
                  </a:lnTo>
                  <a:lnTo>
                    <a:pt x="50074" y="455495"/>
                  </a:lnTo>
                  <a:lnTo>
                    <a:pt x="64257" y="471033"/>
                  </a:lnTo>
                  <a:lnTo>
                    <a:pt x="97433" y="505079"/>
                  </a:lnTo>
                  <a:lnTo>
                    <a:pt x="125601" y="533419"/>
                  </a:lnTo>
                  <a:lnTo>
                    <a:pt x="132368" y="535778"/>
                  </a:lnTo>
                  <a:lnTo>
                    <a:pt x="139089" y="535140"/>
                  </a:lnTo>
                  <a:lnTo>
                    <a:pt x="145781" y="532504"/>
                  </a:lnTo>
                  <a:lnTo>
                    <a:pt x="150242" y="526326"/>
                  </a:lnTo>
                  <a:lnTo>
                    <a:pt x="153216" y="517786"/>
                  </a:lnTo>
                  <a:lnTo>
                    <a:pt x="155199" y="507671"/>
                  </a:lnTo>
                  <a:lnTo>
                    <a:pt x="155415" y="497612"/>
                  </a:lnTo>
                  <a:lnTo>
                    <a:pt x="154454" y="487590"/>
                  </a:lnTo>
                  <a:lnTo>
                    <a:pt x="152708" y="477593"/>
                  </a:lnTo>
                  <a:lnTo>
                    <a:pt x="150439" y="467612"/>
                  </a:lnTo>
                  <a:lnTo>
                    <a:pt x="147821" y="457642"/>
                  </a:lnTo>
                  <a:lnTo>
                    <a:pt x="144970" y="447680"/>
                  </a:lnTo>
                  <a:lnTo>
                    <a:pt x="138855" y="427768"/>
                  </a:lnTo>
                  <a:lnTo>
                    <a:pt x="135677" y="417816"/>
                  </a:lnTo>
                  <a:lnTo>
                    <a:pt x="132453" y="406760"/>
                  </a:lnTo>
                  <a:lnTo>
                    <a:pt x="125923" y="382686"/>
                  </a:lnTo>
                  <a:lnTo>
                    <a:pt x="122635" y="368971"/>
                  </a:lnTo>
                  <a:lnTo>
                    <a:pt x="116033" y="338994"/>
                  </a:lnTo>
                  <a:lnTo>
                    <a:pt x="112725" y="325474"/>
                  </a:lnTo>
                  <a:lnTo>
                    <a:pt x="109415" y="313145"/>
                  </a:lnTo>
                  <a:lnTo>
                    <a:pt x="106102" y="301609"/>
                  </a:lnTo>
                  <a:lnTo>
                    <a:pt x="103894" y="289497"/>
                  </a:lnTo>
                  <a:lnTo>
                    <a:pt x="102422" y="277002"/>
                  </a:lnTo>
                  <a:lnTo>
                    <a:pt x="101440" y="264250"/>
                  </a:lnTo>
                  <a:lnTo>
                    <a:pt x="99681" y="250223"/>
                  </a:lnTo>
                  <a:lnTo>
                    <a:pt x="97403" y="235345"/>
                  </a:lnTo>
                  <a:lnTo>
                    <a:pt x="94778" y="219899"/>
                  </a:lnTo>
                  <a:lnTo>
                    <a:pt x="93029" y="205181"/>
                  </a:lnTo>
                  <a:lnTo>
                    <a:pt x="91863" y="190948"/>
                  </a:lnTo>
                  <a:lnTo>
                    <a:pt x="91085" y="177037"/>
                  </a:lnTo>
                  <a:lnTo>
                    <a:pt x="89461" y="164448"/>
                  </a:lnTo>
                  <a:lnTo>
                    <a:pt x="87273" y="152739"/>
                  </a:lnTo>
                  <a:lnTo>
                    <a:pt x="84710" y="141617"/>
                  </a:lnTo>
                  <a:lnTo>
                    <a:pt x="83000" y="129781"/>
                  </a:lnTo>
                  <a:lnTo>
                    <a:pt x="81861" y="117470"/>
                  </a:lnTo>
                  <a:lnTo>
                    <a:pt x="81101" y="104841"/>
                  </a:lnTo>
                  <a:lnTo>
                    <a:pt x="82806" y="94211"/>
                  </a:lnTo>
                  <a:lnTo>
                    <a:pt x="86152" y="84913"/>
                  </a:lnTo>
                  <a:lnTo>
                    <a:pt x="90594" y="76505"/>
                  </a:lnTo>
                  <a:lnTo>
                    <a:pt x="97977" y="70899"/>
                  </a:lnTo>
                  <a:lnTo>
                    <a:pt x="107319" y="67161"/>
                  </a:lnTo>
                  <a:lnTo>
                    <a:pt x="128385" y="61904"/>
                  </a:lnTo>
                  <a:lnTo>
                    <a:pt x="148801" y="55883"/>
                  </a:lnTo>
                  <a:lnTo>
                    <a:pt x="161098" y="53835"/>
                  </a:lnTo>
                  <a:lnTo>
                    <a:pt x="174822" y="52469"/>
                  </a:lnTo>
                  <a:lnTo>
                    <a:pt x="189498" y="51559"/>
                  </a:lnTo>
                  <a:lnTo>
                    <a:pt x="202599" y="49847"/>
                  </a:lnTo>
                  <a:lnTo>
                    <a:pt x="214648" y="47601"/>
                  </a:lnTo>
                  <a:lnTo>
                    <a:pt x="225997" y="44998"/>
                  </a:lnTo>
                  <a:lnTo>
                    <a:pt x="237984" y="43263"/>
                  </a:lnTo>
                  <a:lnTo>
                    <a:pt x="250396" y="42105"/>
                  </a:lnTo>
                  <a:lnTo>
                    <a:pt x="263093" y="41334"/>
                  </a:lnTo>
                  <a:lnTo>
                    <a:pt x="274873" y="39715"/>
                  </a:lnTo>
                  <a:lnTo>
                    <a:pt x="296805" y="34968"/>
                  </a:lnTo>
                  <a:lnTo>
                    <a:pt x="346950" y="22914"/>
                  </a:lnTo>
                  <a:lnTo>
                    <a:pt x="377104" y="16448"/>
                  </a:lnTo>
                  <a:lnTo>
                    <a:pt x="391777" y="15387"/>
                  </a:lnTo>
                  <a:lnTo>
                    <a:pt x="405980" y="15784"/>
                  </a:lnTo>
                  <a:lnTo>
                    <a:pt x="419870" y="17155"/>
                  </a:lnTo>
                  <a:lnTo>
                    <a:pt x="434657" y="18069"/>
                  </a:lnTo>
                  <a:lnTo>
                    <a:pt x="465823" y="19084"/>
                  </a:lnTo>
                  <a:lnTo>
                    <a:pt x="544390" y="19789"/>
                  </a:lnTo>
                  <a:lnTo>
                    <a:pt x="645094" y="19890"/>
                  </a:lnTo>
                  <a:lnTo>
                    <a:pt x="659967" y="18786"/>
                  </a:lnTo>
                  <a:lnTo>
                    <a:pt x="674304" y="16946"/>
                  </a:lnTo>
                  <a:lnTo>
                    <a:pt x="72618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3083812" y="5351680"/>
              <a:ext cx="1173839" cy="533626"/>
            </a:xfrm>
            <a:custGeom>
              <a:avLst/>
              <a:gdLst/>
              <a:ahLst/>
              <a:cxnLst/>
              <a:rect l="0" t="0" r="0" b="0"/>
              <a:pathLst>
                <a:path w="1173839" h="533626">
                  <a:moveTo>
                    <a:pt x="0" y="358346"/>
                  </a:moveTo>
                  <a:lnTo>
                    <a:pt x="15842" y="368908"/>
                  </a:lnTo>
                  <a:lnTo>
                    <a:pt x="29515" y="382935"/>
                  </a:lnTo>
                  <a:lnTo>
                    <a:pt x="36257" y="391319"/>
                  </a:lnTo>
                  <a:lnTo>
                    <a:pt x="42961" y="400223"/>
                  </a:lnTo>
                  <a:lnTo>
                    <a:pt x="56306" y="418960"/>
                  </a:lnTo>
                  <a:lnTo>
                    <a:pt x="62959" y="429704"/>
                  </a:lnTo>
                  <a:lnTo>
                    <a:pt x="69605" y="441288"/>
                  </a:lnTo>
                  <a:lnTo>
                    <a:pt x="76247" y="453431"/>
                  </a:lnTo>
                  <a:lnTo>
                    <a:pt x="82885" y="464843"/>
                  </a:lnTo>
                  <a:lnTo>
                    <a:pt x="96156" y="486366"/>
                  </a:lnTo>
                  <a:lnTo>
                    <a:pt x="102790" y="495642"/>
                  </a:lnTo>
                  <a:lnTo>
                    <a:pt x="116055" y="511843"/>
                  </a:lnTo>
                  <a:lnTo>
                    <a:pt x="129320" y="526413"/>
                  </a:lnTo>
                  <a:lnTo>
                    <a:pt x="135952" y="533393"/>
                  </a:lnTo>
                  <a:lnTo>
                    <a:pt x="140373" y="533625"/>
                  </a:lnTo>
                  <a:lnTo>
                    <a:pt x="143321" y="529359"/>
                  </a:lnTo>
                  <a:lnTo>
                    <a:pt x="145286" y="522094"/>
                  </a:lnTo>
                  <a:lnTo>
                    <a:pt x="145491" y="513934"/>
                  </a:lnTo>
                  <a:lnTo>
                    <a:pt x="144522" y="505178"/>
                  </a:lnTo>
                  <a:lnTo>
                    <a:pt x="142771" y="496025"/>
                  </a:lnTo>
                  <a:lnTo>
                    <a:pt x="141603" y="485502"/>
                  </a:lnTo>
                  <a:lnTo>
                    <a:pt x="140825" y="474065"/>
                  </a:lnTo>
                  <a:lnTo>
                    <a:pt x="140306" y="462020"/>
                  </a:lnTo>
                  <a:lnTo>
                    <a:pt x="139730" y="436845"/>
                  </a:lnTo>
                  <a:lnTo>
                    <a:pt x="139576" y="423943"/>
                  </a:lnTo>
                  <a:lnTo>
                    <a:pt x="138368" y="412025"/>
                  </a:lnTo>
                  <a:lnTo>
                    <a:pt x="136458" y="400764"/>
                  </a:lnTo>
                  <a:lnTo>
                    <a:pt x="131387" y="378303"/>
                  </a:lnTo>
                  <a:lnTo>
                    <a:pt x="122319" y="339697"/>
                  </a:lnTo>
                  <a:lnTo>
                    <a:pt x="115893" y="309529"/>
                  </a:lnTo>
                  <a:lnTo>
                    <a:pt x="113737" y="294853"/>
                  </a:lnTo>
                  <a:lnTo>
                    <a:pt x="112299" y="280647"/>
                  </a:lnTo>
                  <a:lnTo>
                    <a:pt x="111341" y="266756"/>
                  </a:lnTo>
                  <a:lnTo>
                    <a:pt x="109597" y="254178"/>
                  </a:lnTo>
                  <a:lnTo>
                    <a:pt x="107329" y="242478"/>
                  </a:lnTo>
                  <a:lnTo>
                    <a:pt x="86091" y="155697"/>
                  </a:lnTo>
                  <a:lnTo>
                    <a:pt x="81711" y="143665"/>
                  </a:lnTo>
                  <a:lnTo>
                    <a:pt x="76580" y="132327"/>
                  </a:lnTo>
                  <a:lnTo>
                    <a:pt x="70948" y="121452"/>
                  </a:lnTo>
                  <a:lnTo>
                    <a:pt x="66089" y="110887"/>
                  </a:lnTo>
                  <a:lnTo>
                    <a:pt x="61744" y="100527"/>
                  </a:lnTo>
                  <a:lnTo>
                    <a:pt x="57742" y="90305"/>
                  </a:lnTo>
                  <a:lnTo>
                    <a:pt x="50348" y="70104"/>
                  </a:lnTo>
                  <a:lnTo>
                    <a:pt x="36595" y="30117"/>
                  </a:lnTo>
                  <a:lnTo>
                    <a:pt x="36555" y="21259"/>
                  </a:lnTo>
                  <a:lnTo>
                    <a:pt x="38739" y="13142"/>
                  </a:lnTo>
                  <a:lnTo>
                    <a:pt x="42406" y="5521"/>
                  </a:lnTo>
                  <a:lnTo>
                    <a:pt x="48166" y="1545"/>
                  </a:lnTo>
                  <a:lnTo>
                    <a:pt x="55322" y="0"/>
                  </a:lnTo>
                  <a:lnTo>
                    <a:pt x="73221" y="1231"/>
                  </a:lnTo>
                  <a:lnTo>
                    <a:pt x="107049" y="5927"/>
                  </a:lnTo>
                  <a:lnTo>
                    <a:pt x="140775" y="2406"/>
                  </a:lnTo>
                  <a:lnTo>
                    <a:pt x="169413" y="1195"/>
                  </a:lnTo>
                  <a:lnTo>
                    <a:pt x="216607" y="513"/>
                  </a:lnTo>
                  <a:lnTo>
                    <a:pt x="315106" y="251"/>
                  </a:lnTo>
                  <a:lnTo>
                    <a:pt x="342319" y="3185"/>
                  </a:lnTo>
                  <a:lnTo>
                    <a:pt x="367677" y="7067"/>
                  </a:lnTo>
                  <a:lnTo>
                    <a:pt x="397369" y="8793"/>
                  </a:lnTo>
                  <a:lnTo>
                    <a:pt x="431935" y="9560"/>
                  </a:lnTo>
                  <a:lnTo>
                    <a:pt x="508162" y="10052"/>
                  </a:lnTo>
                  <a:lnTo>
                    <a:pt x="527783" y="11198"/>
                  </a:lnTo>
                  <a:lnTo>
                    <a:pt x="547495" y="13066"/>
                  </a:lnTo>
                  <a:lnTo>
                    <a:pt x="567268" y="15418"/>
                  </a:lnTo>
                  <a:lnTo>
                    <a:pt x="587082" y="16986"/>
                  </a:lnTo>
                  <a:lnTo>
                    <a:pt x="606923" y="18031"/>
                  </a:lnTo>
                  <a:lnTo>
                    <a:pt x="646654" y="19192"/>
                  </a:lnTo>
                  <a:lnTo>
                    <a:pt x="746089" y="19999"/>
                  </a:lnTo>
                  <a:lnTo>
                    <a:pt x="779982" y="23014"/>
                  </a:lnTo>
                  <a:lnTo>
                    <a:pt x="811994" y="26933"/>
                  </a:lnTo>
                  <a:lnTo>
                    <a:pt x="848327" y="28676"/>
                  </a:lnTo>
                  <a:lnTo>
                    <a:pt x="906067" y="29656"/>
                  </a:lnTo>
                  <a:lnTo>
                    <a:pt x="936561" y="32833"/>
                  </a:lnTo>
                  <a:lnTo>
                    <a:pt x="963377" y="36824"/>
                  </a:lnTo>
                  <a:lnTo>
                    <a:pt x="993717" y="38598"/>
                  </a:lnTo>
                  <a:lnTo>
                    <a:pt x="1025623" y="39386"/>
                  </a:lnTo>
                  <a:lnTo>
                    <a:pt x="1058226" y="40842"/>
                  </a:lnTo>
                  <a:lnTo>
                    <a:pt x="1091137" y="45173"/>
                  </a:lnTo>
                  <a:lnTo>
                    <a:pt x="1124186" y="47835"/>
                  </a:lnTo>
                  <a:lnTo>
                    <a:pt x="1173838" y="4996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8" name="Freeform 117"/>
          <p:cNvSpPr/>
          <p:nvPr/>
        </p:nvSpPr>
        <p:spPr>
          <a:xfrm>
            <a:off x="2198459" y="5143002"/>
            <a:ext cx="457599" cy="397913"/>
          </a:xfrm>
          <a:custGeom>
            <a:avLst/>
            <a:gdLst/>
            <a:ahLst/>
            <a:cxnLst/>
            <a:rect l="0" t="0" r="0" b="0"/>
            <a:pathLst>
              <a:path w="457599" h="397913">
                <a:moveTo>
                  <a:pt x="0" y="0"/>
                </a:moveTo>
                <a:lnTo>
                  <a:pt x="5281" y="15843"/>
                </a:lnTo>
                <a:lnTo>
                  <a:pt x="11258" y="22721"/>
                </a:lnTo>
                <a:lnTo>
                  <a:pt x="19664" y="29516"/>
                </a:lnTo>
                <a:lnTo>
                  <a:pt x="29689" y="36257"/>
                </a:lnTo>
                <a:lnTo>
                  <a:pt x="38583" y="42962"/>
                </a:lnTo>
                <a:lnTo>
                  <a:pt x="46723" y="49642"/>
                </a:lnTo>
                <a:lnTo>
                  <a:pt x="54360" y="56306"/>
                </a:lnTo>
                <a:lnTo>
                  <a:pt x="62767" y="65170"/>
                </a:lnTo>
                <a:lnTo>
                  <a:pt x="71688" y="75501"/>
                </a:lnTo>
                <a:lnTo>
                  <a:pt x="80952" y="86809"/>
                </a:lnTo>
                <a:lnTo>
                  <a:pt x="89338" y="96559"/>
                </a:lnTo>
                <a:lnTo>
                  <a:pt x="97139" y="105269"/>
                </a:lnTo>
                <a:lnTo>
                  <a:pt x="104551" y="113286"/>
                </a:lnTo>
                <a:lnTo>
                  <a:pt x="113913" y="121947"/>
                </a:lnTo>
                <a:lnTo>
                  <a:pt x="124575" y="131037"/>
                </a:lnTo>
                <a:lnTo>
                  <a:pt x="136105" y="140413"/>
                </a:lnTo>
                <a:lnTo>
                  <a:pt x="146002" y="148874"/>
                </a:lnTo>
                <a:lnTo>
                  <a:pt x="154811" y="156725"/>
                </a:lnTo>
                <a:lnTo>
                  <a:pt x="162894" y="164170"/>
                </a:lnTo>
                <a:lnTo>
                  <a:pt x="171599" y="171344"/>
                </a:lnTo>
                <a:lnTo>
                  <a:pt x="180718" y="178337"/>
                </a:lnTo>
                <a:lnTo>
                  <a:pt x="190113" y="185210"/>
                </a:lnTo>
                <a:lnTo>
                  <a:pt x="198587" y="192003"/>
                </a:lnTo>
                <a:lnTo>
                  <a:pt x="206447" y="198742"/>
                </a:lnTo>
                <a:lnTo>
                  <a:pt x="213898" y="205445"/>
                </a:lnTo>
                <a:lnTo>
                  <a:pt x="222181" y="212124"/>
                </a:lnTo>
                <a:lnTo>
                  <a:pt x="231019" y="218788"/>
                </a:lnTo>
                <a:lnTo>
                  <a:pt x="240227" y="225441"/>
                </a:lnTo>
                <a:lnTo>
                  <a:pt x="248576" y="232087"/>
                </a:lnTo>
                <a:lnTo>
                  <a:pt x="256353" y="238728"/>
                </a:lnTo>
                <a:lnTo>
                  <a:pt x="263748" y="245366"/>
                </a:lnTo>
                <a:lnTo>
                  <a:pt x="277860" y="258637"/>
                </a:lnTo>
                <a:lnTo>
                  <a:pt x="284717" y="265270"/>
                </a:lnTo>
                <a:lnTo>
                  <a:pt x="292605" y="271904"/>
                </a:lnTo>
                <a:lnTo>
                  <a:pt x="301180" y="278536"/>
                </a:lnTo>
                <a:lnTo>
                  <a:pt x="310212" y="285169"/>
                </a:lnTo>
                <a:lnTo>
                  <a:pt x="318444" y="291801"/>
                </a:lnTo>
                <a:lnTo>
                  <a:pt x="326143" y="298433"/>
                </a:lnTo>
                <a:lnTo>
                  <a:pt x="333486" y="305065"/>
                </a:lnTo>
                <a:lnTo>
                  <a:pt x="347540" y="318329"/>
                </a:lnTo>
                <a:lnTo>
                  <a:pt x="354383" y="324961"/>
                </a:lnTo>
                <a:lnTo>
                  <a:pt x="362260" y="331593"/>
                </a:lnTo>
                <a:lnTo>
                  <a:pt x="370828" y="338225"/>
                </a:lnTo>
                <a:lnTo>
                  <a:pt x="379856" y="344856"/>
                </a:lnTo>
                <a:lnTo>
                  <a:pt x="398729" y="358120"/>
                </a:lnTo>
                <a:lnTo>
                  <a:pt x="408404" y="364752"/>
                </a:lnTo>
                <a:lnTo>
                  <a:pt x="417065" y="371384"/>
                </a:lnTo>
                <a:lnTo>
                  <a:pt x="425049" y="378016"/>
                </a:lnTo>
                <a:lnTo>
                  <a:pt x="457598" y="39791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2" name="Group 121"/>
          <p:cNvGrpSpPr/>
          <p:nvPr/>
        </p:nvGrpSpPr>
        <p:grpSpPr>
          <a:xfrm>
            <a:off x="2377519" y="6097989"/>
            <a:ext cx="606816" cy="367697"/>
            <a:chOff x="2377519" y="6097989"/>
            <a:chExt cx="606816" cy="367697"/>
          </a:xfrm>
        </p:grpSpPr>
        <p:sp>
          <p:nvSpPr>
            <p:cNvPr id="119" name="Freeform 118"/>
            <p:cNvSpPr/>
            <p:nvPr/>
          </p:nvSpPr>
          <p:spPr>
            <a:xfrm>
              <a:off x="2377519" y="6097989"/>
              <a:ext cx="196393" cy="367697"/>
            </a:xfrm>
            <a:custGeom>
              <a:avLst/>
              <a:gdLst/>
              <a:ahLst/>
              <a:cxnLst/>
              <a:rect l="0" t="0" r="0" b="0"/>
              <a:pathLst>
                <a:path w="196393" h="367697">
                  <a:moveTo>
                    <a:pt x="0" y="0"/>
                  </a:moveTo>
                  <a:lnTo>
                    <a:pt x="0" y="60665"/>
                  </a:lnTo>
                  <a:lnTo>
                    <a:pt x="1105" y="74708"/>
                  </a:lnTo>
                  <a:lnTo>
                    <a:pt x="2948" y="88491"/>
                  </a:lnTo>
                  <a:lnTo>
                    <a:pt x="5281" y="102101"/>
                  </a:lnTo>
                  <a:lnTo>
                    <a:pt x="6837" y="116701"/>
                  </a:lnTo>
                  <a:lnTo>
                    <a:pt x="7874" y="131961"/>
                  </a:lnTo>
                  <a:lnTo>
                    <a:pt x="9026" y="162549"/>
                  </a:lnTo>
                  <a:lnTo>
                    <a:pt x="9538" y="190881"/>
                  </a:lnTo>
                  <a:lnTo>
                    <a:pt x="10780" y="203520"/>
                  </a:lnTo>
                  <a:lnTo>
                    <a:pt x="12713" y="215262"/>
                  </a:lnTo>
                  <a:lnTo>
                    <a:pt x="15107" y="226407"/>
                  </a:lnTo>
                  <a:lnTo>
                    <a:pt x="16703" y="238257"/>
                  </a:lnTo>
                  <a:lnTo>
                    <a:pt x="17768" y="250579"/>
                  </a:lnTo>
                  <a:lnTo>
                    <a:pt x="18477" y="263214"/>
                  </a:lnTo>
                  <a:lnTo>
                    <a:pt x="18950" y="267217"/>
                  </a:lnTo>
                  <a:lnTo>
                    <a:pt x="19475" y="259874"/>
                  </a:lnTo>
                  <a:lnTo>
                    <a:pt x="20721" y="251727"/>
                  </a:lnTo>
                  <a:lnTo>
                    <a:pt x="22656" y="241874"/>
                  </a:lnTo>
                  <a:lnTo>
                    <a:pt x="25052" y="230883"/>
                  </a:lnTo>
                  <a:lnTo>
                    <a:pt x="27754" y="220241"/>
                  </a:lnTo>
                  <a:lnTo>
                    <a:pt x="30661" y="209830"/>
                  </a:lnTo>
                  <a:lnTo>
                    <a:pt x="33705" y="199574"/>
                  </a:lnTo>
                  <a:lnTo>
                    <a:pt x="37944" y="190525"/>
                  </a:lnTo>
                  <a:lnTo>
                    <a:pt x="42981" y="182283"/>
                  </a:lnTo>
                  <a:lnTo>
                    <a:pt x="48550" y="174576"/>
                  </a:lnTo>
                  <a:lnTo>
                    <a:pt x="56683" y="169439"/>
                  </a:lnTo>
                  <a:lnTo>
                    <a:pt x="66527" y="166014"/>
                  </a:lnTo>
                  <a:lnTo>
                    <a:pt x="77511" y="163731"/>
                  </a:lnTo>
                  <a:lnTo>
                    <a:pt x="88149" y="164419"/>
                  </a:lnTo>
                  <a:lnTo>
                    <a:pt x="98557" y="167089"/>
                  </a:lnTo>
                  <a:lnTo>
                    <a:pt x="108812" y="171079"/>
                  </a:lnTo>
                  <a:lnTo>
                    <a:pt x="117859" y="175950"/>
                  </a:lnTo>
                  <a:lnTo>
                    <a:pt x="126101" y="181408"/>
                  </a:lnTo>
                  <a:lnTo>
                    <a:pt x="133806" y="187257"/>
                  </a:lnTo>
                  <a:lnTo>
                    <a:pt x="141154" y="193368"/>
                  </a:lnTo>
                  <a:lnTo>
                    <a:pt x="148263" y="199651"/>
                  </a:lnTo>
                  <a:lnTo>
                    <a:pt x="155213" y="206051"/>
                  </a:lnTo>
                  <a:lnTo>
                    <a:pt x="162056" y="213634"/>
                  </a:lnTo>
                  <a:lnTo>
                    <a:pt x="168830" y="222005"/>
                  </a:lnTo>
                  <a:lnTo>
                    <a:pt x="175556" y="230902"/>
                  </a:lnTo>
                  <a:lnTo>
                    <a:pt x="181145" y="240149"/>
                  </a:lnTo>
                  <a:lnTo>
                    <a:pt x="185977" y="249629"/>
                  </a:lnTo>
                  <a:lnTo>
                    <a:pt x="190303" y="259265"/>
                  </a:lnTo>
                  <a:lnTo>
                    <a:pt x="193187" y="270111"/>
                  </a:lnTo>
                  <a:lnTo>
                    <a:pt x="195110" y="281762"/>
                  </a:lnTo>
                  <a:lnTo>
                    <a:pt x="196392" y="293951"/>
                  </a:lnTo>
                  <a:lnTo>
                    <a:pt x="196141" y="306499"/>
                  </a:lnTo>
                  <a:lnTo>
                    <a:pt x="194869" y="319284"/>
                  </a:lnTo>
                  <a:lnTo>
                    <a:pt x="192915" y="332230"/>
                  </a:lnTo>
                  <a:lnTo>
                    <a:pt x="189402" y="343070"/>
                  </a:lnTo>
                  <a:lnTo>
                    <a:pt x="184849" y="352508"/>
                  </a:lnTo>
                  <a:lnTo>
                    <a:pt x="179604" y="361011"/>
                  </a:lnTo>
                  <a:lnTo>
                    <a:pt x="172791" y="365574"/>
                  </a:lnTo>
                  <a:lnTo>
                    <a:pt x="164933" y="367511"/>
                  </a:lnTo>
                  <a:lnTo>
                    <a:pt x="156378" y="367696"/>
                  </a:lnTo>
                  <a:lnTo>
                    <a:pt x="147359" y="365610"/>
                  </a:lnTo>
                  <a:lnTo>
                    <a:pt x="138031" y="362008"/>
                  </a:lnTo>
                  <a:lnTo>
                    <a:pt x="128496" y="357396"/>
                  </a:lnTo>
                  <a:lnTo>
                    <a:pt x="119928" y="352111"/>
                  </a:lnTo>
                  <a:lnTo>
                    <a:pt x="112006" y="346377"/>
                  </a:lnTo>
                  <a:lnTo>
                    <a:pt x="104514" y="340343"/>
                  </a:lnTo>
                  <a:lnTo>
                    <a:pt x="97309" y="334111"/>
                  </a:lnTo>
                  <a:lnTo>
                    <a:pt x="90295" y="327745"/>
                  </a:lnTo>
                  <a:lnTo>
                    <a:pt x="83408" y="321290"/>
                  </a:lnTo>
                  <a:lnTo>
                    <a:pt x="76606" y="313671"/>
                  </a:lnTo>
                  <a:lnTo>
                    <a:pt x="69861" y="305276"/>
                  </a:lnTo>
                  <a:lnTo>
                    <a:pt x="63154" y="296363"/>
                  </a:lnTo>
                  <a:lnTo>
                    <a:pt x="58682" y="286000"/>
                  </a:lnTo>
                  <a:lnTo>
                    <a:pt x="55701" y="274670"/>
                  </a:lnTo>
                  <a:lnTo>
                    <a:pt x="49739" y="2387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2815221" y="6227310"/>
              <a:ext cx="149218" cy="9949"/>
            </a:xfrm>
            <a:custGeom>
              <a:avLst/>
              <a:gdLst/>
              <a:ahLst/>
              <a:cxnLst/>
              <a:rect l="0" t="0" r="0" b="0"/>
              <a:pathLst>
                <a:path w="149218" h="9949">
                  <a:moveTo>
                    <a:pt x="149217" y="9948"/>
                  </a:moveTo>
                  <a:lnTo>
                    <a:pt x="133374" y="4667"/>
                  </a:lnTo>
                  <a:lnTo>
                    <a:pt x="124286" y="3112"/>
                  </a:lnTo>
                  <a:lnTo>
                    <a:pt x="113806" y="2075"/>
                  </a:lnTo>
                  <a:lnTo>
                    <a:pt x="102398" y="1383"/>
                  </a:lnTo>
                  <a:lnTo>
                    <a:pt x="77933" y="615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2874908" y="6336736"/>
              <a:ext cx="109427" cy="1"/>
            </a:xfrm>
            <a:custGeom>
              <a:avLst/>
              <a:gdLst/>
              <a:ahLst/>
              <a:cxnLst/>
              <a:rect l="0" t="0" r="0" b="0"/>
              <a:pathLst>
                <a:path w="109427" h="1">
                  <a:moveTo>
                    <a:pt x="109426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7" name="Group 126"/>
          <p:cNvGrpSpPr/>
          <p:nvPr/>
        </p:nvGrpSpPr>
        <p:grpSpPr>
          <a:xfrm>
            <a:off x="3213133" y="6126262"/>
            <a:ext cx="596868" cy="230371"/>
            <a:chOff x="3213133" y="6126262"/>
            <a:chExt cx="596868" cy="230371"/>
          </a:xfrm>
        </p:grpSpPr>
        <p:sp>
          <p:nvSpPr>
            <p:cNvPr id="123" name="Freeform 122"/>
            <p:cNvSpPr/>
            <p:nvPr/>
          </p:nvSpPr>
          <p:spPr>
            <a:xfrm>
              <a:off x="3213133" y="6137780"/>
              <a:ext cx="69635" cy="218853"/>
            </a:xfrm>
            <a:custGeom>
              <a:avLst/>
              <a:gdLst/>
              <a:ahLst/>
              <a:cxnLst/>
              <a:rect l="0" t="0" r="0" b="0"/>
              <a:pathLst>
                <a:path w="69635" h="218853">
                  <a:moveTo>
                    <a:pt x="0" y="0"/>
                  </a:moveTo>
                  <a:lnTo>
                    <a:pt x="0" y="26405"/>
                  </a:lnTo>
                  <a:lnTo>
                    <a:pt x="1105" y="37499"/>
                  </a:lnTo>
                  <a:lnTo>
                    <a:pt x="2947" y="48211"/>
                  </a:lnTo>
                  <a:lnTo>
                    <a:pt x="7942" y="70061"/>
                  </a:lnTo>
                  <a:lnTo>
                    <a:pt x="13846" y="94509"/>
                  </a:lnTo>
                  <a:lnTo>
                    <a:pt x="16968" y="106113"/>
                  </a:lnTo>
                  <a:lnTo>
                    <a:pt x="23384" y="127849"/>
                  </a:lnTo>
                  <a:lnTo>
                    <a:pt x="36509" y="168822"/>
                  </a:lnTo>
                  <a:lnTo>
                    <a:pt x="39814" y="178867"/>
                  </a:lnTo>
                  <a:lnTo>
                    <a:pt x="69634" y="21885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3363169" y="6126262"/>
              <a:ext cx="135825" cy="217218"/>
            </a:xfrm>
            <a:custGeom>
              <a:avLst/>
              <a:gdLst/>
              <a:ahLst/>
              <a:cxnLst/>
              <a:rect l="0" t="0" r="0" b="0"/>
              <a:pathLst>
                <a:path w="135825" h="217218">
                  <a:moveTo>
                    <a:pt x="19076" y="41362"/>
                  </a:moveTo>
                  <a:lnTo>
                    <a:pt x="8514" y="51924"/>
                  </a:lnTo>
                  <a:lnTo>
                    <a:pt x="5403" y="59456"/>
                  </a:lnTo>
                  <a:lnTo>
                    <a:pt x="3329" y="68899"/>
                  </a:lnTo>
                  <a:lnTo>
                    <a:pt x="1946" y="79616"/>
                  </a:lnTo>
                  <a:lnTo>
                    <a:pt x="1024" y="92287"/>
                  </a:lnTo>
                  <a:lnTo>
                    <a:pt x="410" y="106261"/>
                  </a:lnTo>
                  <a:lnTo>
                    <a:pt x="0" y="121103"/>
                  </a:lnTo>
                  <a:lnTo>
                    <a:pt x="832" y="134314"/>
                  </a:lnTo>
                  <a:lnTo>
                    <a:pt x="2492" y="146436"/>
                  </a:lnTo>
                  <a:lnTo>
                    <a:pt x="4704" y="157835"/>
                  </a:lnTo>
                  <a:lnTo>
                    <a:pt x="7284" y="168749"/>
                  </a:lnTo>
                  <a:lnTo>
                    <a:pt x="10109" y="179341"/>
                  </a:lnTo>
                  <a:lnTo>
                    <a:pt x="13098" y="189719"/>
                  </a:lnTo>
                  <a:lnTo>
                    <a:pt x="18407" y="197743"/>
                  </a:lnTo>
                  <a:lnTo>
                    <a:pt x="25262" y="204197"/>
                  </a:lnTo>
                  <a:lnTo>
                    <a:pt x="33148" y="209605"/>
                  </a:lnTo>
                  <a:lnTo>
                    <a:pt x="42826" y="213211"/>
                  </a:lnTo>
                  <a:lnTo>
                    <a:pt x="53699" y="215615"/>
                  </a:lnTo>
                  <a:lnTo>
                    <a:pt x="65370" y="217217"/>
                  </a:lnTo>
                  <a:lnTo>
                    <a:pt x="75361" y="214969"/>
                  </a:lnTo>
                  <a:lnTo>
                    <a:pt x="84232" y="210155"/>
                  </a:lnTo>
                  <a:lnTo>
                    <a:pt x="92356" y="203629"/>
                  </a:lnTo>
                  <a:lnTo>
                    <a:pt x="99984" y="195963"/>
                  </a:lnTo>
                  <a:lnTo>
                    <a:pt x="107279" y="187537"/>
                  </a:lnTo>
                  <a:lnTo>
                    <a:pt x="114353" y="178603"/>
                  </a:lnTo>
                  <a:lnTo>
                    <a:pt x="120175" y="169331"/>
                  </a:lnTo>
                  <a:lnTo>
                    <a:pt x="125161" y="159834"/>
                  </a:lnTo>
                  <a:lnTo>
                    <a:pt x="129591" y="150186"/>
                  </a:lnTo>
                  <a:lnTo>
                    <a:pt x="132543" y="138228"/>
                  </a:lnTo>
                  <a:lnTo>
                    <a:pt x="134512" y="124730"/>
                  </a:lnTo>
                  <a:lnTo>
                    <a:pt x="135824" y="110204"/>
                  </a:lnTo>
                  <a:lnTo>
                    <a:pt x="135594" y="97204"/>
                  </a:lnTo>
                  <a:lnTo>
                    <a:pt x="134335" y="85222"/>
                  </a:lnTo>
                  <a:lnTo>
                    <a:pt x="132391" y="73918"/>
                  </a:lnTo>
                  <a:lnTo>
                    <a:pt x="129989" y="63066"/>
                  </a:lnTo>
                  <a:lnTo>
                    <a:pt x="127283" y="52515"/>
                  </a:lnTo>
                  <a:lnTo>
                    <a:pt x="124373" y="42165"/>
                  </a:lnTo>
                  <a:lnTo>
                    <a:pt x="120223" y="33055"/>
                  </a:lnTo>
                  <a:lnTo>
                    <a:pt x="115245" y="24771"/>
                  </a:lnTo>
                  <a:lnTo>
                    <a:pt x="109716" y="17037"/>
                  </a:lnTo>
                  <a:lnTo>
                    <a:pt x="102714" y="10776"/>
                  </a:lnTo>
                  <a:lnTo>
                    <a:pt x="94730" y="5497"/>
                  </a:lnTo>
                  <a:lnTo>
                    <a:pt x="86092" y="872"/>
                  </a:lnTo>
                  <a:lnTo>
                    <a:pt x="77017" y="0"/>
                  </a:lnTo>
                  <a:lnTo>
                    <a:pt x="67651" y="1629"/>
                  </a:lnTo>
                  <a:lnTo>
                    <a:pt x="58091" y="4925"/>
                  </a:lnTo>
                  <a:lnTo>
                    <a:pt x="49507" y="9334"/>
                  </a:lnTo>
                  <a:lnTo>
                    <a:pt x="41574" y="14483"/>
                  </a:lnTo>
                  <a:lnTo>
                    <a:pt x="9128" y="5130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3571253" y="6130598"/>
              <a:ext cx="159165" cy="196971"/>
            </a:xfrm>
            <a:custGeom>
              <a:avLst/>
              <a:gdLst/>
              <a:ahLst/>
              <a:cxnLst/>
              <a:rect l="0" t="0" r="0" b="0"/>
              <a:pathLst>
                <a:path w="159165" h="196971">
                  <a:moveTo>
                    <a:pt x="0" y="17130"/>
                  </a:moveTo>
                  <a:lnTo>
                    <a:pt x="10562" y="6568"/>
                  </a:lnTo>
                  <a:lnTo>
                    <a:pt x="18094" y="3457"/>
                  </a:lnTo>
                  <a:lnTo>
                    <a:pt x="27537" y="1383"/>
                  </a:lnTo>
                  <a:lnTo>
                    <a:pt x="38254" y="0"/>
                  </a:lnTo>
                  <a:lnTo>
                    <a:pt x="48714" y="183"/>
                  </a:lnTo>
                  <a:lnTo>
                    <a:pt x="59004" y="1411"/>
                  </a:lnTo>
                  <a:lnTo>
                    <a:pt x="69179" y="3335"/>
                  </a:lnTo>
                  <a:lnTo>
                    <a:pt x="78173" y="6828"/>
                  </a:lnTo>
                  <a:lnTo>
                    <a:pt x="86380" y="11367"/>
                  </a:lnTo>
                  <a:lnTo>
                    <a:pt x="94062" y="16604"/>
                  </a:lnTo>
                  <a:lnTo>
                    <a:pt x="100288" y="23411"/>
                  </a:lnTo>
                  <a:lnTo>
                    <a:pt x="105545" y="31266"/>
                  </a:lnTo>
                  <a:lnTo>
                    <a:pt x="110154" y="39818"/>
                  </a:lnTo>
                  <a:lnTo>
                    <a:pt x="113227" y="49940"/>
                  </a:lnTo>
                  <a:lnTo>
                    <a:pt x="115276" y="61110"/>
                  </a:lnTo>
                  <a:lnTo>
                    <a:pt x="116642" y="72977"/>
                  </a:lnTo>
                  <a:lnTo>
                    <a:pt x="117552" y="85310"/>
                  </a:lnTo>
                  <a:lnTo>
                    <a:pt x="118159" y="97953"/>
                  </a:lnTo>
                  <a:lnTo>
                    <a:pt x="118564" y="110803"/>
                  </a:lnTo>
                  <a:lnTo>
                    <a:pt x="117728" y="122686"/>
                  </a:lnTo>
                  <a:lnTo>
                    <a:pt x="116066" y="133924"/>
                  </a:lnTo>
                  <a:lnTo>
                    <a:pt x="113852" y="144732"/>
                  </a:lnTo>
                  <a:lnTo>
                    <a:pt x="110166" y="154147"/>
                  </a:lnTo>
                  <a:lnTo>
                    <a:pt x="105498" y="162635"/>
                  </a:lnTo>
                  <a:lnTo>
                    <a:pt x="100176" y="170504"/>
                  </a:lnTo>
                  <a:lnTo>
                    <a:pt x="94417" y="177961"/>
                  </a:lnTo>
                  <a:lnTo>
                    <a:pt x="88367" y="185143"/>
                  </a:lnTo>
                  <a:lnTo>
                    <a:pt x="82122" y="192141"/>
                  </a:lnTo>
                  <a:lnTo>
                    <a:pt x="74644" y="195701"/>
                  </a:lnTo>
                  <a:lnTo>
                    <a:pt x="66342" y="196970"/>
                  </a:lnTo>
                  <a:lnTo>
                    <a:pt x="57492" y="196710"/>
                  </a:lnTo>
                  <a:lnTo>
                    <a:pt x="51592" y="192115"/>
                  </a:lnTo>
                  <a:lnTo>
                    <a:pt x="47658" y="184631"/>
                  </a:lnTo>
                  <a:lnTo>
                    <a:pt x="45036" y="175220"/>
                  </a:lnTo>
                  <a:lnTo>
                    <a:pt x="44393" y="165630"/>
                  </a:lnTo>
                  <a:lnTo>
                    <a:pt x="45070" y="155922"/>
                  </a:lnTo>
                  <a:lnTo>
                    <a:pt x="46626" y="146133"/>
                  </a:lnTo>
                  <a:lnTo>
                    <a:pt x="52085" y="140713"/>
                  </a:lnTo>
                  <a:lnTo>
                    <a:pt x="60145" y="138204"/>
                  </a:lnTo>
                  <a:lnTo>
                    <a:pt x="69940" y="137637"/>
                  </a:lnTo>
                  <a:lnTo>
                    <a:pt x="79786" y="138365"/>
                  </a:lnTo>
                  <a:lnTo>
                    <a:pt x="89666" y="139955"/>
                  </a:lnTo>
                  <a:lnTo>
                    <a:pt x="99568" y="142121"/>
                  </a:lnTo>
                  <a:lnTo>
                    <a:pt x="108380" y="145775"/>
                  </a:lnTo>
                  <a:lnTo>
                    <a:pt x="116466" y="150422"/>
                  </a:lnTo>
                  <a:lnTo>
                    <a:pt x="159164" y="17629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3800052" y="6336736"/>
              <a:ext cx="9949" cy="9949"/>
            </a:xfrm>
            <a:custGeom>
              <a:avLst/>
              <a:gdLst/>
              <a:ahLst/>
              <a:cxnLst/>
              <a:rect l="0" t="0" r="0" b="0"/>
              <a:pathLst>
                <a:path w="9949" h="9949">
                  <a:moveTo>
                    <a:pt x="9948" y="9948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3859738" y="6147728"/>
            <a:ext cx="332978" cy="235166"/>
            <a:chOff x="3859738" y="6147728"/>
            <a:chExt cx="332978" cy="235166"/>
          </a:xfrm>
        </p:grpSpPr>
        <p:sp>
          <p:nvSpPr>
            <p:cNvPr id="128" name="Freeform 127"/>
            <p:cNvSpPr/>
            <p:nvPr/>
          </p:nvSpPr>
          <p:spPr>
            <a:xfrm>
              <a:off x="3859738" y="6147849"/>
              <a:ext cx="160626" cy="228679"/>
            </a:xfrm>
            <a:custGeom>
              <a:avLst/>
              <a:gdLst/>
              <a:ahLst/>
              <a:cxnLst/>
              <a:rect l="0" t="0" r="0" b="0"/>
              <a:pathLst>
                <a:path w="160626" h="228679">
                  <a:moveTo>
                    <a:pt x="0" y="9827"/>
                  </a:moveTo>
                  <a:lnTo>
                    <a:pt x="21124" y="4546"/>
                  </a:lnTo>
                  <a:lnTo>
                    <a:pt x="31768" y="2990"/>
                  </a:lnTo>
                  <a:lnTo>
                    <a:pt x="43285" y="1953"/>
                  </a:lnTo>
                  <a:lnTo>
                    <a:pt x="55384" y="1262"/>
                  </a:lnTo>
                  <a:lnTo>
                    <a:pt x="80618" y="494"/>
                  </a:lnTo>
                  <a:lnTo>
                    <a:pt x="132842" y="0"/>
                  </a:lnTo>
                  <a:lnTo>
                    <a:pt x="142722" y="3276"/>
                  </a:lnTo>
                  <a:lnTo>
                    <a:pt x="150414" y="8775"/>
                  </a:lnTo>
                  <a:lnTo>
                    <a:pt x="156647" y="15758"/>
                  </a:lnTo>
                  <a:lnTo>
                    <a:pt x="159697" y="23728"/>
                  </a:lnTo>
                  <a:lnTo>
                    <a:pt x="160625" y="32358"/>
                  </a:lnTo>
                  <a:lnTo>
                    <a:pt x="160138" y="41427"/>
                  </a:lnTo>
                  <a:lnTo>
                    <a:pt x="158708" y="51895"/>
                  </a:lnTo>
                  <a:lnTo>
                    <a:pt x="156650" y="63295"/>
                  </a:lnTo>
                  <a:lnTo>
                    <a:pt x="154173" y="75315"/>
                  </a:lnTo>
                  <a:lnTo>
                    <a:pt x="152521" y="88856"/>
                  </a:lnTo>
                  <a:lnTo>
                    <a:pt x="151420" y="103409"/>
                  </a:lnTo>
                  <a:lnTo>
                    <a:pt x="150685" y="118638"/>
                  </a:lnTo>
                  <a:lnTo>
                    <a:pt x="149869" y="147349"/>
                  </a:lnTo>
                  <a:lnTo>
                    <a:pt x="149652" y="161195"/>
                  </a:lnTo>
                  <a:lnTo>
                    <a:pt x="148402" y="173742"/>
                  </a:lnTo>
                  <a:lnTo>
                    <a:pt x="139269" y="22867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3939321" y="6197467"/>
              <a:ext cx="149218" cy="69635"/>
            </a:xfrm>
            <a:custGeom>
              <a:avLst/>
              <a:gdLst/>
              <a:ahLst/>
              <a:cxnLst/>
              <a:rect l="0" t="0" r="0" b="0"/>
              <a:pathLst>
                <a:path w="149218" h="69635">
                  <a:moveTo>
                    <a:pt x="0" y="0"/>
                  </a:moveTo>
                  <a:lnTo>
                    <a:pt x="10561" y="10562"/>
                  </a:lnTo>
                  <a:lnTo>
                    <a:pt x="16989" y="15884"/>
                  </a:lnTo>
                  <a:lnTo>
                    <a:pt x="24589" y="21642"/>
                  </a:lnTo>
                  <a:lnTo>
                    <a:pt x="41877" y="33935"/>
                  </a:lnTo>
                  <a:lnTo>
                    <a:pt x="60614" y="46768"/>
                  </a:lnTo>
                  <a:lnTo>
                    <a:pt x="71358" y="52179"/>
                  </a:lnTo>
                  <a:lnTo>
                    <a:pt x="82942" y="56893"/>
                  </a:lnTo>
                  <a:lnTo>
                    <a:pt x="149217" y="696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4128329" y="6147728"/>
              <a:ext cx="64387" cy="235166"/>
            </a:xfrm>
            <a:custGeom>
              <a:avLst/>
              <a:gdLst/>
              <a:ahLst/>
              <a:cxnLst/>
              <a:rect l="0" t="0" r="0" b="0"/>
              <a:pathLst>
                <a:path w="64387" h="235166">
                  <a:moveTo>
                    <a:pt x="59686" y="0"/>
                  </a:moveTo>
                  <a:lnTo>
                    <a:pt x="54405" y="21124"/>
                  </a:lnTo>
                  <a:lnTo>
                    <a:pt x="51744" y="30662"/>
                  </a:lnTo>
                  <a:lnTo>
                    <a:pt x="42718" y="61035"/>
                  </a:lnTo>
                  <a:lnTo>
                    <a:pt x="33044" y="97544"/>
                  </a:lnTo>
                  <a:lnTo>
                    <a:pt x="26476" y="123303"/>
                  </a:lnTo>
                  <a:lnTo>
                    <a:pt x="24282" y="136362"/>
                  </a:lnTo>
                  <a:lnTo>
                    <a:pt x="22820" y="149490"/>
                  </a:lnTo>
                  <a:lnTo>
                    <a:pt x="21845" y="162663"/>
                  </a:lnTo>
                  <a:lnTo>
                    <a:pt x="20090" y="175865"/>
                  </a:lnTo>
                  <a:lnTo>
                    <a:pt x="17814" y="189089"/>
                  </a:lnTo>
                  <a:lnTo>
                    <a:pt x="15192" y="202325"/>
                  </a:lnTo>
                  <a:lnTo>
                    <a:pt x="15654" y="213360"/>
                  </a:lnTo>
                  <a:lnTo>
                    <a:pt x="18173" y="222928"/>
                  </a:lnTo>
                  <a:lnTo>
                    <a:pt x="22063" y="231517"/>
                  </a:lnTo>
                  <a:lnTo>
                    <a:pt x="29078" y="235032"/>
                  </a:lnTo>
                  <a:lnTo>
                    <a:pt x="38175" y="235165"/>
                  </a:lnTo>
                  <a:lnTo>
                    <a:pt x="48662" y="233043"/>
                  </a:lnTo>
                  <a:lnTo>
                    <a:pt x="55652" y="227207"/>
                  </a:lnTo>
                  <a:lnTo>
                    <a:pt x="60313" y="218895"/>
                  </a:lnTo>
                  <a:lnTo>
                    <a:pt x="63420" y="208933"/>
                  </a:lnTo>
                  <a:lnTo>
                    <a:pt x="64386" y="197870"/>
                  </a:lnTo>
                  <a:lnTo>
                    <a:pt x="63925" y="186073"/>
                  </a:lnTo>
                  <a:lnTo>
                    <a:pt x="62512" y="173788"/>
                  </a:lnTo>
                  <a:lnTo>
                    <a:pt x="58254" y="164492"/>
                  </a:lnTo>
                  <a:lnTo>
                    <a:pt x="52099" y="157190"/>
                  </a:lnTo>
                  <a:lnTo>
                    <a:pt x="44681" y="151216"/>
                  </a:lnTo>
                  <a:lnTo>
                    <a:pt x="37524" y="150550"/>
                  </a:lnTo>
                  <a:lnTo>
                    <a:pt x="30543" y="153421"/>
                  </a:lnTo>
                  <a:lnTo>
                    <a:pt x="0" y="1890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6" name="Group 135"/>
          <p:cNvGrpSpPr/>
          <p:nvPr/>
        </p:nvGrpSpPr>
        <p:grpSpPr>
          <a:xfrm>
            <a:off x="4337232" y="6158014"/>
            <a:ext cx="368069" cy="317992"/>
            <a:chOff x="4337232" y="6158014"/>
            <a:chExt cx="368069" cy="317992"/>
          </a:xfrm>
        </p:grpSpPr>
        <p:sp>
          <p:nvSpPr>
            <p:cNvPr id="132" name="Freeform 131"/>
            <p:cNvSpPr/>
            <p:nvPr/>
          </p:nvSpPr>
          <p:spPr>
            <a:xfrm>
              <a:off x="4397718" y="6158014"/>
              <a:ext cx="44724" cy="317992"/>
            </a:xfrm>
            <a:custGeom>
              <a:avLst/>
              <a:gdLst/>
              <a:ahLst/>
              <a:cxnLst/>
              <a:rect l="0" t="0" r="0" b="0"/>
              <a:pathLst>
                <a:path w="44724" h="317992">
                  <a:moveTo>
                    <a:pt x="38992" y="69296"/>
                  </a:moveTo>
                  <a:lnTo>
                    <a:pt x="44273" y="48173"/>
                  </a:lnTo>
                  <a:lnTo>
                    <a:pt x="44723" y="38634"/>
                  </a:lnTo>
                  <a:lnTo>
                    <a:pt x="43918" y="28959"/>
                  </a:lnTo>
                  <a:lnTo>
                    <a:pt x="42276" y="19193"/>
                  </a:lnTo>
                  <a:lnTo>
                    <a:pt x="37865" y="11578"/>
                  </a:lnTo>
                  <a:lnTo>
                    <a:pt x="31609" y="5395"/>
                  </a:lnTo>
                  <a:lnTo>
                    <a:pt x="24122" y="168"/>
                  </a:lnTo>
                  <a:lnTo>
                    <a:pt x="18026" y="0"/>
                  </a:lnTo>
                  <a:lnTo>
                    <a:pt x="12856" y="3202"/>
                  </a:lnTo>
                  <a:lnTo>
                    <a:pt x="8304" y="8654"/>
                  </a:lnTo>
                  <a:lnTo>
                    <a:pt x="5270" y="17815"/>
                  </a:lnTo>
                  <a:lnTo>
                    <a:pt x="3247" y="29449"/>
                  </a:lnTo>
                  <a:lnTo>
                    <a:pt x="1898" y="42731"/>
                  </a:lnTo>
                  <a:lnTo>
                    <a:pt x="999" y="56008"/>
                  </a:lnTo>
                  <a:lnTo>
                    <a:pt x="399" y="69279"/>
                  </a:lnTo>
                  <a:lnTo>
                    <a:pt x="0" y="82549"/>
                  </a:lnTo>
                  <a:lnTo>
                    <a:pt x="839" y="96922"/>
                  </a:lnTo>
                  <a:lnTo>
                    <a:pt x="2504" y="112030"/>
                  </a:lnTo>
                  <a:lnTo>
                    <a:pt x="4719" y="127629"/>
                  </a:lnTo>
                  <a:lnTo>
                    <a:pt x="7301" y="141344"/>
                  </a:lnTo>
                  <a:lnTo>
                    <a:pt x="10127" y="153803"/>
                  </a:lnTo>
                  <a:lnTo>
                    <a:pt x="13117" y="165425"/>
                  </a:lnTo>
                  <a:lnTo>
                    <a:pt x="15110" y="177595"/>
                  </a:lnTo>
                  <a:lnTo>
                    <a:pt x="16439" y="190129"/>
                  </a:lnTo>
                  <a:lnTo>
                    <a:pt x="17325" y="202907"/>
                  </a:lnTo>
                  <a:lnTo>
                    <a:pt x="19020" y="214741"/>
                  </a:lnTo>
                  <a:lnTo>
                    <a:pt x="21257" y="225946"/>
                  </a:lnTo>
                  <a:lnTo>
                    <a:pt x="29684" y="260507"/>
                  </a:lnTo>
                  <a:lnTo>
                    <a:pt x="29044" y="31799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4337232" y="6277049"/>
              <a:ext cx="139270" cy="15407"/>
            </a:xfrm>
            <a:custGeom>
              <a:avLst/>
              <a:gdLst/>
              <a:ahLst/>
              <a:cxnLst/>
              <a:rect l="0" t="0" r="0" b="0"/>
              <a:pathLst>
                <a:path w="139270" h="15407">
                  <a:moveTo>
                    <a:pt x="0" y="0"/>
                  </a:moveTo>
                  <a:lnTo>
                    <a:pt x="15843" y="5281"/>
                  </a:lnTo>
                  <a:lnTo>
                    <a:pt x="24931" y="6837"/>
                  </a:lnTo>
                  <a:lnTo>
                    <a:pt x="35411" y="7874"/>
                  </a:lnTo>
                  <a:lnTo>
                    <a:pt x="46819" y="8565"/>
                  </a:lnTo>
                  <a:lnTo>
                    <a:pt x="57740" y="10131"/>
                  </a:lnTo>
                  <a:lnTo>
                    <a:pt x="68337" y="12281"/>
                  </a:lnTo>
                  <a:lnTo>
                    <a:pt x="78717" y="14819"/>
                  </a:lnTo>
                  <a:lnTo>
                    <a:pt x="88953" y="15406"/>
                  </a:lnTo>
                  <a:lnTo>
                    <a:pt x="99093" y="14692"/>
                  </a:lnTo>
                  <a:lnTo>
                    <a:pt x="139269" y="9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4625718" y="6227310"/>
              <a:ext cx="8566" cy="179061"/>
            </a:xfrm>
            <a:custGeom>
              <a:avLst/>
              <a:gdLst/>
              <a:ahLst/>
              <a:cxnLst/>
              <a:rect l="0" t="0" r="0" b="0"/>
              <a:pathLst>
                <a:path w="8566" h="179061">
                  <a:moveTo>
                    <a:pt x="0" y="0"/>
                  </a:moveTo>
                  <a:lnTo>
                    <a:pt x="5281" y="15843"/>
                  </a:lnTo>
                  <a:lnTo>
                    <a:pt x="6836" y="26036"/>
                  </a:lnTo>
                  <a:lnTo>
                    <a:pt x="7873" y="38358"/>
                  </a:lnTo>
                  <a:lnTo>
                    <a:pt x="8565" y="52100"/>
                  </a:lnTo>
                  <a:lnTo>
                    <a:pt x="7920" y="64576"/>
                  </a:lnTo>
                  <a:lnTo>
                    <a:pt x="6385" y="76210"/>
                  </a:lnTo>
                  <a:lnTo>
                    <a:pt x="4257" y="87282"/>
                  </a:lnTo>
                  <a:lnTo>
                    <a:pt x="2838" y="100190"/>
                  </a:lnTo>
                  <a:lnTo>
                    <a:pt x="1892" y="114321"/>
                  </a:lnTo>
                  <a:lnTo>
                    <a:pt x="0" y="1790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4516292" y="6247206"/>
              <a:ext cx="189009" cy="29845"/>
            </a:xfrm>
            <a:custGeom>
              <a:avLst/>
              <a:gdLst/>
              <a:ahLst/>
              <a:cxnLst/>
              <a:rect l="0" t="0" r="0" b="0"/>
              <a:pathLst>
                <a:path w="189009" h="29845">
                  <a:moveTo>
                    <a:pt x="189008" y="29843"/>
                  </a:moveTo>
                  <a:lnTo>
                    <a:pt x="95472" y="29844"/>
                  </a:lnTo>
                  <a:lnTo>
                    <a:pt x="82438" y="28738"/>
                  </a:lnTo>
                  <a:lnTo>
                    <a:pt x="69328" y="26896"/>
                  </a:lnTo>
                  <a:lnTo>
                    <a:pt x="56166" y="24563"/>
                  </a:lnTo>
                  <a:lnTo>
                    <a:pt x="44076" y="20796"/>
                  </a:lnTo>
                  <a:lnTo>
                    <a:pt x="32700" y="16075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7" name="Freeform 136"/>
          <p:cNvSpPr/>
          <p:nvPr/>
        </p:nvSpPr>
        <p:spPr>
          <a:xfrm>
            <a:off x="3750313" y="4189396"/>
            <a:ext cx="2278043" cy="58293"/>
          </a:xfrm>
          <a:custGeom>
            <a:avLst/>
            <a:gdLst/>
            <a:ahLst/>
            <a:cxnLst/>
            <a:rect l="0" t="0" r="0" b="0"/>
            <a:pathLst>
              <a:path w="2278043" h="58293">
                <a:moveTo>
                  <a:pt x="0" y="8567"/>
                </a:moveTo>
                <a:lnTo>
                  <a:pt x="41538" y="22413"/>
                </a:lnTo>
                <a:lnTo>
                  <a:pt x="52009" y="24430"/>
                </a:lnTo>
                <a:lnTo>
                  <a:pt x="63410" y="25774"/>
                </a:lnTo>
                <a:lnTo>
                  <a:pt x="88975" y="27268"/>
                </a:lnTo>
                <a:lnTo>
                  <a:pt x="150417" y="28227"/>
                </a:lnTo>
                <a:lnTo>
                  <a:pt x="180699" y="27253"/>
                </a:lnTo>
                <a:lnTo>
                  <a:pt x="193416" y="25445"/>
                </a:lnTo>
                <a:lnTo>
                  <a:pt x="205210" y="23135"/>
                </a:lnTo>
                <a:lnTo>
                  <a:pt x="230105" y="17621"/>
                </a:lnTo>
                <a:lnTo>
                  <a:pt x="242933" y="14603"/>
                </a:lnTo>
                <a:lnTo>
                  <a:pt x="255907" y="12591"/>
                </a:lnTo>
                <a:lnTo>
                  <a:pt x="268977" y="11250"/>
                </a:lnTo>
                <a:lnTo>
                  <a:pt x="296395" y="9759"/>
                </a:lnTo>
                <a:lnTo>
                  <a:pt x="356080" y="8803"/>
                </a:lnTo>
                <a:lnTo>
                  <a:pt x="382635" y="7566"/>
                </a:lnTo>
                <a:lnTo>
                  <a:pt x="394359" y="5689"/>
                </a:lnTo>
                <a:lnTo>
                  <a:pt x="405491" y="3333"/>
                </a:lnTo>
                <a:lnTo>
                  <a:pt x="418439" y="1762"/>
                </a:lnTo>
                <a:lnTo>
                  <a:pt x="447562" y="16"/>
                </a:lnTo>
                <a:lnTo>
                  <a:pt x="503349" y="0"/>
                </a:lnTo>
                <a:lnTo>
                  <a:pt x="516836" y="1751"/>
                </a:lnTo>
                <a:lnTo>
                  <a:pt x="530249" y="4023"/>
                </a:lnTo>
                <a:lnTo>
                  <a:pt x="543613" y="5537"/>
                </a:lnTo>
                <a:lnTo>
                  <a:pt x="570251" y="7221"/>
                </a:lnTo>
                <a:lnTo>
                  <a:pt x="630213" y="8301"/>
                </a:lnTo>
                <a:lnTo>
                  <a:pt x="672206" y="9594"/>
                </a:lnTo>
                <a:lnTo>
                  <a:pt x="685779" y="11462"/>
                </a:lnTo>
                <a:lnTo>
                  <a:pt x="699249" y="13813"/>
                </a:lnTo>
                <a:lnTo>
                  <a:pt x="712650" y="16486"/>
                </a:lnTo>
                <a:lnTo>
                  <a:pt x="739330" y="22403"/>
                </a:lnTo>
                <a:lnTo>
                  <a:pt x="752634" y="24423"/>
                </a:lnTo>
                <a:lnTo>
                  <a:pt x="765925" y="25769"/>
                </a:lnTo>
                <a:lnTo>
                  <a:pt x="779207" y="26667"/>
                </a:lnTo>
                <a:lnTo>
                  <a:pt x="793588" y="28371"/>
                </a:lnTo>
                <a:lnTo>
                  <a:pt x="808702" y="30612"/>
                </a:lnTo>
                <a:lnTo>
                  <a:pt x="824304" y="33212"/>
                </a:lnTo>
                <a:lnTo>
                  <a:pt x="839127" y="34944"/>
                </a:lnTo>
                <a:lnTo>
                  <a:pt x="853430" y="36100"/>
                </a:lnTo>
                <a:lnTo>
                  <a:pt x="897631" y="37726"/>
                </a:lnTo>
                <a:lnTo>
                  <a:pt x="929496" y="39212"/>
                </a:lnTo>
                <a:lnTo>
                  <a:pt x="945730" y="41155"/>
                </a:lnTo>
                <a:lnTo>
                  <a:pt x="962079" y="43556"/>
                </a:lnTo>
                <a:lnTo>
                  <a:pt x="978505" y="45157"/>
                </a:lnTo>
                <a:lnTo>
                  <a:pt x="1011494" y="46935"/>
                </a:lnTo>
                <a:lnTo>
                  <a:pt x="1025817" y="48515"/>
                </a:lnTo>
                <a:lnTo>
                  <a:pt x="1038683" y="50673"/>
                </a:lnTo>
                <a:lnTo>
                  <a:pt x="1050575" y="53217"/>
                </a:lnTo>
                <a:lnTo>
                  <a:pt x="1064030" y="54913"/>
                </a:lnTo>
                <a:lnTo>
                  <a:pt x="1078526" y="56044"/>
                </a:lnTo>
                <a:lnTo>
                  <a:pt x="1141501" y="57859"/>
                </a:lnTo>
                <a:lnTo>
                  <a:pt x="1195942" y="58174"/>
                </a:lnTo>
                <a:lnTo>
                  <a:pt x="1213996" y="57113"/>
                </a:lnTo>
                <a:lnTo>
                  <a:pt x="1231559" y="55299"/>
                </a:lnTo>
                <a:lnTo>
                  <a:pt x="1248794" y="52986"/>
                </a:lnTo>
                <a:lnTo>
                  <a:pt x="1266916" y="51443"/>
                </a:lnTo>
                <a:lnTo>
                  <a:pt x="1304736" y="49729"/>
                </a:lnTo>
                <a:lnTo>
                  <a:pt x="1363313" y="48764"/>
                </a:lnTo>
                <a:lnTo>
                  <a:pt x="1379737" y="47524"/>
                </a:lnTo>
                <a:lnTo>
                  <a:pt x="1394002" y="45591"/>
                </a:lnTo>
                <a:lnTo>
                  <a:pt x="1406828" y="43197"/>
                </a:lnTo>
                <a:lnTo>
                  <a:pt x="1422011" y="41602"/>
                </a:lnTo>
                <a:lnTo>
                  <a:pt x="1456565" y="39829"/>
                </a:lnTo>
                <a:lnTo>
                  <a:pt x="1471748" y="38251"/>
                </a:lnTo>
                <a:lnTo>
                  <a:pt x="1485186" y="36093"/>
                </a:lnTo>
                <a:lnTo>
                  <a:pt x="1497461" y="33550"/>
                </a:lnTo>
                <a:lnTo>
                  <a:pt x="1511171" y="31854"/>
                </a:lnTo>
                <a:lnTo>
                  <a:pt x="1525837" y="30724"/>
                </a:lnTo>
                <a:lnTo>
                  <a:pt x="1541141" y="29970"/>
                </a:lnTo>
                <a:lnTo>
                  <a:pt x="1554660" y="28362"/>
                </a:lnTo>
                <a:lnTo>
                  <a:pt x="1566988" y="26185"/>
                </a:lnTo>
                <a:lnTo>
                  <a:pt x="1578523" y="23629"/>
                </a:lnTo>
                <a:lnTo>
                  <a:pt x="1592845" y="21924"/>
                </a:lnTo>
                <a:lnTo>
                  <a:pt x="1609024" y="20788"/>
                </a:lnTo>
                <a:lnTo>
                  <a:pt x="1663482" y="19188"/>
                </a:lnTo>
                <a:lnTo>
                  <a:pt x="1741297" y="18648"/>
                </a:lnTo>
                <a:lnTo>
                  <a:pt x="1757731" y="19709"/>
                </a:lnTo>
                <a:lnTo>
                  <a:pt x="1772004" y="21521"/>
                </a:lnTo>
                <a:lnTo>
                  <a:pt x="1813828" y="29353"/>
                </a:lnTo>
                <a:lnTo>
                  <a:pt x="1829297" y="32373"/>
                </a:lnTo>
                <a:lnTo>
                  <a:pt x="1844031" y="34385"/>
                </a:lnTo>
                <a:lnTo>
                  <a:pt x="1858275" y="35727"/>
                </a:lnTo>
                <a:lnTo>
                  <a:pt x="1872192" y="36622"/>
                </a:lnTo>
                <a:lnTo>
                  <a:pt x="1884786" y="38323"/>
                </a:lnTo>
                <a:lnTo>
                  <a:pt x="1896498" y="40563"/>
                </a:lnTo>
                <a:lnTo>
                  <a:pt x="1907622" y="43161"/>
                </a:lnTo>
                <a:lnTo>
                  <a:pt x="1937666" y="48996"/>
                </a:lnTo>
                <a:lnTo>
                  <a:pt x="1954963" y="52099"/>
                </a:lnTo>
                <a:lnTo>
                  <a:pt x="1972021" y="54168"/>
                </a:lnTo>
                <a:lnTo>
                  <a:pt x="1988919" y="55547"/>
                </a:lnTo>
                <a:lnTo>
                  <a:pt x="2022432" y="57080"/>
                </a:lnTo>
                <a:lnTo>
                  <a:pt x="2086030" y="58064"/>
                </a:lnTo>
                <a:lnTo>
                  <a:pt x="2186985" y="58292"/>
                </a:lnTo>
                <a:lnTo>
                  <a:pt x="2201863" y="57191"/>
                </a:lnTo>
                <a:lnTo>
                  <a:pt x="2216203" y="55352"/>
                </a:lnTo>
                <a:lnTo>
                  <a:pt x="2230184" y="53021"/>
                </a:lnTo>
                <a:lnTo>
                  <a:pt x="2242820" y="50361"/>
                </a:lnTo>
                <a:lnTo>
                  <a:pt x="2254561" y="47483"/>
                </a:lnTo>
                <a:lnTo>
                  <a:pt x="2278042" y="2846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5" name="Group 144"/>
          <p:cNvGrpSpPr/>
          <p:nvPr/>
        </p:nvGrpSpPr>
        <p:grpSpPr>
          <a:xfrm>
            <a:off x="4277545" y="3780156"/>
            <a:ext cx="778112" cy="228800"/>
            <a:chOff x="4277545" y="3780156"/>
            <a:chExt cx="778112" cy="228800"/>
          </a:xfrm>
        </p:grpSpPr>
        <p:sp>
          <p:nvSpPr>
            <p:cNvPr id="138" name="Freeform 137"/>
            <p:cNvSpPr/>
            <p:nvPr/>
          </p:nvSpPr>
          <p:spPr>
            <a:xfrm>
              <a:off x="4924151" y="3817137"/>
              <a:ext cx="131506" cy="148959"/>
            </a:xfrm>
            <a:custGeom>
              <a:avLst/>
              <a:gdLst/>
              <a:ahLst/>
              <a:cxnLst/>
              <a:rect l="0" t="0" r="0" b="0"/>
              <a:pathLst>
                <a:path w="131506" h="148959">
                  <a:moveTo>
                    <a:pt x="69634" y="42601"/>
                  </a:moveTo>
                  <a:lnTo>
                    <a:pt x="41943" y="70293"/>
                  </a:lnTo>
                  <a:lnTo>
                    <a:pt x="36804" y="77642"/>
                  </a:lnTo>
                  <a:lnTo>
                    <a:pt x="32273" y="85857"/>
                  </a:lnTo>
                  <a:lnTo>
                    <a:pt x="28147" y="94650"/>
                  </a:lnTo>
                  <a:lnTo>
                    <a:pt x="26502" y="103828"/>
                  </a:lnTo>
                  <a:lnTo>
                    <a:pt x="26510" y="113263"/>
                  </a:lnTo>
                  <a:lnTo>
                    <a:pt x="27621" y="122868"/>
                  </a:lnTo>
                  <a:lnTo>
                    <a:pt x="31678" y="130377"/>
                  </a:lnTo>
                  <a:lnTo>
                    <a:pt x="37698" y="136489"/>
                  </a:lnTo>
                  <a:lnTo>
                    <a:pt x="45028" y="141668"/>
                  </a:lnTo>
                  <a:lnTo>
                    <a:pt x="54335" y="145121"/>
                  </a:lnTo>
                  <a:lnTo>
                    <a:pt x="64961" y="147423"/>
                  </a:lnTo>
                  <a:lnTo>
                    <a:pt x="76467" y="148958"/>
                  </a:lnTo>
                  <a:lnTo>
                    <a:pt x="87453" y="147770"/>
                  </a:lnTo>
                  <a:lnTo>
                    <a:pt x="98093" y="144768"/>
                  </a:lnTo>
                  <a:lnTo>
                    <a:pt x="108503" y="140556"/>
                  </a:lnTo>
                  <a:lnTo>
                    <a:pt x="116547" y="133326"/>
                  </a:lnTo>
                  <a:lnTo>
                    <a:pt x="123016" y="124086"/>
                  </a:lnTo>
                  <a:lnTo>
                    <a:pt x="128434" y="113504"/>
                  </a:lnTo>
                  <a:lnTo>
                    <a:pt x="130940" y="103134"/>
                  </a:lnTo>
                  <a:lnTo>
                    <a:pt x="131505" y="92904"/>
                  </a:lnTo>
                  <a:lnTo>
                    <a:pt x="130777" y="82768"/>
                  </a:lnTo>
                  <a:lnTo>
                    <a:pt x="128081" y="72695"/>
                  </a:lnTo>
                  <a:lnTo>
                    <a:pt x="124073" y="62664"/>
                  </a:lnTo>
                  <a:lnTo>
                    <a:pt x="119191" y="52661"/>
                  </a:lnTo>
                  <a:lnTo>
                    <a:pt x="112620" y="43781"/>
                  </a:lnTo>
                  <a:lnTo>
                    <a:pt x="104923" y="35651"/>
                  </a:lnTo>
                  <a:lnTo>
                    <a:pt x="96477" y="28020"/>
                  </a:lnTo>
                  <a:lnTo>
                    <a:pt x="87529" y="21827"/>
                  </a:lnTo>
                  <a:lnTo>
                    <a:pt x="78249" y="16594"/>
                  </a:lnTo>
                  <a:lnTo>
                    <a:pt x="68745" y="11999"/>
                  </a:lnTo>
                  <a:lnTo>
                    <a:pt x="59094" y="7831"/>
                  </a:lnTo>
                  <a:lnTo>
                    <a:pt x="49344" y="3947"/>
                  </a:lnTo>
                  <a:lnTo>
                    <a:pt x="39528" y="252"/>
                  </a:lnTo>
                  <a:lnTo>
                    <a:pt x="30773" y="0"/>
                  </a:lnTo>
                  <a:lnTo>
                    <a:pt x="22726" y="2042"/>
                  </a:lnTo>
                  <a:lnTo>
                    <a:pt x="0" y="127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4774934" y="3829895"/>
              <a:ext cx="89326" cy="139270"/>
            </a:xfrm>
            <a:custGeom>
              <a:avLst/>
              <a:gdLst/>
              <a:ahLst/>
              <a:cxnLst/>
              <a:rect l="0" t="0" r="0" b="0"/>
              <a:pathLst>
                <a:path w="89326" h="139270">
                  <a:moveTo>
                    <a:pt x="59687" y="0"/>
                  </a:moveTo>
                  <a:lnTo>
                    <a:pt x="43844" y="10562"/>
                  </a:lnTo>
                  <a:lnTo>
                    <a:pt x="36967" y="16989"/>
                  </a:lnTo>
                  <a:lnTo>
                    <a:pt x="30171" y="24590"/>
                  </a:lnTo>
                  <a:lnTo>
                    <a:pt x="23430" y="32973"/>
                  </a:lnTo>
                  <a:lnTo>
                    <a:pt x="18936" y="42983"/>
                  </a:lnTo>
                  <a:lnTo>
                    <a:pt x="15941" y="54077"/>
                  </a:lnTo>
                  <a:lnTo>
                    <a:pt x="13943" y="65895"/>
                  </a:lnTo>
                  <a:lnTo>
                    <a:pt x="14822" y="77089"/>
                  </a:lnTo>
                  <a:lnTo>
                    <a:pt x="17619" y="87868"/>
                  </a:lnTo>
                  <a:lnTo>
                    <a:pt x="21694" y="98370"/>
                  </a:lnTo>
                  <a:lnTo>
                    <a:pt x="27726" y="106476"/>
                  </a:lnTo>
                  <a:lnTo>
                    <a:pt x="35064" y="112986"/>
                  </a:lnTo>
                  <a:lnTo>
                    <a:pt x="43272" y="118431"/>
                  </a:lnTo>
                  <a:lnTo>
                    <a:pt x="52060" y="120956"/>
                  </a:lnTo>
                  <a:lnTo>
                    <a:pt x="61234" y="121533"/>
                  </a:lnTo>
                  <a:lnTo>
                    <a:pt x="70666" y="120814"/>
                  </a:lnTo>
                  <a:lnTo>
                    <a:pt x="78059" y="117017"/>
                  </a:lnTo>
                  <a:lnTo>
                    <a:pt x="84094" y="111171"/>
                  </a:lnTo>
                  <a:lnTo>
                    <a:pt x="89222" y="103957"/>
                  </a:lnTo>
                  <a:lnTo>
                    <a:pt x="89325" y="98043"/>
                  </a:lnTo>
                  <a:lnTo>
                    <a:pt x="86077" y="92995"/>
                  </a:lnTo>
                  <a:lnTo>
                    <a:pt x="80597" y="88524"/>
                  </a:lnTo>
                  <a:lnTo>
                    <a:pt x="73627" y="84438"/>
                  </a:lnTo>
                  <a:lnTo>
                    <a:pt x="65664" y="80609"/>
                  </a:lnTo>
                  <a:lnTo>
                    <a:pt x="57040" y="76951"/>
                  </a:lnTo>
                  <a:lnTo>
                    <a:pt x="47975" y="76723"/>
                  </a:lnTo>
                  <a:lnTo>
                    <a:pt x="38615" y="78781"/>
                  </a:lnTo>
                  <a:lnTo>
                    <a:pt x="29059" y="82364"/>
                  </a:lnTo>
                  <a:lnTo>
                    <a:pt x="21584" y="89174"/>
                  </a:lnTo>
                  <a:lnTo>
                    <a:pt x="15494" y="98135"/>
                  </a:lnTo>
                  <a:lnTo>
                    <a:pt x="0" y="1392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4575979" y="3790104"/>
              <a:ext cx="70847" cy="144594"/>
            </a:xfrm>
            <a:custGeom>
              <a:avLst/>
              <a:gdLst/>
              <a:ahLst/>
              <a:cxnLst/>
              <a:rect l="0" t="0" r="0" b="0"/>
              <a:pathLst>
                <a:path w="70847" h="144594">
                  <a:moveTo>
                    <a:pt x="39791" y="0"/>
                  </a:moveTo>
                  <a:lnTo>
                    <a:pt x="45072" y="15843"/>
                  </a:lnTo>
                  <a:lnTo>
                    <a:pt x="44417" y="22720"/>
                  </a:lnTo>
                  <a:lnTo>
                    <a:pt x="41769" y="29516"/>
                  </a:lnTo>
                  <a:lnTo>
                    <a:pt x="37794" y="36257"/>
                  </a:lnTo>
                  <a:lnTo>
                    <a:pt x="32933" y="42962"/>
                  </a:lnTo>
                  <a:lnTo>
                    <a:pt x="27482" y="49642"/>
                  </a:lnTo>
                  <a:lnTo>
                    <a:pt x="21637" y="56306"/>
                  </a:lnTo>
                  <a:lnTo>
                    <a:pt x="21057" y="61854"/>
                  </a:lnTo>
                  <a:lnTo>
                    <a:pt x="23985" y="66658"/>
                  </a:lnTo>
                  <a:lnTo>
                    <a:pt x="29254" y="70966"/>
                  </a:lnTo>
                  <a:lnTo>
                    <a:pt x="34977" y="76049"/>
                  </a:lnTo>
                  <a:lnTo>
                    <a:pt x="47231" y="87591"/>
                  </a:lnTo>
                  <a:lnTo>
                    <a:pt x="66558" y="106518"/>
                  </a:lnTo>
                  <a:lnTo>
                    <a:pt x="69794" y="114119"/>
                  </a:lnTo>
                  <a:lnTo>
                    <a:pt x="70846" y="122502"/>
                  </a:lnTo>
                  <a:lnTo>
                    <a:pt x="70442" y="131407"/>
                  </a:lnTo>
                  <a:lnTo>
                    <a:pt x="65752" y="137344"/>
                  </a:lnTo>
                  <a:lnTo>
                    <a:pt x="58203" y="141301"/>
                  </a:lnTo>
                  <a:lnTo>
                    <a:pt x="48749" y="143940"/>
                  </a:lnTo>
                  <a:lnTo>
                    <a:pt x="39131" y="144593"/>
                  </a:lnTo>
                  <a:lnTo>
                    <a:pt x="29403" y="143924"/>
                  </a:lnTo>
                  <a:lnTo>
                    <a:pt x="0" y="1392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4615770" y="3780156"/>
              <a:ext cx="69635" cy="9949"/>
            </a:xfrm>
            <a:custGeom>
              <a:avLst/>
              <a:gdLst/>
              <a:ahLst/>
              <a:cxnLst/>
              <a:rect l="0" t="0" r="0" b="0"/>
              <a:pathLst>
                <a:path w="69635" h="9949">
                  <a:moveTo>
                    <a:pt x="0" y="9948"/>
                  </a:moveTo>
                  <a:lnTo>
                    <a:pt x="15843" y="4667"/>
                  </a:lnTo>
                  <a:lnTo>
                    <a:pt x="24931" y="3111"/>
                  </a:lnTo>
                  <a:lnTo>
                    <a:pt x="35411" y="2074"/>
                  </a:lnTo>
                  <a:lnTo>
                    <a:pt x="6963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4277545" y="3829895"/>
              <a:ext cx="19897" cy="109427"/>
            </a:xfrm>
            <a:custGeom>
              <a:avLst/>
              <a:gdLst/>
              <a:ahLst/>
              <a:cxnLst/>
              <a:rect l="0" t="0" r="0" b="0"/>
              <a:pathLst>
                <a:path w="19897" h="109427">
                  <a:moveTo>
                    <a:pt x="19896" y="0"/>
                  </a:moveTo>
                  <a:lnTo>
                    <a:pt x="14615" y="21124"/>
                  </a:lnTo>
                  <a:lnTo>
                    <a:pt x="13059" y="31768"/>
                  </a:lnTo>
                  <a:lnTo>
                    <a:pt x="12022" y="43284"/>
                  </a:lnTo>
                  <a:lnTo>
                    <a:pt x="11331" y="55384"/>
                  </a:lnTo>
                  <a:lnTo>
                    <a:pt x="9765" y="66766"/>
                  </a:lnTo>
                  <a:lnTo>
                    <a:pt x="7615" y="77670"/>
                  </a:lnTo>
                  <a:lnTo>
                    <a:pt x="0" y="10942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4354612" y="3839843"/>
              <a:ext cx="103598" cy="83757"/>
            </a:xfrm>
            <a:custGeom>
              <a:avLst/>
              <a:gdLst/>
              <a:ahLst/>
              <a:cxnLst/>
              <a:rect l="0" t="0" r="0" b="0"/>
              <a:pathLst>
                <a:path w="103598" h="83757">
                  <a:moveTo>
                    <a:pt x="22411" y="0"/>
                  </a:moveTo>
                  <a:lnTo>
                    <a:pt x="11849" y="10562"/>
                  </a:lnTo>
                  <a:lnTo>
                    <a:pt x="7633" y="16989"/>
                  </a:lnTo>
                  <a:lnTo>
                    <a:pt x="3716" y="24590"/>
                  </a:lnTo>
                  <a:lnTo>
                    <a:pt x="0" y="32973"/>
                  </a:lnTo>
                  <a:lnTo>
                    <a:pt x="839" y="42983"/>
                  </a:lnTo>
                  <a:lnTo>
                    <a:pt x="4714" y="54077"/>
                  </a:lnTo>
                  <a:lnTo>
                    <a:pt x="10613" y="65895"/>
                  </a:lnTo>
                  <a:lnTo>
                    <a:pt x="18967" y="73773"/>
                  </a:lnTo>
                  <a:lnTo>
                    <a:pt x="28957" y="79025"/>
                  </a:lnTo>
                  <a:lnTo>
                    <a:pt x="40039" y="82527"/>
                  </a:lnTo>
                  <a:lnTo>
                    <a:pt x="51848" y="83756"/>
                  </a:lnTo>
                  <a:lnTo>
                    <a:pt x="64142" y="83470"/>
                  </a:lnTo>
                  <a:lnTo>
                    <a:pt x="76759" y="82174"/>
                  </a:lnTo>
                  <a:lnTo>
                    <a:pt x="86276" y="77994"/>
                  </a:lnTo>
                  <a:lnTo>
                    <a:pt x="93726" y="71891"/>
                  </a:lnTo>
                  <a:lnTo>
                    <a:pt x="99798" y="64507"/>
                  </a:lnTo>
                  <a:lnTo>
                    <a:pt x="102740" y="55163"/>
                  </a:lnTo>
                  <a:lnTo>
                    <a:pt x="103597" y="44513"/>
                  </a:lnTo>
                  <a:lnTo>
                    <a:pt x="103062" y="32991"/>
                  </a:lnTo>
                  <a:lnTo>
                    <a:pt x="99390" y="24205"/>
                  </a:lnTo>
                  <a:lnTo>
                    <a:pt x="93626" y="17242"/>
                  </a:lnTo>
                  <a:lnTo>
                    <a:pt x="5225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4496396" y="3959216"/>
              <a:ext cx="19897" cy="49740"/>
            </a:xfrm>
            <a:custGeom>
              <a:avLst/>
              <a:gdLst/>
              <a:ahLst/>
              <a:cxnLst/>
              <a:rect l="0" t="0" r="0" b="0"/>
              <a:pathLst>
                <a:path w="19897" h="49740">
                  <a:moveTo>
                    <a:pt x="19896" y="0"/>
                  </a:moveTo>
                  <a:lnTo>
                    <a:pt x="14001" y="8843"/>
                  </a:lnTo>
                  <a:lnTo>
                    <a:pt x="0" y="497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CB"/>
            </a:gs>
            <a:gs pos="100000">
              <a:srgbClr val="4B0082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lipboard(1).png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5100" y="215900"/>
            <a:ext cx="9956800" cy="18288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grpSp>
        <p:nvGrpSpPr>
          <p:cNvPr id="14" name="Group 13"/>
          <p:cNvGrpSpPr/>
          <p:nvPr/>
        </p:nvGrpSpPr>
        <p:grpSpPr>
          <a:xfrm>
            <a:off x="1081233" y="2146860"/>
            <a:ext cx="2032423" cy="398982"/>
            <a:chOff x="1081233" y="2146860"/>
            <a:chExt cx="2032423" cy="398982"/>
          </a:xfrm>
        </p:grpSpPr>
        <p:sp>
          <p:nvSpPr>
            <p:cNvPr id="3" name="Freeform 2"/>
            <p:cNvSpPr/>
            <p:nvPr/>
          </p:nvSpPr>
          <p:spPr>
            <a:xfrm>
              <a:off x="1081233" y="2327751"/>
              <a:ext cx="241822" cy="159195"/>
            </a:xfrm>
            <a:custGeom>
              <a:avLst/>
              <a:gdLst/>
              <a:ahLst/>
              <a:cxnLst/>
              <a:rect l="0" t="0" r="0" b="0"/>
              <a:pathLst>
                <a:path w="241822" h="159195">
                  <a:moveTo>
                    <a:pt x="182135" y="69664"/>
                  </a:moveTo>
                  <a:lnTo>
                    <a:pt x="171573" y="59102"/>
                  </a:lnTo>
                  <a:lnTo>
                    <a:pt x="167356" y="51569"/>
                  </a:lnTo>
                  <a:lnTo>
                    <a:pt x="163440" y="42126"/>
                  </a:lnTo>
                  <a:lnTo>
                    <a:pt x="159724" y="31410"/>
                  </a:lnTo>
                  <a:lnTo>
                    <a:pt x="153930" y="22055"/>
                  </a:lnTo>
                  <a:lnTo>
                    <a:pt x="146752" y="13608"/>
                  </a:lnTo>
                  <a:lnTo>
                    <a:pt x="138651" y="5766"/>
                  </a:lnTo>
                  <a:lnTo>
                    <a:pt x="127723" y="1643"/>
                  </a:lnTo>
                  <a:lnTo>
                    <a:pt x="114912" y="0"/>
                  </a:lnTo>
                  <a:lnTo>
                    <a:pt x="100844" y="10"/>
                  </a:lnTo>
                  <a:lnTo>
                    <a:pt x="88150" y="2227"/>
                  </a:lnTo>
                  <a:lnTo>
                    <a:pt x="76371" y="5916"/>
                  </a:lnTo>
                  <a:lnTo>
                    <a:pt x="65203" y="10585"/>
                  </a:lnTo>
                  <a:lnTo>
                    <a:pt x="55546" y="17014"/>
                  </a:lnTo>
                  <a:lnTo>
                    <a:pt x="46898" y="24616"/>
                  </a:lnTo>
                  <a:lnTo>
                    <a:pt x="38922" y="33000"/>
                  </a:lnTo>
                  <a:lnTo>
                    <a:pt x="31394" y="41905"/>
                  </a:lnTo>
                  <a:lnTo>
                    <a:pt x="24165" y="51158"/>
                  </a:lnTo>
                  <a:lnTo>
                    <a:pt x="17135" y="60643"/>
                  </a:lnTo>
                  <a:lnTo>
                    <a:pt x="11343" y="70282"/>
                  </a:lnTo>
                  <a:lnTo>
                    <a:pt x="6376" y="80023"/>
                  </a:lnTo>
                  <a:lnTo>
                    <a:pt x="1960" y="89834"/>
                  </a:lnTo>
                  <a:lnTo>
                    <a:pt x="121" y="99690"/>
                  </a:lnTo>
                  <a:lnTo>
                    <a:pt x="0" y="109577"/>
                  </a:lnTo>
                  <a:lnTo>
                    <a:pt x="1025" y="119484"/>
                  </a:lnTo>
                  <a:lnTo>
                    <a:pt x="3919" y="128299"/>
                  </a:lnTo>
                  <a:lnTo>
                    <a:pt x="8059" y="136387"/>
                  </a:lnTo>
                  <a:lnTo>
                    <a:pt x="13029" y="143989"/>
                  </a:lnTo>
                  <a:lnTo>
                    <a:pt x="20764" y="149057"/>
                  </a:lnTo>
                  <a:lnTo>
                    <a:pt x="30342" y="152436"/>
                  </a:lnTo>
                  <a:lnTo>
                    <a:pt x="41148" y="154689"/>
                  </a:lnTo>
                  <a:lnTo>
                    <a:pt x="51669" y="155085"/>
                  </a:lnTo>
                  <a:lnTo>
                    <a:pt x="61998" y="154244"/>
                  </a:lnTo>
                  <a:lnTo>
                    <a:pt x="72200" y="152578"/>
                  </a:lnTo>
                  <a:lnTo>
                    <a:pt x="83423" y="149257"/>
                  </a:lnTo>
                  <a:lnTo>
                    <a:pt x="95326" y="144832"/>
                  </a:lnTo>
                  <a:lnTo>
                    <a:pt x="107683" y="139672"/>
                  </a:lnTo>
                  <a:lnTo>
                    <a:pt x="119236" y="134021"/>
                  </a:lnTo>
                  <a:lnTo>
                    <a:pt x="130255" y="128043"/>
                  </a:lnTo>
                  <a:lnTo>
                    <a:pt x="140916" y="121847"/>
                  </a:lnTo>
                  <a:lnTo>
                    <a:pt x="150234" y="115505"/>
                  </a:lnTo>
                  <a:lnTo>
                    <a:pt x="158657" y="109067"/>
                  </a:lnTo>
                  <a:lnTo>
                    <a:pt x="166483" y="102565"/>
                  </a:lnTo>
                  <a:lnTo>
                    <a:pt x="173911" y="96019"/>
                  </a:lnTo>
                  <a:lnTo>
                    <a:pt x="188059" y="82851"/>
                  </a:lnTo>
                  <a:lnTo>
                    <a:pt x="191611" y="74034"/>
                  </a:lnTo>
                  <a:lnTo>
                    <a:pt x="192873" y="63735"/>
                  </a:lnTo>
                  <a:lnTo>
                    <a:pt x="192610" y="52447"/>
                  </a:lnTo>
                  <a:lnTo>
                    <a:pt x="191329" y="48238"/>
                  </a:lnTo>
                  <a:lnTo>
                    <a:pt x="189369" y="48748"/>
                  </a:lnTo>
                  <a:lnTo>
                    <a:pt x="186958" y="52404"/>
                  </a:lnTo>
                  <a:lnTo>
                    <a:pt x="185350" y="59263"/>
                  </a:lnTo>
                  <a:lnTo>
                    <a:pt x="184278" y="68256"/>
                  </a:lnTo>
                  <a:lnTo>
                    <a:pt x="183564" y="78673"/>
                  </a:lnTo>
                  <a:lnTo>
                    <a:pt x="184193" y="88934"/>
                  </a:lnTo>
                  <a:lnTo>
                    <a:pt x="185717" y="99090"/>
                  </a:lnTo>
                  <a:lnTo>
                    <a:pt x="187839" y="109177"/>
                  </a:lnTo>
                  <a:lnTo>
                    <a:pt x="192569" y="118112"/>
                  </a:lnTo>
                  <a:lnTo>
                    <a:pt x="199039" y="126279"/>
                  </a:lnTo>
                  <a:lnTo>
                    <a:pt x="241821" y="15919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1333002" y="2195377"/>
              <a:ext cx="159166" cy="128572"/>
            </a:xfrm>
            <a:custGeom>
              <a:avLst/>
              <a:gdLst/>
              <a:ahLst/>
              <a:cxnLst/>
              <a:rect l="0" t="0" r="0" b="0"/>
              <a:pathLst>
                <a:path w="159166" h="128572">
                  <a:moveTo>
                    <a:pt x="0" y="32925"/>
                  </a:moveTo>
                  <a:lnTo>
                    <a:pt x="5281" y="17083"/>
                  </a:lnTo>
                  <a:lnTo>
                    <a:pt x="10153" y="11310"/>
                  </a:lnTo>
                  <a:lnTo>
                    <a:pt x="16716" y="6357"/>
                  </a:lnTo>
                  <a:lnTo>
                    <a:pt x="24408" y="1949"/>
                  </a:lnTo>
                  <a:lnTo>
                    <a:pt x="32852" y="116"/>
                  </a:lnTo>
                  <a:lnTo>
                    <a:pt x="41797" y="0"/>
                  </a:lnTo>
                  <a:lnTo>
                    <a:pt x="51076" y="1027"/>
                  </a:lnTo>
                  <a:lnTo>
                    <a:pt x="59473" y="5028"/>
                  </a:lnTo>
                  <a:lnTo>
                    <a:pt x="67281" y="11011"/>
                  </a:lnTo>
                  <a:lnTo>
                    <a:pt x="74698" y="18316"/>
                  </a:lnTo>
                  <a:lnTo>
                    <a:pt x="80747" y="26502"/>
                  </a:lnTo>
                  <a:lnTo>
                    <a:pt x="85885" y="35275"/>
                  </a:lnTo>
                  <a:lnTo>
                    <a:pt x="90416" y="44439"/>
                  </a:lnTo>
                  <a:lnTo>
                    <a:pt x="92332" y="53865"/>
                  </a:lnTo>
                  <a:lnTo>
                    <a:pt x="92503" y="63465"/>
                  </a:lnTo>
                  <a:lnTo>
                    <a:pt x="91512" y="73181"/>
                  </a:lnTo>
                  <a:lnTo>
                    <a:pt x="88641" y="81868"/>
                  </a:lnTo>
                  <a:lnTo>
                    <a:pt x="84516" y="89871"/>
                  </a:lnTo>
                  <a:lnTo>
                    <a:pt x="79556" y="97416"/>
                  </a:lnTo>
                  <a:lnTo>
                    <a:pt x="72933" y="104657"/>
                  </a:lnTo>
                  <a:lnTo>
                    <a:pt x="65201" y="111695"/>
                  </a:lnTo>
                  <a:lnTo>
                    <a:pt x="56731" y="118598"/>
                  </a:lnTo>
                  <a:lnTo>
                    <a:pt x="55506" y="123200"/>
                  </a:lnTo>
                  <a:lnTo>
                    <a:pt x="59110" y="126268"/>
                  </a:lnTo>
                  <a:lnTo>
                    <a:pt x="65934" y="128313"/>
                  </a:lnTo>
                  <a:lnTo>
                    <a:pt x="74905" y="128571"/>
                  </a:lnTo>
                  <a:lnTo>
                    <a:pt x="85306" y="127638"/>
                  </a:lnTo>
                  <a:lnTo>
                    <a:pt x="96662" y="125910"/>
                  </a:lnTo>
                  <a:lnTo>
                    <a:pt x="108654" y="124759"/>
                  </a:lnTo>
                  <a:lnTo>
                    <a:pt x="121070" y="123991"/>
                  </a:lnTo>
                  <a:lnTo>
                    <a:pt x="159165" y="1224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1651331" y="2317832"/>
              <a:ext cx="1" cy="169114"/>
            </a:xfrm>
            <a:custGeom>
              <a:avLst/>
              <a:gdLst/>
              <a:ahLst/>
              <a:cxnLst/>
              <a:rect l="0" t="0" r="0" b="0"/>
              <a:pathLst>
                <a:path w="1" h="169114">
                  <a:moveTo>
                    <a:pt x="0" y="0"/>
                  </a:moveTo>
                  <a:lnTo>
                    <a:pt x="0" y="16911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1651331" y="2486945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1601592" y="2427258"/>
              <a:ext cx="179061" cy="9949"/>
            </a:xfrm>
            <a:custGeom>
              <a:avLst/>
              <a:gdLst/>
              <a:ahLst/>
              <a:cxnLst/>
              <a:rect l="0" t="0" r="0" b="0"/>
              <a:pathLst>
                <a:path w="179061" h="9949">
                  <a:moveTo>
                    <a:pt x="0" y="9948"/>
                  </a:moveTo>
                  <a:lnTo>
                    <a:pt x="63949" y="9948"/>
                  </a:lnTo>
                  <a:lnTo>
                    <a:pt x="75792" y="8842"/>
                  </a:lnTo>
                  <a:lnTo>
                    <a:pt x="87003" y="7000"/>
                  </a:lnTo>
                  <a:lnTo>
                    <a:pt x="97794" y="4667"/>
                  </a:lnTo>
                  <a:lnTo>
                    <a:pt x="109408" y="3111"/>
                  </a:lnTo>
                  <a:lnTo>
                    <a:pt x="121572" y="2074"/>
                  </a:lnTo>
                  <a:lnTo>
                    <a:pt x="17906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1890078" y="2258146"/>
              <a:ext cx="211821" cy="275840"/>
            </a:xfrm>
            <a:custGeom>
              <a:avLst/>
              <a:gdLst/>
              <a:ahLst/>
              <a:cxnLst/>
              <a:rect l="0" t="0" r="0" b="0"/>
              <a:pathLst>
                <a:path w="211821" h="275840">
                  <a:moveTo>
                    <a:pt x="0" y="0"/>
                  </a:moveTo>
                  <a:lnTo>
                    <a:pt x="43122" y="172489"/>
                  </a:lnTo>
                  <a:lnTo>
                    <a:pt x="46433" y="184627"/>
                  </a:lnTo>
                  <a:lnTo>
                    <a:pt x="53059" y="206956"/>
                  </a:lnTo>
                  <a:lnTo>
                    <a:pt x="63004" y="238170"/>
                  </a:lnTo>
                  <a:lnTo>
                    <a:pt x="66319" y="241678"/>
                  </a:lnTo>
                  <a:lnTo>
                    <a:pt x="69635" y="240701"/>
                  </a:lnTo>
                  <a:lnTo>
                    <a:pt x="72951" y="236734"/>
                  </a:lnTo>
                  <a:lnTo>
                    <a:pt x="74056" y="230773"/>
                  </a:lnTo>
                  <a:lnTo>
                    <a:pt x="73687" y="223483"/>
                  </a:lnTo>
                  <a:lnTo>
                    <a:pt x="72336" y="215307"/>
                  </a:lnTo>
                  <a:lnTo>
                    <a:pt x="73646" y="205435"/>
                  </a:lnTo>
                  <a:lnTo>
                    <a:pt x="76730" y="194433"/>
                  </a:lnTo>
                  <a:lnTo>
                    <a:pt x="80997" y="182677"/>
                  </a:lnTo>
                  <a:lnTo>
                    <a:pt x="88262" y="173734"/>
                  </a:lnTo>
                  <a:lnTo>
                    <a:pt x="97527" y="166667"/>
                  </a:lnTo>
                  <a:lnTo>
                    <a:pt x="108125" y="160850"/>
                  </a:lnTo>
                  <a:lnTo>
                    <a:pt x="118506" y="158078"/>
                  </a:lnTo>
                  <a:lnTo>
                    <a:pt x="128743" y="157335"/>
                  </a:lnTo>
                  <a:lnTo>
                    <a:pt x="138884" y="157944"/>
                  </a:lnTo>
                  <a:lnTo>
                    <a:pt x="148960" y="159456"/>
                  </a:lnTo>
                  <a:lnTo>
                    <a:pt x="158993" y="161570"/>
                  </a:lnTo>
                  <a:lnTo>
                    <a:pt x="168998" y="164084"/>
                  </a:lnTo>
                  <a:lnTo>
                    <a:pt x="177879" y="167971"/>
                  </a:lnTo>
                  <a:lnTo>
                    <a:pt x="186010" y="172772"/>
                  </a:lnTo>
                  <a:lnTo>
                    <a:pt x="193641" y="178184"/>
                  </a:lnTo>
                  <a:lnTo>
                    <a:pt x="199833" y="185108"/>
                  </a:lnTo>
                  <a:lnTo>
                    <a:pt x="205067" y="193040"/>
                  </a:lnTo>
                  <a:lnTo>
                    <a:pt x="209662" y="201643"/>
                  </a:lnTo>
                  <a:lnTo>
                    <a:pt x="211620" y="210695"/>
                  </a:lnTo>
                  <a:lnTo>
                    <a:pt x="211820" y="220046"/>
                  </a:lnTo>
                  <a:lnTo>
                    <a:pt x="210848" y="229595"/>
                  </a:lnTo>
                  <a:lnTo>
                    <a:pt x="207989" y="238172"/>
                  </a:lnTo>
                  <a:lnTo>
                    <a:pt x="203872" y="246101"/>
                  </a:lnTo>
                  <a:lnTo>
                    <a:pt x="198917" y="253597"/>
                  </a:lnTo>
                  <a:lnTo>
                    <a:pt x="191193" y="259700"/>
                  </a:lnTo>
                  <a:lnTo>
                    <a:pt x="181622" y="264874"/>
                  </a:lnTo>
                  <a:lnTo>
                    <a:pt x="170820" y="269428"/>
                  </a:lnTo>
                  <a:lnTo>
                    <a:pt x="159198" y="272465"/>
                  </a:lnTo>
                  <a:lnTo>
                    <a:pt x="147028" y="274489"/>
                  </a:lnTo>
                  <a:lnTo>
                    <a:pt x="134494" y="275839"/>
                  </a:lnTo>
                  <a:lnTo>
                    <a:pt x="122822" y="275633"/>
                  </a:lnTo>
                  <a:lnTo>
                    <a:pt x="111725" y="274391"/>
                  </a:lnTo>
                  <a:lnTo>
                    <a:pt x="101010" y="272457"/>
                  </a:lnTo>
                  <a:lnTo>
                    <a:pt x="90552" y="270063"/>
                  </a:lnTo>
                  <a:lnTo>
                    <a:pt x="80263" y="267361"/>
                  </a:lnTo>
                  <a:lnTo>
                    <a:pt x="49739" y="24869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2098981" y="2207399"/>
              <a:ext cx="208905" cy="123102"/>
            </a:xfrm>
            <a:custGeom>
              <a:avLst/>
              <a:gdLst/>
              <a:ahLst/>
              <a:cxnLst/>
              <a:rect l="0" t="0" r="0" b="0"/>
              <a:pathLst>
                <a:path w="208905" h="123102">
                  <a:moveTo>
                    <a:pt x="0" y="40799"/>
                  </a:moveTo>
                  <a:lnTo>
                    <a:pt x="10562" y="24956"/>
                  </a:lnTo>
                  <a:lnTo>
                    <a:pt x="16989" y="18079"/>
                  </a:lnTo>
                  <a:lnTo>
                    <a:pt x="24590" y="11283"/>
                  </a:lnTo>
                  <a:lnTo>
                    <a:pt x="32973" y="4542"/>
                  </a:lnTo>
                  <a:lnTo>
                    <a:pt x="41878" y="1153"/>
                  </a:lnTo>
                  <a:lnTo>
                    <a:pt x="51130" y="0"/>
                  </a:lnTo>
                  <a:lnTo>
                    <a:pt x="60614" y="336"/>
                  </a:lnTo>
                  <a:lnTo>
                    <a:pt x="69148" y="2770"/>
                  </a:lnTo>
                  <a:lnTo>
                    <a:pt x="77047" y="6604"/>
                  </a:lnTo>
                  <a:lnTo>
                    <a:pt x="84524" y="11371"/>
                  </a:lnTo>
                  <a:lnTo>
                    <a:pt x="89509" y="18969"/>
                  </a:lnTo>
                  <a:lnTo>
                    <a:pt x="92832" y="28457"/>
                  </a:lnTo>
                  <a:lnTo>
                    <a:pt x="95047" y="39203"/>
                  </a:lnTo>
                  <a:lnTo>
                    <a:pt x="94313" y="50788"/>
                  </a:lnTo>
                  <a:lnTo>
                    <a:pt x="91614" y="62932"/>
                  </a:lnTo>
                  <a:lnTo>
                    <a:pt x="87603" y="75450"/>
                  </a:lnTo>
                  <a:lnTo>
                    <a:pt x="82719" y="86006"/>
                  </a:lnTo>
                  <a:lnTo>
                    <a:pt x="77252" y="95254"/>
                  </a:lnTo>
                  <a:lnTo>
                    <a:pt x="71397" y="103630"/>
                  </a:lnTo>
                  <a:lnTo>
                    <a:pt x="70810" y="110319"/>
                  </a:lnTo>
                  <a:lnTo>
                    <a:pt x="73734" y="115883"/>
                  </a:lnTo>
                  <a:lnTo>
                    <a:pt x="78999" y="120699"/>
                  </a:lnTo>
                  <a:lnTo>
                    <a:pt x="88036" y="122803"/>
                  </a:lnTo>
                  <a:lnTo>
                    <a:pt x="99587" y="123101"/>
                  </a:lnTo>
                  <a:lnTo>
                    <a:pt x="112815" y="122195"/>
                  </a:lnTo>
                  <a:lnTo>
                    <a:pt x="126054" y="121590"/>
                  </a:lnTo>
                  <a:lnTo>
                    <a:pt x="139302" y="121187"/>
                  </a:lnTo>
                  <a:lnTo>
                    <a:pt x="208904" y="1203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427258" y="2397415"/>
              <a:ext cx="169113" cy="1"/>
            </a:xfrm>
            <a:custGeom>
              <a:avLst/>
              <a:gdLst/>
              <a:ahLst/>
              <a:cxnLst/>
              <a:rect l="0" t="0" r="0" b="0"/>
              <a:pathLst>
                <a:path w="169113" h="1">
                  <a:moveTo>
                    <a:pt x="0" y="0"/>
                  </a:moveTo>
                  <a:lnTo>
                    <a:pt x="16911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427258" y="2496892"/>
              <a:ext cx="189009" cy="1"/>
            </a:xfrm>
            <a:custGeom>
              <a:avLst/>
              <a:gdLst/>
              <a:ahLst/>
              <a:cxnLst/>
              <a:rect l="0" t="0" r="0" b="0"/>
              <a:pathLst>
                <a:path w="189009" h="1">
                  <a:moveTo>
                    <a:pt x="0" y="0"/>
                  </a:moveTo>
                  <a:lnTo>
                    <a:pt x="18900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2715507" y="2361840"/>
              <a:ext cx="248932" cy="184002"/>
            </a:xfrm>
            <a:custGeom>
              <a:avLst/>
              <a:gdLst/>
              <a:ahLst/>
              <a:cxnLst/>
              <a:rect l="0" t="0" r="0" b="0"/>
              <a:pathLst>
                <a:path w="248932" h="184002">
                  <a:moveTo>
                    <a:pt x="139506" y="5731"/>
                  </a:moveTo>
                  <a:lnTo>
                    <a:pt x="118382" y="450"/>
                  </a:lnTo>
                  <a:lnTo>
                    <a:pt x="108844" y="0"/>
                  </a:lnTo>
                  <a:lnTo>
                    <a:pt x="99169" y="805"/>
                  </a:lnTo>
                  <a:lnTo>
                    <a:pt x="89403" y="2447"/>
                  </a:lnTo>
                  <a:lnTo>
                    <a:pt x="79576" y="5753"/>
                  </a:lnTo>
                  <a:lnTo>
                    <a:pt x="69709" y="10167"/>
                  </a:lnTo>
                  <a:lnTo>
                    <a:pt x="59816" y="15320"/>
                  </a:lnTo>
                  <a:lnTo>
                    <a:pt x="49904" y="22072"/>
                  </a:lnTo>
                  <a:lnTo>
                    <a:pt x="39980" y="29889"/>
                  </a:lnTo>
                  <a:lnTo>
                    <a:pt x="30048" y="38416"/>
                  </a:lnTo>
                  <a:lnTo>
                    <a:pt x="21216" y="47417"/>
                  </a:lnTo>
                  <a:lnTo>
                    <a:pt x="13118" y="56733"/>
                  </a:lnTo>
                  <a:lnTo>
                    <a:pt x="5508" y="66260"/>
                  </a:lnTo>
                  <a:lnTo>
                    <a:pt x="1540" y="78138"/>
                  </a:lnTo>
                  <a:lnTo>
                    <a:pt x="0" y="91583"/>
                  </a:lnTo>
                  <a:lnTo>
                    <a:pt x="79" y="106073"/>
                  </a:lnTo>
                  <a:lnTo>
                    <a:pt x="3448" y="117943"/>
                  </a:lnTo>
                  <a:lnTo>
                    <a:pt x="9009" y="128067"/>
                  </a:lnTo>
                  <a:lnTo>
                    <a:pt x="16033" y="137028"/>
                  </a:lnTo>
                  <a:lnTo>
                    <a:pt x="25136" y="145212"/>
                  </a:lnTo>
                  <a:lnTo>
                    <a:pt x="35627" y="152878"/>
                  </a:lnTo>
                  <a:lnTo>
                    <a:pt x="47042" y="160200"/>
                  </a:lnTo>
                  <a:lnTo>
                    <a:pt x="57967" y="166187"/>
                  </a:lnTo>
                  <a:lnTo>
                    <a:pt x="68567" y="171283"/>
                  </a:lnTo>
                  <a:lnTo>
                    <a:pt x="78950" y="175786"/>
                  </a:lnTo>
                  <a:lnTo>
                    <a:pt x="90293" y="178788"/>
                  </a:lnTo>
                  <a:lnTo>
                    <a:pt x="102276" y="180789"/>
                  </a:lnTo>
                  <a:lnTo>
                    <a:pt x="114686" y="182123"/>
                  </a:lnTo>
                  <a:lnTo>
                    <a:pt x="128485" y="183012"/>
                  </a:lnTo>
                  <a:lnTo>
                    <a:pt x="143212" y="183605"/>
                  </a:lnTo>
                  <a:lnTo>
                    <a:pt x="158556" y="184001"/>
                  </a:lnTo>
                  <a:lnTo>
                    <a:pt x="172102" y="183159"/>
                  </a:lnTo>
                  <a:lnTo>
                    <a:pt x="184448" y="181493"/>
                  </a:lnTo>
                  <a:lnTo>
                    <a:pt x="195994" y="179276"/>
                  </a:lnTo>
                  <a:lnTo>
                    <a:pt x="207008" y="175588"/>
                  </a:lnTo>
                  <a:lnTo>
                    <a:pt x="217666" y="170919"/>
                  </a:lnTo>
                  <a:lnTo>
                    <a:pt x="248931" y="154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2973806" y="2146860"/>
              <a:ext cx="139850" cy="141130"/>
            </a:xfrm>
            <a:custGeom>
              <a:avLst/>
              <a:gdLst/>
              <a:ahLst/>
              <a:cxnLst/>
              <a:rect l="0" t="0" r="0" b="0"/>
              <a:pathLst>
                <a:path w="139850" h="141130">
                  <a:moveTo>
                    <a:pt x="580" y="31703"/>
                  </a:moveTo>
                  <a:lnTo>
                    <a:pt x="11142" y="15861"/>
                  </a:lnTo>
                  <a:lnTo>
                    <a:pt x="17569" y="10088"/>
                  </a:lnTo>
                  <a:lnTo>
                    <a:pt x="25169" y="5135"/>
                  </a:lnTo>
                  <a:lnTo>
                    <a:pt x="33553" y="728"/>
                  </a:lnTo>
                  <a:lnTo>
                    <a:pt x="41352" y="0"/>
                  </a:lnTo>
                  <a:lnTo>
                    <a:pt x="48762" y="1725"/>
                  </a:lnTo>
                  <a:lnTo>
                    <a:pt x="55913" y="5086"/>
                  </a:lnTo>
                  <a:lnTo>
                    <a:pt x="60680" y="11748"/>
                  </a:lnTo>
                  <a:lnTo>
                    <a:pt x="63858" y="20610"/>
                  </a:lnTo>
                  <a:lnTo>
                    <a:pt x="65977" y="30940"/>
                  </a:lnTo>
                  <a:lnTo>
                    <a:pt x="66284" y="41142"/>
                  </a:lnTo>
                  <a:lnTo>
                    <a:pt x="65384" y="51260"/>
                  </a:lnTo>
                  <a:lnTo>
                    <a:pt x="63678" y="61321"/>
                  </a:lnTo>
                  <a:lnTo>
                    <a:pt x="60330" y="71344"/>
                  </a:lnTo>
                  <a:lnTo>
                    <a:pt x="55888" y="81342"/>
                  </a:lnTo>
                  <a:lnTo>
                    <a:pt x="50716" y="91323"/>
                  </a:lnTo>
                  <a:lnTo>
                    <a:pt x="45057" y="100188"/>
                  </a:lnTo>
                  <a:lnTo>
                    <a:pt x="39074" y="108308"/>
                  </a:lnTo>
                  <a:lnTo>
                    <a:pt x="32874" y="115933"/>
                  </a:lnTo>
                  <a:lnTo>
                    <a:pt x="24320" y="121016"/>
                  </a:lnTo>
                  <a:lnTo>
                    <a:pt x="14196" y="124404"/>
                  </a:lnTo>
                  <a:lnTo>
                    <a:pt x="3026" y="126663"/>
                  </a:lnTo>
                  <a:lnTo>
                    <a:pt x="0" y="128169"/>
                  </a:lnTo>
                  <a:lnTo>
                    <a:pt x="2404" y="129173"/>
                  </a:lnTo>
                  <a:lnTo>
                    <a:pt x="8428" y="129843"/>
                  </a:lnTo>
                  <a:lnTo>
                    <a:pt x="16865" y="130289"/>
                  </a:lnTo>
                  <a:lnTo>
                    <a:pt x="38030" y="130785"/>
                  </a:lnTo>
                  <a:lnTo>
                    <a:pt x="48758" y="132022"/>
                  </a:lnTo>
                  <a:lnTo>
                    <a:pt x="59226" y="133953"/>
                  </a:lnTo>
                  <a:lnTo>
                    <a:pt x="69521" y="136345"/>
                  </a:lnTo>
                  <a:lnTo>
                    <a:pt x="80805" y="137940"/>
                  </a:lnTo>
                  <a:lnTo>
                    <a:pt x="92749" y="139003"/>
                  </a:lnTo>
                  <a:lnTo>
                    <a:pt x="139849" y="14112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935091" y="2742735"/>
            <a:ext cx="2238252" cy="351025"/>
            <a:chOff x="935091" y="2742735"/>
            <a:chExt cx="2238252" cy="351025"/>
          </a:xfrm>
        </p:grpSpPr>
        <p:sp>
          <p:nvSpPr>
            <p:cNvPr id="15" name="Freeform 14"/>
            <p:cNvSpPr/>
            <p:nvPr/>
          </p:nvSpPr>
          <p:spPr>
            <a:xfrm>
              <a:off x="935091" y="2904751"/>
              <a:ext cx="39792" cy="189009"/>
            </a:xfrm>
            <a:custGeom>
              <a:avLst/>
              <a:gdLst/>
              <a:ahLst/>
              <a:cxnLst/>
              <a:rect l="0" t="0" r="0" b="0"/>
              <a:pathLst>
                <a:path w="39792" h="189009">
                  <a:moveTo>
                    <a:pt x="0" y="0"/>
                  </a:moveTo>
                  <a:lnTo>
                    <a:pt x="5281" y="15843"/>
                  </a:lnTo>
                  <a:lnTo>
                    <a:pt x="6836" y="24931"/>
                  </a:lnTo>
                  <a:lnTo>
                    <a:pt x="7874" y="35411"/>
                  </a:lnTo>
                  <a:lnTo>
                    <a:pt x="8565" y="46819"/>
                  </a:lnTo>
                  <a:lnTo>
                    <a:pt x="10131" y="57741"/>
                  </a:lnTo>
                  <a:lnTo>
                    <a:pt x="12281" y="68337"/>
                  </a:lnTo>
                  <a:lnTo>
                    <a:pt x="14819" y="78718"/>
                  </a:lnTo>
                  <a:lnTo>
                    <a:pt x="17616" y="88954"/>
                  </a:lnTo>
                  <a:lnTo>
                    <a:pt x="23672" y="109170"/>
                  </a:lnTo>
                  <a:lnTo>
                    <a:pt x="25729" y="120308"/>
                  </a:lnTo>
                  <a:lnTo>
                    <a:pt x="27101" y="132155"/>
                  </a:lnTo>
                  <a:lnTo>
                    <a:pt x="39791" y="1890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1088975" y="2914699"/>
              <a:ext cx="145507" cy="142328"/>
            </a:xfrm>
            <a:custGeom>
              <a:avLst/>
              <a:gdLst/>
              <a:ahLst/>
              <a:cxnLst/>
              <a:rect l="0" t="0" r="0" b="0"/>
              <a:pathLst>
                <a:path w="145507" h="142328">
                  <a:moveTo>
                    <a:pt x="5280" y="0"/>
                  </a:moveTo>
                  <a:lnTo>
                    <a:pt x="0" y="15843"/>
                  </a:lnTo>
                  <a:lnTo>
                    <a:pt x="1760" y="21615"/>
                  </a:lnTo>
                  <a:lnTo>
                    <a:pt x="6249" y="26569"/>
                  </a:lnTo>
                  <a:lnTo>
                    <a:pt x="12558" y="30976"/>
                  </a:lnTo>
                  <a:lnTo>
                    <a:pt x="21185" y="35020"/>
                  </a:lnTo>
                  <a:lnTo>
                    <a:pt x="31358" y="38821"/>
                  </a:lnTo>
                  <a:lnTo>
                    <a:pt x="74171" y="52864"/>
                  </a:lnTo>
                  <a:lnTo>
                    <a:pt x="83261" y="57349"/>
                  </a:lnTo>
                  <a:lnTo>
                    <a:pt x="91532" y="62549"/>
                  </a:lnTo>
                  <a:lnTo>
                    <a:pt x="99257" y="68227"/>
                  </a:lnTo>
                  <a:lnTo>
                    <a:pt x="107722" y="73118"/>
                  </a:lnTo>
                  <a:lnTo>
                    <a:pt x="116682" y="77483"/>
                  </a:lnTo>
                  <a:lnTo>
                    <a:pt x="125971" y="81499"/>
                  </a:lnTo>
                  <a:lnTo>
                    <a:pt x="133269" y="87492"/>
                  </a:lnTo>
                  <a:lnTo>
                    <a:pt x="139240" y="94803"/>
                  </a:lnTo>
                  <a:lnTo>
                    <a:pt x="144326" y="102993"/>
                  </a:lnTo>
                  <a:lnTo>
                    <a:pt x="145506" y="110664"/>
                  </a:lnTo>
                  <a:lnTo>
                    <a:pt x="144082" y="117989"/>
                  </a:lnTo>
                  <a:lnTo>
                    <a:pt x="140922" y="125082"/>
                  </a:lnTo>
                  <a:lnTo>
                    <a:pt x="134394" y="130917"/>
                  </a:lnTo>
                  <a:lnTo>
                    <a:pt x="125621" y="135912"/>
                  </a:lnTo>
                  <a:lnTo>
                    <a:pt x="115350" y="140347"/>
                  </a:lnTo>
                  <a:lnTo>
                    <a:pt x="105188" y="142198"/>
                  </a:lnTo>
                  <a:lnTo>
                    <a:pt x="95097" y="142327"/>
                  </a:lnTo>
                  <a:lnTo>
                    <a:pt x="85054" y="141308"/>
                  </a:lnTo>
                  <a:lnTo>
                    <a:pt x="73937" y="139523"/>
                  </a:lnTo>
                  <a:lnTo>
                    <a:pt x="62104" y="137228"/>
                  </a:lnTo>
                  <a:lnTo>
                    <a:pt x="15228" y="1193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1084308" y="2864960"/>
              <a:ext cx="189008" cy="49740"/>
            </a:xfrm>
            <a:custGeom>
              <a:avLst/>
              <a:gdLst/>
              <a:ahLst/>
              <a:cxnLst/>
              <a:rect l="0" t="0" r="0" b="0"/>
              <a:pathLst>
                <a:path w="189008" h="49740">
                  <a:moveTo>
                    <a:pt x="0" y="49739"/>
                  </a:moveTo>
                  <a:lnTo>
                    <a:pt x="15842" y="39178"/>
                  </a:lnTo>
                  <a:lnTo>
                    <a:pt x="24930" y="34961"/>
                  </a:lnTo>
                  <a:lnTo>
                    <a:pt x="35410" y="31045"/>
                  </a:lnTo>
                  <a:lnTo>
                    <a:pt x="78717" y="16817"/>
                  </a:lnTo>
                  <a:lnTo>
                    <a:pt x="90058" y="14527"/>
                  </a:lnTo>
                  <a:lnTo>
                    <a:pt x="102040" y="13001"/>
                  </a:lnTo>
                  <a:lnTo>
                    <a:pt x="114450" y="11983"/>
                  </a:lnTo>
                  <a:lnTo>
                    <a:pt x="126039" y="10200"/>
                  </a:lnTo>
                  <a:lnTo>
                    <a:pt x="137080" y="7905"/>
                  </a:lnTo>
                  <a:lnTo>
                    <a:pt x="18900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1342950" y="2769354"/>
              <a:ext cx="159165" cy="115503"/>
            </a:xfrm>
            <a:custGeom>
              <a:avLst/>
              <a:gdLst/>
              <a:ahLst/>
              <a:cxnLst/>
              <a:rect l="0" t="0" r="0" b="0"/>
              <a:pathLst>
                <a:path w="159165" h="115503">
                  <a:moveTo>
                    <a:pt x="0" y="25972"/>
                  </a:moveTo>
                  <a:lnTo>
                    <a:pt x="10562" y="10129"/>
                  </a:lnTo>
                  <a:lnTo>
                    <a:pt x="19200" y="5462"/>
                  </a:lnTo>
                  <a:lnTo>
                    <a:pt x="30485" y="2351"/>
                  </a:lnTo>
                  <a:lnTo>
                    <a:pt x="43535" y="277"/>
                  </a:lnTo>
                  <a:lnTo>
                    <a:pt x="55550" y="0"/>
                  </a:lnTo>
                  <a:lnTo>
                    <a:pt x="66877" y="920"/>
                  </a:lnTo>
                  <a:lnTo>
                    <a:pt x="77744" y="2639"/>
                  </a:lnTo>
                  <a:lnTo>
                    <a:pt x="84989" y="8206"/>
                  </a:lnTo>
                  <a:lnTo>
                    <a:pt x="89818" y="16338"/>
                  </a:lnTo>
                  <a:lnTo>
                    <a:pt x="93038" y="26181"/>
                  </a:lnTo>
                  <a:lnTo>
                    <a:pt x="94079" y="36059"/>
                  </a:lnTo>
                  <a:lnTo>
                    <a:pt x="93668" y="45960"/>
                  </a:lnTo>
                  <a:lnTo>
                    <a:pt x="92289" y="55877"/>
                  </a:lnTo>
                  <a:lnTo>
                    <a:pt x="89159" y="64699"/>
                  </a:lnTo>
                  <a:lnTo>
                    <a:pt x="84861" y="72791"/>
                  </a:lnTo>
                  <a:lnTo>
                    <a:pt x="79786" y="80396"/>
                  </a:lnTo>
                  <a:lnTo>
                    <a:pt x="71981" y="87677"/>
                  </a:lnTo>
                  <a:lnTo>
                    <a:pt x="62356" y="94741"/>
                  </a:lnTo>
                  <a:lnTo>
                    <a:pt x="51518" y="101662"/>
                  </a:lnTo>
                  <a:lnTo>
                    <a:pt x="48715" y="106275"/>
                  </a:lnTo>
                  <a:lnTo>
                    <a:pt x="51267" y="109351"/>
                  </a:lnTo>
                  <a:lnTo>
                    <a:pt x="57389" y="111401"/>
                  </a:lnTo>
                  <a:lnTo>
                    <a:pt x="65892" y="112768"/>
                  </a:lnTo>
                  <a:lnTo>
                    <a:pt x="75982" y="113679"/>
                  </a:lnTo>
                  <a:lnTo>
                    <a:pt x="87130" y="114287"/>
                  </a:lnTo>
                  <a:lnTo>
                    <a:pt x="111306" y="114962"/>
                  </a:lnTo>
                  <a:lnTo>
                    <a:pt x="159164" y="11550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1661279" y="2855013"/>
              <a:ext cx="19896" cy="169113"/>
            </a:xfrm>
            <a:custGeom>
              <a:avLst/>
              <a:gdLst/>
              <a:ahLst/>
              <a:cxnLst/>
              <a:rect l="0" t="0" r="0" b="0"/>
              <a:pathLst>
                <a:path w="19896" h="169113">
                  <a:moveTo>
                    <a:pt x="0" y="0"/>
                  </a:moveTo>
                  <a:lnTo>
                    <a:pt x="5281" y="15842"/>
                  </a:lnTo>
                  <a:lnTo>
                    <a:pt x="6837" y="24930"/>
                  </a:lnTo>
                  <a:lnTo>
                    <a:pt x="7874" y="35411"/>
                  </a:lnTo>
                  <a:lnTo>
                    <a:pt x="8565" y="46818"/>
                  </a:lnTo>
                  <a:lnTo>
                    <a:pt x="10131" y="59950"/>
                  </a:lnTo>
                  <a:lnTo>
                    <a:pt x="12281" y="74231"/>
                  </a:lnTo>
                  <a:lnTo>
                    <a:pt x="14819" y="89278"/>
                  </a:lnTo>
                  <a:lnTo>
                    <a:pt x="16511" y="103731"/>
                  </a:lnTo>
                  <a:lnTo>
                    <a:pt x="17639" y="117788"/>
                  </a:lnTo>
                  <a:lnTo>
                    <a:pt x="19895" y="1691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1601592" y="2934595"/>
              <a:ext cx="208905" cy="19896"/>
            </a:xfrm>
            <a:custGeom>
              <a:avLst/>
              <a:gdLst/>
              <a:ahLst/>
              <a:cxnLst/>
              <a:rect l="0" t="0" r="0" b="0"/>
              <a:pathLst>
                <a:path w="208905" h="19896">
                  <a:moveTo>
                    <a:pt x="0" y="19895"/>
                  </a:moveTo>
                  <a:lnTo>
                    <a:pt x="55384" y="6049"/>
                  </a:lnTo>
                  <a:lnTo>
                    <a:pt x="67871" y="4033"/>
                  </a:lnTo>
                  <a:lnTo>
                    <a:pt x="80617" y="2688"/>
                  </a:lnTo>
                  <a:lnTo>
                    <a:pt x="93536" y="1792"/>
                  </a:lnTo>
                  <a:lnTo>
                    <a:pt x="106570" y="1195"/>
                  </a:lnTo>
                  <a:lnTo>
                    <a:pt x="132842" y="531"/>
                  </a:lnTo>
                  <a:lnTo>
                    <a:pt x="20890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1909973" y="2795326"/>
              <a:ext cx="188951" cy="242555"/>
            </a:xfrm>
            <a:custGeom>
              <a:avLst/>
              <a:gdLst/>
              <a:ahLst/>
              <a:cxnLst/>
              <a:rect l="0" t="0" r="0" b="0"/>
              <a:pathLst>
                <a:path w="188951" h="242555">
                  <a:moveTo>
                    <a:pt x="0" y="0"/>
                  </a:moveTo>
                  <a:lnTo>
                    <a:pt x="5281" y="15843"/>
                  </a:lnTo>
                  <a:lnTo>
                    <a:pt x="7942" y="24931"/>
                  </a:lnTo>
                  <a:lnTo>
                    <a:pt x="13846" y="46819"/>
                  </a:lnTo>
                  <a:lnTo>
                    <a:pt x="36510" y="135065"/>
                  </a:lnTo>
                  <a:lnTo>
                    <a:pt x="43123" y="157296"/>
                  </a:lnTo>
                  <a:lnTo>
                    <a:pt x="53060" y="188454"/>
                  </a:lnTo>
                  <a:lnTo>
                    <a:pt x="56374" y="191955"/>
                  </a:lnTo>
                  <a:lnTo>
                    <a:pt x="59689" y="190972"/>
                  </a:lnTo>
                  <a:lnTo>
                    <a:pt x="63004" y="187002"/>
                  </a:lnTo>
                  <a:lnTo>
                    <a:pt x="68531" y="183249"/>
                  </a:lnTo>
                  <a:lnTo>
                    <a:pt x="75531" y="179642"/>
                  </a:lnTo>
                  <a:lnTo>
                    <a:pt x="83513" y="176132"/>
                  </a:lnTo>
                  <a:lnTo>
                    <a:pt x="94361" y="173792"/>
                  </a:lnTo>
                  <a:lnTo>
                    <a:pt x="107120" y="172232"/>
                  </a:lnTo>
                  <a:lnTo>
                    <a:pt x="121152" y="171192"/>
                  </a:lnTo>
                  <a:lnTo>
                    <a:pt x="133823" y="171604"/>
                  </a:lnTo>
                  <a:lnTo>
                    <a:pt x="145586" y="172984"/>
                  </a:lnTo>
                  <a:lnTo>
                    <a:pt x="156744" y="175009"/>
                  </a:lnTo>
                  <a:lnTo>
                    <a:pt x="166394" y="178570"/>
                  </a:lnTo>
                  <a:lnTo>
                    <a:pt x="175037" y="183154"/>
                  </a:lnTo>
                  <a:lnTo>
                    <a:pt x="183010" y="188422"/>
                  </a:lnTo>
                  <a:lnTo>
                    <a:pt x="187220" y="195249"/>
                  </a:lnTo>
                  <a:lnTo>
                    <a:pt x="188921" y="203116"/>
                  </a:lnTo>
                  <a:lnTo>
                    <a:pt x="188950" y="211677"/>
                  </a:lnTo>
                  <a:lnTo>
                    <a:pt x="184548" y="218490"/>
                  </a:lnTo>
                  <a:lnTo>
                    <a:pt x="177193" y="224137"/>
                  </a:lnTo>
                  <a:lnTo>
                    <a:pt x="167868" y="229007"/>
                  </a:lnTo>
                  <a:lnTo>
                    <a:pt x="158335" y="233359"/>
                  </a:lnTo>
                  <a:lnTo>
                    <a:pt x="148664" y="237365"/>
                  </a:lnTo>
                  <a:lnTo>
                    <a:pt x="138900" y="241142"/>
                  </a:lnTo>
                  <a:lnTo>
                    <a:pt x="127970" y="242554"/>
                  </a:lnTo>
                  <a:lnTo>
                    <a:pt x="116262" y="242390"/>
                  </a:lnTo>
                  <a:lnTo>
                    <a:pt x="104036" y="241176"/>
                  </a:lnTo>
                  <a:lnTo>
                    <a:pt x="91463" y="239261"/>
                  </a:lnTo>
                  <a:lnTo>
                    <a:pt x="78661" y="236879"/>
                  </a:lnTo>
                  <a:lnTo>
                    <a:pt x="65704" y="234185"/>
                  </a:lnTo>
                  <a:lnTo>
                    <a:pt x="53751" y="231284"/>
                  </a:lnTo>
                  <a:lnTo>
                    <a:pt x="42466" y="228245"/>
                  </a:lnTo>
                  <a:lnTo>
                    <a:pt x="9948" y="2188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2098981" y="2758300"/>
              <a:ext cx="189009" cy="96714"/>
            </a:xfrm>
            <a:custGeom>
              <a:avLst/>
              <a:gdLst/>
              <a:ahLst/>
              <a:cxnLst/>
              <a:rect l="0" t="0" r="0" b="0"/>
              <a:pathLst>
                <a:path w="189009" h="96714">
                  <a:moveTo>
                    <a:pt x="0" y="17130"/>
                  </a:moveTo>
                  <a:lnTo>
                    <a:pt x="10562" y="6569"/>
                  </a:lnTo>
                  <a:lnTo>
                    <a:pt x="18095" y="3457"/>
                  </a:lnTo>
                  <a:lnTo>
                    <a:pt x="27538" y="1383"/>
                  </a:lnTo>
                  <a:lnTo>
                    <a:pt x="38254" y="0"/>
                  </a:lnTo>
                  <a:lnTo>
                    <a:pt x="47609" y="1289"/>
                  </a:lnTo>
                  <a:lnTo>
                    <a:pt x="56056" y="4359"/>
                  </a:lnTo>
                  <a:lnTo>
                    <a:pt x="63898" y="8616"/>
                  </a:lnTo>
                  <a:lnTo>
                    <a:pt x="68021" y="15875"/>
                  </a:lnTo>
                  <a:lnTo>
                    <a:pt x="69664" y="25136"/>
                  </a:lnTo>
                  <a:lnTo>
                    <a:pt x="69654" y="35731"/>
                  </a:lnTo>
                  <a:lnTo>
                    <a:pt x="67437" y="45005"/>
                  </a:lnTo>
                  <a:lnTo>
                    <a:pt x="63749" y="53398"/>
                  </a:lnTo>
                  <a:lnTo>
                    <a:pt x="59079" y="61205"/>
                  </a:lnTo>
                  <a:lnTo>
                    <a:pt x="53755" y="68619"/>
                  </a:lnTo>
                  <a:lnTo>
                    <a:pt x="47995" y="75773"/>
                  </a:lnTo>
                  <a:lnTo>
                    <a:pt x="41945" y="82753"/>
                  </a:lnTo>
                  <a:lnTo>
                    <a:pt x="41227" y="85196"/>
                  </a:lnTo>
                  <a:lnTo>
                    <a:pt x="44064" y="84613"/>
                  </a:lnTo>
                  <a:lnTo>
                    <a:pt x="49272" y="82015"/>
                  </a:lnTo>
                  <a:lnTo>
                    <a:pt x="57165" y="80282"/>
                  </a:lnTo>
                  <a:lnTo>
                    <a:pt x="66848" y="79127"/>
                  </a:lnTo>
                  <a:lnTo>
                    <a:pt x="77725" y="78357"/>
                  </a:lnTo>
                  <a:lnTo>
                    <a:pt x="90502" y="78949"/>
                  </a:lnTo>
                  <a:lnTo>
                    <a:pt x="104547" y="80449"/>
                  </a:lnTo>
                  <a:lnTo>
                    <a:pt x="119437" y="82554"/>
                  </a:lnTo>
                  <a:lnTo>
                    <a:pt x="133785" y="85063"/>
                  </a:lnTo>
                  <a:lnTo>
                    <a:pt x="147771" y="87841"/>
                  </a:lnTo>
                  <a:lnTo>
                    <a:pt x="189008" y="9671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2327780" y="2905161"/>
              <a:ext cx="169113" cy="9539"/>
            </a:xfrm>
            <a:custGeom>
              <a:avLst/>
              <a:gdLst/>
              <a:ahLst/>
              <a:cxnLst/>
              <a:rect l="0" t="0" r="0" b="0"/>
              <a:pathLst>
                <a:path w="169113" h="9539">
                  <a:moveTo>
                    <a:pt x="0" y="9538"/>
                  </a:moveTo>
                  <a:lnTo>
                    <a:pt x="26405" y="4257"/>
                  </a:lnTo>
                  <a:lnTo>
                    <a:pt x="38604" y="2702"/>
                  </a:lnTo>
                  <a:lnTo>
                    <a:pt x="51158" y="1665"/>
                  </a:lnTo>
                  <a:lnTo>
                    <a:pt x="63949" y="973"/>
                  </a:lnTo>
                  <a:lnTo>
                    <a:pt x="89951" y="205"/>
                  </a:lnTo>
                  <a:lnTo>
                    <a:pt x="103074" y="0"/>
                  </a:lnTo>
                  <a:lnTo>
                    <a:pt x="115139" y="969"/>
                  </a:lnTo>
                  <a:lnTo>
                    <a:pt x="169112" y="953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2377519" y="2965821"/>
              <a:ext cx="149218" cy="8566"/>
            </a:xfrm>
            <a:custGeom>
              <a:avLst/>
              <a:gdLst/>
              <a:ahLst/>
              <a:cxnLst/>
              <a:rect l="0" t="0" r="0" b="0"/>
              <a:pathLst>
                <a:path w="149218" h="8566">
                  <a:moveTo>
                    <a:pt x="0" y="8565"/>
                  </a:moveTo>
                  <a:lnTo>
                    <a:pt x="15843" y="3284"/>
                  </a:lnTo>
                  <a:lnTo>
                    <a:pt x="26036" y="1728"/>
                  </a:lnTo>
                  <a:lnTo>
                    <a:pt x="38359" y="691"/>
                  </a:lnTo>
                  <a:lnTo>
                    <a:pt x="52100" y="0"/>
                  </a:lnTo>
                  <a:lnTo>
                    <a:pt x="64577" y="644"/>
                  </a:lnTo>
                  <a:lnTo>
                    <a:pt x="76211" y="2179"/>
                  </a:lnTo>
                  <a:lnTo>
                    <a:pt x="87282" y="4308"/>
                  </a:lnTo>
                  <a:lnTo>
                    <a:pt x="99085" y="5727"/>
                  </a:lnTo>
                  <a:lnTo>
                    <a:pt x="111374" y="6673"/>
                  </a:lnTo>
                  <a:lnTo>
                    <a:pt x="149217" y="856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2695848" y="2795326"/>
              <a:ext cx="29921" cy="218852"/>
            </a:xfrm>
            <a:custGeom>
              <a:avLst/>
              <a:gdLst/>
              <a:ahLst/>
              <a:cxnLst/>
              <a:rect l="0" t="0" r="0" b="0"/>
              <a:pathLst>
                <a:path w="29921" h="218852">
                  <a:moveTo>
                    <a:pt x="0" y="0"/>
                  </a:moveTo>
                  <a:lnTo>
                    <a:pt x="0" y="55384"/>
                  </a:lnTo>
                  <a:lnTo>
                    <a:pt x="1105" y="67871"/>
                  </a:lnTo>
                  <a:lnTo>
                    <a:pt x="2947" y="80617"/>
                  </a:lnTo>
                  <a:lnTo>
                    <a:pt x="5281" y="93536"/>
                  </a:lnTo>
                  <a:lnTo>
                    <a:pt x="7942" y="106570"/>
                  </a:lnTo>
                  <a:lnTo>
                    <a:pt x="13846" y="132842"/>
                  </a:lnTo>
                  <a:lnTo>
                    <a:pt x="16968" y="144932"/>
                  </a:lnTo>
                  <a:lnTo>
                    <a:pt x="20155" y="156308"/>
                  </a:lnTo>
                  <a:lnTo>
                    <a:pt x="26643" y="177790"/>
                  </a:lnTo>
                  <a:lnTo>
                    <a:pt x="29920" y="188161"/>
                  </a:lnTo>
                  <a:lnTo>
                    <a:pt x="29843" y="2188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2816604" y="2785378"/>
              <a:ext cx="147915" cy="208904"/>
            </a:xfrm>
            <a:custGeom>
              <a:avLst/>
              <a:gdLst/>
              <a:ahLst/>
              <a:cxnLst/>
              <a:rect l="0" t="0" r="0" b="0"/>
              <a:pathLst>
                <a:path w="147915" h="208904">
                  <a:moveTo>
                    <a:pt x="8565" y="0"/>
                  </a:moveTo>
                  <a:lnTo>
                    <a:pt x="3284" y="15843"/>
                  </a:lnTo>
                  <a:lnTo>
                    <a:pt x="1729" y="24931"/>
                  </a:lnTo>
                  <a:lnTo>
                    <a:pt x="692" y="35411"/>
                  </a:lnTo>
                  <a:lnTo>
                    <a:pt x="0" y="46819"/>
                  </a:lnTo>
                  <a:lnTo>
                    <a:pt x="645" y="58845"/>
                  </a:lnTo>
                  <a:lnTo>
                    <a:pt x="2179" y="71284"/>
                  </a:lnTo>
                  <a:lnTo>
                    <a:pt x="6832" y="98001"/>
                  </a:lnTo>
                  <a:lnTo>
                    <a:pt x="12585" y="128296"/>
                  </a:lnTo>
                  <a:lnTo>
                    <a:pt x="16772" y="141902"/>
                  </a:lnTo>
                  <a:lnTo>
                    <a:pt x="21773" y="154288"/>
                  </a:lnTo>
                  <a:lnTo>
                    <a:pt x="27318" y="165861"/>
                  </a:lnTo>
                  <a:lnTo>
                    <a:pt x="34331" y="174682"/>
                  </a:lnTo>
                  <a:lnTo>
                    <a:pt x="42322" y="181668"/>
                  </a:lnTo>
                  <a:lnTo>
                    <a:pt x="50965" y="187431"/>
                  </a:lnTo>
                  <a:lnTo>
                    <a:pt x="61149" y="191272"/>
                  </a:lnTo>
                  <a:lnTo>
                    <a:pt x="72359" y="193834"/>
                  </a:lnTo>
                  <a:lnTo>
                    <a:pt x="84254" y="195541"/>
                  </a:lnTo>
                  <a:lnTo>
                    <a:pt x="95500" y="195574"/>
                  </a:lnTo>
                  <a:lnTo>
                    <a:pt x="106313" y="194491"/>
                  </a:lnTo>
                  <a:lnTo>
                    <a:pt x="116837" y="192663"/>
                  </a:lnTo>
                  <a:lnTo>
                    <a:pt x="126064" y="189234"/>
                  </a:lnTo>
                  <a:lnTo>
                    <a:pt x="134426" y="184737"/>
                  </a:lnTo>
                  <a:lnTo>
                    <a:pt x="142212" y="179529"/>
                  </a:lnTo>
                  <a:lnTo>
                    <a:pt x="146296" y="172741"/>
                  </a:lnTo>
                  <a:lnTo>
                    <a:pt x="147914" y="164900"/>
                  </a:lnTo>
                  <a:lnTo>
                    <a:pt x="147888" y="156356"/>
                  </a:lnTo>
                  <a:lnTo>
                    <a:pt x="144554" y="149555"/>
                  </a:lnTo>
                  <a:lnTo>
                    <a:pt x="139015" y="143916"/>
                  </a:lnTo>
                  <a:lnTo>
                    <a:pt x="132007" y="139051"/>
                  </a:lnTo>
                  <a:lnTo>
                    <a:pt x="122914" y="136913"/>
                  </a:lnTo>
                  <a:lnTo>
                    <a:pt x="112430" y="136593"/>
                  </a:lnTo>
                  <a:lnTo>
                    <a:pt x="101020" y="137485"/>
                  </a:lnTo>
                  <a:lnTo>
                    <a:pt x="91203" y="140291"/>
                  </a:lnTo>
                  <a:lnTo>
                    <a:pt x="82447" y="144371"/>
                  </a:lnTo>
                  <a:lnTo>
                    <a:pt x="74399" y="149302"/>
                  </a:lnTo>
                  <a:lnTo>
                    <a:pt x="67929" y="155906"/>
                  </a:lnTo>
                  <a:lnTo>
                    <a:pt x="62510" y="163624"/>
                  </a:lnTo>
                  <a:lnTo>
                    <a:pt x="58304" y="20890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2974386" y="2742735"/>
              <a:ext cx="198957" cy="92383"/>
            </a:xfrm>
            <a:custGeom>
              <a:avLst/>
              <a:gdLst/>
              <a:ahLst/>
              <a:cxnLst/>
              <a:rect l="0" t="0" r="0" b="0"/>
              <a:pathLst>
                <a:path w="198957" h="92383">
                  <a:moveTo>
                    <a:pt x="0" y="12800"/>
                  </a:moveTo>
                  <a:lnTo>
                    <a:pt x="10562" y="2238"/>
                  </a:lnTo>
                  <a:lnTo>
                    <a:pt x="16989" y="232"/>
                  </a:lnTo>
                  <a:lnTo>
                    <a:pt x="24589" y="0"/>
                  </a:lnTo>
                  <a:lnTo>
                    <a:pt x="32973" y="951"/>
                  </a:lnTo>
                  <a:lnTo>
                    <a:pt x="40772" y="3795"/>
                  </a:lnTo>
                  <a:lnTo>
                    <a:pt x="48182" y="7902"/>
                  </a:lnTo>
                  <a:lnTo>
                    <a:pt x="55333" y="12851"/>
                  </a:lnTo>
                  <a:lnTo>
                    <a:pt x="58995" y="20571"/>
                  </a:lnTo>
                  <a:lnTo>
                    <a:pt x="60331" y="30139"/>
                  </a:lnTo>
                  <a:lnTo>
                    <a:pt x="60116" y="40939"/>
                  </a:lnTo>
                  <a:lnTo>
                    <a:pt x="57762" y="50349"/>
                  </a:lnTo>
                  <a:lnTo>
                    <a:pt x="53983" y="58834"/>
                  </a:lnTo>
                  <a:lnTo>
                    <a:pt x="49252" y="66701"/>
                  </a:lnTo>
                  <a:lnTo>
                    <a:pt x="51625" y="71945"/>
                  </a:lnTo>
                  <a:lnTo>
                    <a:pt x="58733" y="75442"/>
                  </a:lnTo>
                  <a:lnTo>
                    <a:pt x="92195" y="83310"/>
                  </a:lnTo>
                  <a:lnTo>
                    <a:pt x="104570" y="86334"/>
                  </a:lnTo>
                  <a:lnTo>
                    <a:pt x="118347" y="88350"/>
                  </a:lnTo>
                  <a:lnTo>
                    <a:pt x="133058" y="89694"/>
                  </a:lnTo>
                  <a:lnTo>
                    <a:pt x="198956" y="923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855509" y="3225283"/>
            <a:ext cx="1900027" cy="297293"/>
            <a:chOff x="855509" y="3225283"/>
            <a:chExt cx="1900027" cy="297293"/>
          </a:xfrm>
        </p:grpSpPr>
        <p:sp>
          <p:nvSpPr>
            <p:cNvPr id="29" name="Freeform 28"/>
            <p:cNvSpPr/>
            <p:nvPr/>
          </p:nvSpPr>
          <p:spPr>
            <a:xfrm>
              <a:off x="855509" y="3306704"/>
              <a:ext cx="208904" cy="215872"/>
            </a:xfrm>
            <a:custGeom>
              <a:avLst/>
              <a:gdLst/>
              <a:ahLst/>
              <a:cxnLst/>
              <a:rect l="0" t="0" r="0" b="0"/>
              <a:pathLst>
                <a:path w="208904" h="215872">
                  <a:moveTo>
                    <a:pt x="0" y="55645"/>
                  </a:moveTo>
                  <a:lnTo>
                    <a:pt x="5281" y="34522"/>
                  </a:lnTo>
                  <a:lnTo>
                    <a:pt x="10152" y="26089"/>
                  </a:lnTo>
                  <a:lnTo>
                    <a:pt x="16716" y="18256"/>
                  </a:lnTo>
                  <a:lnTo>
                    <a:pt x="24407" y="10824"/>
                  </a:lnTo>
                  <a:lnTo>
                    <a:pt x="33956" y="5868"/>
                  </a:lnTo>
                  <a:lnTo>
                    <a:pt x="44744" y="2565"/>
                  </a:lnTo>
                  <a:lnTo>
                    <a:pt x="56356" y="363"/>
                  </a:lnTo>
                  <a:lnTo>
                    <a:pt x="67414" y="0"/>
                  </a:lnTo>
                  <a:lnTo>
                    <a:pt x="78102" y="864"/>
                  </a:lnTo>
                  <a:lnTo>
                    <a:pt x="88543" y="2545"/>
                  </a:lnTo>
                  <a:lnTo>
                    <a:pt x="97714" y="5876"/>
                  </a:lnTo>
                  <a:lnTo>
                    <a:pt x="106039" y="10307"/>
                  </a:lnTo>
                  <a:lnTo>
                    <a:pt x="113800" y="15473"/>
                  </a:lnTo>
                  <a:lnTo>
                    <a:pt x="121184" y="23337"/>
                  </a:lnTo>
                  <a:lnTo>
                    <a:pt x="128318" y="33001"/>
                  </a:lnTo>
                  <a:lnTo>
                    <a:pt x="135284" y="43865"/>
                  </a:lnTo>
                  <a:lnTo>
                    <a:pt x="138823" y="55529"/>
                  </a:lnTo>
                  <a:lnTo>
                    <a:pt x="140077" y="67726"/>
                  </a:lnTo>
                  <a:lnTo>
                    <a:pt x="139807" y="80279"/>
                  </a:lnTo>
                  <a:lnTo>
                    <a:pt x="137417" y="93069"/>
                  </a:lnTo>
                  <a:lnTo>
                    <a:pt x="133613" y="106016"/>
                  </a:lnTo>
                  <a:lnTo>
                    <a:pt x="128866" y="119069"/>
                  </a:lnTo>
                  <a:lnTo>
                    <a:pt x="122386" y="129982"/>
                  </a:lnTo>
                  <a:lnTo>
                    <a:pt x="114750" y="139468"/>
                  </a:lnTo>
                  <a:lnTo>
                    <a:pt x="106343" y="148002"/>
                  </a:lnTo>
                  <a:lnTo>
                    <a:pt x="97423" y="155903"/>
                  </a:lnTo>
                  <a:lnTo>
                    <a:pt x="88160" y="163380"/>
                  </a:lnTo>
                  <a:lnTo>
                    <a:pt x="78669" y="170575"/>
                  </a:lnTo>
                  <a:lnTo>
                    <a:pt x="70131" y="177583"/>
                  </a:lnTo>
                  <a:lnTo>
                    <a:pt x="62228" y="184465"/>
                  </a:lnTo>
                  <a:lnTo>
                    <a:pt x="54749" y="191264"/>
                  </a:lnTo>
                  <a:lnTo>
                    <a:pt x="51973" y="198008"/>
                  </a:lnTo>
                  <a:lnTo>
                    <a:pt x="52334" y="204714"/>
                  </a:lnTo>
                  <a:lnTo>
                    <a:pt x="54785" y="211395"/>
                  </a:lnTo>
                  <a:lnTo>
                    <a:pt x="60840" y="214744"/>
                  </a:lnTo>
                  <a:lnTo>
                    <a:pt x="69298" y="215871"/>
                  </a:lnTo>
                  <a:lnTo>
                    <a:pt x="79358" y="215517"/>
                  </a:lnTo>
                  <a:lnTo>
                    <a:pt x="89380" y="214176"/>
                  </a:lnTo>
                  <a:lnTo>
                    <a:pt x="99378" y="212177"/>
                  </a:lnTo>
                  <a:lnTo>
                    <a:pt x="109359" y="209739"/>
                  </a:lnTo>
                  <a:lnTo>
                    <a:pt x="120434" y="208113"/>
                  </a:lnTo>
                  <a:lnTo>
                    <a:pt x="132239" y="207029"/>
                  </a:lnTo>
                  <a:lnTo>
                    <a:pt x="144530" y="206307"/>
                  </a:lnTo>
                  <a:lnTo>
                    <a:pt x="169976" y="205504"/>
                  </a:lnTo>
                  <a:lnTo>
                    <a:pt x="208903" y="20486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1143994" y="3305428"/>
              <a:ext cx="198957" cy="193204"/>
            </a:xfrm>
            <a:custGeom>
              <a:avLst/>
              <a:gdLst/>
              <a:ahLst/>
              <a:cxnLst/>
              <a:rect l="0" t="0" r="0" b="0"/>
              <a:pathLst>
                <a:path w="198957" h="193204">
                  <a:moveTo>
                    <a:pt x="0" y="17130"/>
                  </a:moveTo>
                  <a:lnTo>
                    <a:pt x="10562" y="6569"/>
                  </a:lnTo>
                  <a:lnTo>
                    <a:pt x="19200" y="3457"/>
                  </a:lnTo>
                  <a:lnTo>
                    <a:pt x="30485" y="1383"/>
                  </a:lnTo>
                  <a:lnTo>
                    <a:pt x="43535" y="0"/>
                  </a:lnTo>
                  <a:lnTo>
                    <a:pt x="55551" y="184"/>
                  </a:lnTo>
                  <a:lnTo>
                    <a:pt x="66877" y="1411"/>
                  </a:lnTo>
                  <a:lnTo>
                    <a:pt x="77744" y="3335"/>
                  </a:lnTo>
                  <a:lnTo>
                    <a:pt x="87200" y="6828"/>
                  </a:lnTo>
                  <a:lnTo>
                    <a:pt x="95714" y="11367"/>
                  </a:lnTo>
                  <a:lnTo>
                    <a:pt x="103600" y="16604"/>
                  </a:lnTo>
                  <a:lnTo>
                    <a:pt x="108858" y="25622"/>
                  </a:lnTo>
                  <a:lnTo>
                    <a:pt x="112363" y="37160"/>
                  </a:lnTo>
                  <a:lnTo>
                    <a:pt x="114700" y="50379"/>
                  </a:lnTo>
                  <a:lnTo>
                    <a:pt x="114047" y="63613"/>
                  </a:lnTo>
                  <a:lnTo>
                    <a:pt x="111402" y="76857"/>
                  </a:lnTo>
                  <a:lnTo>
                    <a:pt x="107427" y="90107"/>
                  </a:lnTo>
                  <a:lnTo>
                    <a:pt x="102567" y="101152"/>
                  </a:lnTo>
                  <a:lnTo>
                    <a:pt x="97116" y="110725"/>
                  </a:lnTo>
                  <a:lnTo>
                    <a:pt x="91272" y="119318"/>
                  </a:lnTo>
                  <a:lnTo>
                    <a:pt x="85165" y="127257"/>
                  </a:lnTo>
                  <a:lnTo>
                    <a:pt x="78883" y="134760"/>
                  </a:lnTo>
                  <a:lnTo>
                    <a:pt x="72484" y="141973"/>
                  </a:lnTo>
                  <a:lnTo>
                    <a:pt x="66008" y="150098"/>
                  </a:lnTo>
                  <a:lnTo>
                    <a:pt x="59480" y="158830"/>
                  </a:lnTo>
                  <a:lnTo>
                    <a:pt x="52917" y="167968"/>
                  </a:lnTo>
                  <a:lnTo>
                    <a:pt x="51858" y="175165"/>
                  </a:lnTo>
                  <a:lnTo>
                    <a:pt x="54467" y="181068"/>
                  </a:lnTo>
                  <a:lnTo>
                    <a:pt x="59523" y="186109"/>
                  </a:lnTo>
                  <a:lnTo>
                    <a:pt x="67315" y="189469"/>
                  </a:lnTo>
                  <a:lnTo>
                    <a:pt x="76931" y="191710"/>
                  </a:lnTo>
                  <a:lnTo>
                    <a:pt x="87762" y="193203"/>
                  </a:lnTo>
                  <a:lnTo>
                    <a:pt x="98300" y="193094"/>
                  </a:lnTo>
                  <a:lnTo>
                    <a:pt x="108640" y="191915"/>
                  </a:lnTo>
                  <a:lnTo>
                    <a:pt x="118850" y="190024"/>
                  </a:lnTo>
                  <a:lnTo>
                    <a:pt x="141984" y="184976"/>
                  </a:lnTo>
                  <a:lnTo>
                    <a:pt x="198956" y="17629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1384124" y="3322558"/>
              <a:ext cx="167322" cy="161809"/>
            </a:xfrm>
            <a:custGeom>
              <a:avLst/>
              <a:gdLst/>
              <a:ahLst/>
              <a:cxnLst/>
              <a:rect l="0" t="0" r="0" b="0"/>
              <a:pathLst>
                <a:path w="167322" h="161809">
                  <a:moveTo>
                    <a:pt x="8565" y="0"/>
                  </a:moveTo>
                  <a:lnTo>
                    <a:pt x="3284" y="15843"/>
                  </a:lnTo>
                  <a:lnTo>
                    <a:pt x="1728" y="24931"/>
                  </a:lnTo>
                  <a:lnTo>
                    <a:pt x="691" y="35411"/>
                  </a:lnTo>
                  <a:lnTo>
                    <a:pt x="0" y="46819"/>
                  </a:lnTo>
                  <a:lnTo>
                    <a:pt x="3960" y="56635"/>
                  </a:lnTo>
                  <a:lnTo>
                    <a:pt x="11022" y="65389"/>
                  </a:lnTo>
                  <a:lnTo>
                    <a:pt x="20150" y="73437"/>
                  </a:lnTo>
                  <a:lnTo>
                    <a:pt x="30658" y="78801"/>
                  </a:lnTo>
                  <a:lnTo>
                    <a:pt x="42084" y="82377"/>
                  </a:lnTo>
                  <a:lnTo>
                    <a:pt x="54122" y="84762"/>
                  </a:lnTo>
                  <a:lnTo>
                    <a:pt x="79288" y="90358"/>
                  </a:lnTo>
                  <a:lnTo>
                    <a:pt x="131469" y="102957"/>
                  </a:lnTo>
                  <a:lnTo>
                    <a:pt x="142451" y="107324"/>
                  </a:lnTo>
                  <a:lnTo>
                    <a:pt x="151982" y="112446"/>
                  </a:lnTo>
                  <a:lnTo>
                    <a:pt x="160547" y="118071"/>
                  </a:lnTo>
                  <a:lnTo>
                    <a:pt x="165152" y="125137"/>
                  </a:lnTo>
                  <a:lnTo>
                    <a:pt x="167116" y="133164"/>
                  </a:lnTo>
                  <a:lnTo>
                    <a:pt x="167321" y="141831"/>
                  </a:lnTo>
                  <a:lnTo>
                    <a:pt x="163036" y="148714"/>
                  </a:lnTo>
                  <a:lnTo>
                    <a:pt x="155758" y="154408"/>
                  </a:lnTo>
                  <a:lnTo>
                    <a:pt x="146484" y="159310"/>
                  </a:lnTo>
                  <a:lnTo>
                    <a:pt x="136986" y="161472"/>
                  </a:lnTo>
                  <a:lnTo>
                    <a:pt x="127338" y="161808"/>
                  </a:lnTo>
                  <a:lnTo>
                    <a:pt x="117591" y="160927"/>
                  </a:lnTo>
                  <a:lnTo>
                    <a:pt x="105565" y="159234"/>
                  </a:lnTo>
                  <a:lnTo>
                    <a:pt x="92022" y="157001"/>
                  </a:lnTo>
                  <a:lnTo>
                    <a:pt x="38408" y="1492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1392689" y="3272819"/>
              <a:ext cx="228800" cy="19897"/>
            </a:xfrm>
            <a:custGeom>
              <a:avLst/>
              <a:gdLst/>
              <a:ahLst/>
              <a:cxnLst/>
              <a:rect l="0" t="0" r="0" b="0"/>
              <a:pathLst>
                <a:path w="228800" h="19897">
                  <a:moveTo>
                    <a:pt x="0" y="19896"/>
                  </a:moveTo>
                  <a:lnTo>
                    <a:pt x="15843" y="14615"/>
                  </a:lnTo>
                  <a:lnTo>
                    <a:pt x="24931" y="13059"/>
                  </a:lnTo>
                  <a:lnTo>
                    <a:pt x="35411" y="12022"/>
                  </a:lnTo>
                  <a:lnTo>
                    <a:pt x="46819" y="11331"/>
                  </a:lnTo>
                  <a:lnTo>
                    <a:pt x="61056" y="9765"/>
                  </a:lnTo>
                  <a:lnTo>
                    <a:pt x="94560" y="5077"/>
                  </a:lnTo>
                  <a:lnTo>
                    <a:pt x="111673" y="3385"/>
                  </a:lnTo>
                  <a:lnTo>
                    <a:pt x="128609" y="2257"/>
                  </a:lnTo>
                  <a:lnTo>
                    <a:pt x="161058" y="1003"/>
                  </a:lnTo>
                  <a:lnTo>
                    <a:pt x="22879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1830391" y="3282767"/>
              <a:ext cx="29845" cy="159166"/>
            </a:xfrm>
            <a:custGeom>
              <a:avLst/>
              <a:gdLst/>
              <a:ahLst/>
              <a:cxnLst/>
              <a:rect l="0" t="0" r="0" b="0"/>
              <a:pathLst>
                <a:path w="29845" h="159166">
                  <a:moveTo>
                    <a:pt x="0" y="0"/>
                  </a:moveTo>
                  <a:lnTo>
                    <a:pt x="0" y="69230"/>
                  </a:lnTo>
                  <a:lnTo>
                    <a:pt x="1106" y="83734"/>
                  </a:lnTo>
                  <a:lnTo>
                    <a:pt x="2948" y="97825"/>
                  </a:lnTo>
                  <a:lnTo>
                    <a:pt x="5281" y="111639"/>
                  </a:lnTo>
                  <a:lnTo>
                    <a:pt x="9047" y="123060"/>
                  </a:lnTo>
                  <a:lnTo>
                    <a:pt x="13769" y="132884"/>
                  </a:lnTo>
                  <a:lnTo>
                    <a:pt x="29844" y="15916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1760757" y="3362349"/>
              <a:ext cx="198956" cy="1"/>
            </a:xfrm>
            <a:custGeom>
              <a:avLst/>
              <a:gdLst/>
              <a:ahLst/>
              <a:cxnLst/>
              <a:rect l="0" t="0" r="0" b="0"/>
              <a:pathLst>
                <a:path w="198956" h="1">
                  <a:moveTo>
                    <a:pt x="0" y="0"/>
                  </a:moveTo>
                  <a:lnTo>
                    <a:pt x="19895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2089033" y="3272819"/>
              <a:ext cx="204175" cy="230789"/>
            </a:xfrm>
            <a:custGeom>
              <a:avLst/>
              <a:gdLst/>
              <a:ahLst/>
              <a:cxnLst/>
              <a:rect l="0" t="0" r="0" b="0"/>
              <a:pathLst>
                <a:path w="204175" h="230789">
                  <a:moveTo>
                    <a:pt x="0" y="0"/>
                  </a:moveTo>
                  <a:lnTo>
                    <a:pt x="10562" y="15843"/>
                  </a:lnTo>
                  <a:lnTo>
                    <a:pt x="15884" y="24931"/>
                  </a:lnTo>
                  <a:lnTo>
                    <a:pt x="21643" y="35411"/>
                  </a:lnTo>
                  <a:lnTo>
                    <a:pt x="27692" y="46819"/>
                  </a:lnTo>
                  <a:lnTo>
                    <a:pt x="32831" y="59951"/>
                  </a:lnTo>
                  <a:lnTo>
                    <a:pt x="37362" y="74232"/>
                  </a:lnTo>
                  <a:lnTo>
                    <a:pt x="45344" y="102627"/>
                  </a:lnTo>
                  <a:lnTo>
                    <a:pt x="52575" y="126299"/>
                  </a:lnTo>
                  <a:lnTo>
                    <a:pt x="62861" y="158270"/>
                  </a:lnTo>
                  <a:lnTo>
                    <a:pt x="64014" y="168516"/>
                  </a:lnTo>
                  <a:lnTo>
                    <a:pt x="63677" y="178662"/>
                  </a:lnTo>
                  <a:lnTo>
                    <a:pt x="62347" y="188743"/>
                  </a:lnTo>
                  <a:lnTo>
                    <a:pt x="61460" y="191042"/>
                  </a:lnTo>
                  <a:lnTo>
                    <a:pt x="60869" y="188153"/>
                  </a:lnTo>
                  <a:lnTo>
                    <a:pt x="60475" y="181806"/>
                  </a:lnTo>
                  <a:lnTo>
                    <a:pt x="62423" y="175365"/>
                  </a:lnTo>
                  <a:lnTo>
                    <a:pt x="65932" y="168860"/>
                  </a:lnTo>
                  <a:lnTo>
                    <a:pt x="70483" y="162312"/>
                  </a:lnTo>
                  <a:lnTo>
                    <a:pt x="76832" y="156842"/>
                  </a:lnTo>
                  <a:lnTo>
                    <a:pt x="84381" y="152089"/>
                  </a:lnTo>
                  <a:lnTo>
                    <a:pt x="92729" y="147816"/>
                  </a:lnTo>
                  <a:lnTo>
                    <a:pt x="103821" y="146073"/>
                  </a:lnTo>
                  <a:lnTo>
                    <a:pt x="116743" y="146015"/>
                  </a:lnTo>
                  <a:lnTo>
                    <a:pt x="130883" y="147083"/>
                  </a:lnTo>
                  <a:lnTo>
                    <a:pt x="143627" y="150005"/>
                  </a:lnTo>
                  <a:lnTo>
                    <a:pt x="155438" y="154164"/>
                  </a:lnTo>
                  <a:lnTo>
                    <a:pt x="166628" y="159147"/>
                  </a:lnTo>
                  <a:lnTo>
                    <a:pt x="176299" y="164679"/>
                  </a:lnTo>
                  <a:lnTo>
                    <a:pt x="184957" y="170578"/>
                  </a:lnTo>
                  <a:lnTo>
                    <a:pt x="192939" y="176721"/>
                  </a:lnTo>
                  <a:lnTo>
                    <a:pt x="198261" y="185238"/>
                  </a:lnTo>
                  <a:lnTo>
                    <a:pt x="201808" y="195337"/>
                  </a:lnTo>
                  <a:lnTo>
                    <a:pt x="204174" y="206491"/>
                  </a:lnTo>
                  <a:lnTo>
                    <a:pt x="202434" y="215033"/>
                  </a:lnTo>
                  <a:lnTo>
                    <a:pt x="197959" y="221832"/>
                  </a:lnTo>
                  <a:lnTo>
                    <a:pt x="191660" y="227471"/>
                  </a:lnTo>
                  <a:lnTo>
                    <a:pt x="183039" y="230124"/>
                  </a:lnTo>
                  <a:lnTo>
                    <a:pt x="172870" y="230788"/>
                  </a:lnTo>
                  <a:lnTo>
                    <a:pt x="161670" y="230125"/>
                  </a:lnTo>
                  <a:lnTo>
                    <a:pt x="149782" y="228578"/>
                  </a:lnTo>
                  <a:lnTo>
                    <a:pt x="137435" y="226441"/>
                  </a:lnTo>
                  <a:lnTo>
                    <a:pt x="124783" y="223911"/>
                  </a:lnTo>
                  <a:lnTo>
                    <a:pt x="113032" y="221120"/>
                  </a:lnTo>
                  <a:lnTo>
                    <a:pt x="101882" y="218153"/>
                  </a:lnTo>
                  <a:lnTo>
                    <a:pt x="49739" y="1989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2297937" y="3225283"/>
              <a:ext cx="248695" cy="117172"/>
            </a:xfrm>
            <a:custGeom>
              <a:avLst/>
              <a:gdLst/>
              <a:ahLst/>
              <a:cxnLst/>
              <a:rect l="0" t="0" r="0" b="0"/>
              <a:pathLst>
                <a:path w="248695" h="117172">
                  <a:moveTo>
                    <a:pt x="0" y="27641"/>
                  </a:moveTo>
                  <a:lnTo>
                    <a:pt x="10562" y="17079"/>
                  </a:lnTo>
                  <a:lnTo>
                    <a:pt x="16989" y="12862"/>
                  </a:lnTo>
                  <a:lnTo>
                    <a:pt x="24590" y="8946"/>
                  </a:lnTo>
                  <a:lnTo>
                    <a:pt x="32973" y="5230"/>
                  </a:lnTo>
                  <a:lnTo>
                    <a:pt x="42983" y="2753"/>
                  </a:lnTo>
                  <a:lnTo>
                    <a:pt x="54077" y="1101"/>
                  </a:lnTo>
                  <a:lnTo>
                    <a:pt x="65895" y="0"/>
                  </a:lnTo>
                  <a:lnTo>
                    <a:pt x="77089" y="1476"/>
                  </a:lnTo>
                  <a:lnTo>
                    <a:pt x="87868" y="4671"/>
                  </a:lnTo>
                  <a:lnTo>
                    <a:pt x="98370" y="9012"/>
                  </a:lnTo>
                  <a:lnTo>
                    <a:pt x="104265" y="15222"/>
                  </a:lnTo>
                  <a:lnTo>
                    <a:pt x="107091" y="22677"/>
                  </a:lnTo>
                  <a:lnTo>
                    <a:pt x="107869" y="30964"/>
                  </a:lnTo>
                  <a:lnTo>
                    <a:pt x="105072" y="39804"/>
                  </a:lnTo>
                  <a:lnTo>
                    <a:pt x="99891" y="49014"/>
                  </a:lnTo>
                  <a:lnTo>
                    <a:pt x="93122" y="58469"/>
                  </a:lnTo>
                  <a:lnTo>
                    <a:pt x="86398" y="66983"/>
                  </a:lnTo>
                  <a:lnTo>
                    <a:pt x="79705" y="74870"/>
                  </a:lnTo>
                  <a:lnTo>
                    <a:pt x="73032" y="82338"/>
                  </a:lnTo>
                  <a:lnTo>
                    <a:pt x="73005" y="87317"/>
                  </a:lnTo>
                  <a:lnTo>
                    <a:pt x="77408" y="90637"/>
                  </a:lnTo>
                  <a:lnTo>
                    <a:pt x="84764" y="92850"/>
                  </a:lnTo>
                  <a:lnTo>
                    <a:pt x="94090" y="94325"/>
                  </a:lnTo>
                  <a:lnTo>
                    <a:pt x="104728" y="95308"/>
                  </a:lnTo>
                  <a:lnTo>
                    <a:pt x="116242" y="95964"/>
                  </a:lnTo>
                  <a:lnTo>
                    <a:pt x="127233" y="97506"/>
                  </a:lnTo>
                  <a:lnTo>
                    <a:pt x="137877" y="99640"/>
                  </a:lnTo>
                  <a:lnTo>
                    <a:pt x="148289" y="102168"/>
                  </a:lnTo>
                  <a:lnTo>
                    <a:pt x="159651" y="103853"/>
                  </a:lnTo>
                  <a:lnTo>
                    <a:pt x="171647" y="104976"/>
                  </a:lnTo>
                  <a:lnTo>
                    <a:pt x="184066" y="105725"/>
                  </a:lnTo>
                  <a:lnTo>
                    <a:pt x="195661" y="107330"/>
                  </a:lnTo>
                  <a:lnTo>
                    <a:pt x="248694" y="11717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2586422" y="3392193"/>
              <a:ext cx="169114" cy="1"/>
            </a:xfrm>
            <a:custGeom>
              <a:avLst/>
              <a:gdLst/>
              <a:ahLst/>
              <a:cxnLst/>
              <a:rect l="0" t="0" r="0" b="0"/>
              <a:pathLst>
                <a:path w="169114" h="1">
                  <a:moveTo>
                    <a:pt x="0" y="0"/>
                  </a:moveTo>
                  <a:lnTo>
                    <a:pt x="16911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2596370" y="3461827"/>
              <a:ext cx="159166" cy="1"/>
            </a:xfrm>
            <a:custGeom>
              <a:avLst/>
              <a:gdLst/>
              <a:ahLst/>
              <a:cxnLst/>
              <a:rect l="0" t="0" r="0" b="0"/>
              <a:pathLst>
                <a:path w="159166" h="1">
                  <a:moveTo>
                    <a:pt x="0" y="0"/>
                  </a:moveTo>
                  <a:lnTo>
                    <a:pt x="15916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2536684" y="3193237"/>
            <a:ext cx="1048626" cy="2576476"/>
            <a:chOff x="2536684" y="3193237"/>
            <a:chExt cx="1048626" cy="2576476"/>
          </a:xfrm>
        </p:grpSpPr>
        <p:sp>
          <p:nvSpPr>
            <p:cNvPr id="40" name="Freeform 39"/>
            <p:cNvSpPr/>
            <p:nvPr/>
          </p:nvSpPr>
          <p:spPr>
            <a:xfrm>
              <a:off x="2894804" y="3304865"/>
              <a:ext cx="198956" cy="229572"/>
            </a:xfrm>
            <a:custGeom>
              <a:avLst/>
              <a:gdLst/>
              <a:ahLst/>
              <a:cxnLst/>
              <a:rect l="0" t="0" r="0" b="0"/>
              <a:pathLst>
                <a:path w="198956" h="229572">
                  <a:moveTo>
                    <a:pt x="0" y="27641"/>
                  </a:moveTo>
                  <a:lnTo>
                    <a:pt x="15842" y="17079"/>
                  </a:lnTo>
                  <a:lnTo>
                    <a:pt x="23825" y="12863"/>
                  </a:lnTo>
                  <a:lnTo>
                    <a:pt x="32463" y="8946"/>
                  </a:lnTo>
                  <a:lnTo>
                    <a:pt x="41538" y="5230"/>
                  </a:lnTo>
                  <a:lnTo>
                    <a:pt x="53114" y="2753"/>
                  </a:lnTo>
                  <a:lnTo>
                    <a:pt x="66358" y="1101"/>
                  </a:lnTo>
                  <a:lnTo>
                    <a:pt x="80713" y="0"/>
                  </a:lnTo>
                  <a:lnTo>
                    <a:pt x="94705" y="371"/>
                  </a:lnTo>
                  <a:lnTo>
                    <a:pt x="108454" y="1724"/>
                  </a:lnTo>
                  <a:lnTo>
                    <a:pt x="122042" y="3731"/>
                  </a:lnTo>
                  <a:lnTo>
                    <a:pt x="134416" y="7280"/>
                  </a:lnTo>
                  <a:lnTo>
                    <a:pt x="145981" y="11856"/>
                  </a:lnTo>
                  <a:lnTo>
                    <a:pt x="157007" y="17118"/>
                  </a:lnTo>
                  <a:lnTo>
                    <a:pt x="165464" y="25047"/>
                  </a:lnTo>
                  <a:lnTo>
                    <a:pt x="172206" y="34754"/>
                  </a:lnTo>
                  <a:lnTo>
                    <a:pt x="177807" y="45647"/>
                  </a:lnTo>
                  <a:lnTo>
                    <a:pt x="180435" y="56224"/>
                  </a:lnTo>
                  <a:lnTo>
                    <a:pt x="181082" y="66592"/>
                  </a:lnTo>
                  <a:lnTo>
                    <a:pt x="180408" y="76820"/>
                  </a:lnTo>
                  <a:lnTo>
                    <a:pt x="176643" y="86955"/>
                  </a:lnTo>
                  <a:lnTo>
                    <a:pt x="170817" y="97027"/>
                  </a:lnTo>
                  <a:lnTo>
                    <a:pt x="163616" y="107057"/>
                  </a:lnTo>
                  <a:lnTo>
                    <a:pt x="155501" y="117061"/>
                  </a:lnTo>
                  <a:lnTo>
                    <a:pt x="146774" y="127045"/>
                  </a:lnTo>
                  <a:lnTo>
                    <a:pt x="137641" y="137018"/>
                  </a:lnTo>
                  <a:lnTo>
                    <a:pt x="127130" y="145877"/>
                  </a:lnTo>
                  <a:lnTo>
                    <a:pt x="115702" y="153993"/>
                  </a:lnTo>
                  <a:lnTo>
                    <a:pt x="103662" y="161614"/>
                  </a:lnTo>
                  <a:lnTo>
                    <a:pt x="93425" y="170012"/>
                  </a:lnTo>
                  <a:lnTo>
                    <a:pt x="84389" y="178925"/>
                  </a:lnTo>
                  <a:lnTo>
                    <a:pt x="76155" y="188184"/>
                  </a:lnTo>
                  <a:lnTo>
                    <a:pt x="61111" y="204366"/>
                  </a:lnTo>
                  <a:lnTo>
                    <a:pt x="54004" y="211776"/>
                  </a:lnTo>
                  <a:lnTo>
                    <a:pt x="52582" y="217822"/>
                  </a:lnTo>
                  <a:lnTo>
                    <a:pt x="54950" y="222958"/>
                  </a:lnTo>
                  <a:lnTo>
                    <a:pt x="59845" y="227486"/>
                  </a:lnTo>
                  <a:lnTo>
                    <a:pt x="67529" y="229400"/>
                  </a:lnTo>
                  <a:lnTo>
                    <a:pt x="77073" y="229571"/>
                  </a:lnTo>
                  <a:lnTo>
                    <a:pt x="87857" y="228580"/>
                  </a:lnTo>
                  <a:lnTo>
                    <a:pt x="99468" y="227918"/>
                  </a:lnTo>
                  <a:lnTo>
                    <a:pt x="124158" y="227184"/>
                  </a:lnTo>
                  <a:lnTo>
                    <a:pt x="136932" y="224778"/>
                  </a:lnTo>
                  <a:lnTo>
                    <a:pt x="198955" y="20670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3143498" y="3332506"/>
              <a:ext cx="138841" cy="155093"/>
            </a:xfrm>
            <a:custGeom>
              <a:avLst/>
              <a:gdLst/>
              <a:ahLst/>
              <a:cxnLst/>
              <a:rect l="0" t="0" r="0" b="0"/>
              <a:pathLst>
                <a:path w="138841" h="155093">
                  <a:moveTo>
                    <a:pt x="29844" y="0"/>
                  </a:moveTo>
                  <a:lnTo>
                    <a:pt x="24563" y="15843"/>
                  </a:lnTo>
                  <a:lnTo>
                    <a:pt x="25218" y="22720"/>
                  </a:lnTo>
                  <a:lnTo>
                    <a:pt x="27865" y="29516"/>
                  </a:lnTo>
                  <a:lnTo>
                    <a:pt x="31840" y="36257"/>
                  </a:lnTo>
                  <a:lnTo>
                    <a:pt x="38912" y="41857"/>
                  </a:lnTo>
                  <a:lnTo>
                    <a:pt x="48048" y="46695"/>
                  </a:lnTo>
                  <a:lnTo>
                    <a:pt x="58559" y="51025"/>
                  </a:lnTo>
                  <a:lnTo>
                    <a:pt x="68883" y="56123"/>
                  </a:lnTo>
                  <a:lnTo>
                    <a:pt x="79081" y="61732"/>
                  </a:lnTo>
                  <a:lnTo>
                    <a:pt x="89196" y="67682"/>
                  </a:lnTo>
                  <a:lnTo>
                    <a:pt x="99255" y="74965"/>
                  </a:lnTo>
                  <a:lnTo>
                    <a:pt x="109277" y="83136"/>
                  </a:lnTo>
                  <a:lnTo>
                    <a:pt x="119274" y="91899"/>
                  </a:lnTo>
                  <a:lnTo>
                    <a:pt x="127045" y="101057"/>
                  </a:lnTo>
                  <a:lnTo>
                    <a:pt x="133330" y="110479"/>
                  </a:lnTo>
                  <a:lnTo>
                    <a:pt x="138626" y="120075"/>
                  </a:lnTo>
                  <a:lnTo>
                    <a:pt x="138840" y="128684"/>
                  </a:lnTo>
                  <a:lnTo>
                    <a:pt x="135667" y="136634"/>
                  </a:lnTo>
                  <a:lnTo>
                    <a:pt x="130236" y="144144"/>
                  </a:lnTo>
                  <a:lnTo>
                    <a:pt x="121089" y="149151"/>
                  </a:lnTo>
                  <a:lnTo>
                    <a:pt x="109464" y="152489"/>
                  </a:lnTo>
                  <a:lnTo>
                    <a:pt x="96187" y="154714"/>
                  </a:lnTo>
                  <a:lnTo>
                    <a:pt x="84021" y="155092"/>
                  </a:lnTo>
                  <a:lnTo>
                    <a:pt x="72594" y="154239"/>
                  </a:lnTo>
                  <a:lnTo>
                    <a:pt x="61660" y="152565"/>
                  </a:lnTo>
                  <a:lnTo>
                    <a:pt x="51054" y="150344"/>
                  </a:lnTo>
                  <a:lnTo>
                    <a:pt x="40668" y="147757"/>
                  </a:lnTo>
                  <a:lnTo>
                    <a:pt x="0" y="1392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3133550" y="3312610"/>
              <a:ext cx="228800" cy="19897"/>
            </a:xfrm>
            <a:custGeom>
              <a:avLst/>
              <a:gdLst/>
              <a:ahLst/>
              <a:cxnLst/>
              <a:rect l="0" t="0" r="0" b="0"/>
              <a:pathLst>
                <a:path w="228800" h="19897">
                  <a:moveTo>
                    <a:pt x="0" y="0"/>
                  </a:moveTo>
                  <a:lnTo>
                    <a:pt x="26405" y="0"/>
                  </a:lnTo>
                  <a:lnTo>
                    <a:pt x="40815" y="1106"/>
                  </a:lnTo>
                  <a:lnTo>
                    <a:pt x="57054" y="2948"/>
                  </a:lnTo>
                  <a:lnTo>
                    <a:pt x="92781" y="7943"/>
                  </a:lnTo>
                  <a:lnTo>
                    <a:pt x="130767" y="13847"/>
                  </a:lnTo>
                  <a:lnTo>
                    <a:pt x="149075" y="15863"/>
                  </a:lnTo>
                  <a:lnTo>
                    <a:pt x="166807" y="17208"/>
                  </a:lnTo>
                  <a:lnTo>
                    <a:pt x="228799" y="198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3431984" y="3282767"/>
              <a:ext cx="153326" cy="298435"/>
            </a:xfrm>
            <a:custGeom>
              <a:avLst/>
              <a:gdLst/>
              <a:ahLst/>
              <a:cxnLst/>
              <a:rect l="0" t="0" r="0" b="0"/>
              <a:pathLst>
                <a:path w="153326" h="298435">
                  <a:moveTo>
                    <a:pt x="0" y="0"/>
                  </a:moveTo>
                  <a:lnTo>
                    <a:pt x="0" y="102101"/>
                  </a:lnTo>
                  <a:lnTo>
                    <a:pt x="2210" y="115596"/>
                  </a:lnTo>
                  <a:lnTo>
                    <a:pt x="5894" y="129013"/>
                  </a:lnTo>
                  <a:lnTo>
                    <a:pt x="22411" y="177034"/>
                  </a:lnTo>
                  <a:lnTo>
                    <a:pt x="27099" y="186552"/>
                  </a:lnTo>
                  <a:lnTo>
                    <a:pt x="32435" y="195108"/>
                  </a:lnTo>
                  <a:lnTo>
                    <a:pt x="38203" y="203022"/>
                  </a:lnTo>
                  <a:lnTo>
                    <a:pt x="44259" y="210509"/>
                  </a:lnTo>
                  <a:lnTo>
                    <a:pt x="50506" y="217711"/>
                  </a:lnTo>
                  <a:lnTo>
                    <a:pt x="56882" y="224723"/>
                  </a:lnTo>
                  <a:lnTo>
                    <a:pt x="64449" y="230503"/>
                  </a:lnTo>
                  <a:lnTo>
                    <a:pt x="72809" y="235462"/>
                  </a:lnTo>
                  <a:lnTo>
                    <a:pt x="81699" y="239873"/>
                  </a:lnTo>
                  <a:lnTo>
                    <a:pt x="90941" y="243919"/>
                  </a:lnTo>
                  <a:lnTo>
                    <a:pt x="100418" y="247721"/>
                  </a:lnTo>
                  <a:lnTo>
                    <a:pt x="110052" y="251361"/>
                  </a:lnTo>
                  <a:lnTo>
                    <a:pt x="119791" y="251578"/>
                  </a:lnTo>
                  <a:lnTo>
                    <a:pt x="129600" y="249511"/>
                  </a:lnTo>
                  <a:lnTo>
                    <a:pt x="139454" y="245923"/>
                  </a:lnTo>
                  <a:lnTo>
                    <a:pt x="146025" y="239110"/>
                  </a:lnTo>
                  <a:lnTo>
                    <a:pt x="150405" y="230146"/>
                  </a:lnTo>
                  <a:lnTo>
                    <a:pt x="153325" y="219749"/>
                  </a:lnTo>
                  <a:lnTo>
                    <a:pt x="153061" y="210608"/>
                  </a:lnTo>
                  <a:lnTo>
                    <a:pt x="150674" y="202302"/>
                  </a:lnTo>
                  <a:lnTo>
                    <a:pt x="146872" y="194555"/>
                  </a:lnTo>
                  <a:lnTo>
                    <a:pt x="142127" y="187180"/>
                  </a:lnTo>
                  <a:lnTo>
                    <a:pt x="136753" y="180052"/>
                  </a:lnTo>
                  <a:lnTo>
                    <a:pt x="130960" y="173089"/>
                  </a:lnTo>
                  <a:lnTo>
                    <a:pt x="123782" y="167342"/>
                  </a:lnTo>
                  <a:lnTo>
                    <a:pt x="115680" y="162406"/>
                  </a:lnTo>
                  <a:lnTo>
                    <a:pt x="106964" y="158009"/>
                  </a:lnTo>
                  <a:lnTo>
                    <a:pt x="97836" y="156184"/>
                  </a:lnTo>
                  <a:lnTo>
                    <a:pt x="88436" y="156072"/>
                  </a:lnTo>
                  <a:lnTo>
                    <a:pt x="78853" y="157103"/>
                  </a:lnTo>
                  <a:lnTo>
                    <a:pt x="70254" y="160001"/>
                  </a:lnTo>
                  <a:lnTo>
                    <a:pt x="62310" y="164143"/>
                  </a:lnTo>
                  <a:lnTo>
                    <a:pt x="54804" y="169116"/>
                  </a:lnTo>
                  <a:lnTo>
                    <a:pt x="48694" y="175747"/>
                  </a:lnTo>
                  <a:lnTo>
                    <a:pt x="43516" y="183483"/>
                  </a:lnTo>
                  <a:lnTo>
                    <a:pt x="38959" y="191956"/>
                  </a:lnTo>
                  <a:lnTo>
                    <a:pt x="35920" y="203132"/>
                  </a:lnTo>
                  <a:lnTo>
                    <a:pt x="33895" y="216109"/>
                  </a:lnTo>
                  <a:lnTo>
                    <a:pt x="32544" y="230287"/>
                  </a:lnTo>
                  <a:lnTo>
                    <a:pt x="31644" y="244160"/>
                  </a:lnTo>
                  <a:lnTo>
                    <a:pt x="31044" y="257830"/>
                  </a:lnTo>
                  <a:lnTo>
                    <a:pt x="29843" y="2984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2536684" y="3193237"/>
              <a:ext cx="169113" cy="2576476"/>
            </a:xfrm>
            <a:custGeom>
              <a:avLst/>
              <a:gdLst/>
              <a:ahLst/>
              <a:cxnLst/>
              <a:rect l="0" t="0" r="0" b="0"/>
              <a:pathLst>
                <a:path w="169113" h="2576476">
                  <a:moveTo>
                    <a:pt x="169112" y="0"/>
                  </a:moveTo>
                  <a:lnTo>
                    <a:pt x="168007" y="30662"/>
                  </a:lnTo>
                  <a:lnTo>
                    <a:pt x="163831" y="50103"/>
                  </a:lnTo>
                  <a:lnTo>
                    <a:pt x="159574" y="123303"/>
                  </a:lnTo>
                  <a:lnTo>
                    <a:pt x="156271" y="192036"/>
                  </a:lnTo>
                  <a:lnTo>
                    <a:pt x="151306" y="242592"/>
                  </a:lnTo>
                  <a:lnTo>
                    <a:pt x="146888" y="299573"/>
                  </a:lnTo>
                  <a:lnTo>
                    <a:pt x="142655" y="338731"/>
                  </a:lnTo>
                  <a:lnTo>
                    <a:pt x="139167" y="398062"/>
                  </a:lnTo>
                  <a:lnTo>
                    <a:pt x="134434" y="437769"/>
                  </a:lnTo>
                  <a:lnTo>
                    <a:pt x="125555" y="502690"/>
                  </a:lnTo>
                  <a:lnTo>
                    <a:pt x="128015" y="548010"/>
                  </a:lnTo>
                  <a:lnTo>
                    <a:pt x="133162" y="595048"/>
                  </a:lnTo>
                  <a:lnTo>
                    <a:pt x="129845" y="671244"/>
                  </a:lnTo>
                  <a:lnTo>
                    <a:pt x="124764" y="723506"/>
                  </a:lnTo>
                  <a:lnTo>
                    <a:pt x="119333" y="829107"/>
                  </a:lnTo>
                  <a:lnTo>
                    <a:pt x="114565" y="882092"/>
                  </a:lnTo>
                  <a:lnTo>
                    <a:pt x="111710" y="938064"/>
                  </a:lnTo>
                  <a:lnTo>
                    <a:pt x="109335" y="994994"/>
                  </a:lnTo>
                  <a:lnTo>
                    <a:pt x="104596" y="1049771"/>
                  </a:lnTo>
                  <a:lnTo>
                    <a:pt x="101752" y="1106539"/>
                  </a:lnTo>
                  <a:lnTo>
                    <a:pt x="99383" y="1164928"/>
                  </a:lnTo>
                  <a:lnTo>
                    <a:pt x="94646" y="1224039"/>
                  </a:lnTo>
                  <a:lnTo>
                    <a:pt x="91804" y="1283469"/>
                  </a:lnTo>
                  <a:lnTo>
                    <a:pt x="90540" y="1343042"/>
                  </a:lnTo>
                  <a:lnTo>
                    <a:pt x="89979" y="1402678"/>
                  </a:lnTo>
                  <a:lnTo>
                    <a:pt x="86782" y="1465289"/>
                  </a:lnTo>
                  <a:lnTo>
                    <a:pt x="81676" y="1528855"/>
                  </a:lnTo>
                  <a:lnTo>
                    <a:pt x="75723" y="1590266"/>
                  </a:lnTo>
                  <a:lnTo>
                    <a:pt x="72340" y="1653666"/>
                  </a:lnTo>
                  <a:lnTo>
                    <a:pt x="69732" y="1717583"/>
                  </a:lnTo>
                  <a:lnTo>
                    <a:pt x="63154" y="1808389"/>
                  </a:lnTo>
                  <a:lnTo>
                    <a:pt x="61227" y="1864456"/>
                  </a:lnTo>
                  <a:lnTo>
                    <a:pt x="57424" y="1921798"/>
                  </a:lnTo>
                  <a:lnTo>
                    <a:pt x="53154" y="1979337"/>
                  </a:lnTo>
                  <a:lnTo>
                    <a:pt x="51257" y="2034385"/>
                  </a:lnTo>
                  <a:lnTo>
                    <a:pt x="47466" y="2085378"/>
                  </a:lnTo>
                  <a:lnTo>
                    <a:pt x="43202" y="2133832"/>
                  </a:lnTo>
                  <a:lnTo>
                    <a:pt x="40802" y="2204610"/>
                  </a:lnTo>
                  <a:lnTo>
                    <a:pt x="38985" y="2274583"/>
                  </a:lnTo>
                  <a:lnTo>
                    <a:pt x="33043" y="2343213"/>
                  </a:lnTo>
                  <a:lnTo>
                    <a:pt x="29686" y="2406040"/>
                  </a:lnTo>
                  <a:lnTo>
                    <a:pt x="24983" y="2446567"/>
                  </a:lnTo>
                  <a:lnTo>
                    <a:pt x="22182" y="2464447"/>
                  </a:lnTo>
                  <a:lnTo>
                    <a:pt x="19209" y="2480789"/>
                  </a:lnTo>
                  <a:lnTo>
                    <a:pt x="16122" y="2496105"/>
                  </a:lnTo>
                  <a:lnTo>
                    <a:pt x="12959" y="2509631"/>
                  </a:lnTo>
                  <a:lnTo>
                    <a:pt x="9744" y="2521965"/>
                  </a:lnTo>
                  <a:lnTo>
                    <a:pt x="0" y="257647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656553" y="3649212"/>
            <a:ext cx="974884" cy="216442"/>
            <a:chOff x="656553" y="3649212"/>
            <a:chExt cx="974884" cy="216442"/>
          </a:xfrm>
        </p:grpSpPr>
        <p:sp>
          <p:nvSpPr>
            <p:cNvPr id="46" name="Freeform 45"/>
            <p:cNvSpPr/>
            <p:nvPr/>
          </p:nvSpPr>
          <p:spPr>
            <a:xfrm>
              <a:off x="656553" y="3730417"/>
              <a:ext cx="109427" cy="9949"/>
            </a:xfrm>
            <a:custGeom>
              <a:avLst/>
              <a:gdLst/>
              <a:ahLst/>
              <a:cxnLst/>
              <a:rect l="0" t="0" r="0" b="0"/>
              <a:pathLst>
                <a:path w="109427" h="9949">
                  <a:moveTo>
                    <a:pt x="0" y="9948"/>
                  </a:moveTo>
                  <a:lnTo>
                    <a:pt x="21124" y="9948"/>
                  </a:lnTo>
                  <a:lnTo>
                    <a:pt x="31767" y="8843"/>
                  </a:lnTo>
                  <a:lnTo>
                    <a:pt x="43284" y="7000"/>
                  </a:lnTo>
                  <a:lnTo>
                    <a:pt x="10942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954986" y="3649212"/>
              <a:ext cx="179062" cy="216442"/>
            </a:xfrm>
            <a:custGeom>
              <a:avLst/>
              <a:gdLst/>
              <a:ahLst/>
              <a:cxnLst/>
              <a:rect l="0" t="0" r="0" b="0"/>
              <a:pathLst>
                <a:path w="179062" h="216442">
                  <a:moveTo>
                    <a:pt x="0" y="31466"/>
                  </a:moveTo>
                  <a:lnTo>
                    <a:pt x="10562" y="20905"/>
                  </a:lnTo>
                  <a:lnTo>
                    <a:pt x="18095" y="15583"/>
                  </a:lnTo>
                  <a:lnTo>
                    <a:pt x="27538" y="9824"/>
                  </a:lnTo>
                  <a:lnTo>
                    <a:pt x="38254" y="3775"/>
                  </a:lnTo>
                  <a:lnTo>
                    <a:pt x="48714" y="847"/>
                  </a:lnTo>
                  <a:lnTo>
                    <a:pt x="59004" y="0"/>
                  </a:lnTo>
                  <a:lnTo>
                    <a:pt x="69179" y="541"/>
                  </a:lnTo>
                  <a:lnTo>
                    <a:pt x="78174" y="3112"/>
                  </a:lnTo>
                  <a:lnTo>
                    <a:pt x="86381" y="7037"/>
                  </a:lnTo>
                  <a:lnTo>
                    <a:pt x="94062" y="11864"/>
                  </a:lnTo>
                  <a:lnTo>
                    <a:pt x="100289" y="19503"/>
                  </a:lnTo>
                  <a:lnTo>
                    <a:pt x="105545" y="29018"/>
                  </a:lnTo>
                  <a:lnTo>
                    <a:pt x="110155" y="39782"/>
                  </a:lnTo>
                  <a:lnTo>
                    <a:pt x="112122" y="50274"/>
                  </a:lnTo>
                  <a:lnTo>
                    <a:pt x="112329" y="60584"/>
                  </a:lnTo>
                  <a:lnTo>
                    <a:pt x="111361" y="70774"/>
                  </a:lnTo>
                  <a:lnTo>
                    <a:pt x="108506" y="80883"/>
                  </a:lnTo>
                  <a:lnTo>
                    <a:pt x="104391" y="90938"/>
                  </a:lnTo>
                  <a:lnTo>
                    <a:pt x="99438" y="100958"/>
                  </a:lnTo>
                  <a:lnTo>
                    <a:pt x="93925" y="110953"/>
                  </a:lnTo>
                  <a:lnTo>
                    <a:pt x="88039" y="120933"/>
                  </a:lnTo>
                  <a:lnTo>
                    <a:pt x="81904" y="130902"/>
                  </a:lnTo>
                  <a:lnTo>
                    <a:pt x="75604" y="139759"/>
                  </a:lnTo>
                  <a:lnTo>
                    <a:pt x="69193" y="147874"/>
                  </a:lnTo>
                  <a:lnTo>
                    <a:pt x="62708" y="155494"/>
                  </a:lnTo>
                  <a:lnTo>
                    <a:pt x="57280" y="163890"/>
                  </a:lnTo>
                  <a:lnTo>
                    <a:pt x="52556" y="172804"/>
                  </a:lnTo>
                  <a:lnTo>
                    <a:pt x="48301" y="182062"/>
                  </a:lnTo>
                  <a:lnTo>
                    <a:pt x="47675" y="190445"/>
                  </a:lnTo>
                  <a:lnTo>
                    <a:pt x="49469" y="198244"/>
                  </a:lnTo>
                  <a:lnTo>
                    <a:pt x="52875" y="205654"/>
                  </a:lnTo>
                  <a:lnTo>
                    <a:pt x="60672" y="210594"/>
                  </a:lnTo>
                  <a:lnTo>
                    <a:pt x="71397" y="213887"/>
                  </a:lnTo>
                  <a:lnTo>
                    <a:pt x="84073" y="216083"/>
                  </a:lnTo>
                  <a:lnTo>
                    <a:pt x="96945" y="216441"/>
                  </a:lnTo>
                  <a:lnTo>
                    <a:pt x="179061" y="21052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1203681" y="3666843"/>
              <a:ext cx="139270" cy="154135"/>
            </a:xfrm>
            <a:custGeom>
              <a:avLst/>
              <a:gdLst/>
              <a:ahLst/>
              <a:cxnLst/>
              <a:rect l="0" t="0" r="0" b="0"/>
              <a:pathLst>
                <a:path w="139270" h="154135">
                  <a:moveTo>
                    <a:pt x="0" y="23783"/>
                  </a:moveTo>
                  <a:lnTo>
                    <a:pt x="10562" y="13221"/>
                  </a:lnTo>
                  <a:lnTo>
                    <a:pt x="18094" y="9005"/>
                  </a:lnTo>
                  <a:lnTo>
                    <a:pt x="27537" y="5089"/>
                  </a:lnTo>
                  <a:lnTo>
                    <a:pt x="38254" y="1373"/>
                  </a:lnTo>
                  <a:lnTo>
                    <a:pt x="49819" y="0"/>
                  </a:lnTo>
                  <a:lnTo>
                    <a:pt x="61951" y="190"/>
                  </a:lnTo>
                  <a:lnTo>
                    <a:pt x="74460" y="1423"/>
                  </a:lnTo>
                  <a:lnTo>
                    <a:pt x="82799" y="6666"/>
                  </a:lnTo>
                  <a:lnTo>
                    <a:pt x="88359" y="14582"/>
                  </a:lnTo>
                  <a:lnTo>
                    <a:pt x="92065" y="24281"/>
                  </a:lnTo>
                  <a:lnTo>
                    <a:pt x="91220" y="34063"/>
                  </a:lnTo>
                  <a:lnTo>
                    <a:pt x="87341" y="43900"/>
                  </a:lnTo>
                  <a:lnTo>
                    <a:pt x="81439" y="53774"/>
                  </a:lnTo>
                  <a:lnTo>
                    <a:pt x="68986" y="73587"/>
                  </a:lnTo>
                  <a:lnTo>
                    <a:pt x="62570" y="83514"/>
                  </a:lnTo>
                  <a:lnTo>
                    <a:pt x="56082" y="92341"/>
                  </a:lnTo>
                  <a:lnTo>
                    <a:pt x="49547" y="100437"/>
                  </a:lnTo>
                  <a:lnTo>
                    <a:pt x="42979" y="108045"/>
                  </a:lnTo>
                  <a:lnTo>
                    <a:pt x="36390" y="115328"/>
                  </a:lnTo>
                  <a:lnTo>
                    <a:pt x="23173" y="129314"/>
                  </a:lnTo>
                  <a:lnTo>
                    <a:pt x="20976" y="136139"/>
                  </a:lnTo>
                  <a:lnTo>
                    <a:pt x="21721" y="142900"/>
                  </a:lnTo>
                  <a:lnTo>
                    <a:pt x="24428" y="149617"/>
                  </a:lnTo>
                  <a:lnTo>
                    <a:pt x="29549" y="152990"/>
                  </a:lnTo>
                  <a:lnTo>
                    <a:pt x="36279" y="154134"/>
                  </a:lnTo>
                  <a:lnTo>
                    <a:pt x="44082" y="153790"/>
                  </a:lnTo>
                  <a:lnTo>
                    <a:pt x="64541" y="153409"/>
                  </a:lnTo>
                  <a:lnTo>
                    <a:pt x="139269" y="1531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1420017" y="3700574"/>
              <a:ext cx="188470" cy="146316"/>
            </a:xfrm>
            <a:custGeom>
              <a:avLst/>
              <a:gdLst/>
              <a:ahLst/>
              <a:cxnLst/>
              <a:rect l="0" t="0" r="0" b="0"/>
              <a:pathLst>
                <a:path w="188470" h="146316">
                  <a:moveTo>
                    <a:pt x="22411" y="0"/>
                  </a:moveTo>
                  <a:lnTo>
                    <a:pt x="11849" y="10562"/>
                  </a:lnTo>
                  <a:lnTo>
                    <a:pt x="7632" y="16989"/>
                  </a:lnTo>
                  <a:lnTo>
                    <a:pt x="3716" y="24590"/>
                  </a:lnTo>
                  <a:lnTo>
                    <a:pt x="0" y="32973"/>
                  </a:lnTo>
                  <a:lnTo>
                    <a:pt x="838" y="40772"/>
                  </a:lnTo>
                  <a:lnTo>
                    <a:pt x="4713" y="48182"/>
                  </a:lnTo>
                  <a:lnTo>
                    <a:pt x="10612" y="55333"/>
                  </a:lnTo>
                  <a:lnTo>
                    <a:pt x="18966" y="60100"/>
                  </a:lnTo>
                  <a:lnTo>
                    <a:pt x="28957" y="63278"/>
                  </a:lnTo>
                  <a:lnTo>
                    <a:pt x="40039" y="65397"/>
                  </a:lnTo>
                  <a:lnTo>
                    <a:pt x="51848" y="66809"/>
                  </a:lnTo>
                  <a:lnTo>
                    <a:pt x="64141" y="67751"/>
                  </a:lnTo>
                  <a:lnTo>
                    <a:pt x="76759" y="68379"/>
                  </a:lnTo>
                  <a:lnTo>
                    <a:pt x="90697" y="69903"/>
                  </a:lnTo>
                  <a:lnTo>
                    <a:pt x="105515" y="72024"/>
                  </a:lnTo>
                  <a:lnTo>
                    <a:pt x="120921" y="74544"/>
                  </a:lnTo>
                  <a:lnTo>
                    <a:pt x="134507" y="77329"/>
                  </a:lnTo>
                  <a:lnTo>
                    <a:pt x="146880" y="80290"/>
                  </a:lnTo>
                  <a:lnTo>
                    <a:pt x="158445" y="83370"/>
                  </a:lnTo>
                  <a:lnTo>
                    <a:pt x="168366" y="87634"/>
                  </a:lnTo>
                  <a:lnTo>
                    <a:pt x="177190" y="92687"/>
                  </a:lnTo>
                  <a:lnTo>
                    <a:pt x="185284" y="98266"/>
                  </a:lnTo>
                  <a:lnTo>
                    <a:pt x="188469" y="105302"/>
                  </a:lnTo>
                  <a:lnTo>
                    <a:pt x="188382" y="113309"/>
                  </a:lnTo>
                  <a:lnTo>
                    <a:pt x="186113" y="121962"/>
                  </a:lnTo>
                  <a:lnTo>
                    <a:pt x="180179" y="128836"/>
                  </a:lnTo>
                  <a:lnTo>
                    <a:pt x="171802" y="134524"/>
                  </a:lnTo>
                  <a:lnTo>
                    <a:pt x="161796" y="139422"/>
                  </a:lnTo>
                  <a:lnTo>
                    <a:pt x="149599" y="142687"/>
                  </a:lnTo>
                  <a:lnTo>
                    <a:pt x="135941" y="144864"/>
                  </a:lnTo>
                  <a:lnTo>
                    <a:pt x="121309" y="146315"/>
                  </a:lnTo>
                  <a:lnTo>
                    <a:pt x="108238" y="146177"/>
                  </a:lnTo>
                  <a:lnTo>
                    <a:pt x="96209" y="144980"/>
                  </a:lnTo>
                  <a:lnTo>
                    <a:pt x="62202" y="1392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1482219" y="3700574"/>
              <a:ext cx="149218" cy="9949"/>
            </a:xfrm>
            <a:custGeom>
              <a:avLst/>
              <a:gdLst/>
              <a:ahLst/>
              <a:cxnLst/>
              <a:rect l="0" t="0" r="0" b="0"/>
              <a:pathLst>
                <a:path w="149218" h="9949">
                  <a:moveTo>
                    <a:pt x="0" y="9948"/>
                  </a:moveTo>
                  <a:lnTo>
                    <a:pt x="15843" y="4667"/>
                  </a:lnTo>
                  <a:lnTo>
                    <a:pt x="26036" y="3111"/>
                  </a:lnTo>
                  <a:lnTo>
                    <a:pt x="38358" y="2074"/>
                  </a:lnTo>
                  <a:lnTo>
                    <a:pt x="52099" y="1382"/>
                  </a:lnTo>
                  <a:lnTo>
                    <a:pt x="82105" y="615"/>
                  </a:lnTo>
                  <a:lnTo>
                    <a:pt x="14921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765979" y="3332506"/>
            <a:ext cx="3153447" cy="1163891"/>
            <a:chOff x="765979" y="3332506"/>
            <a:chExt cx="3153447" cy="1163891"/>
          </a:xfrm>
        </p:grpSpPr>
        <p:sp>
          <p:nvSpPr>
            <p:cNvPr id="52" name="Freeform 51"/>
            <p:cNvSpPr/>
            <p:nvPr/>
          </p:nvSpPr>
          <p:spPr>
            <a:xfrm>
              <a:off x="2765483" y="3760261"/>
              <a:ext cx="109426" cy="1"/>
            </a:xfrm>
            <a:custGeom>
              <a:avLst/>
              <a:gdLst/>
              <a:ahLst/>
              <a:cxnLst/>
              <a:rect l="0" t="0" r="0" b="0"/>
              <a:pathLst>
                <a:path w="109426" h="1">
                  <a:moveTo>
                    <a:pt x="0" y="0"/>
                  </a:moveTo>
                  <a:lnTo>
                    <a:pt x="10942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2974386" y="3687285"/>
              <a:ext cx="198957" cy="227797"/>
            </a:xfrm>
            <a:custGeom>
              <a:avLst/>
              <a:gdLst/>
              <a:ahLst/>
              <a:cxnLst/>
              <a:rect l="0" t="0" r="0" b="0"/>
              <a:pathLst>
                <a:path w="198957" h="227797">
                  <a:moveTo>
                    <a:pt x="0" y="43132"/>
                  </a:moveTo>
                  <a:lnTo>
                    <a:pt x="10562" y="32570"/>
                  </a:lnTo>
                  <a:lnTo>
                    <a:pt x="16989" y="27249"/>
                  </a:lnTo>
                  <a:lnTo>
                    <a:pt x="24589" y="21490"/>
                  </a:lnTo>
                  <a:lnTo>
                    <a:pt x="32973" y="15440"/>
                  </a:lnTo>
                  <a:lnTo>
                    <a:pt x="41877" y="10302"/>
                  </a:lnTo>
                  <a:lnTo>
                    <a:pt x="51130" y="5771"/>
                  </a:lnTo>
                  <a:lnTo>
                    <a:pt x="60614" y="1645"/>
                  </a:lnTo>
                  <a:lnTo>
                    <a:pt x="72463" y="0"/>
                  </a:lnTo>
                  <a:lnTo>
                    <a:pt x="85889" y="8"/>
                  </a:lnTo>
                  <a:lnTo>
                    <a:pt x="100367" y="1119"/>
                  </a:lnTo>
                  <a:lnTo>
                    <a:pt x="112229" y="4071"/>
                  </a:lnTo>
                  <a:lnTo>
                    <a:pt x="122348" y="8249"/>
                  </a:lnTo>
                  <a:lnTo>
                    <a:pt x="131304" y="13244"/>
                  </a:lnTo>
                  <a:lnTo>
                    <a:pt x="138380" y="20997"/>
                  </a:lnTo>
                  <a:lnTo>
                    <a:pt x="144203" y="30586"/>
                  </a:lnTo>
                  <a:lnTo>
                    <a:pt x="149190" y="41400"/>
                  </a:lnTo>
                  <a:lnTo>
                    <a:pt x="151410" y="51925"/>
                  </a:lnTo>
                  <a:lnTo>
                    <a:pt x="151784" y="62258"/>
                  </a:lnTo>
                  <a:lnTo>
                    <a:pt x="150928" y="72463"/>
                  </a:lnTo>
                  <a:lnTo>
                    <a:pt x="151463" y="82581"/>
                  </a:lnTo>
                  <a:lnTo>
                    <a:pt x="152925" y="92643"/>
                  </a:lnTo>
                  <a:lnTo>
                    <a:pt x="155005" y="102667"/>
                  </a:lnTo>
                  <a:lnTo>
                    <a:pt x="154181" y="111560"/>
                  </a:lnTo>
                  <a:lnTo>
                    <a:pt x="151421" y="119699"/>
                  </a:lnTo>
                  <a:lnTo>
                    <a:pt x="147370" y="127336"/>
                  </a:lnTo>
                  <a:lnTo>
                    <a:pt x="142459" y="134638"/>
                  </a:lnTo>
                  <a:lnTo>
                    <a:pt x="136975" y="141717"/>
                  </a:lnTo>
                  <a:lnTo>
                    <a:pt x="131107" y="148647"/>
                  </a:lnTo>
                  <a:lnTo>
                    <a:pt x="123880" y="155477"/>
                  </a:lnTo>
                  <a:lnTo>
                    <a:pt x="115746" y="162241"/>
                  </a:lnTo>
                  <a:lnTo>
                    <a:pt x="107007" y="168961"/>
                  </a:lnTo>
                  <a:lnTo>
                    <a:pt x="98971" y="176757"/>
                  </a:lnTo>
                  <a:lnTo>
                    <a:pt x="91403" y="185270"/>
                  </a:lnTo>
                  <a:lnTo>
                    <a:pt x="84147" y="194262"/>
                  </a:lnTo>
                  <a:lnTo>
                    <a:pt x="81520" y="202467"/>
                  </a:lnTo>
                  <a:lnTo>
                    <a:pt x="81979" y="210147"/>
                  </a:lnTo>
                  <a:lnTo>
                    <a:pt x="84496" y="217478"/>
                  </a:lnTo>
                  <a:lnTo>
                    <a:pt x="90595" y="222365"/>
                  </a:lnTo>
                  <a:lnTo>
                    <a:pt x="99083" y="225624"/>
                  </a:lnTo>
                  <a:lnTo>
                    <a:pt x="109162" y="227796"/>
                  </a:lnTo>
                  <a:lnTo>
                    <a:pt x="119198" y="227033"/>
                  </a:lnTo>
                  <a:lnTo>
                    <a:pt x="129204" y="224314"/>
                  </a:lnTo>
                  <a:lnTo>
                    <a:pt x="139191" y="220291"/>
                  </a:lnTo>
                  <a:lnTo>
                    <a:pt x="150270" y="216504"/>
                  </a:lnTo>
                  <a:lnTo>
                    <a:pt x="162077" y="212873"/>
                  </a:lnTo>
                  <a:lnTo>
                    <a:pt x="198956" y="2022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3223080" y="3710851"/>
              <a:ext cx="218853" cy="183432"/>
            </a:xfrm>
            <a:custGeom>
              <a:avLst/>
              <a:gdLst/>
              <a:ahLst/>
              <a:cxnLst/>
              <a:rect l="0" t="0" r="0" b="0"/>
              <a:pathLst>
                <a:path w="218853" h="183432">
                  <a:moveTo>
                    <a:pt x="0" y="29514"/>
                  </a:moveTo>
                  <a:lnTo>
                    <a:pt x="27692" y="1822"/>
                  </a:lnTo>
                  <a:lnTo>
                    <a:pt x="35041" y="0"/>
                  </a:lnTo>
                  <a:lnTo>
                    <a:pt x="43257" y="996"/>
                  </a:lnTo>
                  <a:lnTo>
                    <a:pt x="52049" y="3870"/>
                  </a:lnTo>
                  <a:lnTo>
                    <a:pt x="60122" y="7997"/>
                  </a:lnTo>
                  <a:lnTo>
                    <a:pt x="67714" y="12959"/>
                  </a:lnTo>
                  <a:lnTo>
                    <a:pt x="74986" y="18477"/>
                  </a:lnTo>
                  <a:lnTo>
                    <a:pt x="80940" y="25472"/>
                  </a:lnTo>
                  <a:lnTo>
                    <a:pt x="86014" y="33451"/>
                  </a:lnTo>
                  <a:lnTo>
                    <a:pt x="90502" y="42087"/>
                  </a:lnTo>
                  <a:lnTo>
                    <a:pt x="94600" y="52265"/>
                  </a:lnTo>
                  <a:lnTo>
                    <a:pt x="98436" y="63472"/>
                  </a:lnTo>
                  <a:lnTo>
                    <a:pt x="102099" y="75364"/>
                  </a:lnTo>
                  <a:lnTo>
                    <a:pt x="102331" y="85503"/>
                  </a:lnTo>
                  <a:lnTo>
                    <a:pt x="100275" y="94472"/>
                  </a:lnTo>
                  <a:lnTo>
                    <a:pt x="96694" y="102663"/>
                  </a:lnTo>
                  <a:lnTo>
                    <a:pt x="86819" y="123554"/>
                  </a:lnTo>
                  <a:lnTo>
                    <a:pt x="81091" y="135314"/>
                  </a:lnTo>
                  <a:lnTo>
                    <a:pt x="76167" y="146470"/>
                  </a:lnTo>
                  <a:lnTo>
                    <a:pt x="71779" y="157224"/>
                  </a:lnTo>
                  <a:lnTo>
                    <a:pt x="67748" y="167709"/>
                  </a:lnTo>
                  <a:lnTo>
                    <a:pt x="69483" y="174699"/>
                  </a:lnTo>
                  <a:lnTo>
                    <a:pt x="75060" y="179359"/>
                  </a:lnTo>
                  <a:lnTo>
                    <a:pt x="83199" y="182465"/>
                  </a:lnTo>
                  <a:lnTo>
                    <a:pt x="91942" y="183431"/>
                  </a:lnTo>
                  <a:lnTo>
                    <a:pt x="101086" y="182970"/>
                  </a:lnTo>
                  <a:lnTo>
                    <a:pt x="110497" y="181557"/>
                  </a:lnTo>
                  <a:lnTo>
                    <a:pt x="122299" y="180615"/>
                  </a:lnTo>
                  <a:lnTo>
                    <a:pt x="135693" y="179987"/>
                  </a:lnTo>
                  <a:lnTo>
                    <a:pt x="150149" y="179568"/>
                  </a:lnTo>
                  <a:lnTo>
                    <a:pt x="163102" y="178184"/>
                  </a:lnTo>
                  <a:lnTo>
                    <a:pt x="218852" y="16878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3461213" y="3760261"/>
              <a:ext cx="178105" cy="150345"/>
            </a:xfrm>
            <a:custGeom>
              <a:avLst/>
              <a:gdLst/>
              <a:ahLst/>
              <a:cxnLst/>
              <a:rect l="0" t="0" r="0" b="0"/>
              <a:pathLst>
                <a:path w="178105" h="150345">
                  <a:moveTo>
                    <a:pt x="10562" y="0"/>
                  </a:moveTo>
                  <a:lnTo>
                    <a:pt x="0" y="10561"/>
                  </a:lnTo>
                  <a:lnTo>
                    <a:pt x="205" y="16989"/>
                  </a:lnTo>
                  <a:lnTo>
                    <a:pt x="3657" y="24589"/>
                  </a:lnTo>
                  <a:lnTo>
                    <a:pt x="9275" y="32972"/>
                  </a:lnTo>
                  <a:lnTo>
                    <a:pt x="16335" y="39666"/>
                  </a:lnTo>
                  <a:lnTo>
                    <a:pt x="24359" y="45235"/>
                  </a:lnTo>
                  <a:lnTo>
                    <a:pt x="33024" y="50052"/>
                  </a:lnTo>
                  <a:lnTo>
                    <a:pt x="42116" y="54368"/>
                  </a:lnTo>
                  <a:lnTo>
                    <a:pt x="51493" y="58352"/>
                  </a:lnTo>
                  <a:lnTo>
                    <a:pt x="61061" y="62113"/>
                  </a:lnTo>
                  <a:lnTo>
                    <a:pt x="71861" y="65725"/>
                  </a:lnTo>
                  <a:lnTo>
                    <a:pt x="83482" y="69239"/>
                  </a:lnTo>
                  <a:lnTo>
                    <a:pt x="95650" y="72686"/>
                  </a:lnTo>
                  <a:lnTo>
                    <a:pt x="107079" y="77196"/>
                  </a:lnTo>
                  <a:lnTo>
                    <a:pt x="118014" y="82412"/>
                  </a:lnTo>
                  <a:lnTo>
                    <a:pt x="128619" y="88100"/>
                  </a:lnTo>
                  <a:lnTo>
                    <a:pt x="137901" y="94104"/>
                  </a:lnTo>
                  <a:lnTo>
                    <a:pt x="146298" y="100316"/>
                  </a:lnTo>
                  <a:lnTo>
                    <a:pt x="154108" y="106668"/>
                  </a:lnTo>
                  <a:lnTo>
                    <a:pt x="161525" y="113114"/>
                  </a:lnTo>
                  <a:lnTo>
                    <a:pt x="168680" y="119621"/>
                  </a:lnTo>
                  <a:lnTo>
                    <a:pt x="175661" y="126170"/>
                  </a:lnTo>
                  <a:lnTo>
                    <a:pt x="178104" y="132747"/>
                  </a:lnTo>
                  <a:lnTo>
                    <a:pt x="177522" y="139342"/>
                  </a:lnTo>
                  <a:lnTo>
                    <a:pt x="174924" y="145949"/>
                  </a:lnTo>
                  <a:lnTo>
                    <a:pt x="169875" y="149249"/>
                  </a:lnTo>
                  <a:lnTo>
                    <a:pt x="163194" y="150344"/>
                  </a:lnTo>
                  <a:lnTo>
                    <a:pt x="155424" y="149968"/>
                  </a:lnTo>
                  <a:lnTo>
                    <a:pt x="146928" y="148612"/>
                  </a:lnTo>
                  <a:lnTo>
                    <a:pt x="137948" y="146603"/>
                  </a:lnTo>
                  <a:lnTo>
                    <a:pt x="128645" y="144158"/>
                  </a:lnTo>
                  <a:lnTo>
                    <a:pt x="119127" y="140317"/>
                  </a:lnTo>
                  <a:lnTo>
                    <a:pt x="109466" y="135546"/>
                  </a:lnTo>
                  <a:lnTo>
                    <a:pt x="60301" y="10942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3471775" y="3730417"/>
              <a:ext cx="228800" cy="19897"/>
            </a:xfrm>
            <a:custGeom>
              <a:avLst/>
              <a:gdLst/>
              <a:ahLst/>
              <a:cxnLst/>
              <a:rect l="0" t="0" r="0" b="0"/>
              <a:pathLst>
                <a:path w="228800" h="19897">
                  <a:moveTo>
                    <a:pt x="0" y="0"/>
                  </a:moveTo>
                  <a:lnTo>
                    <a:pt x="69230" y="0"/>
                  </a:lnTo>
                  <a:lnTo>
                    <a:pt x="84839" y="1106"/>
                  </a:lnTo>
                  <a:lnTo>
                    <a:pt x="100772" y="2948"/>
                  </a:lnTo>
                  <a:lnTo>
                    <a:pt x="116920" y="5281"/>
                  </a:lnTo>
                  <a:lnTo>
                    <a:pt x="149600" y="10822"/>
                  </a:lnTo>
                  <a:lnTo>
                    <a:pt x="228799" y="198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765979" y="3949682"/>
              <a:ext cx="3153447" cy="198543"/>
            </a:xfrm>
            <a:custGeom>
              <a:avLst/>
              <a:gdLst/>
              <a:ahLst/>
              <a:cxnLst/>
              <a:rect l="0" t="0" r="0" b="0"/>
              <a:pathLst>
                <a:path w="3153447" h="198543">
                  <a:moveTo>
                    <a:pt x="3153446" y="198542"/>
                  </a:moveTo>
                  <a:lnTo>
                    <a:pt x="3137603" y="193261"/>
                  </a:lnTo>
                  <a:lnTo>
                    <a:pt x="3130726" y="189495"/>
                  </a:lnTo>
                  <a:lnTo>
                    <a:pt x="3123930" y="184774"/>
                  </a:lnTo>
                  <a:lnTo>
                    <a:pt x="3117189" y="179415"/>
                  </a:lnTo>
                  <a:lnTo>
                    <a:pt x="3108274" y="174738"/>
                  </a:lnTo>
                  <a:lnTo>
                    <a:pt x="3097909" y="170514"/>
                  </a:lnTo>
                  <a:lnTo>
                    <a:pt x="3086578" y="166593"/>
                  </a:lnTo>
                  <a:lnTo>
                    <a:pt x="3074603" y="162874"/>
                  </a:lnTo>
                  <a:lnTo>
                    <a:pt x="3049507" y="155794"/>
                  </a:lnTo>
                  <a:lnTo>
                    <a:pt x="3035520" y="152358"/>
                  </a:lnTo>
                  <a:lnTo>
                    <a:pt x="3005241" y="145593"/>
                  </a:lnTo>
                  <a:lnTo>
                    <a:pt x="2907865" y="125601"/>
                  </a:lnTo>
                  <a:lnTo>
                    <a:pt x="2847707" y="120928"/>
                  </a:lnTo>
                  <a:lnTo>
                    <a:pt x="2815291" y="116887"/>
                  </a:lnTo>
                  <a:lnTo>
                    <a:pt x="2785409" y="111406"/>
                  </a:lnTo>
                  <a:lnTo>
                    <a:pt x="2746338" y="105287"/>
                  </a:lnTo>
                  <a:lnTo>
                    <a:pt x="2683142" y="99188"/>
                  </a:lnTo>
                  <a:lnTo>
                    <a:pt x="2659253" y="94330"/>
                  </a:lnTo>
                  <a:lnTo>
                    <a:pt x="2592971" y="86856"/>
                  </a:lnTo>
                  <a:lnTo>
                    <a:pt x="2518818" y="80687"/>
                  </a:lnTo>
                  <a:lnTo>
                    <a:pt x="2439220" y="76421"/>
                  </a:lnTo>
                  <a:lnTo>
                    <a:pt x="2384549" y="70643"/>
                  </a:lnTo>
                  <a:lnTo>
                    <a:pt x="2296039" y="69346"/>
                  </a:lnTo>
                  <a:lnTo>
                    <a:pt x="1967727" y="69221"/>
                  </a:lnTo>
                  <a:lnTo>
                    <a:pt x="1926963" y="74502"/>
                  </a:lnTo>
                  <a:lnTo>
                    <a:pt x="1838442" y="78759"/>
                  </a:lnTo>
                  <a:lnTo>
                    <a:pt x="1760070" y="76168"/>
                  </a:lnTo>
                  <a:lnTo>
                    <a:pt x="1727293" y="73414"/>
                  </a:lnTo>
                  <a:lnTo>
                    <a:pt x="1664166" y="74757"/>
                  </a:lnTo>
                  <a:lnTo>
                    <a:pt x="1571129" y="69707"/>
                  </a:lnTo>
                  <a:lnTo>
                    <a:pt x="1190877" y="69221"/>
                  </a:lnTo>
                  <a:lnTo>
                    <a:pt x="1150763" y="63940"/>
                  </a:lnTo>
                  <a:lnTo>
                    <a:pt x="1062491" y="59683"/>
                  </a:lnTo>
                  <a:lnTo>
                    <a:pt x="1016437" y="54114"/>
                  </a:lnTo>
                  <a:lnTo>
                    <a:pt x="951364" y="49166"/>
                  </a:lnTo>
                  <a:lnTo>
                    <a:pt x="918375" y="44465"/>
                  </a:lnTo>
                  <a:lnTo>
                    <a:pt x="859003" y="39277"/>
                  </a:lnTo>
                  <a:lnTo>
                    <a:pt x="827587" y="34543"/>
                  </a:lnTo>
                  <a:lnTo>
                    <a:pt x="769224" y="29334"/>
                  </a:lnTo>
                  <a:lnTo>
                    <a:pt x="737946" y="24598"/>
                  </a:lnTo>
                  <a:lnTo>
                    <a:pt x="679672" y="19387"/>
                  </a:lnTo>
                  <a:lnTo>
                    <a:pt x="648406" y="14650"/>
                  </a:lnTo>
                  <a:lnTo>
                    <a:pt x="555591" y="9984"/>
                  </a:lnTo>
                  <a:lnTo>
                    <a:pt x="460492" y="4293"/>
                  </a:lnTo>
                  <a:lnTo>
                    <a:pt x="366680" y="0"/>
                  </a:lnTo>
                  <a:lnTo>
                    <a:pt x="274777" y="4904"/>
                  </a:lnTo>
                  <a:lnTo>
                    <a:pt x="194312" y="8924"/>
                  </a:lnTo>
                  <a:lnTo>
                    <a:pt x="118456" y="14695"/>
                  </a:lnTo>
                  <a:lnTo>
                    <a:pt x="49762" y="19642"/>
                  </a:lnTo>
                  <a:lnTo>
                    <a:pt x="36490" y="21799"/>
                  </a:lnTo>
                  <a:lnTo>
                    <a:pt x="0" y="294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925143" y="3332506"/>
              <a:ext cx="756032" cy="457599"/>
            </a:xfrm>
            <a:custGeom>
              <a:avLst/>
              <a:gdLst/>
              <a:ahLst/>
              <a:cxnLst/>
              <a:rect l="0" t="0" r="0" b="0"/>
              <a:pathLst>
                <a:path w="756032" h="457599">
                  <a:moveTo>
                    <a:pt x="756031" y="0"/>
                  </a:moveTo>
                  <a:lnTo>
                    <a:pt x="740189" y="5281"/>
                  </a:lnTo>
                  <a:lnTo>
                    <a:pt x="720621" y="10821"/>
                  </a:lnTo>
                  <a:lnTo>
                    <a:pt x="698292" y="18073"/>
                  </a:lnTo>
                  <a:lnTo>
                    <a:pt x="677314" y="28665"/>
                  </a:lnTo>
                  <a:lnTo>
                    <a:pt x="628887" y="53477"/>
                  </a:lnTo>
                  <a:lnTo>
                    <a:pt x="602992" y="66506"/>
                  </a:lnTo>
                  <a:lnTo>
                    <a:pt x="588792" y="73076"/>
                  </a:lnTo>
                  <a:lnTo>
                    <a:pt x="543507" y="92883"/>
                  </a:lnTo>
                  <a:lnTo>
                    <a:pt x="515307" y="106126"/>
                  </a:lnTo>
                  <a:lnTo>
                    <a:pt x="501597" y="113858"/>
                  </a:lnTo>
                  <a:lnTo>
                    <a:pt x="488036" y="122328"/>
                  </a:lnTo>
                  <a:lnTo>
                    <a:pt x="474574" y="131291"/>
                  </a:lnTo>
                  <a:lnTo>
                    <a:pt x="447827" y="150092"/>
                  </a:lnTo>
                  <a:lnTo>
                    <a:pt x="434504" y="159748"/>
                  </a:lnTo>
                  <a:lnTo>
                    <a:pt x="421201" y="168396"/>
                  </a:lnTo>
                  <a:lnTo>
                    <a:pt x="407911" y="176372"/>
                  </a:lnTo>
                  <a:lnTo>
                    <a:pt x="394630" y="183900"/>
                  </a:lnTo>
                  <a:lnTo>
                    <a:pt x="382460" y="192235"/>
                  </a:lnTo>
                  <a:lnTo>
                    <a:pt x="371031" y="201107"/>
                  </a:lnTo>
                  <a:lnTo>
                    <a:pt x="360095" y="210338"/>
                  </a:lnTo>
                  <a:lnTo>
                    <a:pt x="348384" y="218702"/>
                  </a:lnTo>
                  <a:lnTo>
                    <a:pt x="336155" y="226489"/>
                  </a:lnTo>
                  <a:lnTo>
                    <a:pt x="323581" y="233891"/>
                  </a:lnTo>
                  <a:lnTo>
                    <a:pt x="300768" y="248010"/>
                  </a:lnTo>
                  <a:lnTo>
                    <a:pt x="290042" y="254870"/>
                  </a:lnTo>
                  <a:lnTo>
                    <a:pt x="279575" y="262760"/>
                  </a:lnTo>
                  <a:lnTo>
                    <a:pt x="269282" y="271335"/>
                  </a:lnTo>
                  <a:lnTo>
                    <a:pt x="259103" y="280368"/>
                  </a:lnTo>
                  <a:lnTo>
                    <a:pt x="249002" y="288600"/>
                  </a:lnTo>
                  <a:lnTo>
                    <a:pt x="238952" y="296300"/>
                  </a:lnTo>
                  <a:lnTo>
                    <a:pt x="228936" y="303642"/>
                  </a:lnTo>
                  <a:lnTo>
                    <a:pt x="211912" y="317697"/>
                  </a:lnTo>
                  <a:lnTo>
                    <a:pt x="196977" y="331312"/>
                  </a:lnTo>
                  <a:lnTo>
                    <a:pt x="182970" y="344731"/>
                  </a:lnTo>
                  <a:lnTo>
                    <a:pt x="173930" y="352510"/>
                  </a:lnTo>
                  <a:lnTo>
                    <a:pt x="163482" y="361012"/>
                  </a:lnTo>
                  <a:lnTo>
                    <a:pt x="152095" y="369996"/>
                  </a:lnTo>
                  <a:lnTo>
                    <a:pt x="141188" y="378196"/>
                  </a:lnTo>
                  <a:lnTo>
                    <a:pt x="120226" y="393202"/>
                  </a:lnTo>
                  <a:lnTo>
                    <a:pt x="89783" y="414078"/>
                  </a:lnTo>
                  <a:lnTo>
                    <a:pt x="69747" y="424624"/>
                  </a:lnTo>
                  <a:lnTo>
                    <a:pt x="48684" y="434100"/>
                  </a:lnTo>
                  <a:lnTo>
                    <a:pt x="0" y="45759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1691122" y="4168120"/>
              <a:ext cx="188937" cy="302094"/>
            </a:xfrm>
            <a:custGeom>
              <a:avLst/>
              <a:gdLst/>
              <a:ahLst/>
              <a:cxnLst/>
              <a:rect l="0" t="0" r="0" b="0"/>
              <a:pathLst>
                <a:path w="188937" h="302094">
                  <a:moveTo>
                    <a:pt x="0" y="0"/>
                  </a:moveTo>
                  <a:lnTo>
                    <a:pt x="0" y="241539"/>
                  </a:lnTo>
                  <a:lnTo>
                    <a:pt x="2211" y="248345"/>
                  </a:lnTo>
                  <a:lnTo>
                    <a:pt x="5895" y="250672"/>
                  </a:lnTo>
                  <a:lnTo>
                    <a:pt x="10562" y="250013"/>
                  </a:lnTo>
                  <a:lnTo>
                    <a:pt x="14779" y="246257"/>
                  </a:lnTo>
                  <a:lnTo>
                    <a:pt x="18695" y="240438"/>
                  </a:lnTo>
                  <a:lnTo>
                    <a:pt x="22411" y="233242"/>
                  </a:lnTo>
                  <a:lnTo>
                    <a:pt x="27099" y="226235"/>
                  </a:lnTo>
                  <a:lnTo>
                    <a:pt x="32435" y="219352"/>
                  </a:lnTo>
                  <a:lnTo>
                    <a:pt x="38203" y="212553"/>
                  </a:lnTo>
                  <a:lnTo>
                    <a:pt x="44259" y="205810"/>
                  </a:lnTo>
                  <a:lnTo>
                    <a:pt x="56883" y="192422"/>
                  </a:lnTo>
                  <a:lnTo>
                    <a:pt x="64449" y="186863"/>
                  </a:lnTo>
                  <a:lnTo>
                    <a:pt x="72810" y="182051"/>
                  </a:lnTo>
                  <a:lnTo>
                    <a:pt x="81699" y="177738"/>
                  </a:lnTo>
                  <a:lnTo>
                    <a:pt x="93152" y="175968"/>
                  </a:lnTo>
                  <a:lnTo>
                    <a:pt x="106314" y="175893"/>
                  </a:lnTo>
                  <a:lnTo>
                    <a:pt x="120615" y="176949"/>
                  </a:lnTo>
                  <a:lnTo>
                    <a:pt x="133465" y="179863"/>
                  </a:lnTo>
                  <a:lnTo>
                    <a:pt x="145347" y="184017"/>
                  </a:lnTo>
                  <a:lnTo>
                    <a:pt x="156585" y="188996"/>
                  </a:lnTo>
                  <a:lnTo>
                    <a:pt x="166287" y="195632"/>
                  </a:lnTo>
                  <a:lnTo>
                    <a:pt x="174966" y="203372"/>
                  </a:lnTo>
                  <a:lnTo>
                    <a:pt x="182963" y="211847"/>
                  </a:lnTo>
                  <a:lnTo>
                    <a:pt x="187189" y="220814"/>
                  </a:lnTo>
                  <a:lnTo>
                    <a:pt x="188900" y="230107"/>
                  </a:lnTo>
                  <a:lnTo>
                    <a:pt x="188936" y="239619"/>
                  </a:lnTo>
                  <a:lnTo>
                    <a:pt x="185644" y="249276"/>
                  </a:lnTo>
                  <a:lnTo>
                    <a:pt x="180134" y="259030"/>
                  </a:lnTo>
                  <a:lnTo>
                    <a:pt x="173144" y="268848"/>
                  </a:lnTo>
                  <a:lnTo>
                    <a:pt x="164063" y="276499"/>
                  </a:lnTo>
                  <a:lnTo>
                    <a:pt x="153588" y="282706"/>
                  </a:lnTo>
                  <a:lnTo>
                    <a:pt x="142183" y="287948"/>
                  </a:lnTo>
                  <a:lnTo>
                    <a:pt x="131264" y="292549"/>
                  </a:lnTo>
                  <a:lnTo>
                    <a:pt x="120669" y="296721"/>
                  </a:lnTo>
                  <a:lnTo>
                    <a:pt x="110289" y="300608"/>
                  </a:lnTo>
                  <a:lnTo>
                    <a:pt x="97843" y="302093"/>
                  </a:lnTo>
                  <a:lnTo>
                    <a:pt x="84019" y="301979"/>
                  </a:lnTo>
                  <a:lnTo>
                    <a:pt x="69277" y="300797"/>
                  </a:lnTo>
                  <a:lnTo>
                    <a:pt x="56132" y="298904"/>
                  </a:lnTo>
                  <a:lnTo>
                    <a:pt x="44054" y="296536"/>
                  </a:lnTo>
                  <a:lnTo>
                    <a:pt x="0" y="27853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1909973" y="4152441"/>
              <a:ext cx="169114" cy="135053"/>
            </a:xfrm>
            <a:custGeom>
              <a:avLst/>
              <a:gdLst/>
              <a:ahLst/>
              <a:cxnLst/>
              <a:rect l="0" t="0" r="0" b="0"/>
              <a:pathLst>
                <a:path w="169114" h="135053">
                  <a:moveTo>
                    <a:pt x="0" y="5731"/>
                  </a:moveTo>
                  <a:lnTo>
                    <a:pt x="15843" y="450"/>
                  </a:lnTo>
                  <a:lnTo>
                    <a:pt x="24931" y="0"/>
                  </a:lnTo>
                  <a:lnTo>
                    <a:pt x="35411" y="805"/>
                  </a:lnTo>
                  <a:lnTo>
                    <a:pt x="46819" y="2447"/>
                  </a:lnTo>
                  <a:lnTo>
                    <a:pt x="57740" y="5752"/>
                  </a:lnTo>
                  <a:lnTo>
                    <a:pt x="68337" y="10166"/>
                  </a:lnTo>
                  <a:lnTo>
                    <a:pt x="78717" y="15320"/>
                  </a:lnTo>
                  <a:lnTo>
                    <a:pt x="84532" y="22071"/>
                  </a:lnTo>
                  <a:lnTo>
                    <a:pt x="87304" y="29888"/>
                  </a:lnTo>
                  <a:lnTo>
                    <a:pt x="88046" y="38415"/>
                  </a:lnTo>
                  <a:lnTo>
                    <a:pt x="86330" y="46311"/>
                  </a:lnTo>
                  <a:lnTo>
                    <a:pt x="82976" y="53785"/>
                  </a:lnTo>
                  <a:lnTo>
                    <a:pt x="78529" y="60978"/>
                  </a:lnTo>
                  <a:lnTo>
                    <a:pt x="61708" y="86945"/>
                  </a:lnTo>
                  <a:lnTo>
                    <a:pt x="42724" y="115640"/>
                  </a:lnTo>
                  <a:lnTo>
                    <a:pt x="42852" y="122111"/>
                  </a:lnTo>
                  <a:lnTo>
                    <a:pt x="47358" y="126424"/>
                  </a:lnTo>
                  <a:lnTo>
                    <a:pt x="54784" y="129301"/>
                  </a:lnTo>
                  <a:lnTo>
                    <a:pt x="64155" y="131218"/>
                  </a:lnTo>
                  <a:lnTo>
                    <a:pt x="74824" y="132496"/>
                  </a:lnTo>
                  <a:lnTo>
                    <a:pt x="86358" y="133348"/>
                  </a:lnTo>
                  <a:lnTo>
                    <a:pt x="98469" y="133916"/>
                  </a:lnTo>
                  <a:lnTo>
                    <a:pt x="110964" y="134295"/>
                  </a:lnTo>
                  <a:lnTo>
                    <a:pt x="169113" y="13505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2437206" y="4347180"/>
              <a:ext cx="258643" cy="39792"/>
            </a:xfrm>
            <a:custGeom>
              <a:avLst/>
              <a:gdLst/>
              <a:ahLst/>
              <a:cxnLst/>
              <a:rect l="0" t="0" r="0" b="0"/>
              <a:pathLst>
                <a:path w="258643" h="39792">
                  <a:moveTo>
                    <a:pt x="0" y="0"/>
                  </a:moveTo>
                  <a:lnTo>
                    <a:pt x="21123" y="5281"/>
                  </a:lnTo>
                  <a:lnTo>
                    <a:pt x="32873" y="6836"/>
                  </a:lnTo>
                  <a:lnTo>
                    <a:pt x="46232" y="7873"/>
                  </a:lnTo>
                  <a:lnTo>
                    <a:pt x="60664" y="8565"/>
                  </a:lnTo>
                  <a:lnTo>
                    <a:pt x="73602" y="10131"/>
                  </a:lnTo>
                  <a:lnTo>
                    <a:pt x="85543" y="12281"/>
                  </a:lnTo>
                  <a:lnTo>
                    <a:pt x="96820" y="14819"/>
                  </a:lnTo>
                  <a:lnTo>
                    <a:pt x="109864" y="16511"/>
                  </a:lnTo>
                  <a:lnTo>
                    <a:pt x="124087" y="17639"/>
                  </a:lnTo>
                  <a:lnTo>
                    <a:pt x="139095" y="18391"/>
                  </a:lnTo>
                  <a:lnTo>
                    <a:pt x="152417" y="19998"/>
                  </a:lnTo>
                  <a:lnTo>
                    <a:pt x="164614" y="22174"/>
                  </a:lnTo>
                  <a:lnTo>
                    <a:pt x="188114" y="27540"/>
                  </a:lnTo>
                  <a:lnTo>
                    <a:pt x="200570" y="30518"/>
                  </a:lnTo>
                  <a:lnTo>
                    <a:pt x="258642" y="3979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2526736" y="4456605"/>
              <a:ext cx="248695" cy="39792"/>
            </a:xfrm>
            <a:custGeom>
              <a:avLst/>
              <a:gdLst/>
              <a:ahLst/>
              <a:cxnLst/>
              <a:rect l="0" t="0" r="0" b="0"/>
              <a:pathLst>
                <a:path w="248695" h="39792">
                  <a:moveTo>
                    <a:pt x="0" y="0"/>
                  </a:moveTo>
                  <a:lnTo>
                    <a:pt x="55384" y="13846"/>
                  </a:lnTo>
                  <a:lnTo>
                    <a:pt x="66766" y="16968"/>
                  </a:lnTo>
                  <a:lnTo>
                    <a:pt x="88255" y="23384"/>
                  </a:lnTo>
                  <a:lnTo>
                    <a:pt x="101944" y="25538"/>
                  </a:lnTo>
                  <a:lnTo>
                    <a:pt x="117701" y="26973"/>
                  </a:lnTo>
                  <a:lnTo>
                    <a:pt x="134838" y="27930"/>
                  </a:lnTo>
                  <a:lnTo>
                    <a:pt x="149579" y="29673"/>
                  </a:lnTo>
                  <a:lnTo>
                    <a:pt x="162722" y="31941"/>
                  </a:lnTo>
                  <a:lnTo>
                    <a:pt x="174800" y="34558"/>
                  </a:lnTo>
                  <a:lnTo>
                    <a:pt x="187273" y="36302"/>
                  </a:lnTo>
                  <a:lnTo>
                    <a:pt x="200009" y="37465"/>
                  </a:lnTo>
                  <a:lnTo>
                    <a:pt x="248694" y="3979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2954490" y="4288876"/>
            <a:ext cx="427756" cy="277156"/>
            <a:chOff x="2954490" y="4288876"/>
            <a:chExt cx="427756" cy="277156"/>
          </a:xfrm>
        </p:grpSpPr>
        <p:sp>
          <p:nvSpPr>
            <p:cNvPr id="64" name="Freeform 63"/>
            <p:cNvSpPr/>
            <p:nvPr/>
          </p:nvSpPr>
          <p:spPr>
            <a:xfrm>
              <a:off x="2954490" y="4288876"/>
              <a:ext cx="171241" cy="241046"/>
            </a:xfrm>
            <a:custGeom>
              <a:avLst/>
              <a:gdLst/>
              <a:ahLst/>
              <a:cxnLst/>
              <a:rect l="0" t="0" r="0" b="0"/>
              <a:pathLst>
                <a:path w="171241" h="241046">
                  <a:moveTo>
                    <a:pt x="0" y="8565"/>
                  </a:moveTo>
                  <a:lnTo>
                    <a:pt x="15843" y="3284"/>
                  </a:lnTo>
                  <a:lnTo>
                    <a:pt x="24931" y="1728"/>
                  </a:lnTo>
                  <a:lnTo>
                    <a:pt x="35411" y="691"/>
                  </a:lnTo>
                  <a:lnTo>
                    <a:pt x="46819" y="0"/>
                  </a:lnTo>
                  <a:lnTo>
                    <a:pt x="57740" y="644"/>
                  </a:lnTo>
                  <a:lnTo>
                    <a:pt x="68337" y="2179"/>
                  </a:lnTo>
                  <a:lnTo>
                    <a:pt x="78717" y="4308"/>
                  </a:lnTo>
                  <a:lnTo>
                    <a:pt x="88954" y="7937"/>
                  </a:lnTo>
                  <a:lnTo>
                    <a:pt x="99094" y="12568"/>
                  </a:lnTo>
                  <a:lnTo>
                    <a:pt x="109170" y="17865"/>
                  </a:lnTo>
                  <a:lnTo>
                    <a:pt x="118098" y="23608"/>
                  </a:lnTo>
                  <a:lnTo>
                    <a:pt x="126260" y="29646"/>
                  </a:lnTo>
                  <a:lnTo>
                    <a:pt x="133912" y="35883"/>
                  </a:lnTo>
                  <a:lnTo>
                    <a:pt x="137909" y="43357"/>
                  </a:lnTo>
                  <a:lnTo>
                    <a:pt x="139467" y="51655"/>
                  </a:lnTo>
                  <a:lnTo>
                    <a:pt x="139401" y="60503"/>
                  </a:lnTo>
                  <a:lnTo>
                    <a:pt x="136041" y="67507"/>
                  </a:lnTo>
                  <a:lnTo>
                    <a:pt x="130485" y="73282"/>
                  </a:lnTo>
                  <a:lnTo>
                    <a:pt x="123466" y="78237"/>
                  </a:lnTo>
                  <a:lnTo>
                    <a:pt x="114364" y="81540"/>
                  </a:lnTo>
                  <a:lnTo>
                    <a:pt x="103876" y="83742"/>
                  </a:lnTo>
                  <a:lnTo>
                    <a:pt x="92462" y="85210"/>
                  </a:lnTo>
                  <a:lnTo>
                    <a:pt x="81537" y="87295"/>
                  </a:lnTo>
                  <a:lnTo>
                    <a:pt x="70938" y="89790"/>
                  </a:lnTo>
                  <a:lnTo>
                    <a:pt x="60556" y="92558"/>
                  </a:lnTo>
                  <a:lnTo>
                    <a:pt x="55845" y="96614"/>
                  </a:lnTo>
                  <a:lnTo>
                    <a:pt x="54915" y="101529"/>
                  </a:lnTo>
                  <a:lnTo>
                    <a:pt x="56506" y="107016"/>
                  </a:lnTo>
                  <a:lnTo>
                    <a:pt x="61988" y="111780"/>
                  </a:lnTo>
                  <a:lnTo>
                    <a:pt x="70063" y="116060"/>
                  </a:lnTo>
                  <a:lnTo>
                    <a:pt x="79868" y="120020"/>
                  </a:lnTo>
                  <a:lnTo>
                    <a:pt x="90826" y="124870"/>
                  </a:lnTo>
                  <a:lnTo>
                    <a:pt x="114792" y="136154"/>
                  </a:lnTo>
                  <a:lnTo>
                    <a:pt x="126267" y="142258"/>
                  </a:lnTo>
                  <a:lnTo>
                    <a:pt x="137233" y="148538"/>
                  </a:lnTo>
                  <a:lnTo>
                    <a:pt x="147859" y="154935"/>
                  </a:lnTo>
                  <a:lnTo>
                    <a:pt x="156049" y="162516"/>
                  </a:lnTo>
                  <a:lnTo>
                    <a:pt x="162614" y="170885"/>
                  </a:lnTo>
                  <a:lnTo>
                    <a:pt x="168096" y="179781"/>
                  </a:lnTo>
                  <a:lnTo>
                    <a:pt x="170646" y="189027"/>
                  </a:lnTo>
                  <a:lnTo>
                    <a:pt x="171240" y="198508"/>
                  </a:lnTo>
                  <a:lnTo>
                    <a:pt x="170531" y="208144"/>
                  </a:lnTo>
                  <a:lnTo>
                    <a:pt x="166742" y="215673"/>
                  </a:lnTo>
                  <a:lnTo>
                    <a:pt x="160901" y="221798"/>
                  </a:lnTo>
                  <a:lnTo>
                    <a:pt x="153690" y="226987"/>
                  </a:lnTo>
                  <a:lnTo>
                    <a:pt x="145567" y="231551"/>
                  </a:lnTo>
                  <a:lnTo>
                    <a:pt x="136836" y="235699"/>
                  </a:lnTo>
                  <a:lnTo>
                    <a:pt x="127699" y="239570"/>
                  </a:lnTo>
                  <a:lnTo>
                    <a:pt x="117187" y="241045"/>
                  </a:lnTo>
                  <a:lnTo>
                    <a:pt x="105758" y="240923"/>
                  </a:lnTo>
                  <a:lnTo>
                    <a:pt x="59687" y="2274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3332506" y="4297441"/>
              <a:ext cx="49740" cy="268591"/>
            </a:xfrm>
            <a:custGeom>
              <a:avLst/>
              <a:gdLst/>
              <a:ahLst/>
              <a:cxnLst/>
              <a:rect l="0" t="0" r="0" b="0"/>
              <a:pathLst>
                <a:path w="49740" h="268591">
                  <a:moveTo>
                    <a:pt x="0" y="0"/>
                  </a:moveTo>
                  <a:lnTo>
                    <a:pt x="10562" y="21124"/>
                  </a:lnTo>
                  <a:lnTo>
                    <a:pt x="14778" y="30662"/>
                  </a:lnTo>
                  <a:lnTo>
                    <a:pt x="18695" y="40337"/>
                  </a:lnTo>
                  <a:lnTo>
                    <a:pt x="22411" y="50102"/>
                  </a:lnTo>
                  <a:lnTo>
                    <a:pt x="24888" y="62140"/>
                  </a:lnTo>
                  <a:lnTo>
                    <a:pt x="26540" y="75691"/>
                  </a:lnTo>
                  <a:lnTo>
                    <a:pt x="27641" y="90252"/>
                  </a:lnTo>
                  <a:lnTo>
                    <a:pt x="29481" y="105485"/>
                  </a:lnTo>
                  <a:lnTo>
                    <a:pt x="31812" y="121168"/>
                  </a:lnTo>
                  <a:lnTo>
                    <a:pt x="37350" y="153330"/>
                  </a:lnTo>
                  <a:lnTo>
                    <a:pt x="43496" y="186046"/>
                  </a:lnTo>
                  <a:lnTo>
                    <a:pt x="45577" y="201403"/>
                  </a:lnTo>
                  <a:lnTo>
                    <a:pt x="46964" y="216061"/>
                  </a:lnTo>
                  <a:lnTo>
                    <a:pt x="49739" y="2685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1303159" y="4078590"/>
            <a:ext cx="2208408" cy="663988"/>
            <a:chOff x="1303159" y="4078590"/>
            <a:chExt cx="2208408" cy="663988"/>
          </a:xfrm>
        </p:grpSpPr>
        <p:sp>
          <p:nvSpPr>
            <p:cNvPr id="67" name="Freeform 66"/>
            <p:cNvSpPr/>
            <p:nvPr/>
          </p:nvSpPr>
          <p:spPr>
            <a:xfrm>
              <a:off x="1303159" y="4088538"/>
              <a:ext cx="716241" cy="498732"/>
            </a:xfrm>
            <a:custGeom>
              <a:avLst/>
              <a:gdLst/>
              <a:ahLst/>
              <a:cxnLst/>
              <a:rect l="0" t="0" r="0" b="0"/>
              <a:pathLst>
                <a:path w="716241" h="498732">
                  <a:moveTo>
                    <a:pt x="0" y="368067"/>
                  </a:moveTo>
                  <a:lnTo>
                    <a:pt x="55333" y="423400"/>
                  </a:lnTo>
                  <a:lnTo>
                    <a:pt x="75068" y="437241"/>
                  </a:lnTo>
                  <a:lnTo>
                    <a:pt x="96366" y="450760"/>
                  </a:lnTo>
                  <a:lnTo>
                    <a:pt x="113201" y="464138"/>
                  </a:lnTo>
                  <a:lnTo>
                    <a:pt x="133946" y="477453"/>
                  </a:lnTo>
                  <a:lnTo>
                    <a:pt x="145668" y="484098"/>
                  </a:lnTo>
                  <a:lnTo>
                    <a:pt x="167535" y="494429"/>
                  </a:lnTo>
                  <a:lnTo>
                    <a:pt x="178009" y="498731"/>
                  </a:lnTo>
                  <a:lnTo>
                    <a:pt x="183885" y="498284"/>
                  </a:lnTo>
                  <a:lnTo>
                    <a:pt x="186698" y="494669"/>
                  </a:lnTo>
                  <a:lnTo>
                    <a:pt x="187468" y="488944"/>
                  </a:lnTo>
                  <a:lnTo>
                    <a:pt x="185376" y="473740"/>
                  </a:lnTo>
                  <a:lnTo>
                    <a:pt x="183271" y="465043"/>
                  </a:lnTo>
                  <a:lnTo>
                    <a:pt x="179656" y="454824"/>
                  </a:lnTo>
                  <a:lnTo>
                    <a:pt x="175036" y="443590"/>
                  </a:lnTo>
                  <a:lnTo>
                    <a:pt x="169746" y="431679"/>
                  </a:lnTo>
                  <a:lnTo>
                    <a:pt x="157972" y="406655"/>
                  </a:lnTo>
                  <a:lnTo>
                    <a:pt x="151738" y="393793"/>
                  </a:lnTo>
                  <a:lnTo>
                    <a:pt x="146476" y="379691"/>
                  </a:lnTo>
                  <a:lnTo>
                    <a:pt x="141863" y="364763"/>
                  </a:lnTo>
                  <a:lnTo>
                    <a:pt x="137682" y="349285"/>
                  </a:lnTo>
                  <a:lnTo>
                    <a:pt x="133790" y="333440"/>
                  </a:lnTo>
                  <a:lnTo>
                    <a:pt x="126517" y="301096"/>
                  </a:lnTo>
                  <a:lnTo>
                    <a:pt x="116209" y="251816"/>
                  </a:lnTo>
                  <a:lnTo>
                    <a:pt x="113948" y="236407"/>
                  </a:lnTo>
                  <a:lnTo>
                    <a:pt x="112440" y="221712"/>
                  </a:lnTo>
                  <a:lnTo>
                    <a:pt x="111435" y="207495"/>
                  </a:lnTo>
                  <a:lnTo>
                    <a:pt x="110765" y="192490"/>
                  </a:lnTo>
                  <a:lnTo>
                    <a:pt x="110021" y="161080"/>
                  </a:lnTo>
                  <a:lnTo>
                    <a:pt x="109441" y="36611"/>
                  </a:lnTo>
                  <a:lnTo>
                    <a:pt x="113857" y="27723"/>
                  </a:lnTo>
                  <a:lnTo>
                    <a:pt x="121222" y="21798"/>
                  </a:lnTo>
                  <a:lnTo>
                    <a:pt x="130554" y="17848"/>
                  </a:lnTo>
                  <a:lnTo>
                    <a:pt x="152712" y="13458"/>
                  </a:lnTo>
                  <a:lnTo>
                    <a:pt x="164810" y="12288"/>
                  </a:lnTo>
                  <a:lnTo>
                    <a:pt x="179508" y="12613"/>
                  </a:lnTo>
                  <a:lnTo>
                    <a:pt x="195938" y="13935"/>
                  </a:lnTo>
                  <a:lnTo>
                    <a:pt x="213524" y="15921"/>
                  </a:lnTo>
                  <a:lnTo>
                    <a:pt x="232984" y="17246"/>
                  </a:lnTo>
                  <a:lnTo>
                    <a:pt x="253695" y="18129"/>
                  </a:lnTo>
                  <a:lnTo>
                    <a:pt x="310968" y="19372"/>
                  </a:lnTo>
                  <a:lnTo>
                    <a:pt x="548640" y="19894"/>
                  </a:lnTo>
                  <a:lnTo>
                    <a:pt x="561400" y="18789"/>
                  </a:lnTo>
                  <a:lnTo>
                    <a:pt x="573222" y="16947"/>
                  </a:lnTo>
                  <a:lnTo>
                    <a:pt x="584419" y="14614"/>
                  </a:lnTo>
                  <a:lnTo>
                    <a:pt x="596306" y="13058"/>
                  </a:lnTo>
                  <a:lnTo>
                    <a:pt x="608651" y="12021"/>
                  </a:lnTo>
                  <a:lnTo>
                    <a:pt x="621303" y="11330"/>
                  </a:lnTo>
                  <a:lnTo>
                    <a:pt x="650097" y="10562"/>
                  </a:lnTo>
                  <a:lnTo>
                    <a:pt x="71624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2765483" y="4130538"/>
              <a:ext cx="746084" cy="612040"/>
            </a:xfrm>
            <a:custGeom>
              <a:avLst/>
              <a:gdLst/>
              <a:ahLst/>
              <a:cxnLst/>
              <a:rect l="0" t="0" r="0" b="0"/>
              <a:pathLst>
                <a:path w="746084" h="612040">
                  <a:moveTo>
                    <a:pt x="0" y="435493"/>
                  </a:moveTo>
                  <a:lnTo>
                    <a:pt x="52048" y="487542"/>
                  </a:lnTo>
                  <a:lnTo>
                    <a:pt x="73608" y="506154"/>
                  </a:lnTo>
                  <a:lnTo>
                    <a:pt x="95717" y="524374"/>
                  </a:lnTo>
                  <a:lnTo>
                    <a:pt x="112912" y="539840"/>
                  </a:lnTo>
                  <a:lnTo>
                    <a:pt x="133818" y="557031"/>
                  </a:lnTo>
                  <a:lnTo>
                    <a:pt x="156742" y="574618"/>
                  </a:lnTo>
                  <a:lnTo>
                    <a:pt x="177983" y="589804"/>
                  </a:lnTo>
                  <a:lnTo>
                    <a:pt x="208584" y="610781"/>
                  </a:lnTo>
                  <a:lnTo>
                    <a:pt x="214217" y="612039"/>
                  </a:lnTo>
                  <a:lnTo>
                    <a:pt x="216867" y="609561"/>
                  </a:lnTo>
                  <a:lnTo>
                    <a:pt x="217528" y="604593"/>
                  </a:lnTo>
                  <a:lnTo>
                    <a:pt x="215758" y="597966"/>
                  </a:lnTo>
                  <a:lnTo>
                    <a:pt x="207897" y="581759"/>
                  </a:lnTo>
                  <a:lnTo>
                    <a:pt x="191043" y="548711"/>
                  </a:lnTo>
                  <a:lnTo>
                    <a:pt x="178490" y="529656"/>
                  </a:lnTo>
                  <a:lnTo>
                    <a:pt x="166648" y="512713"/>
                  </a:lnTo>
                  <a:lnTo>
                    <a:pt x="157701" y="494130"/>
                  </a:lnTo>
                  <a:lnTo>
                    <a:pt x="147092" y="468922"/>
                  </a:lnTo>
                  <a:lnTo>
                    <a:pt x="141168" y="454463"/>
                  </a:lnTo>
                  <a:lnTo>
                    <a:pt x="131639" y="429555"/>
                  </a:lnTo>
                  <a:lnTo>
                    <a:pt x="127550" y="418271"/>
                  </a:lnTo>
                  <a:lnTo>
                    <a:pt x="117112" y="399838"/>
                  </a:lnTo>
                  <a:lnTo>
                    <a:pt x="106210" y="383171"/>
                  </a:lnTo>
                  <a:lnTo>
                    <a:pt x="97680" y="364710"/>
                  </a:lnTo>
                  <a:lnTo>
                    <a:pt x="93858" y="355145"/>
                  </a:lnTo>
                  <a:lnTo>
                    <a:pt x="86664" y="335675"/>
                  </a:lnTo>
                  <a:lnTo>
                    <a:pt x="76399" y="306071"/>
                  </a:lnTo>
                  <a:lnTo>
                    <a:pt x="73039" y="292841"/>
                  </a:lnTo>
                  <a:lnTo>
                    <a:pt x="69693" y="277389"/>
                  </a:lnTo>
                  <a:lnTo>
                    <a:pt x="66358" y="260456"/>
                  </a:lnTo>
                  <a:lnTo>
                    <a:pt x="61923" y="245851"/>
                  </a:lnTo>
                  <a:lnTo>
                    <a:pt x="56756" y="232799"/>
                  </a:lnTo>
                  <a:lnTo>
                    <a:pt x="51101" y="220781"/>
                  </a:lnTo>
                  <a:lnTo>
                    <a:pt x="46226" y="207243"/>
                  </a:lnTo>
                  <a:lnTo>
                    <a:pt x="41870" y="192691"/>
                  </a:lnTo>
                  <a:lnTo>
                    <a:pt x="13344" y="82024"/>
                  </a:lnTo>
                  <a:lnTo>
                    <a:pt x="6668" y="59544"/>
                  </a:lnTo>
                  <a:lnTo>
                    <a:pt x="4445" y="47802"/>
                  </a:lnTo>
                  <a:lnTo>
                    <a:pt x="2963" y="35553"/>
                  </a:lnTo>
                  <a:lnTo>
                    <a:pt x="1975" y="22965"/>
                  </a:lnTo>
                  <a:lnTo>
                    <a:pt x="5738" y="14574"/>
                  </a:lnTo>
                  <a:lnTo>
                    <a:pt x="12668" y="8979"/>
                  </a:lnTo>
                  <a:lnTo>
                    <a:pt x="21709" y="5250"/>
                  </a:lnTo>
                  <a:lnTo>
                    <a:pt x="43544" y="1105"/>
                  </a:lnTo>
                  <a:lnTo>
                    <a:pt x="55557" y="0"/>
                  </a:lnTo>
                  <a:lnTo>
                    <a:pt x="69092" y="369"/>
                  </a:lnTo>
                  <a:lnTo>
                    <a:pt x="83641" y="1720"/>
                  </a:lnTo>
                  <a:lnTo>
                    <a:pt x="98868" y="3726"/>
                  </a:lnTo>
                  <a:lnTo>
                    <a:pt x="113440" y="5064"/>
                  </a:lnTo>
                  <a:lnTo>
                    <a:pt x="127576" y="5955"/>
                  </a:lnTo>
                  <a:lnTo>
                    <a:pt x="141421" y="6550"/>
                  </a:lnTo>
                  <a:lnTo>
                    <a:pt x="177437" y="7210"/>
                  </a:lnTo>
                  <a:lnTo>
                    <a:pt x="197874" y="7386"/>
                  </a:lnTo>
                  <a:lnTo>
                    <a:pt x="217024" y="8609"/>
                  </a:lnTo>
                  <a:lnTo>
                    <a:pt x="235318" y="10529"/>
                  </a:lnTo>
                  <a:lnTo>
                    <a:pt x="253041" y="12915"/>
                  </a:lnTo>
                  <a:lnTo>
                    <a:pt x="270382" y="14505"/>
                  </a:lnTo>
                  <a:lnTo>
                    <a:pt x="287469" y="15566"/>
                  </a:lnTo>
                  <a:lnTo>
                    <a:pt x="304388" y="16272"/>
                  </a:lnTo>
                  <a:lnTo>
                    <a:pt x="321193" y="17849"/>
                  </a:lnTo>
                  <a:lnTo>
                    <a:pt x="337923" y="20005"/>
                  </a:lnTo>
                  <a:lnTo>
                    <a:pt x="354603" y="22548"/>
                  </a:lnTo>
                  <a:lnTo>
                    <a:pt x="387874" y="28321"/>
                  </a:lnTo>
                  <a:lnTo>
                    <a:pt x="404483" y="31408"/>
                  </a:lnTo>
                  <a:lnTo>
                    <a:pt x="422188" y="33466"/>
                  </a:lnTo>
                  <a:lnTo>
                    <a:pt x="440623" y="34838"/>
                  </a:lnTo>
                  <a:lnTo>
                    <a:pt x="459545" y="35753"/>
                  </a:lnTo>
                  <a:lnTo>
                    <a:pt x="478791" y="37468"/>
                  </a:lnTo>
                  <a:lnTo>
                    <a:pt x="498254" y="39716"/>
                  </a:lnTo>
                  <a:lnTo>
                    <a:pt x="517861" y="42320"/>
                  </a:lnTo>
                  <a:lnTo>
                    <a:pt x="536459" y="45162"/>
                  </a:lnTo>
                  <a:lnTo>
                    <a:pt x="571861" y="51267"/>
                  </a:lnTo>
                  <a:lnTo>
                    <a:pt x="622862" y="60918"/>
                  </a:lnTo>
                  <a:lnTo>
                    <a:pt x="653369" y="67480"/>
                  </a:lnTo>
                  <a:lnTo>
                    <a:pt x="682771" y="74082"/>
                  </a:lnTo>
                  <a:lnTo>
                    <a:pt x="746083" y="873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1750809" y="4078590"/>
              <a:ext cx="328278" cy="238747"/>
            </a:xfrm>
            <a:custGeom>
              <a:avLst/>
              <a:gdLst/>
              <a:ahLst/>
              <a:cxnLst/>
              <a:rect l="0" t="0" r="0" b="0"/>
              <a:pathLst>
                <a:path w="328278" h="238747">
                  <a:moveTo>
                    <a:pt x="0" y="0"/>
                  </a:moveTo>
                  <a:lnTo>
                    <a:pt x="15843" y="5281"/>
                  </a:lnTo>
                  <a:lnTo>
                    <a:pt x="22720" y="9047"/>
                  </a:lnTo>
                  <a:lnTo>
                    <a:pt x="29516" y="13769"/>
                  </a:lnTo>
                  <a:lnTo>
                    <a:pt x="36257" y="19127"/>
                  </a:lnTo>
                  <a:lnTo>
                    <a:pt x="44067" y="23804"/>
                  </a:lnTo>
                  <a:lnTo>
                    <a:pt x="52590" y="28028"/>
                  </a:lnTo>
                  <a:lnTo>
                    <a:pt x="61587" y="31949"/>
                  </a:lnTo>
                  <a:lnTo>
                    <a:pt x="69796" y="36773"/>
                  </a:lnTo>
                  <a:lnTo>
                    <a:pt x="77479" y="42201"/>
                  </a:lnTo>
                  <a:lnTo>
                    <a:pt x="84812" y="48029"/>
                  </a:lnTo>
                  <a:lnTo>
                    <a:pt x="93017" y="54125"/>
                  </a:lnTo>
                  <a:lnTo>
                    <a:pt x="110975" y="66794"/>
                  </a:lnTo>
                  <a:lnTo>
                    <a:pt x="150628" y="94045"/>
                  </a:lnTo>
                  <a:lnTo>
                    <a:pt x="185987" y="119606"/>
                  </a:lnTo>
                  <a:lnTo>
                    <a:pt x="207561" y="134582"/>
                  </a:lnTo>
                  <a:lnTo>
                    <a:pt x="217956" y="142776"/>
                  </a:lnTo>
                  <a:lnTo>
                    <a:pt x="228202" y="151555"/>
                  </a:lnTo>
                  <a:lnTo>
                    <a:pt x="238349" y="160723"/>
                  </a:lnTo>
                  <a:lnTo>
                    <a:pt x="258466" y="179753"/>
                  </a:lnTo>
                  <a:lnTo>
                    <a:pt x="268472" y="189470"/>
                  </a:lnTo>
                  <a:lnTo>
                    <a:pt x="279565" y="199263"/>
                  </a:lnTo>
                  <a:lnTo>
                    <a:pt x="291381" y="209109"/>
                  </a:lnTo>
                  <a:lnTo>
                    <a:pt x="328277" y="23874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1800548" y="5053472"/>
            <a:ext cx="2128826" cy="756032"/>
            <a:chOff x="1800548" y="5053472"/>
            <a:chExt cx="2128826" cy="756032"/>
          </a:xfrm>
        </p:grpSpPr>
        <p:sp>
          <p:nvSpPr>
            <p:cNvPr id="71" name="Freeform 70"/>
            <p:cNvSpPr/>
            <p:nvPr/>
          </p:nvSpPr>
          <p:spPr>
            <a:xfrm>
              <a:off x="1800548" y="5053472"/>
              <a:ext cx="201851" cy="308052"/>
            </a:xfrm>
            <a:custGeom>
              <a:avLst/>
              <a:gdLst/>
              <a:ahLst/>
              <a:cxnLst/>
              <a:rect l="0" t="0" r="0" b="0"/>
              <a:pathLst>
                <a:path w="201851" h="308052">
                  <a:moveTo>
                    <a:pt x="0" y="0"/>
                  </a:moveTo>
                  <a:lnTo>
                    <a:pt x="5281" y="15843"/>
                  </a:lnTo>
                  <a:lnTo>
                    <a:pt x="7942" y="26036"/>
                  </a:lnTo>
                  <a:lnTo>
                    <a:pt x="13846" y="52100"/>
                  </a:lnTo>
                  <a:lnTo>
                    <a:pt x="15862" y="65682"/>
                  </a:lnTo>
                  <a:lnTo>
                    <a:pt x="17207" y="79158"/>
                  </a:lnTo>
                  <a:lnTo>
                    <a:pt x="18103" y="92563"/>
                  </a:lnTo>
                  <a:lnTo>
                    <a:pt x="18700" y="105921"/>
                  </a:lnTo>
                  <a:lnTo>
                    <a:pt x="19364" y="132554"/>
                  </a:lnTo>
                  <a:lnTo>
                    <a:pt x="18436" y="145845"/>
                  </a:lnTo>
                  <a:lnTo>
                    <a:pt x="16712" y="159128"/>
                  </a:lnTo>
                  <a:lnTo>
                    <a:pt x="14457" y="172403"/>
                  </a:lnTo>
                  <a:lnTo>
                    <a:pt x="16270" y="179044"/>
                  </a:lnTo>
                  <a:lnTo>
                    <a:pt x="20794" y="181260"/>
                  </a:lnTo>
                  <a:lnTo>
                    <a:pt x="27126" y="180527"/>
                  </a:lnTo>
                  <a:lnTo>
                    <a:pt x="33559" y="177827"/>
                  </a:lnTo>
                  <a:lnTo>
                    <a:pt x="40057" y="173817"/>
                  </a:lnTo>
                  <a:lnTo>
                    <a:pt x="46600" y="168933"/>
                  </a:lnTo>
                  <a:lnTo>
                    <a:pt x="54278" y="164571"/>
                  </a:lnTo>
                  <a:lnTo>
                    <a:pt x="62713" y="160558"/>
                  </a:lnTo>
                  <a:lnTo>
                    <a:pt x="71652" y="156778"/>
                  </a:lnTo>
                  <a:lnTo>
                    <a:pt x="80927" y="155363"/>
                  </a:lnTo>
                  <a:lnTo>
                    <a:pt x="90427" y="155525"/>
                  </a:lnTo>
                  <a:lnTo>
                    <a:pt x="100076" y="156738"/>
                  </a:lnTo>
                  <a:lnTo>
                    <a:pt x="109824" y="158652"/>
                  </a:lnTo>
                  <a:lnTo>
                    <a:pt x="119639" y="161034"/>
                  </a:lnTo>
                  <a:lnTo>
                    <a:pt x="129498" y="163726"/>
                  </a:lnTo>
                  <a:lnTo>
                    <a:pt x="138282" y="168838"/>
                  </a:lnTo>
                  <a:lnTo>
                    <a:pt x="146348" y="175561"/>
                  </a:lnTo>
                  <a:lnTo>
                    <a:pt x="175177" y="204896"/>
                  </a:lnTo>
                  <a:lnTo>
                    <a:pt x="180893" y="213970"/>
                  </a:lnTo>
                  <a:lnTo>
                    <a:pt x="185808" y="224439"/>
                  </a:lnTo>
                  <a:lnTo>
                    <a:pt x="190191" y="235840"/>
                  </a:lnTo>
                  <a:lnTo>
                    <a:pt x="194218" y="247862"/>
                  </a:lnTo>
                  <a:lnTo>
                    <a:pt x="198008" y="260298"/>
                  </a:lnTo>
                  <a:lnTo>
                    <a:pt x="201640" y="273010"/>
                  </a:lnTo>
                  <a:lnTo>
                    <a:pt x="201850" y="283695"/>
                  </a:lnTo>
                  <a:lnTo>
                    <a:pt x="199780" y="293029"/>
                  </a:lnTo>
                  <a:lnTo>
                    <a:pt x="196189" y="301463"/>
                  </a:lnTo>
                  <a:lnTo>
                    <a:pt x="188269" y="305979"/>
                  </a:lnTo>
                  <a:lnTo>
                    <a:pt x="177462" y="307886"/>
                  </a:lnTo>
                  <a:lnTo>
                    <a:pt x="164731" y="308051"/>
                  </a:lnTo>
                  <a:lnTo>
                    <a:pt x="151822" y="305950"/>
                  </a:lnTo>
                  <a:lnTo>
                    <a:pt x="138795" y="302339"/>
                  </a:lnTo>
                  <a:lnTo>
                    <a:pt x="125689" y="297722"/>
                  </a:lnTo>
                  <a:lnTo>
                    <a:pt x="114742" y="292433"/>
                  </a:lnTo>
                  <a:lnTo>
                    <a:pt x="105232" y="286696"/>
                  </a:lnTo>
                  <a:lnTo>
                    <a:pt x="96682" y="280660"/>
                  </a:lnTo>
                  <a:lnTo>
                    <a:pt x="88772" y="273321"/>
                  </a:lnTo>
                  <a:lnTo>
                    <a:pt x="81287" y="265113"/>
                  </a:lnTo>
                  <a:lnTo>
                    <a:pt x="59687" y="2387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2516788" y="5292219"/>
              <a:ext cx="169113" cy="9949"/>
            </a:xfrm>
            <a:custGeom>
              <a:avLst/>
              <a:gdLst/>
              <a:ahLst/>
              <a:cxnLst/>
              <a:rect l="0" t="0" r="0" b="0"/>
              <a:pathLst>
                <a:path w="169113" h="9949">
                  <a:moveTo>
                    <a:pt x="0" y="0"/>
                  </a:moveTo>
                  <a:lnTo>
                    <a:pt x="63949" y="0"/>
                  </a:lnTo>
                  <a:lnTo>
                    <a:pt x="76897" y="1105"/>
                  </a:lnTo>
                  <a:lnTo>
                    <a:pt x="89951" y="2947"/>
                  </a:lnTo>
                  <a:lnTo>
                    <a:pt x="103074" y="5281"/>
                  </a:lnTo>
                  <a:lnTo>
                    <a:pt x="116244" y="6837"/>
                  </a:lnTo>
                  <a:lnTo>
                    <a:pt x="129446" y="7874"/>
                  </a:lnTo>
                  <a:lnTo>
                    <a:pt x="169112" y="9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2516788" y="5421540"/>
              <a:ext cx="179061" cy="1"/>
            </a:xfrm>
            <a:custGeom>
              <a:avLst/>
              <a:gdLst/>
              <a:ahLst/>
              <a:cxnLst/>
              <a:rect l="0" t="0" r="0" b="0"/>
              <a:pathLst>
                <a:path w="179061" h="1">
                  <a:moveTo>
                    <a:pt x="0" y="0"/>
                  </a:moveTo>
                  <a:lnTo>
                    <a:pt x="17906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2866343" y="5322062"/>
              <a:ext cx="150731" cy="278854"/>
            </a:xfrm>
            <a:custGeom>
              <a:avLst/>
              <a:gdLst/>
              <a:ahLst/>
              <a:cxnLst/>
              <a:rect l="0" t="0" r="0" b="0"/>
              <a:pathLst>
                <a:path w="150731" h="278854">
                  <a:moveTo>
                    <a:pt x="8565" y="0"/>
                  </a:moveTo>
                  <a:lnTo>
                    <a:pt x="3284" y="15843"/>
                  </a:lnTo>
                  <a:lnTo>
                    <a:pt x="1729" y="24931"/>
                  </a:lnTo>
                  <a:lnTo>
                    <a:pt x="692" y="35411"/>
                  </a:lnTo>
                  <a:lnTo>
                    <a:pt x="0" y="46819"/>
                  </a:lnTo>
                  <a:lnTo>
                    <a:pt x="645" y="57740"/>
                  </a:lnTo>
                  <a:lnTo>
                    <a:pt x="2180" y="68337"/>
                  </a:lnTo>
                  <a:lnTo>
                    <a:pt x="4308" y="78717"/>
                  </a:lnTo>
                  <a:lnTo>
                    <a:pt x="5727" y="90059"/>
                  </a:lnTo>
                  <a:lnTo>
                    <a:pt x="6673" y="102041"/>
                  </a:lnTo>
                  <a:lnTo>
                    <a:pt x="7304" y="114450"/>
                  </a:lnTo>
                  <a:lnTo>
                    <a:pt x="11040" y="123829"/>
                  </a:lnTo>
                  <a:lnTo>
                    <a:pt x="16847" y="131186"/>
                  </a:lnTo>
                  <a:lnTo>
                    <a:pt x="24034" y="137197"/>
                  </a:lnTo>
                  <a:lnTo>
                    <a:pt x="32141" y="142309"/>
                  </a:lnTo>
                  <a:lnTo>
                    <a:pt x="40862" y="146822"/>
                  </a:lnTo>
                  <a:lnTo>
                    <a:pt x="49992" y="150936"/>
                  </a:lnTo>
                  <a:lnTo>
                    <a:pt x="59395" y="154785"/>
                  </a:lnTo>
                  <a:lnTo>
                    <a:pt x="68979" y="158455"/>
                  </a:lnTo>
                  <a:lnTo>
                    <a:pt x="78684" y="162008"/>
                  </a:lnTo>
                  <a:lnTo>
                    <a:pt x="87365" y="166587"/>
                  </a:lnTo>
                  <a:lnTo>
                    <a:pt x="95363" y="171850"/>
                  </a:lnTo>
                  <a:lnTo>
                    <a:pt x="102906" y="177569"/>
                  </a:lnTo>
                  <a:lnTo>
                    <a:pt x="110145" y="183593"/>
                  </a:lnTo>
                  <a:lnTo>
                    <a:pt x="117181" y="189819"/>
                  </a:lnTo>
                  <a:lnTo>
                    <a:pt x="124083" y="196181"/>
                  </a:lnTo>
                  <a:lnTo>
                    <a:pt x="129789" y="203738"/>
                  </a:lnTo>
                  <a:lnTo>
                    <a:pt x="134699" y="212091"/>
                  </a:lnTo>
                  <a:lnTo>
                    <a:pt x="139077" y="220976"/>
                  </a:lnTo>
                  <a:lnTo>
                    <a:pt x="143101" y="230216"/>
                  </a:lnTo>
                  <a:lnTo>
                    <a:pt x="146890" y="239691"/>
                  </a:lnTo>
                  <a:lnTo>
                    <a:pt x="150520" y="249325"/>
                  </a:lnTo>
                  <a:lnTo>
                    <a:pt x="150730" y="257957"/>
                  </a:lnTo>
                  <a:lnTo>
                    <a:pt x="148659" y="265923"/>
                  </a:lnTo>
                  <a:lnTo>
                    <a:pt x="145068" y="273444"/>
                  </a:lnTo>
                  <a:lnTo>
                    <a:pt x="139358" y="277352"/>
                  </a:lnTo>
                  <a:lnTo>
                    <a:pt x="132236" y="278853"/>
                  </a:lnTo>
                  <a:lnTo>
                    <a:pt x="124172" y="278748"/>
                  </a:lnTo>
                  <a:lnTo>
                    <a:pt x="115480" y="277573"/>
                  </a:lnTo>
                  <a:lnTo>
                    <a:pt x="106369" y="275684"/>
                  </a:lnTo>
                  <a:lnTo>
                    <a:pt x="96979" y="273320"/>
                  </a:lnTo>
                  <a:lnTo>
                    <a:pt x="88509" y="269533"/>
                  </a:lnTo>
                  <a:lnTo>
                    <a:pt x="80651" y="264797"/>
                  </a:lnTo>
                  <a:lnTo>
                    <a:pt x="48356" y="2287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2924647" y="5351906"/>
              <a:ext cx="149218" cy="39792"/>
            </a:xfrm>
            <a:custGeom>
              <a:avLst/>
              <a:gdLst/>
              <a:ahLst/>
              <a:cxnLst/>
              <a:rect l="0" t="0" r="0" b="0"/>
              <a:pathLst>
                <a:path w="149218" h="39792">
                  <a:moveTo>
                    <a:pt x="0" y="0"/>
                  </a:moveTo>
                  <a:lnTo>
                    <a:pt x="26405" y="5280"/>
                  </a:lnTo>
                  <a:lnTo>
                    <a:pt x="39709" y="6836"/>
                  </a:lnTo>
                  <a:lnTo>
                    <a:pt x="54106" y="7873"/>
                  </a:lnTo>
                  <a:lnTo>
                    <a:pt x="69230" y="8564"/>
                  </a:lnTo>
                  <a:lnTo>
                    <a:pt x="82628" y="11236"/>
                  </a:lnTo>
                  <a:lnTo>
                    <a:pt x="94877" y="15228"/>
                  </a:lnTo>
                  <a:lnTo>
                    <a:pt x="149217" y="3979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3143498" y="5610548"/>
              <a:ext cx="29845" cy="9949"/>
            </a:xfrm>
            <a:custGeom>
              <a:avLst/>
              <a:gdLst/>
              <a:ahLst/>
              <a:cxnLst/>
              <a:rect l="0" t="0" r="0" b="0"/>
              <a:pathLst>
                <a:path w="29845" h="9949">
                  <a:moveTo>
                    <a:pt x="0" y="0"/>
                  </a:moveTo>
                  <a:lnTo>
                    <a:pt x="5895" y="5895"/>
                  </a:lnTo>
                  <a:lnTo>
                    <a:pt x="29844" y="9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3294750" y="5421540"/>
              <a:ext cx="117657" cy="238895"/>
            </a:xfrm>
            <a:custGeom>
              <a:avLst/>
              <a:gdLst/>
              <a:ahLst/>
              <a:cxnLst/>
              <a:rect l="0" t="0" r="0" b="0"/>
              <a:pathLst>
                <a:path w="117657" h="238895">
                  <a:moveTo>
                    <a:pt x="37756" y="0"/>
                  </a:moveTo>
                  <a:lnTo>
                    <a:pt x="27194" y="10562"/>
                  </a:lnTo>
                  <a:lnTo>
                    <a:pt x="22978" y="16989"/>
                  </a:lnTo>
                  <a:lnTo>
                    <a:pt x="19061" y="24590"/>
                  </a:lnTo>
                  <a:lnTo>
                    <a:pt x="15345" y="32973"/>
                  </a:lnTo>
                  <a:lnTo>
                    <a:pt x="11762" y="41878"/>
                  </a:lnTo>
                  <a:lnTo>
                    <a:pt x="4834" y="60614"/>
                  </a:lnTo>
                  <a:lnTo>
                    <a:pt x="2544" y="72463"/>
                  </a:lnTo>
                  <a:lnTo>
                    <a:pt x="1018" y="85889"/>
                  </a:lnTo>
                  <a:lnTo>
                    <a:pt x="0" y="100367"/>
                  </a:lnTo>
                  <a:lnTo>
                    <a:pt x="427" y="114439"/>
                  </a:lnTo>
                  <a:lnTo>
                    <a:pt x="1817" y="128242"/>
                  </a:lnTo>
                  <a:lnTo>
                    <a:pt x="3849" y="141866"/>
                  </a:lnTo>
                  <a:lnTo>
                    <a:pt x="7414" y="154264"/>
                  </a:lnTo>
                  <a:lnTo>
                    <a:pt x="12002" y="165845"/>
                  </a:lnTo>
                  <a:lnTo>
                    <a:pt x="17271" y="176882"/>
                  </a:lnTo>
                  <a:lnTo>
                    <a:pt x="22994" y="187556"/>
                  </a:lnTo>
                  <a:lnTo>
                    <a:pt x="29020" y="197988"/>
                  </a:lnTo>
                  <a:lnTo>
                    <a:pt x="35248" y="208258"/>
                  </a:lnTo>
                  <a:lnTo>
                    <a:pt x="42716" y="217316"/>
                  </a:lnTo>
                  <a:lnTo>
                    <a:pt x="51010" y="225565"/>
                  </a:lnTo>
                  <a:lnTo>
                    <a:pt x="59856" y="233275"/>
                  </a:lnTo>
                  <a:lnTo>
                    <a:pt x="69069" y="237309"/>
                  </a:lnTo>
                  <a:lnTo>
                    <a:pt x="78527" y="238894"/>
                  </a:lnTo>
                  <a:lnTo>
                    <a:pt x="88148" y="238845"/>
                  </a:lnTo>
                  <a:lnTo>
                    <a:pt x="96773" y="236602"/>
                  </a:lnTo>
                  <a:lnTo>
                    <a:pt x="104733" y="232895"/>
                  </a:lnTo>
                  <a:lnTo>
                    <a:pt x="112251" y="228214"/>
                  </a:lnTo>
                  <a:lnTo>
                    <a:pt x="116157" y="220672"/>
                  </a:lnTo>
                  <a:lnTo>
                    <a:pt x="117656" y="211223"/>
                  </a:lnTo>
                  <a:lnTo>
                    <a:pt x="117550" y="200502"/>
                  </a:lnTo>
                  <a:lnTo>
                    <a:pt x="114164" y="192249"/>
                  </a:lnTo>
                  <a:lnTo>
                    <a:pt x="108590" y="185642"/>
                  </a:lnTo>
                  <a:lnTo>
                    <a:pt x="101558" y="180133"/>
                  </a:lnTo>
                  <a:lnTo>
                    <a:pt x="94660" y="178670"/>
                  </a:lnTo>
                  <a:lnTo>
                    <a:pt x="87850" y="179905"/>
                  </a:lnTo>
                  <a:lnTo>
                    <a:pt x="81100" y="182939"/>
                  </a:lnTo>
                  <a:lnTo>
                    <a:pt x="75495" y="188278"/>
                  </a:lnTo>
                  <a:lnTo>
                    <a:pt x="70652" y="195153"/>
                  </a:lnTo>
                  <a:lnTo>
                    <a:pt x="57651" y="2188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3538873" y="5594869"/>
              <a:ext cx="111963" cy="127990"/>
            </a:xfrm>
            <a:custGeom>
              <a:avLst/>
              <a:gdLst/>
              <a:ahLst/>
              <a:cxnLst/>
              <a:rect l="0" t="0" r="0" b="0"/>
              <a:pathLst>
                <a:path w="111963" h="127990">
                  <a:moveTo>
                    <a:pt x="62223" y="5731"/>
                  </a:moveTo>
                  <a:lnTo>
                    <a:pt x="46381" y="450"/>
                  </a:lnTo>
                  <a:lnTo>
                    <a:pt x="38398" y="0"/>
                  </a:lnTo>
                  <a:lnTo>
                    <a:pt x="29760" y="805"/>
                  </a:lnTo>
                  <a:lnTo>
                    <a:pt x="20686" y="2447"/>
                  </a:lnTo>
                  <a:lnTo>
                    <a:pt x="13530" y="6858"/>
                  </a:lnTo>
                  <a:lnTo>
                    <a:pt x="7655" y="13114"/>
                  </a:lnTo>
                  <a:lnTo>
                    <a:pt x="2633" y="20601"/>
                  </a:lnTo>
                  <a:lnTo>
                    <a:pt x="390" y="30013"/>
                  </a:lnTo>
                  <a:lnTo>
                    <a:pt x="0" y="40709"/>
                  </a:lnTo>
                  <a:lnTo>
                    <a:pt x="846" y="52261"/>
                  </a:lnTo>
                  <a:lnTo>
                    <a:pt x="3620" y="63279"/>
                  </a:lnTo>
                  <a:lnTo>
                    <a:pt x="7680" y="73940"/>
                  </a:lnTo>
                  <a:lnTo>
                    <a:pt x="12597" y="84363"/>
                  </a:lnTo>
                  <a:lnTo>
                    <a:pt x="18086" y="93522"/>
                  </a:lnTo>
                  <a:lnTo>
                    <a:pt x="23956" y="101839"/>
                  </a:lnTo>
                  <a:lnTo>
                    <a:pt x="30080" y="109594"/>
                  </a:lnTo>
                  <a:lnTo>
                    <a:pt x="37478" y="115870"/>
                  </a:lnTo>
                  <a:lnTo>
                    <a:pt x="45727" y="121158"/>
                  </a:lnTo>
                  <a:lnTo>
                    <a:pt x="54541" y="125790"/>
                  </a:lnTo>
                  <a:lnTo>
                    <a:pt x="64839" y="127772"/>
                  </a:lnTo>
                  <a:lnTo>
                    <a:pt x="76126" y="127989"/>
                  </a:lnTo>
                  <a:lnTo>
                    <a:pt x="111962" y="12510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3690626" y="5598215"/>
              <a:ext cx="238748" cy="211289"/>
            </a:xfrm>
            <a:custGeom>
              <a:avLst/>
              <a:gdLst/>
              <a:ahLst/>
              <a:cxnLst/>
              <a:rect l="0" t="0" r="0" b="0"/>
              <a:pathLst>
                <a:path w="238748" h="211289">
                  <a:moveTo>
                    <a:pt x="0" y="32228"/>
                  </a:moveTo>
                  <a:lnTo>
                    <a:pt x="0" y="53352"/>
                  </a:lnTo>
                  <a:lnTo>
                    <a:pt x="1106" y="62891"/>
                  </a:lnTo>
                  <a:lnTo>
                    <a:pt x="2948" y="72565"/>
                  </a:lnTo>
                  <a:lnTo>
                    <a:pt x="13846" y="117200"/>
                  </a:lnTo>
                  <a:lnTo>
                    <a:pt x="15863" y="120930"/>
                  </a:lnTo>
                  <a:lnTo>
                    <a:pt x="17207" y="118996"/>
                  </a:lnTo>
                  <a:lnTo>
                    <a:pt x="18103" y="113285"/>
                  </a:lnTo>
                  <a:lnTo>
                    <a:pt x="18701" y="105056"/>
                  </a:lnTo>
                  <a:lnTo>
                    <a:pt x="19099" y="95149"/>
                  </a:lnTo>
                  <a:lnTo>
                    <a:pt x="19542" y="72352"/>
                  </a:lnTo>
                  <a:lnTo>
                    <a:pt x="19849" y="8624"/>
                  </a:lnTo>
                  <a:lnTo>
                    <a:pt x="22075" y="2123"/>
                  </a:lnTo>
                  <a:lnTo>
                    <a:pt x="25770" y="0"/>
                  </a:lnTo>
                  <a:lnTo>
                    <a:pt x="30444" y="795"/>
                  </a:lnTo>
                  <a:lnTo>
                    <a:pt x="35770" y="3536"/>
                  </a:lnTo>
                  <a:lnTo>
                    <a:pt x="41532" y="7574"/>
                  </a:lnTo>
                  <a:lnTo>
                    <a:pt x="47583" y="12476"/>
                  </a:lnTo>
                  <a:lnTo>
                    <a:pt x="53829" y="20166"/>
                  </a:lnTo>
                  <a:lnTo>
                    <a:pt x="60203" y="29713"/>
                  </a:lnTo>
                  <a:lnTo>
                    <a:pt x="66663" y="40499"/>
                  </a:lnTo>
                  <a:lnTo>
                    <a:pt x="73180" y="49901"/>
                  </a:lnTo>
                  <a:lnTo>
                    <a:pt x="79735" y="58379"/>
                  </a:lnTo>
                  <a:lnTo>
                    <a:pt x="86316" y="66242"/>
                  </a:lnTo>
                  <a:lnTo>
                    <a:pt x="91809" y="74799"/>
                  </a:lnTo>
                  <a:lnTo>
                    <a:pt x="96576" y="83821"/>
                  </a:lnTo>
                  <a:lnTo>
                    <a:pt x="100859" y="93151"/>
                  </a:lnTo>
                  <a:lnTo>
                    <a:pt x="105925" y="96055"/>
                  </a:lnTo>
                  <a:lnTo>
                    <a:pt x="111514" y="94675"/>
                  </a:lnTo>
                  <a:lnTo>
                    <a:pt x="117450" y="90439"/>
                  </a:lnTo>
                  <a:lnTo>
                    <a:pt x="121407" y="83194"/>
                  </a:lnTo>
                  <a:lnTo>
                    <a:pt x="124045" y="73943"/>
                  </a:lnTo>
                  <a:lnTo>
                    <a:pt x="125804" y="63354"/>
                  </a:lnTo>
                  <a:lnTo>
                    <a:pt x="128081" y="51873"/>
                  </a:lnTo>
                  <a:lnTo>
                    <a:pt x="133560" y="27328"/>
                  </a:lnTo>
                  <a:lnTo>
                    <a:pt x="138779" y="20119"/>
                  </a:lnTo>
                  <a:lnTo>
                    <a:pt x="145574" y="16418"/>
                  </a:lnTo>
                  <a:lnTo>
                    <a:pt x="153420" y="15056"/>
                  </a:lnTo>
                  <a:lnTo>
                    <a:pt x="160862" y="17464"/>
                  </a:lnTo>
                  <a:lnTo>
                    <a:pt x="168033" y="22386"/>
                  </a:lnTo>
                  <a:lnTo>
                    <a:pt x="175025" y="28982"/>
                  </a:lnTo>
                  <a:lnTo>
                    <a:pt x="181896" y="37802"/>
                  </a:lnTo>
                  <a:lnTo>
                    <a:pt x="188688" y="48102"/>
                  </a:lnTo>
                  <a:lnTo>
                    <a:pt x="195427" y="59391"/>
                  </a:lnTo>
                  <a:lnTo>
                    <a:pt x="201024" y="71338"/>
                  </a:lnTo>
                  <a:lnTo>
                    <a:pt x="205861" y="83723"/>
                  </a:lnTo>
                  <a:lnTo>
                    <a:pt x="210191" y="96402"/>
                  </a:lnTo>
                  <a:lnTo>
                    <a:pt x="215289" y="109275"/>
                  </a:lnTo>
                  <a:lnTo>
                    <a:pt x="220898" y="122279"/>
                  </a:lnTo>
                  <a:lnTo>
                    <a:pt x="226847" y="135369"/>
                  </a:lnTo>
                  <a:lnTo>
                    <a:pt x="230814" y="148517"/>
                  </a:lnTo>
                  <a:lnTo>
                    <a:pt x="233458" y="161704"/>
                  </a:lnTo>
                  <a:lnTo>
                    <a:pt x="238747" y="21128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3372297" y="5719974"/>
              <a:ext cx="129322" cy="9948"/>
            </a:xfrm>
            <a:custGeom>
              <a:avLst/>
              <a:gdLst/>
              <a:ahLst/>
              <a:cxnLst/>
              <a:rect l="0" t="0" r="0" b="0"/>
              <a:pathLst>
                <a:path w="129322" h="9948">
                  <a:moveTo>
                    <a:pt x="129321" y="9947"/>
                  </a:moveTo>
                  <a:lnTo>
                    <a:pt x="68657" y="9947"/>
                  </a:lnTo>
                  <a:lnTo>
                    <a:pt x="55719" y="8842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557075" y="5610548"/>
            <a:ext cx="666503" cy="89531"/>
            <a:chOff x="557075" y="5610548"/>
            <a:chExt cx="666503" cy="89531"/>
          </a:xfrm>
        </p:grpSpPr>
        <p:sp>
          <p:nvSpPr>
            <p:cNvPr id="82" name="Freeform 81"/>
            <p:cNvSpPr/>
            <p:nvPr/>
          </p:nvSpPr>
          <p:spPr>
            <a:xfrm>
              <a:off x="1163890" y="5660287"/>
              <a:ext cx="59688" cy="39792"/>
            </a:xfrm>
            <a:custGeom>
              <a:avLst/>
              <a:gdLst/>
              <a:ahLst/>
              <a:cxnLst/>
              <a:rect l="0" t="0" r="0" b="0"/>
              <a:pathLst>
                <a:path w="59688" h="39792">
                  <a:moveTo>
                    <a:pt x="59687" y="39791"/>
                  </a:moveTo>
                  <a:lnTo>
                    <a:pt x="49125" y="29229"/>
                  </a:lnTo>
                  <a:lnTo>
                    <a:pt x="41592" y="23907"/>
                  </a:lnTo>
                  <a:lnTo>
                    <a:pt x="32149" y="18149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557075" y="5610548"/>
              <a:ext cx="9949" cy="1"/>
            </a:xfrm>
            <a:custGeom>
              <a:avLst/>
              <a:gdLst/>
              <a:ahLst/>
              <a:cxnLst/>
              <a:rect l="0" t="0" r="0" b="0"/>
              <a:pathLst>
                <a:path w="9949" h="1">
                  <a:moveTo>
                    <a:pt x="9948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E0"/>
            </a:gs>
            <a:gs pos="100000">
              <a:srgbClr val="C0C0C0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lipboard(2).png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8900" y="177800"/>
            <a:ext cx="5716463" cy="983002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3" name="Picture 2" descr="clipboard(3).png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56300" y="558800"/>
            <a:ext cx="3775485" cy="3952679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grpSp>
        <p:nvGrpSpPr>
          <p:cNvPr id="7" name="Group 6"/>
          <p:cNvGrpSpPr/>
          <p:nvPr/>
        </p:nvGrpSpPr>
        <p:grpSpPr>
          <a:xfrm>
            <a:off x="1730913" y="1502114"/>
            <a:ext cx="507338" cy="248696"/>
            <a:chOff x="1730913" y="1502114"/>
            <a:chExt cx="507338" cy="248696"/>
          </a:xfrm>
        </p:grpSpPr>
        <p:sp>
          <p:nvSpPr>
            <p:cNvPr id="4" name="Freeform 3"/>
            <p:cNvSpPr/>
            <p:nvPr/>
          </p:nvSpPr>
          <p:spPr>
            <a:xfrm>
              <a:off x="1730913" y="1502114"/>
              <a:ext cx="179061" cy="248696"/>
            </a:xfrm>
            <a:custGeom>
              <a:avLst/>
              <a:gdLst/>
              <a:ahLst/>
              <a:cxnLst/>
              <a:rect l="0" t="0" r="0" b="0"/>
              <a:pathLst>
                <a:path w="179061" h="248696">
                  <a:moveTo>
                    <a:pt x="0" y="0"/>
                  </a:moveTo>
                  <a:lnTo>
                    <a:pt x="0" y="26405"/>
                  </a:lnTo>
                  <a:lnTo>
                    <a:pt x="1106" y="38604"/>
                  </a:lnTo>
                  <a:lnTo>
                    <a:pt x="2948" y="51159"/>
                  </a:lnTo>
                  <a:lnTo>
                    <a:pt x="5281" y="63949"/>
                  </a:lnTo>
                  <a:lnTo>
                    <a:pt x="6837" y="78003"/>
                  </a:lnTo>
                  <a:lnTo>
                    <a:pt x="7874" y="92898"/>
                  </a:lnTo>
                  <a:lnTo>
                    <a:pt x="8565" y="108355"/>
                  </a:lnTo>
                  <a:lnTo>
                    <a:pt x="9333" y="140267"/>
                  </a:lnTo>
                  <a:lnTo>
                    <a:pt x="9924" y="245030"/>
                  </a:lnTo>
                  <a:lnTo>
                    <a:pt x="9937" y="234171"/>
                  </a:lnTo>
                  <a:lnTo>
                    <a:pt x="11046" y="225748"/>
                  </a:lnTo>
                  <a:lnTo>
                    <a:pt x="12891" y="216818"/>
                  </a:lnTo>
                  <a:lnTo>
                    <a:pt x="15226" y="207548"/>
                  </a:lnTo>
                  <a:lnTo>
                    <a:pt x="17888" y="198052"/>
                  </a:lnTo>
                  <a:lnTo>
                    <a:pt x="23793" y="178659"/>
                  </a:lnTo>
                  <a:lnTo>
                    <a:pt x="33332" y="149098"/>
                  </a:lnTo>
                  <a:lnTo>
                    <a:pt x="38801" y="140295"/>
                  </a:lnTo>
                  <a:lnTo>
                    <a:pt x="45763" y="132216"/>
                  </a:lnTo>
                  <a:lnTo>
                    <a:pt x="53720" y="124619"/>
                  </a:lnTo>
                  <a:lnTo>
                    <a:pt x="63447" y="119555"/>
                  </a:lnTo>
                  <a:lnTo>
                    <a:pt x="74352" y="116179"/>
                  </a:lnTo>
                  <a:lnTo>
                    <a:pt x="86043" y="113928"/>
                  </a:lnTo>
                  <a:lnTo>
                    <a:pt x="96048" y="114638"/>
                  </a:lnTo>
                  <a:lnTo>
                    <a:pt x="104929" y="117322"/>
                  </a:lnTo>
                  <a:lnTo>
                    <a:pt x="113060" y="121322"/>
                  </a:lnTo>
                  <a:lnTo>
                    <a:pt x="120691" y="127304"/>
                  </a:lnTo>
                  <a:lnTo>
                    <a:pt x="127989" y="134608"/>
                  </a:lnTo>
                  <a:lnTo>
                    <a:pt x="135065" y="142794"/>
                  </a:lnTo>
                  <a:lnTo>
                    <a:pt x="140888" y="151567"/>
                  </a:lnTo>
                  <a:lnTo>
                    <a:pt x="145875" y="160731"/>
                  </a:lnTo>
                  <a:lnTo>
                    <a:pt x="150305" y="170157"/>
                  </a:lnTo>
                  <a:lnTo>
                    <a:pt x="154363" y="179757"/>
                  </a:lnTo>
                  <a:lnTo>
                    <a:pt x="158175" y="189473"/>
                  </a:lnTo>
                  <a:lnTo>
                    <a:pt x="165357" y="209110"/>
                  </a:lnTo>
                  <a:lnTo>
                    <a:pt x="179060" y="24869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2069138" y="1611540"/>
              <a:ext cx="139270" cy="9949"/>
            </a:xfrm>
            <a:custGeom>
              <a:avLst/>
              <a:gdLst/>
              <a:ahLst/>
              <a:cxnLst/>
              <a:rect l="0" t="0" r="0" b="0"/>
              <a:pathLst>
                <a:path w="139270" h="9949">
                  <a:moveTo>
                    <a:pt x="0" y="9948"/>
                  </a:moveTo>
                  <a:lnTo>
                    <a:pt x="21124" y="9948"/>
                  </a:lnTo>
                  <a:lnTo>
                    <a:pt x="30662" y="8842"/>
                  </a:lnTo>
                  <a:lnTo>
                    <a:pt x="40337" y="7000"/>
                  </a:lnTo>
                  <a:lnTo>
                    <a:pt x="50103" y="4667"/>
                  </a:lnTo>
                  <a:lnTo>
                    <a:pt x="62140" y="3111"/>
                  </a:lnTo>
                  <a:lnTo>
                    <a:pt x="75691" y="2074"/>
                  </a:lnTo>
                  <a:lnTo>
                    <a:pt x="13926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2118877" y="1691122"/>
              <a:ext cx="119374" cy="1"/>
            </a:xfrm>
            <a:custGeom>
              <a:avLst/>
              <a:gdLst/>
              <a:ahLst/>
              <a:cxnLst/>
              <a:rect l="0" t="0" r="0" b="0"/>
              <a:pathLst>
                <a:path w="119374" h="1">
                  <a:moveTo>
                    <a:pt x="0" y="0"/>
                  </a:moveTo>
                  <a:lnTo>
                    <a:pt x="11937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1989556" y="1522010"/>
            <a:ext cx="2178565" cy="1124100"/>
            <a:chOff x="1989556" y="1522010"/>
            <a:chExt cx="2178565" cy="1124100"/>
          </a:xfrm>
        </p:grpSpPr>
        <p:sp>
          <p:nvSpPr>
            <p:cNvPr id="8" name="Freeform 7"/>
            <p:cNvSpPr/>
            <p:nvPr/>
          </p:nvSpPr>
          <p:spPr>
            <a:xfrm>
              <a:off x="2447154" y="1522010"/>
              <a:ext cx="5732" cy="298434"/>
            </a:xfrm>
            <a:custGeom>
              <a:avLst/>
              <a:gdLst/>
              <a:ahLst/>
              <a:cxnLst/>
              <a:rect l="0" t="0" r="0" b="0"/>
              <a:pathLst>
                <a:path w="5732" h="298434">
                  <a:moveTo>
                    <a:pt x="0" y="0"/>
                  </a:moveTo>
                  <a:lnTo>
                    <a:pt x="0" y="55384"/>
                  </a:lnTo>
                  <a:lnTo>
                    <a:pt x="1105" y="66766"/>
                  </a:lnTo>
                  <a:lnTo>
                    <a:pt x="2947" y="77670"/>
                  </a:lnTo>
                  <a:lnTo>
                    <a:pt x="5280" y="88255"/>
                  </a:lnTo>
                  <a:lnTo>
                    <a:pt x="5731" y="100838"/>
                  </a:lnTo>
                  <a:lnTo>
                    <a:pt x="4926" y="114754"/>
                  </a:lnTo>
                  <a:lnTo>
                    <a:pt x="3284" y="129557"/>
                  </a:lnTo>
                  <a:lnTo>
                    <a:pt x="2189" y="143848"/>
                  </a:lnTo>
                  <a:lnTo>
                    <a:pt x="1459" y="157796"/>
                  </a:lnTo>
                  <a:lnTo>
                    <a:pt x="648" y="186189"/>
                  </a:lnTo>
                  <a:lnTo>
                    <a:pt x="0" y="29843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2604088" y="1555848"/>
              <a:ext cx="189280" cy="314335"/>
            </a:xfrm>
            <a:custGeom>
              <a:avLst/>
              <a:gdLst/>
              <a:ahLst/>
              <a:cxnLst/>
              <a:rect l="0" t="0" r="0" b="0"/>
              <a:pathLst>
                <a:path w="189280" h="314335">
                  <a:moveTo>
                    <a:pt x="141499" y="45744"/>
                  </a:moveTo>
                  <a:lnTo>
                    <a:pt x="136218" y="29901"/>
                  </a:lnTo>
                  <a:lnTo>
                    <a:pt x="132452" y="23024"/>
                  </a:lnTo>
                  <a:lnTo>
                    <a:pt x="127730" y="16228"/>
                  </a:lnTo>
                  <a:lnTo>
                    <a:pt x="122372" y="9487"/>
                  </a:lnTo>
                  <a:lnTo>
                    <a:pt x="113274" y="4993"/>
                  </a:lnTo>
                  <a:lnTo>
                    <a:pt x="101681" y="1997"/>
                  </a:lnTo>
                  <a:lnTo>
                    <a:pt x="88426" y="0"/>
                  </a:lnTo>
                  <a:lnTo>
                    <a:pt x="76274" y="879"/>
                  </a:lnTo>
                  <a:lnTo>
                    <a:pt x="64856" y="3676"/>
                  </a:lnTo>
                  <a:lnTo>
                    <a:pt x="53929" y="7751"/>
                  </a:lnTo>
                  <a:lnTo>
                    <a:pt x="43328" y="12678"/>
                  </a:lnTo>
                  <a:lnTo>
                    <a:pt x="32944" y="18174"/>
                  </a:lnTo>
                  <a:lnTo>
                    <a:pt x="22706" y="24048"/>
                  </a:lnTo>
                  <a:lnTo>
                    <a:pt x="14775" y="31280"/>
                  </a:lnTo>
                  <a:lnTo>
                    <a:pt x="8383" y="39417"/>
                  </a:lnTo>
                  <a:lnTo>
                    <a:pt x="3016" y="48158"/>
                  </a:lnTo>
                  <a:lnTo>
                    <a:pt x="543" y="57301"/>
                  </a:lnTo>
                  <a:lnTo>
                    <a:pt x="0" y="66713"/>
                  </a:lnTo>
                  <a:lnTo>
                    <a:pt x="744" y="76303"/>
                  </a:lnTo>
                  <a:lnTo>
                    <a:pt x="5660" y="83802"/>
                  </a:lnTo>
                  <a:lnTo>
                    <a:pt x="13359" y="89906"/>
                  </a:lnTo>
                  <a:lnTo>
                    <a:pt x="22913" y="95081"/>
                  </a:lnTo>
                  <a:lnTo>
                    <a:pt x="32599" y="97426"/>
                  </a:lnTo>
                  <a:lnTo>
                    <a:pt x="42371" y="97884"/>
                  </a:lnTo>
                  <a:lnTo>
                    <a:pt x="52202" y="97083"/>
                  </a:lnTo>
                  <a:lnTo>
                    <a:pt x="60967" y="94339"/>
                  </a:lnTo>
                  <a:lnTo>
                    <a:pt x="69021" y="90299"/>
                  </a:lnTo>
                  <a:lnTo>
                    <a:pt x="76601" y="85395"/>
                  </a:lnTo>
                  <a:lnTo>
                    <a:pt x="83864" y="79915"/>
                  </a:lnTo>
                  <a:lnTo>
                    <a:pt x="90918" y="74052"/>
                  </a:lnTo>
                  <a:lnTo>
                    <a:pt x="97830" y="67932"/>
                  </a:lnTo>
                  <a:lnTo>
                    <a:pt x="104649" y="59431"/>
                  </a:lnTo>
                  <a:lnTo>
                    <a:pt x="111406" y="49342"/>
                  </a:lnTo>
                  <a:lnTo>
                    <a:pt x="118121" y="38195"/>
                  </a:lnTo>
                  <a:lnTo>
                    <a:pt x="124808" y="32974"/>
                  </a:lnTo>
                  <a:lnTo>
                    <a:pt x="131477" y="31704"/>
                  </a:lnTo>
                  <a:lnTo>
                    <a:pt x="138134" y="33068"/>
                  </a:lnTo>
                  <a:lnTo>
                    <a:pt x="142572" y="38399"/>
                  </a:lnTo>
                  <a:lnTo>
                    <a:pt x="145530" y="46374"/>
                  </a:lnTo>
                  <a:lnTo>
                    <a:pt x="147502" y="56112"/>
                  </a:lnTo>
                  <a:lnTo>
                    <a:pt x="152641" y="78722"/>
                  </a:lnTo>
                  <a:lnTo>
                    <a:pt x="155559" y="90941"/>
                  </a:lnTo>
                  <a:lnTo>
                    <a:pt x="158610" y="102403"/>
                  </a:lnTo>
                  <a:lnTo>
                    <a:pt x="164946" y="123981"/>
                  </a:lnTo>
                  <a:lnTo>
                    <a:pt x="168184" y="136588"/>
                  </a:lnTo>
                  <a:lnTo>
                    <a:pt x="184627" y="207306"/>
                  </a:lnTo>
                  <a:lnTo>
                    <a:pt x="186830" y="220876"/>
                  </a:lnTo>
                  <a:lnTo>
                    <a:pt x="188300" y="234344"/>
                  </a:lnTo>
                  <a:lnTo>
                    <a:pt x="189279" y="247744"/>
                  </a:lnTo>
                  <a:lnTo>
                    <a:pt x="188827" y="261098"/>
                  </a:lnTo>
                  <a:lnTo>
                    <a:pt x="187420" y="274422"/>
                  </a:lnTo>
                  <a:lnTo>
                    <a:pt x="181290" y="3143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914699" y="1840339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3103707" y="1595515"/>
              <a:ext cx="141994" cy="224929"/>
            </a:xfrm>
            <a:custGeom>
              <a:avLst/>
              <a:gdLst/>
              <a:ahLst/>
              <a:cxnLst/>
              <a:rect l="0" t="0" r="0" b="0"/>
              <a:pathLst>
                <a:path w="141994" h="224929">
                  <a:moveTo>
                    <a:pt x="0" y="25973"/>
                  </a:moveTo>
                  <a:lnTo>
                    <a:pt x="10562" y="10130"/>
                  </a:lnTo>
                  <a:lnTo>
                    <a:pt x="19200" y="5463"/>
                  </a:lnTo>
                  <a:lnTo>
                    <a:pt x="30485" y="2352"/>
                  </a:lnTo>
                  <a:lnTo>
                    <a:pt x="43535" y="278"/>
                  </a:lnTo>
                  <a:lnTo>
                    <a:pt x="56656" y="0"/>
                  </a:lnTo>
                  <a:lnTo>
                    <a:pt x="69825" y="921"/>
                  </a:lnTo>
                  <a:lnTo>
                    <a:pt x="83025" y="2640"/>
                  </a:lnTo>
                  <a:lnTo>
                    <a:pt x="90720" y="8207"/>
                  </a:lnTo>
                  <a:lnTo>
                    <a:pt x="94744" y="16339"/>
                  </a:lnTo>
                  <a:lnTo>
                    <a:pt x="96322" y="26182"/>
                  </a:lnTo>
                  <a:lnTo>
                    <a:pt x="94058" y="34955"/>
                  </a:lnTo>
                  <a:lnTo>
                    <a:pt x="89233" y="43014"/>
                  </a:lnTo>
                  <a:lnTo>
                    <a:pt x="82700" y="50597"/>
                  </a:lnTo>
                  <a:lnTo>
                    <a:pt x="75029" y="56758"/>
                  </a:lnTo>
                  <a:lnTo>
                    <a:pt x="66599" y="61971"/>
                  </a:lnTo>
                  <a:lnTo>
                    <a:pt x="57663" y="66551"/>
                  </a:lnTo>
                  <a:lnTo>
                    <a:pt x="48390" y="71815"/>
                  </a:lnTo>
                  <a:lnTo>
                    <a:pt x="38892" y="77535"/>
                  </a:lnTo>
                  <a:lnTo>
                    <a:pt x="29244" y="83559"/>
                  </a:lnTo>
                  <a:lnTo>
                    <a:pt x="26128" y="86470"/>
                  </a:lnTo>
                  <a:lnTo>
                    <a:pt x="27366" y="87305"/>
                  </a:lnTo>
                  <a:lnTo>
                    <a:pt x="31508" y="86757"/>
                  </a:lnTo>
                  <a:lnTo>
                    <a:pt x="38690" y="86391"/>
                  </a:lnTo>
                  <a:lnTo>
                    <a:pt x="58461" y="85985"/>
                  </a:lnTo>
                  <a:lnTo>
                    <a:pt x="69923" y="88087"/>
                  </a:lnTo>
                  <a:lnTo>
                    <a:pt x="81985" y="91699"/>
                  </a:lnTo>
                  <a:lnTo>
                    <a:pt x="94448" y="96318"/>
                  </a:lnTo>
                  <a:lnTo>
                    <a:pt x="104967" y="101607"/>
                  </a:lnTo>
                  <a:lnTo>
                    <a:pt x="114190" y="107345"/>
                  </a:lnTo>
                  <a:lnTo>
                    <a:pt x="122550" y="113380"/>
                  </a:lnTo>
                  <a:lnTo>
                    <a:pt x="129228" y="120719"/>
                  </a:lnTo>
                  <a:lnTo>
                    <a:pt x="134786" y="128928"/>
                  </a:lnTo>
                  <a:lnTo>
                    <a:pt x="139596" y="137717"/>
                  </a:lnTo>
                  <a:lnTo>
                    <a:pt x="141698" y="147997"/>
                  </a:lnTo>
                  <a:lnTo>
                    <a:pt x="141993" y="159272"/>
                  </a:lnTo>
                  <a:lnTo>
                    <a:pt x="141085" y="171210"/>
                  </a:lnTo>
                  <a:lnTo>
                    <a:pt x="137164" y="181379"/>
                  </a:lnTo>
                  <a:lnTo>
                    <a:pt x="131234" y="190369"/>
                  </a:lnTo>
                  <a:lnTo>
                    <a:pt x="123964" y="198573"/>
                  </a:lnTo>
                  <a:lnTo>
                    <a:pt x="115802" y="205147"/>
                  </a:lnTo>
                  <a:lnTo>
                    <a:pt x="107045" y="210636"/>
                  </a:lnTo>
                  <a:lnTo>
                    <a:pt x="97891" y="215400"/>
                  </a:lnTo>
                  <a:lnTo>
                    <a:pt x="87367" y="218576"/>
                  </a:lnTo>
                  <a:lnTo>
                    <a:pt x="75929" y="220694"/>
                  </a:lnTo>
                  <a:lnTo>
                    <a:pt x="9948" y="2249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3337645" y="1581697"/>
              <a:ext cx="114344" cy="228800"/>
            </a:xfrm>
            <a:custGeom>
              <a:avLst/>
              <a:gdLst/>
              <a:ahLst/>
              <a:cxnLst/>
              <a:rect l="0" t="0" r="0" b="0"/>
              <a:pathLst>
                <a:path w="114344" h="228800">
                  <a:moveTo>
                    <a:pt x="14756" y="0"/>
                  </a:moveTo>
                  <a:lnTo>
                    <a:pt x="14756" y="63948"/>
                  </a:lnTo>
                  <a:lnTo>
                    <a:pt x="13651" y="78002"/>
                  </a:lnTo>
                  <a:lnTo>
                    <a:pt x="11809" y="92898"/>
                  </a:lnTo>
                  <a:lnTo>
                    <a:pt x="9476" y="108355"/>
                  </a:lnTo>
                  <a:lnTo>
                    <a:pt x="6815" y="123081"/>
                  </a:lnTo>
                  <a:lnTo>
                    <a:pt x="3935" y="137319"/>
                  </a:lnTo>
                  <a:lnTo>
                    <a:pt x="911" y="151233"/>
                  </a:lnTo>
                  <a:lnTo>
                    <a:pt x="0" y="164930"/>
                  </a:lnTo>
                  <a:lnTo>
                    <a:pt x="497" y="178482"/>
                  </a:lnTo>
                  <a:lnTo>
                    <a:pt x="1934" y="191938"/>
                  </a:lnTo>
                  <a:lnTo>
                    <a:pt x="6209" y="203120"/>
                  </a:lnTo>
                  <a:lnTo>
                    <a:pt x="12374" y="212785"/>
                  </a:lnTo>
                  <a:lnTo>
                    <a:pt x="19800" y="221439"/>
                  </a:lnTo>
                  <a:lnTo>
                    <a:pt x="29172" y="226103"/>
                  </a:lnTo>
                  <a:lnTo>
                    <a:pt x="39841" y="228107"/>
                  </a:lnTo>
                  <a:lnTo>
                    <a:pt x="51376" y="228337"/>
                  </a:lnTo>
                  <a:lnTo>
                    <a:pt x="62381" y="226280"/>
                  </a:lnTo>
                  <a:lnTo>
                    <a:pt x="73034" y="222699"/>
                  </a:lnTo>
                  <a:lnTo>
                    <a:pt x="83451" y="218100"/>
                  </a:lnTo>
                  <a:lnTo>
                    <a:pt x="92607" y="211719"/>
                  </a:lnTo>
                  <a:lnTo>
                    <a:pt x="100921" y="204148"/>
                  </a:lnTo>
                  <a:lnTo>
                    <a:pt x="108675" y="195785"/>
                  </a:lnTo>
                  <a:lnTo>
                    <a:pt x="112739" y="185789"/>
                  </a:lnTo>
                  <a:lnTo>
                    <a:pt x="114343" y="174703"/>
                  </a:lnTo>
                  <a:lnTo>
                    <a:pt x="114307" y="162892"/>
                  </a:lnTo>
                  <a:lnTo>
                    <a:pt x="108756" y="156123"/>
                  </a:lnTo>
                  <a:lnTo>
                    <a:pt x="99529" y="152715"/>
                  </a:lnTo>
                  <a:lnTo>
                    <a:pt x="87852" y="151549"/>
                  </a:lnTo>
                  <a:lnTo>
                    <a:pt x="76750" y="152982"/>
                  </a:lnTo>
                  <a:lnTo>
                    <a:pt x="66034" y="156148"/>
                  </a:lnTo>
                  <a:lnTo>
                    <a:pt x="55573" y="160469"/>
                  </a:lnTo>
                  <a:lnTo>
                    <a:pt x="46389" y="166666"/>
                  </a:lnTo>
                  <a:lnTo>
                    <a:pt x="38055" y="174113"/>
                  </a:lnTo>
                  <a:lnTo>
                    <a:pt x="30289" y="182394"/>
                  </a:lnTo>
                  <a:lnTo>
                    <a:pt x="25112" y="191230"/>
                  </a:lnTo>
                  <a:lnTo>
                    <a:pt x="21660" y="200437"/>
                  </a:lnTo>
                  <a:lnTo>
                    <a:pt x="19359" y="209891"/>
                  </a:lnTo>
                  <a:lnTo>
                    <a:pt x="20035" y="217299"/>
                  </a:lnTo>
                  <a:lnTo>
                    <a:pt x="22697" y="223343"/>
                  </a:lnTo>
                  <a:lnTo>
                    <a:pt x="34652" y="2287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3691851" y="1528070"/>
              <a:ext cx="167888" cy="282427"/>
            </a:xfrm>
            <a:custGeom>
              <a:avLst/>
              <a:gdLst/>
              <a:ahLst/>
              <a:cxnLst/>
              <a:rect l="0" t="0" r="0" b="0"/>
              <a:pathLst>
                <a:path w="167888" h="282427">
                  <a:moveTo>
                    <a:pt x="167887" y="23783"/>
                  </a:moveTo>
                  <a:lnTo>
                    <a:pt x="152044" y="13221"/>
                  </a:lnTo>
                  <a:lnTo>
                    <a:pt x="144062" y="9005"/>
                  </a:lnTo>
                  <a:lnTo>
                    <a:pt x="135424" y="5088"/>
                  </a:lnTo>
                  <a:lnTo>
                    <a:pt x="126350" y="1372"/>
                  </a:lnTo>
                  <a:lnTo>
                    <a:pt x="115879" y="0"/>
                  </a:lnTo>
                  <a:lnTo>
                    <a:pt x="104477" y="191"/>
                  </a:lnTo>
                  <a:lnTo>
                    <a:pt x="92454" y="1423"/>
                  </a:lnTo>
                  <a:lnTo>
                    <a:pt x="81124" y="4455"/>
                  </a:lnTo>
                  <a:lnTo>
                    <a:pt x="70254" y="8687"/>
                  </a:lnTo>
                  <a:lnTo>
                    <a:pt x="59691" y="13719"/>
                  </a:lnTo>
                  <a:lnTo>
                    <a:pt x="50439" y="19285"/>
                  </a:lnTo>
                  <a:lnTo>
                    <a:pt x="42060" y="25205"/>
                  </a:lnTo>
                  <a:lnTo>
                    <a:pt x="34264" y="31363"/>
                  </a:lnTo>
                  <a:lnTo>
                    <a:pt x="26855" y="39890"/>
                  </a:lnTo>
                  <a:lnTo>
                    <a:pt x="19706" y="49995"/>
                  </a:lnTo>
                  <a:lnTo>
                    <a:pt x="12729" y="61154"/>
                  </a:lnTo>
                  <a:lnTo>
                    <a:pt x="8078" y="74119"/>
                  </a:lnTo>
                  <a:lnTo>
                    <a:pt x="4977" y="88289"/>
                  </a:lnTo>
                  <a:lnTo>
                    <a:pt x="2909" y="103262"/>
                  </a:lnTo>
                  <a:lnTo>
                    <a:pt x="1532" y="118771"/>
                  </a:lnTo>
                  <a:lnTo>
                    <a:pt x="613" y="134637"/>
                  </a:lnTo>
                  <a:lnTo>
                    <a:pt x="0" y="150740"/>
                  </a:lnTo>
                  <a:lnTo>
                    <a:pt x="697" y="165897"/>
                  </a:lnTo>
                  <a:lnTo>
                    <a:pt x="2267" y="180423"/>
                  </a:lnTo>
                  <a:lnTo>
                    <a:pt x="4419" y="194528"/>
                  </a:lnTo>
                  <a:lnTo>
                    <a:pt x="6959" y="207248"/>
                  </a:lnTo>
                  <a:lnTo>
                    <a:pt x="9757" y="219043"/>
                  </a:lnTo>
                  <a:lnTo>
                    <a:pt x="12729" y="230223"/>
                  </a:lnTo>
                  <a:lnTo>
                    <a:pt x="18977" y="251487"/>
                  </a:lnTo>
                  <a:lnTo>
                    <a:pt x="18671" y="28242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3591149" y="1681174"/>
              <a:ext cx="169113" cy="29845"/>
            </a:xfrm>
            <a:custGeom>
              <a:avLst/>
              <a:gdLst/>
              <a:ahLst/>
              <a:cxnLst/>
              <a:rect l="0" t="0" r="0" b="0"/>
              <a:pathLst>
                <a:path w="169113" h="29845">
                  <a:moveTo>
                    <a:pt x="0" y="29844"/>
                  </a:moveTo>
                  <a:lnTo>
                    <a:pt x="55383" y="15998"/>
                  </a:lnTo>
                  <a:lnTo>
                    <a:pt x="83564" y="9689"/>
                  </a:lnTo>
                  <a:lnTo>
                    <a:pt x="98816" y="6460"/>
                  </a:lnTo>
                  <a:lnTo>
                    <a:pt x="113406" y="4307"/>
                  </a:lnTo>
                  <a:lnTo>
                    <a:pt x="127553" y="2871"/>
                  </a:lnTo>
                  <a:lnTo>
                    <a:pt x="16911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3919425" y="1591644"/>
              <a:ext cx="19897" cy="228800"/>
            </a:xfrm>
            <a:custGeom>
              <a:avLst/>
              <a:gdLst/>
              <a:ahLst/>
              <a:cxnLst/>
              <a:rect l="0" t="0" r="0" b="0"/>
              <a:pathLst>
                <a:path w="19897" h="228800">
                  <a:moveTo>
                    <a:pt x="0" y="0"/>
                  </a:moveTo>
                  <a:lnTo>
                    <a:pt x="13846" y="55384"/>
                  </a:lnTo>
                  <a:lnTo>
                    <a:pt x="15863" y="68977"/>
                  </a:lnTo>
                  <a:lnTo>
                    <a:pt x="17207" y="83565"/>
                  </a:lnTo>
                  <a:lnTo>
                    <a:pt x="18103" y="98817"/>
                  </a:lnTo>
                  <a:lnTo>
                    <a:pt x="19099" y="127554"/>
                  </a:lnTo>
                  <a:lnTo>
                    <a:pt x="19660" y="168589"/>
                  </a:lnTo>
                  <a:lnTo>
                    <a:pt x="19896" y="2287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3839843" y="1711018"/>
              <a:ext cx="179061" cy="9949"/>
            </a:xfrm>
            <a:custGeom>
              <a:avLst/>
              <a:gdLst/>
              <a:ahLst/>
              <a:cxnLst/>
              <a:rect l="0" t="0" r="0" b="0"/>
              <a:pathLst>
                <a:path w="179061" h="9949">
                  <a:moveTo>
                    <a:pt x="0" y="9948"/>
                  </a:moveTo>
                  <a:lnTo>
                    <a:pt x="15843" y="4667"/>
                  </a:lnTo>
                  <a:lnTo>
                    <a:pt x="24931" y="3111"/>
                  </a:lnTo>
                  <a:lnTo>
                    <a:pt x="35411" y="2074"/>
                  </a:lnTo>
                  <a:lnTo>
                    <a:pt x="46819" y="1382"/>
                  </a:lnTo>
                  <a:lnTo>
                    <a:pt x="57740" y="2027"/>
                  </a:lnTo>
                  <a:lnTo>
                    <a:pt x="68337" y="3562"/>
                  </a:lnTo>
                  <a:lnTo>
                    <a:pt x="78717" y="5690"/>
                  </a:lnTo>
                  <a:lnTo>
                    <a:pt x="91164" y="7109"/>
                  </a:lnTo>
                  <a:lnTo>
                    <a:pt x="104988" y="8056"/>
                  </a:lnTo>
                  <a:lnTo>
                    <a:pt x="119731" y="8686"/>
                  </a:lnTo>
                  <a:lnTo>
                    <a:pt x="132875" y="8001"/>
                  </a:lnTo>
                  <a:lnTo>
                    <a:pt x="144954" y="6439"/>
                  </a:lnTo>
                  <a:lnTo>
                    <a:pt x="17906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3501618" y="1900026"/>
              <a:ext cx="413020" cy="119374"/>
            </a:xfrm>
            <a:custGeom>
              <a:avLst/>
              <a:gdLst/>
              <a:ahLst/>
              <a:cxnLst/>
              <a:rect l="0" t="0" r="0" b="0"/>
              <a:pathLst>
                <a:path w="413020" h="119374">
                  <a:moveTo>
                    <a:pt x="0" y="0"/>
                  </a:moveTo>
                  <a:lnTo>
                    <a:pt x="77795" y="0"/>
                  </a:lnTo>
                  <a:lnTo>
                    <a:pt x="93865" y="1105"/>
                  </a:lnTo>
                  <a:lnTo>
                    <a:pt x="110105" y="2947"/>
                  </a:lnTo>
                  <a:lnTo>
                    <a:pt x="126458" y="5280"/>
                  </a:lnTo>
                  <a:lnTo>
                    <a:pt x="142887" y="6836"/>
                  </a:lnTo>
                  <a:lnTo>
                    <a:pt x="159366" y="7873"/>
                  </a:lnTo>
                  <a:lnTo>
                    <a:pt x="175879" y="8565"/>
                  </a:lnTo>
                  <a:lnTo>
                    <a:pt x="192414" y="10131"/>
                  </a:lnTo>
                  <a:lnTo>
                    <a:pt x="208963" y="12280"/>
                  </a:lnTo>
                  <a:lnTo>
                    <a:pt x="225523" y="14819"/>
                  </a:lnTo>
                  <a:lnTo>
                    <a:pt x="258660" y="20587"/>
                  </a:lnTo>
                  <a:lnTo>
                    <a:pt x="275234" y="23672"/>
                  </a:lnTo>
                  <a:lnTo>
                    <a:pt x="291810" y="25729"/>
                  </a:lnTo>
                  <a:lnTo>
                    <a:pt x="308387" y="27100"/>
                  </a:lnTo>
                  <a:lnTo>
                    <a:pt x="324965" y="28015"/>
                  </a:lnTo>
                  <a:lnTo>
                    <a:pt x="339332" y="29729"/>
                  </a:lnTo>
                  <a:lnTo>
                    <a:pt x="352227" y="31978"/>
                  </a:lnTo>
                  <a:lnTo>
                    <a:pt x="364139" y="34582"/>
                  </a:lnTo>
                  <a:lnTo>
                    <a:pt x="377608" y="36318"/>
                  </a:lnTo>
                  <a:lnTo>
                    <a:pt x="392112" y="37476"/>
                  </a:lnTo>
                  <a:lnTo>
                    <a:pt x="407309" y="38247"/>
                  </a:lnTo>
                  <a:lnTo>
                    <a:pt x="413019" y="39867"/>
                  </a:lnTo>
                  <a:lnTo>
                    <a:pt x="412405" y="42052"/>
                  </a:lnTo>
                  <a:lnTo>
                    <a:pt x="407574" y="44614"/>
                  </a:lnTo>
                  <a:lnTo>
                    <a:pt x="401037" y="45217"/>
                  </a:lnTo>
                  <a:lnTo>
                    <a:pt x="393364" y="44514"/>
                  </a:lnTo>
                  <a:lnTo>
                    <a:pt x="384931" y="42939"/>
                  </a:lnTo>
                  <a:lnTo>
                    <a:pt x="374889" y="41890"/>
                  </a:lnTo>
                  <a:lnTo>
                    <a:pt x="363773" y="41190"/>
                  </a:lnTo>
                  <a:lnTo>
                    <a:pt x="351941" y="40724"/>
                  </a:lnTo>
                  <a:lnTo>
                    <a:pt x="308884" y="40067"/>
                  </a:lnTo>
                  <a:lnTo>
                    <a:pt x="266406" y="39873"/>
                  </a:lnTo>
                  <a:lnTo>
                    <a:pt x="251660" y="40951"/>
                  </a:lnTo>
                  <a:lnTo>
                    <a:pt x="236303" y="42775"/>
                  </a:lnTo>
                  <a:lnTo>
                    <a:pt x="220538" y="45096"/>
                  </a:lnTo>
                  <a:lnTo>
                    <a:pt x="205607" y="46643"/>
                  </a:lnTo>
                  <a:lnTo>
                    <a:pt x="191231" y="47675"/>
                  </a:lnTo>
                  <a:lnTo>
                    <a:pt x="177227" y="48363"/>
                  </a:lnTo>
                  <a:lnTo>
                    <a:pt x="163469" y="49927"/>
                  </a:lnTo>
                  <a:lnTo>
                    <a:pt x="149876" y="52075"/>
                  </a:lnTo>
                  <a:lnTo>
                    <a:pt x="136392" y="54612"/>
                  </a:lnTo>
                  <a:lnTo>
                    <a:pt x="122982" y="56303"/>
                  </a:lnTo>
                  <a:lnTo>
                    <a:pt x="109621" y="57431"/>
                  </a:lnTo>
                  <a:lnTo>
                    <a:pt x="96293" y="58183"/>
                  </a:lnTo>
                  <a:lnTo>
                    <a:pt x="92933" y="60895"/>
                  </a:lnTo>
                  <a:lnTo>
                    <a:pt x="96220" y="64913"/>
                  </a:lnTo>
                  <a:lnTo>
                    <a:pt x="103938" y="69803"/>
                  </a:lnTo>
                  <a:lnTo>
                    <a:pt x="113504" y="73062"/>
                  </a:lnTo>
                  <a:lnTo>
                    <a:pt x="124304" y="75235"/>
                  </a:lnTo>
                  <a:lnTo>
                    <a:pt x="135924" y="76684"/>
                  </a:lnTo>
                  <a:lnTo>
                    <a:pt x="149197" y="78755"/>
                  </a:lnTo>
                  <a:lnTo>
                    <a:pt x="178683" y="84004"/>
                  </a:lnTo>
                  <a:lnTo>
                    <a:pt x="195389" y="85846"/>
                  </a:lnTo>
                  <a:lnTo>
                    <a:pt x="213157" y="87074"/>
                  </a:lnTo>
                  <a:lnTo>
                    <a:pt x="231635" y="87892"/>
                  </a:lnTo>
                  <a:lnTo>
                    <a:pt x="250585" y="90649"/>
                  </a:lnTo>
                  <a:lnTo>
                    <a:pt x="269851" y="94697"/>
                  </a:lnTo>
                  <a:lnTo>
                    <a:pt x="322755" y="108009"/>
                  </a:lnTo>
                  <a:lnTo>
                    <a:pt x="397912" y="1193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1989556" y="2128825"/>
              <a:ext cx="208904" cy="308566"/>
            </a:xfrm>
            <a:custGeom>
              <a:avLst/>
              <a:gdLst/>
              <a:ahLst/>
              <a:cxnLst/>
              <a:rect l="0" t="0" r="0" b="0"/>
              <a:pathLst>
                <a:path w="208904" h="308566">
                  <a:moveTo>
                    <a:pt x="0" y="0"/>
                  </a:moveTo>
                  <a:lnTo>
                    <a:pt x="0" y="139330"/>
                  </a:lnTo>
                  <a:lnTo>
                    <a:pt x="1105" y="156995"/>
                  </a:lnTo>
                  <a:lnTo>
                    <a:pt x="2947" y="173192"/>
                  </a:lnTo>
                  <a:lnTo>
                    <a:pt x="5280" y="188412"/>
                  </a:lnTo>
                  <a:lnTo>
                    <a:pt x="7942" y="201874"/>
                  </a:lnTo>
                  <a:lnTo>
                    <a:pt x="10821" y="214165"/>
                  </a:lnTo>
                  <a:lnTo>
                    <a:pt x="13846" y="225675"/>
                  </a:lnTo>
                  <a:lnTo>
                    <a:pt x="15862" y="238874"/>
                  </a:lnTo>
                  <a:lnTo>
                    <a:pt x="17207" y="253201"/>
                  </a:lnTo>
                  <a:lnTo>
                    <a:pt x="18103" y="268278"/>
                  </a:lnTo>
                  <a:lnTo>
                    <a:pt x="19806" y="281646"/>
                  </a:lnTo>
                  <a:lnTo>
                    <a:pt x="22046" y="293873"/>
                  </a:lnTo>
                  <a:lnTo>
                    <a:pt x="24645" y="305341"/>
                  </a:lnTo>
                  <a:lnTo>
                    <a:pt x="26378" y="308565"/>
                  </a:lnTo>
                  <a:lnTo>
                    <a:pt x="27533" y="306293"/>
                  </a:lnTo>
                  <a:lnTo>
                    <a:pt x="28303" y="300357"/>
                  </a:lnTo>
                  <a:lnTo>
                    <a:pt x="31027" y="291979"/>
                  </a:lnTo>
                  <a:lnTo>
                    <a:pt x="35054" y="281972"/>
                  </a:lnTo>
                  <a:lnTo>
                    <a:pt x="39949" y="270879"/>
                  </a:lnTo>
                  <a:lnTo>
                    <a:pt x="44317" y="259063"/>
                  </a:lnTo>
                  <a:lnTo>
                    <a:pt x="48335" y="246764"/>
                  </a:lnTo>
                  <a:lnTo>
                    <a:pt x="52119" y="234144"/>
                  </a:lnTo>
                  <a:lnTo>
                    <a:pt x="57957" y="221309"/>
                  </a:lnTo>
                  <a:lnTo>
                    <a:pt x="65165" y="208331"/>
                  </a:lnTo>
                  <a:lnTo>
                    <a:pt x="73287" y="195258"/>
                  </a:lnTo>
                  <a:lnTo>
                    <a:pt x="82017" y="184332"/>
                  </a:lnTo>
                  <a:lnTo>
                    <a:pt x="91153" y="174838"/>
                  </a:lnTo>
                  <a:lnTo>
                    <a:pt x="100560" y="166297"/>
                  </a:lnTo>
                  <a:lnTo>
                    <a:pt x="110147" y="159498"/>
                  </a:lnTo>
                  <a:lnTo>
                    <a:pt x="119854" y="153860"/>
                  </a:lnTo>
                  <a:lnTo>
                    <a:pt x="129641" y="148997"/>
                  </a:lnTo>
                  <a:lnTo>
                    <a:pt x="139483" y="147964"/>
                  </a:lnTo>
                  <a:lnTo>
                    <a:pt x="149359" y="149487"/>
                  </a:lnTo>
                  <a:lnTo>
                    <a:pt x="159259" y="152713"/>
                  </a:lnTo>
                  <a:lnTo>
                    <a:pt x="166965" y="159284"/>
                  </a:lnTo>
                  <a:lnTo>
                    <a:pt x="173207" y="168087"/>
                  </a:lnTo>
                  <a:lnTo>
                    <a:pt x="178474" y="178376"/>
                  </a:lnTo>
                  <a:lnTo>
                    <a:pt x="183090" y="188552"/>
                  </a:lnTo>
                  <a:lnTo>
                    <a:pt x="187273" y="198651"/>
                  </a:lnTo>
                  <a:lnTo>
                    <a:pt x="191167" y="208700"/>
                  </a:lnTo>
                  <a:lnTo>
                    <a:pt x="198441" y="228709"/>
                  </a:lnTo>
                  <a:lnTo>
                    <a:pt x="208903" y="27853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2287989" y="2287989"/>
              <a:ext cx="89531" cy="1"/>
            </a:xfrm>
            <a:custGeom>
              <a:avLst/>
              <a:gdLst/>
              <a:ahLst/>
              <a:cxnLst/>
              <a:rect l="0" t="0" r="0" b="0"/>
              <a:pathLst>
                <a:path w="89531" h="1">
                  <a:moveTo>
                    <a:pt x="0" y="0"/>
                  </a:moveTo>
                  <a:lnTo>
                    <a:pt x="8953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2307885" y="2367571"/>
              <a:ext cx="109426" cy="9949"/>
            </a:xfrm>
            <a:custGeom>
              <a:avLst/>
              <a:gdLst/>
              <a:ahLst/>
              <a:cxnLst/>
              <a:rect l="0" t="0" r="0" b="0"/>
              <a:pathLst>
                <a:path w="109426" h="9949">
                  <a:moveTo>
                    <a:pt x="0" y="0"/>
                  </a:moveTo>
                  <a:lnTo>
                    <a:pt x="26404" y="5281"/>
                  </a:lnTo>
                  <a:lnTo>
                    <a:pt x="39709" y="6837"/>
                  </a:lnTo>
                  <a:lnTo>
                    <a:pt x="54105" y="7874"/>
                  </a:lnTo>
                  <a:lnTo>
                    <a:pt x="109425" y="9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2656057" y="2208407"/>
              <a:ext cx="59688" cy="258643"/>
            </a:xfrm>
            <a:custGeom>
              <a:avLst/>
              <a:gdLst/>
              <a:ahLst/>
              <a:cxnLst/>
              <a:rect l="0" t="0" r="0" b="0"/>
              <a:pathLst>
                <a:path w="59688" h="258643">
                  <a:moveTo>
                    <a:pt x="0" y="0"/>
                  </a:moveTo>
                  <a:lnTo>
                    <a:pt x="0" y="21123"/>
                  </a:lnTo>
                  <a:lnTo>
                    <a:pt x="1105" y="30662"/>
                  </a:lnTo>
                  <a:lnTo>
                    <a:pt x="2947" y="40337"/>
                  </a:lnTo>
                  <a:lnTo>
                    <a:pt x="5281" y="50103"/>
                  </a:lnTo>
                  <a:lnTo>
                    <a:pt x="7942" y="63245"/>
                  </a:lnTo>
                  <a:lnTo>
                    <a:pt x="13846" y="95533"/>
                  </a:lnTo>
                  <a:lnTo>
                    <a:pt x="16968" y="110111"/>
                  </a:lnTo>
                  <a:lnTo>
                    <a:pt x="20154" y="123146"/>
                  </a:lnTo>
                  <a:lnTo>
                    <a:pt x="23384" y="135152"/>
                  </a:lnTo>
                  <a:lnTo>
                    <a:pt x="29920" y="157335"/>
                  </a:lnTo>
                  <a:lnTo>
                    <a:pt x="33210" y="167892"/>
                  </a:lnTo>
                  <a:lnTo>
                    <a:pt x="39814" y="191413"/>
                  </a:lnTo>
                  <a:lnTo>
                    <a:pt x="43122" y="203875"/>
                  </a:lnTo>
                  <a:lnTo>
                    <a:pt x="49746" y="226564"/>
                  </a:lnTo>
                  <a:lnTo>
                    <a:pt x="59687" y="2586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2770167" y="2232297"/>
              <a:ext cx="174377" cy="284492"/>
            </a:xfrm>
            <a:custGeom>
              <a:avLst/>
              <a:gdLst/>
              <a:ahLst/>
              <a:cxnLst/>
              <a:rect l="0" t="0" r="0" b="0"/>
              <a:pathLst>
                <a:path w="174377" h="284492">
                  <a:moveTo>
                    <a:pt x="124637" y="45744"/>
                  </a:moveTo>
                  <a:lnTo>
                    <a:pt x="119356" y="29901"/>
                  </a:lnTo>
                  <a:lnTo>
                    <a:pt x="115589" y="23024"/>
                  </a:lnTo>
                  <a:lnTo>
                    <a:pt x="110868" y="16228"/>
                  </a:lnTo>
                  <a:lnTo>
                    <a:pt x="105510" y="9487"/>
                  </a:lnTo>
                  <a:lnTo>
                    <a:pt x="96411" y="4993"/>
                  </a:lnTo>
                  <a:lnTo>
                    <a:pt x="84819" y="1998"/>
                  </a:lnTo>
                  <a:lnTo>
                    <a:pt x="71564" y="0"/>
                  </a:lnTo>
                  <a:lnTo>
                    <a:pt x="59412" y="879"/>
                  </a:lnTo>
                  <a:lnTo>
                    <a:pt x="47994" y="3676"/>
                  </a:lnTo>
                  <a:lnTo>
                    <a:pt x="37066" y="7751"/>
                  </a:lnTo>
                  <a:lnTo>
                    <a:pt x="27571" y="14889"/>
                  </a:lnTo>
                  <a:lnTo>
                    <a:pt x="19030" y="24069"/>
                  </a:lnTo>
                  <a:lnTo>
                    <a:pt x="11125" y="34610"/>
                  </a:lnTo>
                  <a:lnTo>
                    <a:pt x="5855" y="47164"/>
                  </a:lnTo>
                  <a:lnTo>
                    <a:pt x="2342" y="61060"/>
                  </a:lnTo>
                  <a:lnTo>
                    <a:pt x="0" y="75850"/>
                  </a:lnTo>
                  <a:lnTo>
                    <a:pt x="649" y="87921"/>
                  </a:lnTo>
                  <a:lnTo>
                    <a:pt x="3292" y="98179"/>
                  </a:lnTo>
                  <a:lnTo>
                    <a:pt x="7265" y="107228"/>
                  </a:lnTo>
                  <a:lnTo>
                    <a:pt x="14335" y="113261"/>
                  </a:lnTo>
                  <a:lnTo>
                    <a:pt x="23470" y="117283"/>
                  </a:lnTo>
                  <a:lnTo>
                    <a:pt x="33981" y="119964"/>
                  </a:lnTo>
                  <a:lnTo>
                    <a:pt x="44304" y="119541"/>
                  </a:lnTo>
                  <a:lnTo>
                    <a:pt x="54502" y="117048"/>
                  </a:lnTo>
                  <a:lnTo>
                    <a:pt x="64616" y="113176"/>
                  </a:lnTo>
                  <a:lnTo>
                    <a:pt x="74675" y="107278"/>
                  </a:lnTo>
                  <a:lnTo>
                    <a:pt x="84697" y="100031"/>
                  </a:lnTo>
                  <a:lnTo>
                    <a:pt x="94695" y="91883"/>
                  </a:lnTo>
                  <a:lnTo>
                    <a:pt x="103570" y="83135"/>
                  </a:lnTo>
                  <a:lnTo>
                    <a:pt x="111697" y="73988"/>
                  </a:lnTo>
                  <a:lnTo>
                    <a:pt x="119326" y="64573"/>
                  </a:lnTo>
                  <a:lnTo>
                    <a:pt x="123307" y="54981"/>
                  </a:lnTo>
                  <a:lnTo>
                    <a:pt x="124855" y="45270"/>
                  </a:lnTo>
                  <a:lnTo>
                    <a:pt x="124783" y="35480"/>
                  </a:lnTo>
                  <a:lnTo>
                    <a:pt x="124734" y="34480"/>
                  </a:lnTo>
                  <a:lnTo>
                    <a:pt x="124680" y="48107"/>
                  </a:lnTo>
                  <a:lnTo>
                    <a:pt x="125771" y="59478"/>
                  </a:lnTo>
                  <a:lnTo>
                    <a:pt x="127603" y="72585"/>
                  </a:lnTo>
                  <a:lnTo>
                    <a:pt x="132587" y="101886"/>
                  </a:lnTo>
                  <a:lnTo>
                    <a:pt x="148022" y="182104"/>
                  </a:lnTo>
                  <a:lnTo>
                    <a:pt x="154557" y="212090"/>
                  </a:lnTo>
                  <a:lnTo>
                    <a:pt x="157848" y="226276"/>
                  </a:lnTo>
                  <a:lnTo>
                    <a:pt x="161146" y="239049"/>
                  </a:lnTo>
                  <a:lnTo>
                    <a:pt x="164451" y="250880"/>
                  </a:lnTo>
                  <a:lnTo>
                    <a:pt x="174376" y="28449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3034073" y="2437206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3207674" y="2268094"/>
              <a:ext cx="224311" cy="131594"/>
            </a:xfrm>
            <a:custGeom>
              <a:avLst/>
              <a:gdLst/>
              <a:ahLst/>
              <a:cxnLst/>
              <a:rect l="0" t="0" r="0" b="0"/>
              <a:pathLst>
                <a:path w="224311" h="131594">
                  <a:moveTo>
                    <a:pt x="15406" y="0"/>
                  </a:moveTo>
                  <a:lnTo>
                    <a:pt x="10126" y="15842"/>
                  </a:lnTo>
                  <a:lnTo>
                    <a:pt x="8570" y="24930"/>
                  </a:lnTo>
                  <a:lnTo>
                    <a:pt x="7533" y="35410"/>
                  </a:lnTo>
                  <a:lnTo>
                    <a:pt x="6841" y="46818"/>
                  </a:lnTo>
                  <a:lnTo>
                    <a:pt x="5275" y="57739"/>
                  </a:lnTo>
                  <a:lnTo>
                    <a:pt x="3126" y="68336"/>
                  </a:lnTo>
                  <a:lnTo>
                    <a:pt x="587" y="78717"/>
                  </a:lnTo>
                  <a:lnTo>
                    <a:pt x="0" y="88953"/>
                  </a:lnTo>
                  <a:lnTo>
                    <a:pt x="715" y="99093"/>
                  </a:lnTo>
                  <a:lnTo>
                    <a:pt x="2296" y="109169"/>
                  </a:lnTo>
                  <a:lnTo>
                    <a:pt x="9982" y="116991"/>
                  </a:lnTo>
                  <a:lnTo>
                    <a:pt x="21738" y="123312"/>
                  </a:lnTo>
                  <a:lnTo>
                    <a:pt x="36207" y="128631"/>
                  </a:lnTo>
                  <a:lnTo>
                    <a:pt x="52485" y="131071"/>
                  </a:lnTo>
                  <a:lnTo>
                    <a:pt x="69969" y="131593"/>
                  </a:lnTo>
                  <a:lnTo>
                    <a:pt x="88257" y="130835"/>
                  </a:lnTo>
                  <a:lnTo>
                    <a:pt x="126261" y="129994"/>
                  </a:lnTo>
                  <a:lnTo>
                    <a:pt x="224310" y="1293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3343836" y="2258146"/>
              <a:ext cx="48358" cy="318330"/>
            </a:xfrm>
            <a:custGeom>
              <a:avLst/>
              <a:gdLst/>
              <a:ahLst/>
              <a:cxnLst/>
              <a:rect l="0" t="0" r="0" b="0"/>
              <a:pathLst>
                <a:path w="48358" h="318330">
                  <a:moveTo>
                    <a:pt x="8565" y="0"/>
                  </a:moveTo>
                  <a:lnTo>
                    <a:pt x="3285" y="15843"/>
                  </a:lnTo>
                  <a:lnTo>
                    <a:pt x="1729" y="27141"/>
                  </a:lnTo>
                  <a:lnTo>
                    <a:pt x="692" y="41306"/>
                  </a:lnTo>
                  <a:lnTo>
                    <a:pt x="0" y="57380"/>
                  </a:lnTo>
                  <a:lnTo>
                    <a:pt x="645" y="74729"/>
                  </a:lnTo>
                  <a:lnTo>
                    <a:pt x="2180" y="92926"/>
                  </a:lnTo>
                  <a:lnTo>
                    <a:pt x="4308" y="111689"/>
                  </a:lnTo>
                  <a:lnTo>
                    <a:pt x="6833" y="127514"/>
                  </a:lnTo>
                  <a:lnTo>
                    <a:pt x="9621" y="141380"/>
                  </a:lnTo>
                  <a:lnTo>
                    <a:pt x="25284" y="206971"/>
                  </a:lnTo>
                  <a:lnTo>
                    <a:pt x="48357" y="31832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3747867" y="2269476"/>
              <a:ext cx="171559" cy="376634"/>
            </a:xfrm>
            <a:custGeom>
              <a:avLst/>
              <a:gdLst/>
              <a:ahLst/>
              <a:cxnLst/>
              <a:rect l="0" t="0" r="0" b="0"/>
              <a:pathLst>
                <a:path w="171559" h="376634">
                  <a:moveTo>
                    <a:pt x="171558" y="8565"/>
                  </a:moveTo>
                  <a:lnTo>
                    <a:pt x="155715" y="3284"/>
                  </a:lnTo>
                  <a:lnTo>
                    <a:pt x="144417" y="1729"/>
                  </a:lnTo>
                  <a:lnTo>
                    <a:pt x="130252" y="692"/>
                  </a:lnTo>
                  <a:lnTo>
                    <a:pt x="114178" y="0"/>
                  </a:lnTo>
                  <a:lnTo>
                    <a:pt x="100145" y="645"/>
                  </a:lnTo>
                  <a:lnTo>
                    <a:pt x="87474" y="2180"/>
                  </a:lnTo>
                  <a:lnTo>
                    <a:pt x="75711" y="4308"/>
                  </a:lnTo>
                  <a:lnTo>
                    <a:pt x="65658" y="7938"/>
                  </a:lnTo>
                  <a:lnTo>
                    <a:pt x="56746" y="12568"/>
                  </a:lnTo>
                  <a:lnTo>
                    <a:pt x="48594" y="17866"/>
                  </a:lnTo>
                  <a:lnTo>
                    <a:pt x="39843" y="25819"/>
                  </a:lnTo>
                  <a:lnTo>
                    <a:pt x="30693" y="35542"/>
                  </a:lnTo>
                  <a:lnTo>
                    <a:pt x="21278" y="46445"/>
                  </a:lnTo>
                  <a:lnTo>
                    <a:pt x="13895" y="59241"/>
                  </a:lnTo>
                  <a:lnTo>
                    <a:pt x="7868" y="73298"/>
                  </a:lnTo>
                  <a:lnTo>
                    <a:pt x="2745" y="88195"/>
                  </a:lnTo>
                  <a:lnTo>
                    <a:pt x="435" y="101443"/>
                  </a:lnTo>
                  <a:lnTo>
                    <a:pt x="0" y="113591"/>
                  </a:lnTo>
                  <a:lnTo>
                    <a:pt x="815" y="125005"/>
                  </a:lnTo>
                  <a:lnTo>
                    <a:pt x="2464" y="135931"/>
                  </a:lnTo>
                  <a:lnTo>
                    <a:pt x="4669" y="146530"/>
                  </a:lnTo>
                  <a:lnTo>
                    <a:pt x="7244" y="156913"/>
                  </a:lnTo>
                  <a:lnTo>
                    <a:pt x="11171" y="168256"/>
                  </a:lnTo>
                  <a:lnTo>
                    <a:pt x="16000" y="180239"/>
                  </a:lnTo>
                  <a:lnTo>
                    <a:pt x="21430" y="192649"/>
                  </a:lnTo>
                  <a:lnTo>
                    <a:pt x="27260" y="204238"/>
                  </a:lnTo>
                  <a:lnTo>
                    <a:pt x="33358" y="215280"/>
                  </a:lnTo>
                  <a:lnTo>
                    <a:pt x="39633" y="225957"/>
                  </a:lnTo>
                  <a:lnTo>
                    <a:pt x="46028" y="237497"/>
                  </a:lnTo>
                  <a:lnTo>
                    <a:pt x="59028" y="262108"/>
                  </a:lnTo>
                  <a:lnTo>
                    <a:pt x="75122" y="290732"/>
                  </a:lnTo>
                  <a:lnTo>
                    <a:pt x="84056" y="306102"/>
                  </a:lnTo>
                  <a:lnTo>
                    <a:pt x="90012" y="320770"/>
                  </a:lnTo>
                  <a:lnTo>
                    <a:pt x="93982" y="334970"/>
                  </a:lnTo>
                  <a:lnTo>
                    <a:pt x="101924" y="37663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3690626" y="2476997"/>
              <a:ext cx="109427" cy="9949"/>
            </a:xfrm>
            <a:custGeom>
              <a:avLst/>
              <a:gdLst/>
              <a:ahLst/>
              <a:cxnLst/>
              <a:rect l="0" t="0" r="0" b="0"/>
              <a:pathLst>
                <a:path w="109427" h="9949">
                  <a:moveTo>
                    <a:pt x="0" y="0"/>
                  </a:moveTo>
                  <a:lnTo>
                    <a:pt x="46232" y="0"/>
                  </a:lnTo>
                  <a:lnTo>
                    <a:pt x="109426" y="9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4038799" y="2417310"/>
              <a:ext cx="39792" cy="218852"/>
            </a:xfrm>
            <a:custGeom>
              <a:avLst/>
              <a:gdLst/>
              <a:ahLst/>
              <a:cxnLst/>
              <a:rect l="0" t="0" r="0" b="0"/>
              <a:pathLst>
                <a:path w="39792" h="218852">
                  <a:moveTo>
                    <a:pt x="0" y="0"/>
                  </a:moveTo>
                  <a:lnTo>
                    <a:pt x="0" y="60665"/>
                  </a:lnTo>
                  <a:lnTo>
                    <a:pt x="1105" y="75813"/>
                  </a:lnTo>
                  <a:lnTo>
                    <a:pt x="2947" y="91439"/>
                  </a:lnTo>
                  <a:lnTo>
                    <a:pt x="5280" y="107382"/>
                  </a:lnTo>
                  <a:lnTo>
                    <a:pt x="7941" y="122432"/>
                  </a:lnTo>
                  <a:lnTo>
                    <a:pt x="10820" y="136887"/>
                  </a:lnTo>
                  <a:lnTo>
                    <a:pt x="13845" y="150945"/>
                  </a:lnTo>
                  <a:lnTo>
                    <a:pt x="18073" y="164738"/>
                  </a:lnTo>
                  <a:lnTo>
                    <a:pt x="23101" y="178355"/>
                  </a:lnTo>
                  <a:lnTo>
                    <a:pt x="39791" y="2188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3949269" y="2506840"/>
              <a:ext cx="218852" cy="9949"/>
            </a:xfrm>
            <a:custGeom>
              <a:avLst/>
              <a:gdLst/>
              <a:ahLst/>
              <a:cxnLst/>
              <a:rect l="0" t="0" r="0" b="0"/>
              <a:pathLst>
                <a:path w="218852" h="9949">
                  <a:moveTo>
                    <a:pt x="218851" y="0"/>
                  </a:moveTo>
                  <a:lnTo>
                    <a:pt x="106188" y="0"/>
                  </a:lnTo>
                  <a:lnTo>
                    <a:pt x="86266" y="1106"/>
                  </a:lnTo>
                  <a:lnTo>
                    <a:pt x="65248" y="2948"/>
                  </a:lnTo>
                  <a:lnTo>
                    <a:pt x="0" y="9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68838B"/>
            </a:gs>
            <a:gs pos="100000">
              <a:srgbClr val="FFC0CB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lipboard(4).png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8100" y="3644900"/>
            <a:ext cx="10049550" cy="377461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3" name="Picture 2" descr="clipboard(5).png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228600" y="88900"/>
            <a:ext cx="10239482" cy="3508482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4" name="Freeform 3"/>
          <p:cNvSpPr/>
          <p:nvPr/>
        </p:nvSpPr>
        <p:spPr>
          <a:xfrm>
            <a:off x="3163925" y="2656057"/>
            <a:ext cx="69104" cy="557077"/>
          </a:xfrm>
          <a:custGeom>
            <a:avLst/>
            <a:gdLst/>
            <a:ahLst/>
            <a:cxnLst/>
            <a:rect l="0" t="0" r="0" b="0"/>
            <a:pathLst>
              <a:path w="69104" h="557077">
                <a:moveTo>
                  <a:pt x="19364" y="0"/>
                </a:moveTo>
                <a:lnTo>
                  <a:pt x="14083" y="15843"/>
                </a:lnTo>
                <a:lnTo>
                  <a:pt x="11423" y="27142"/>
                </a:lnTo>
                <a:lnTo>
                  <a:pt x="8543" y="41306"/>
                </a:lnTo>
                <a:lnTo>
                  <a:pt x="5518" y="57381"/>
                </a:lnTo>
                <a:lnTo>
                  <a:pt x="3502" y="73624"/>
                </a:lnTo>
                <a:lnTo>
                  <a:pt x="2158" y="89979"/>
                </a:lnTo>
                <a:lnTo>
                  <a:pt x="1261" y="106409"/>
                </a:lnTo>
                <a:lnTo>
                  <a:pt x="265" y="139402"/>
                </a:lnTo>
                <a:lnTo>
                  <a:pt x="0" y="155937"/>
                </a:lnTo>
                <a:lnTo>
                  <a:pt x="928" y="170277"/>
                </a:lnTo>
                <a:lnTo>
                  <a:pt x="2652" y="183152"/>
                </a:lnTo>
                <a:lnTo>
                  <a:pt x="4907" y="195052"/>
                </a:lnTo>
                <a:lnTo>
                  <a:pt x="6410" y="209617"/>
                </a:lnTo>
                <a:lnTo>
                  <a:pt x="7412" y="225959"/>
                </a:lnTo>
                <a:lnTo>
                  <a:pt x="8080" y="243485"/>
                </a:lnTo>
                <a:lnTo>
                  <a:pt x="9631" y="261801"/>
                </a:lnTo>
                <a:lnTo>
                  <a:pt x="11770" y="280644"/>
                </a:lnTo>
                <a:lnTo>
                  <a:pt x="17095" y="319265"/>
                </a:lnTo>
                <a:lnTo>
                  <a:pt x="32766" y="417930"/>
                </a:lnTo>
                <a:lnTo>
                  <a:pt x="36036" y="435574"/>
                </a:lnTo>
                <a:lnTo>
                  <a:pt x="42617" y="466968"/>
                </a:lnTo>
                <a:lnTo>
                  <a:pt x="47024" y="481530"/>
                </a:lnTo>
                <a:lnTo>
                  <a:pt x="52174" y="495658"/>
                </a:lnTo>
                <a:lnTo>
                  <a:pt x="69103" y="55707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3277148" y="2636161"/>
            <a:ext cx="253134" cy="490448"/>
          </a:xfrm>
          <a:custGeom>
            <a:avLst/>
            <a:gdLst/>
            <a:ahLst/>
            <a:cxnLst/>
            <a:rect l="0" t="0" r="0" b="0"/>
            <a:pathLst>
              <a:path w="253134" h="490448">
                <a:moveTo>
                  <a:pt x="35462" y="0"/>
                </a:moveTo>
                <a:lnTo>
                  <a:pt x="12079" y="70152"/>
                </a:lnTo>
                <a:lnTo>
                  <a:pt x="9925" y="81033"/>
                </a:lnTo>
                <a:lnTo>
                  <a:pt x="8490" y="92708"/>
                </a:lnTo>
                <a:lnTo>
                  <a:pt x="7533" y="104913"/>
                </a:lnTo>
                <a:lnTo>
                  <a:pt x="6895" y="118576"/>
                </a:lnTo>
                <a:lnTo>
                  <a:pt x="6186" y="148494"/>
                </a:lnTo>
                <a:lnTo>
                  <a:pt x="4892" y="163104"/>
                </a:lnTo>
                <a:lnTo>
                  <a:pt x="2924" y="177265"/>
                </a:lnTo>
                <a:lnTo>
                  <a:pt x="506" y="191128"/>
                </a:lnTo>
                <a:lnTo>
                  <a:pt x="0" y="205895"/>
                </a:lnTo>
                <a:lnTo>
                  <a:pt x="768" y="221267"/>
                </a:lnTo>
                <a:lnTo>
                  <a:pt x="2385" y="237042"/>
                </a:lnTo>
                <a:lnTo>
                  <a:pt x="3463" y="251979"/>
                </a:lnTo>
                <a:lnTo>
                  <a:pt x="4182" y="266359"/>
                </a:lnTo>
                <a:lnTo>
                  <a:pt x="4981" y="295231"/>
                </a:lnTo>
                <a:lnTo>
                  <a:pt x="5535" y="375152"/>
                </a:lnTo>
                <a:lnTo>
                  <a:pt x="6669" y="390475"/>
                </a:lnTo>
                <a:lnTo>
                  <a:pt x="8529" y="405113"/>
                </a:lnTo>
                <a:lnTo>
                  <a:pt x="10875" y="419292"/>
                </a:lnTo>
                <a:lnTo>
                  <a:pt x="14650" y="430955"/>
                </a:lnTo>
                <a:lnTo>
                  <a:pt x="19377" y="440942"/>
                </a:lnTo>
                <a:lnTo>
                  <a:pt x="24738" y="449810"/>
                </a:lnTo>
                <a:lnTo>
                  <a:pt x="30524" y="457933"/>
                </a:lnTo>
                <a:lnTo>
                  <a:pt x="36591" y="465558"/>
                </a:lnTo>
                <a:lnTo>
                  <a:pt x="42847" y="472853"/>
                </a:lnTo>
                <a:lnTo>
                  <a:pt x="50333" y="478821"/>
                </a:lnTo>
                <a:lnTo>
                  <a:pt x="58640" y="483905"/>
                </a:lnTo>
                <a:lnTo>
                  <a:pt x="67494" y="488400"/>
                </a:lnTo>
                <a:lnTo>
                  <a:pt x="78923" y="490291"/>
                </a:lnTo>
                <a:lnTo>
                  <a:pt x="92069" y="490447"/>
                </a:lnTo>
                <a:lnTo>
                  <a:pt x="106359" y="489445"/>
                </a:lnTo>
                <a:lnTo>
                  <a:pt x="119202" y="487672"/>
                </a:lnTo>
                <a:lnTo>
                  <a:pt x="131080" y="485385"/>
                </a:lnTo>
                <a:lnTo>
                  <a:pt x="142315" y="482755"/>
                </a:lnTo>
                <a:lnTo>
                  <a:pt x="153120" y="478790"/>
                </a:lnTo>
                <a:lnTo>
                  <a:pt x="163640" y="473937"/>
                </a:lnTo>
                <a:lnTo>
                  <a:pt x="173969" y="468491"/>
                </a:lnTo>
                <a:lnTo>
                  <a:pt x="183065" y="461544"/>
                </a:lnTo>
                <a:lnTo>
                  <a:pt x="191341" y="453597"/>
                </a:lnTo>
                <a:lnTo>
                  <a:pt x="199068" y="444983"/>
                </a:lnTo>
                <a:lnTo>
                  <a:pt x="206430" y="434819"/>
                </a:lnTo>
                <a:lnTo>
                  <a:pt x="213549" y="423622"/>
                </a:lnTo>
                <a:lnTo>
                  <a:pt x="220505" y="411736"/>
                </a:lnTo>
                <a:lnTo>
                  <a:pt x="234130" y="389687"/>
                </a:lnTo>
                <a:lnTo>
                  <a:pt x="240858" y="379165"/>
                </a:lnTo>
                <a:lnTo>
                  <a:pt x="245343" y="366623"/>
                </a:lnTo>
                <a:lnTo>
                  <a:pt x="248334" y="352736"/>
                </a:lnTo>
                <a:lnTo>
                  <a:pt x="250327" y="337951"/>
                </a:lnTo>
                <a:lnTo>
                  <a:pt x="251656" y="321463"/>
                </a:lnTo>
                <a:lnTo>
                  <a:pt x="252542" y="303839"/>
                </a:lnTo>
                <a:lnTo>
                  <a:pt x="253133" y="285457"/>
                </a:lnTo>
                <a:lnTo>
                  <a:pt x="252421" y="269887"/>
                </a:lnTo>
                <a:lnTo>
                  <a:pt x="250842" y="256191"/>
                </a:lnTo>
                <a:lnTo>
                  <a:pt x="248683" y="243745"/>
                </a:lnTo>
                <a:lnTo>
                  <a:pt x="245033" y="231026"/>
                </a:lnTo>
                <a:lnTo>
                  <a:pt x="240390" y="218125"/>
                </a:lnTo>
                <a:lnTo>
                  <a:pt x="235083" y="205104"/>
                </a:lnTo>
                <a:lnTo>
                  <a:pt x="229335" y="192001"/>
                </a:lnTo>
                <a:lnTo>
                  <a:pt x="217053" y="165653"/>
                </a:lnTo>
                <a:lnTo>
                  <a:pt x="209577" y="153543"/>
                </a:lnTo>
                <a:lnTo>
                  <a:pt x="201278" y="142153"/>
                </a:lnTo>
                <a:lnTo>
                  <a:pt x="192429" y="131244"/>
                </a:lnTo>
                <a:lnTo>
                  <a:pt x="183214" y="120655"/>
                </a:lnTo>
                <a:lnTo>
                  <a:pt x="173754" y="110280"/>
                </a:lnTo>
                <a:lnTo>
                  <a:pt x="164132" y="100048"/>
                </a:lnTo>
                <a:lnTo>
                  <a:pt x="153296" y="89910"/>
                </a:lnTo>
                <a:lnTo>
                  <a:pt x="141651" y="79836"/>
                </a:lnTo>
                <a:lnTo>
                  <a:pt x="85201" y="3979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4938315" y="397911"/>
            <a:ext cx="1003628" cy="771487"/>
            <a:chOff x="4938315" y="397911"/>
            <a:chExt cx="1003628" cy="771487"/>
          </a:xfrm>
        </p:grpSpPr>
        <p:sp>
          <p:nvSpPr>
            <p:cNvPr id="6" name="Freeform 5"/>
            <p:cNvSpPr/>
            <p:nvPr/>
          </p:nvSpPr>
          <p:spPr>
            <a:xfrm>
              <a:off x="4938315" y="509439"/>
              <a:ext cx="523017" cy="659959"/>
            </a:xfrm>
            <a:custGeom>
              <a:avLst/>
              <a:gdLst/>
              <a:ahLst/>
              <a:cxnLst/>
              <a:rect l="0" t="0" r="0" b="0"/>
              <a:pathLst>
                <a:path w="523017" h="659959">
                  <a:moveTo>
                    <a:pt x="5732" y="236644"/>
                  </a:moveTo>
                  <a:lnTo>
                    <a:pt x="450" y="220801"/>
                  </a:lnTo>
                  <a:lnTo>
                    <a:pt x="0" y="210608"/>
                  </a:lnTo>
                  <a:lnTo>
                    <a:pt x="805" y="198286"/>
                  </a:lnTo>
                  <a:lnTo>
                    <a:pt x="2447" y="184544"/>
                  </a:lnTo>
                  <a:lnTo>
                    <a:pt x="5752" y="173173"/>
                  </a:lnTo>
                  <a:lnTo>
                    <a:pt x="15321" y="154643"/>
                  </a:lnTo>
                  <a:lnTo>
                    <a:pt x="26942" y="139039"/>
                  </a:lnTo>
                  <a:lnTo>
                    <a:pt x="41686" y="123629"/>
                  </a:lnTo>
                  <a:lnTo>
                    <a:pt x="51807" y="114878"/>
                  </a:lnTo>
                  <a:lnTo>
                    <a:pt x="62976" y="105728"/>
                  </a:lnTo>
                  <a:lnTo>
                    <a:pt x="73738" y="97417"/>
                  </a:lnTo>
                  <a:lnTo>
                    <a:pt x="84228" y="89666"/>
                  </a:lnTo>
                  <a:lnTo>
                    <a:pt x="94538" y="82288"/>
                  </a:lnTo>
                  <a:lnTo>
                    <a:pt x="105832" y="75159"/>
                  </a:lnTo>
                  <a:lnTo>
                    <a:pt x="117783" y="68195"/>
                  </a:lnTo>
                  <a:lnTo>
                    <a:pt x="130172" y="61342"/>
                  </a:lnTo>
                  <a:lnTo>
                    <a:pt x="142852" y="55668"/>
                  </a:lnTo>
                  <a:lnTo>
                    <a:pt x="155726" y="50780"/>
                  </a:lnTo>
                  <a:lnTo>
                    <a:pt x="168731" y="46416"/>
                  </a:lnTo>
                  <a:lnTo>
                    <a:pt x="180716" y="41296"/>
                  </a:lnTo>
                  <a:lnTo>
                    <a:pt x="192023" y="35673"/>
                  </a:lnTo>
                  <a:lnTo>
                    <a:pt x="202876" y="29713"/>
                  </a:lnTo>
                  <a:lnTo>
                    <a:pt x="213427" y="24634"/>
                  </a:lnTo>
                  <a:lnTo>
                    <a:pt x="223778" y="20143"/>
                  </a:lnTo>
                  <a:lnTo>
                    <a:pt x="233994" y="16044"/>
                  </a:lnTo>
                  <a:lnTo>
                    <a:pt x="254188" y="8541"/>
                  </a:lnTo>
                  <a:lnTo>
                    <a:pt x="264215" y="4993"/>
                  </a:lnTo>
                  <a:lnTo>
                    <a:pt x="275321" y="2628"/>
                  </a:lnTo>
                  <a:lnTo>
                    <a:pt x="287147" y="1051"/>
                  </a:lnTo>
                  <a:lnTo>
                    <a:pt x="299451" y="0"/>
                  </a:lnTo>
                  <a:lnTo>
                    <a:pt x="310970" y="2615"/>
                  </a:lnTo>
                  <a:lnTo>
                    <a:pt x="321966" y="7674"/>
                  </a:lnTo>
                  <a:lnTo>
                    <a:pt x="332612" y="14363"/>
                  </a:lnTo>
                  <a:lnTo>
                    <a:pt x="340815" y="23243"/>
                  </a:lnTo>
                  <a:lnTo>
                    <a:pt x="347388" y="33585"/>
                  </a:lnTo>
                  <a:lnTo>
                    <a:pt x="352876" y="44901"/>
                  </a:lnTo>
                  <a:lnTo>
                    <a:pt x="355429" y="55760"/>
                  </a:lnTo>
                  <a:lnTo>
                    <a:pt x="356026" y="66316"/>
                  </a:lnTo>
                  <a:lnTo>
                    <a:pt x="355319" y="76669"/>
                  </a:lnTo>
                  <a:lnTo>
                    <a:pt x="354847" y="87992"/>
                  </a:lnTo>
                  <a:lnTo>
                    <a:pt x="354323" y="112364"/>
                  </a:lnTo>
                  <a:lnTo>
                    <a:pt x="351973" y="125052"/>
                  </a:lnTo>
                  <a:lnTo>
                    <a:pt x="348195" y="137933"/>
                  </a:lnTo>
                  <a:lnTo>
                    <a:pt x="343466" y="150941"/>
                  </a:lnTo>
                  <a:lnTo>
                    <a:pt x="339208" y="164034"/>
                  </a:lnTo>
                  <a:lnTo>
                    <a:pt x="335265" y="177184"/>
                  </a:lnTo>
                  <a:lnTo>
                    <a:pt x="331530" y="190372"/>
                  </a:lnTo>
                  <a:lnTo>
                    <a:pt x="325724" y="203586"/>
                  </a:lnTo>
                  <a:lnTo>
                    <a:pt x="318538" y="216816"/>
                  </a:lnTo>
                  <a:lnTo>
                    <a:pt x="224487" y="372771"/>
                  </a:lnTo>
                  <a:lnTo>
                    <a:pt x="213466" y="389293"/>
                  </a:lnTo>
                  <a:lnTo>
                    <a:pt x="201698" y="405834"/>
                  </a:lnTo>
                  <a:lnTo>
                    <a:pt x="189430" y="422387"/>
                  </a:lnTo>
                  <a:lnTo>
                    <a:pt x="177936" y="438950"/>
                  </a:lnTo>
                  <a:lnTo>
                    <a:pt x="166958" y="455518"/>
                  </a:lnTo>
                  <a:lnTo>
                    <a:pt x="156323" y="472090"/>
                  </a:lnTo>
                  <a:lnTo>
                    <a:pt x="144811" y="487559"/>
                  </a:lnTo>
                  <a:lnTo>
                    <a:pt x="132716" y="502294"/>
                  </a:lnTo>
                  <a:lnTo>
                    <a:pt x="120232" y="516537"/>
                  </a:lnTo>
                  <a:lnTo>
                    <a:pt x="108592" y="530455"/>
                  </a:lnTo>
                  <a:lnTo>
                    <a:pt x="86817" y="557708"/>
                  </a:lnTo>
                  <a:lnTo>
                    <a:pt x="77474" y="571165"/>
                  </a:lnTo>
                  <a:lnTo>
                    <a:pt x="69034" y="584558"/>
                  </a:lnTo>
                  <a:lnTo>
                    <a:pt x="61197" y="597908"/>
                  </a:lnTo>
                  <a:lnTo>
                    <a:pt x="53762" y="609018"/>
                  </a:lnTo>
                  <a:lnTo>
                    <a:pt x="39605" y="627258"/>
                  </a:lnTo>
                  <a:lnTo>
                    <a:pt x="28892" y="645681"/>
                  </a:lnTo>
                  <a:lnTo>
                    <a:pt x="24488" y="655236"/>
                  </a:lnTo>
                  <a:lnTo>
                    <a:pt x="27078" y="659396"/>
                  </a:lnTo>
                  <a:lnTo>
                    <a:pt x="34332" y="659958"/>
                  </a:lnTo>
                  <a:lnTo>
                    <a:pt x="44694" y="658122"/>
                  </a:lnTo>
                  <a:lnTo>
                    <a:pt x="57129" y="653583"/>
                  </a:lnTo>
                  <a:lnTo>
                    <a:pt x="70945" y="647240"/>
                  </a:lnTo>
                  <a:lnTo>
                    <a:pt x="85682" y="639696"/>
                  </a:lnTo>
                  <a:lnTo>
                    <a:pt x="98823" y="632456"/>
                  </a:lnTo>
                  <a:lnTo>
                    <a:pt x="110900" y="625419"/>
                  </a:lnTo>
                  <a:lnTo>
                    <a:pt x="122267" y="618516"/>
                  </a:lnTo>
                  <a:lnTo>
                    <a:pt x="134266" y="611704"/>
                  </a:lnTo>
                  <a:lnTo>
                    <a:pt x="159388" y="598240"/>
                  </a:lnTo>
                  <a:lnTo>
                    <a:pt x="172277" y="592660"/>
                  </a:lnTo>
                  <a:lnTo>
                    <a:pt x="185291" y="587835"/>
                  </a:lnTo>
                  <a:lnTo>
                    <a:pt x="198388" y="583513"/>
                  </a:lnTo>
                  <a:lnTo>
                    <a:pt x="211541" y="578421"/>
                  </a:lnTo>
                  <a:lnTo>
                    <a:pt x="224731" y="572816"/>
                  </a:lnTo>
                  <a:lnTo>
                    <a:pt x="237945" y="566868"/>
                  </a:lnTo>
                  <a:lnTo>
                    <a:pt x="251176" y="561798"/>
                  </a:lnTo>
                  <a:lnTo>
                    <a:pt x="264418" y="557312"/>
                  </a:lnTo>
                  <a:lnTo>
                    <a:pt x="277667" y="553217"/>
                  </a:lnTo>
                  <a:lnTo>
                    <a:pt x="304178" y="545718"/>
                  </a:lnTo>
                  <a:lnTo>
                    <a:pt x="369380" y="528537"/>
                  </a:lnTo>
                  <a:lnTo>
                    <a:pt x="391731" y="521854"/>
                  </a:lnTo>
                  <a:lnTo>
                    <a:pt x="405649" y="519630"/>
                  </a:lnTo>
                  <a:lnTo>
                    <a:pt x="421560" y="518147"/>
                  </a:lnTo>
                  <a:lnTo>
                    <a:pt x="438799" y="517159"/>
                  </a:lnTo>
                  <a:lnTo>
                    <a:pt x="453608" y="517605"/>
                  </a:lnTo>
                  <a:lnTo>
                    <a:pt x="523016" y="5251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5353923" y="397911"/>
              <a:ext cx="588020" cy="725550"/>
            </a:xfrm>
            <a:custGeom>
              <a:avLst/>
              <a:gdLst/>
              <a:ahLst/>
              <a:cxnLst/>
              <a:rect l="0" t="0" r="0" b="0"/>
              <a:pathLst>
                <a:path w="588020" h="725550">
                  <a:moveTo>
                    <a:pt x="266573" y="0"/>
                  </a:moveTo>
                  <a:lnTo>
                    <a:pt x="245449" y="5281"/>
                  </a:lnTo>
                  <a:lnTo>
                    <a:pt x="234805" y="10152"/>
                  </a:lnTo>
                  <a:lnTo>
                    <a:pt x="223288" y="16716"/>
                  </a:lnTo>
                  <a:lnTo>
                    <a:pt x="211189" y="24407"/>
                  </a:lnTo>
                  <a:lnTo>
                    <a:pt x="200912" y="31746"/>
                  </a:lnTo>
                  <a:lnTo>
                    <a:pt x="183599" y="45795"/>
                  </a:lnTo>
                  <a:lnTo>
                    <a:pt x="165587" y="65302"/>
                  </a:lnTo>
                  <a:lnTo>
                    <a:pt x="147634" y="87604"/>
                  </a:lnTo>
                  <a:lnTo>
                    <a:pt x="105937" y="144296"/>
                  </a:lnTo>
                  <a:lnTo>
                    <a:pt x="97585" y="156989"/>
                  </a:lnTo>
                  <a:lnTo>
                    <a:pt x="89806" y="169873"/>
                  </a:lnTo>
                  <a:lnTo>
                    <a:pt x="82410" y="182883"/>
                  </a:lnTo>
                  <a:lnTo>
                    <a:pt x="68297" y="209128"/>
                  </a:lnTo>
                  <a:lnTo>
                    <a:pt x="61439" y="222317"/>
                  </a:lnTo>
                  <a:lnTo>
                    <a:pt x="54656" y="236636"/>
                  </a:lnTo>
                  <a:lnTo>
                    <a:pt x="41224" y="267283"/>
                  </a:lnTo>
                  <a:lnTo>
                    <a:pt x="35653" y="283193"/>
                  </a:lnTo>
                  <a:lnTo>
                    <a:pt x="30833" y="299326"/>
                  </a:lnTo>
                  <a:lnTo>
                    <a:pt x="15156" y="359647"/>
                  </a:lnTo>
                  <a:lnTo>
                    <a:pt x="8194" y="390116"/>
                  </a:lnTo>
                  <a:lnTo>
                    <a:pt x="4790" y="405978"/>
                  </a:lnTo>
                  <a:lnTo>
                    <a:pt x="2521" y="422079"/>
                  </a:lnTo>
                  <a:lnTo>
                    <a:pt x="1009" y="438340"/>
                  </a:lnTo>
                  <a:lnTo>
                    <a:pt x="0" y="454707"/>
                  </a:lnTo>
                  <a:lnTo>
                    <a:pt x="433" y="470039"/>
                  </a:lnTo>
                  <a:lnTo>
                    <a:pt x="1827" y="484682"/>
                  </a:lnTo>
                  <a:lnTo>
                    <a:pt x="3861" y="498866"/>
                  </a:lnTo>
                  <a:lnTo>
                    <a:pt x="6323" y="512742"/>
                  </a:lnTo>
                  <a:lnTo>
                    <a:pt x="9069" y="526415"/>
                  </a:lnTo>
                  <a:lnTo>
                    <a:pt x="12006" y="539951"/>
                  </a:lnTo>
                  <a:lnTo>
                    <a:pt x="16174" y="553396"/>
                  </a:lnTo>
                  <a:lnTo>
                    <a:pt x="21163" y="566781"/>
                  </a:lnTo>
                  <a:lnTo>
                    <a:pt x="26700" y="580126"/>
                  </a:lnTo>
                  <a:lnTo>
                    <a:pt x="32602" y="592338"/>
                  </a:lnTo>
                  <a:lnTo>
                    <a:pt x="45054" y="614749"/>
                  </a:lnTo>
                  <a:lnTo>
                    <a:pt x="60905" y="635763"/>
                  </a:lnTo>
                  <a:lnTo>
                    <a:pt x="79003" y="655050"/>
                  </a:lnTo>
                  <a:lnTo>
                    <a:pt x="88471" y="663288"/>
                  </a:lnTo>
                  <a:lnTo>
                    <a:pt x="98100" y="670991"/>
                  </a:lnTo>
                  <a:lnTo>
                    <a:pt x="107834" y="678337"/>
                  </a:lnTo>
                  <a:lnTo>
                    <a:pt x="127493" y="692394"/>
                  </a:lnTo>
                  <a:lnTo>
                    <a:pt x="138483" y="698132"/>
                  </a:lnTo>
                  <a:lnTo>
                    <a:pt x="150231" y="703063"/>
                  </a:lnTo>
                  <a:lnTo>
                    <a:pt x="184941" y="715283"/>
                  </a:lnTo>
                  <a:lnTo>
                    <a:pt x="195572" y="718918"/>
                  </a:lnTo>
                  <a:lnTo>
                    <a:pt x="207080" y="721341"/>
                  </a:lnTo>
                  <a:lnTo>
                    <a:pt x="219174" y="722957"/>
                  </a:lnTo>
                  <a:lnTo>
                    <a:pt x="231658" y="724034"/>
                  </a:lnTo>
                  <a:lnTo>
                    <a:pt x="244401" y="724752"/>
                  </a:lnTo>
                  <a:lnTo>
                    <a:pt x="270351" y="725549"/>
                  </a:lnTo>
                  <a:lnTo>
                    <a:pt x="282355" y="724657"/>
                  </a:lnTo>
                  <a:lnTo>
                    <a:pt x="293674" y="722957"/>
                  </a:lnTo>
                  <a:lnTo>
                    <a:pt x="304536" y="720718"/>
                  </a:lnTo>
                  <a:lnTo>
                    <a:pt x="328394" y="715283"/>
                  </a:lnTo>
                  <a:lnTo>
                    <a:pt x="340946" y="712286"/>
                  </a:lnTo>
                  <a:lnTo>
                    <a:pt x="352631" y="709183"/>
                  </a:lnTo>
                  <a:lnTo>
                    <a:pt x="374455" y="702787"/>
                  </a:lnTo>
                  <a:lnTo>
                    <a:pt x="384917" y="698429"/>
                  </a:lnTo>
                  <a:lnTo>
                    <a:pt x="395208" y="693313"/>
                  </a:lnTo>
                  <a:lnTo>
                    <a:pt x="405384" y="687692"/>
                  </a:lnTo>
                  <a:lnTo>
                    <a:pt x="428481" y="675551"/>
                  </a:lnTo>
                  <a:lnTo>
                    <a:pt x="440830" y="669218"/>
                  </a:lnTo>
                  <a:lnTo>
                    <a:pt x="452379" y="662786"/>
                  </a:lnTo>
                  <a:lnTo>
                    <a:pt x="463394" y="656287"/>
                  </a:lnTo>
                  <a:lnTo>
                    <a:pt x="474053" y="649744"/>
                  </a:lnTo>
                  <a:lnTo>
                    <a:pt x="491792" y="633631"/>
                  </a:lnTo>
                  <a:lnTo>
                    <a:pt x="508150" y="616522"/>
                  </a:lnTo>
                  <a:lnTo>
                    <a:pt x="526473" y="601550"/>
                  </a:lnTo>
                  <a:lnTo>
                    <a:pt x="542722" y="584579"/>
                  </a:lnTo>
                  <a:lnTo>
                    <a:pt x="557313" y="563773"/>
                  </a:lnTo>
                  <a:lnTo>
                    <a:pt x="564299" y="550487"/>
                  </a:lnTo>
                  <a:lnTo>
                    <a:pt x="571166" y="536104"/>
                  </a:lnTo>
                  <a:lnTo>
                    <a:pt x="576850" y="520988"/>
                  </a:lnTo>
                  <a:lnTo>
                    <a:pt x="581744" y="505384"/>
                  </a:lnTo>
                  <a:lnTo>
                    <a:pt x="586113" y="489455"/>
                  </a:lnTo>
                  <a:lnTo>
                    <a:pt x="587920" y="474415"/>
                  </a:lnTo>
                  <a:lnTo>
                    <a:pt x="588019" y="459967"/>
                  </a:lnTo>
                  <a:lnTo>
                    <a:pt x="586980" y="445913"/>
                  </a:lnTo>
                  <a:lnTo>
                    <a:pt x="584077" y="432123"/>
                  </a:lnTo>
                  <a:lnTo>
                    <a:pt x="579930" y="418508"/>
                  </a:lnTo>
                  <a:lnTo>
                    <a:pt x="574956" y="405011"/>
                  </a:lnTo>
                  <a:lnTo>
                    <a:pt x="563533" y="384118"/>
                  </a:lnTo>
                  <a:lnTo>
                    <a:pt x="551088" y="367464"/>
                  </a:lnTo>
                  <a:lnTo>
                    <a:pt x="538187" y="352694"/>
                  </a:lnTo>
                  <a:lnTo>
                    <a:pt x="528337" y="346765"/>
                  </a:lnTo>
                  <a:lnTo>
                    <a:pt x="516243" y="341708"/>
                  </a:lnTo>
                  <a:lnTo>
                    <a:pt x="502654" y="337230"/>
                  </a:lnTo>
                  <a:lnTo>
                    <a:pt x="489174" y="335351"/>
                  </a:lnTo>
                  <a:lnTo>
                    <a:pt x="475765" y="335204"/>
                  </a:lnTo>
                  <a:lnTo>
                    <a:pt x="462405" y="336210"/>
                  </a:lnTo>
                  <a:lnTo>
                    <a:pt x="447972" y="340198"/>
                  </a:lnTo>
                  <a:lnTo>
                    <a:pt x="432823" y="346172"/>
                  </a:lnTo>
                  <a:lnTo>
                    <a:pt x="417197" y="353470"/>
                  </a:lnTo>
                  <a:lnTo>
                    <a:pt x="404570" y="360547"/>
                  </a:lnTo>
                  <a:lnTo>
                    <a:pt x="393941" y="367475"/>
                  </a:lnTo>
                  <a:lnTo>
                    <a:pt x="376236" y="382173"/>
                  </a:lnTo>
                  <a:lnTo>
                    <a:pt x="360998" y="399759"/>
                  </a:lnTo>
                  <a:lnTo>
                    <a:pt x="346857" y="418628"/>
                  </a:lnTo>
                  <a:lnTo>
                    <a:pt x="333203" y="438067"/>
                  </a:lnTo>
                  <a:lnTo>
                    <a:pt x="319766" y="457760"/>
                  </a:lnTo>
                  <a:lnTo>
                    <a:pt x="314193" y="468759"/>
                  </a:lnTo>
                  <a:lnTo>
                    <a:pt x="309373" y="480513"/>
                  </a:lnTo>
                  <a:lnTo>
                    <a:pt x="305054" y="492770"/>
                  </a:lnTo>
                  <a:lnTo>
                    <a:pt x="299964" y="505363"/>
                  </a:lnTo>
                  <a:lnTo>
                    <a:pt x="294360" y="518179"/>
                  </a:lnTo>
                  <a:lnTo>
                    <a:pt x="276520" y="55707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7324427" y="3066528"/>
            <a:ext cx="765354" cy="473585"/>
            <a:chOff x="7324427" y="3066528"/>
            <a:chExt cx="765354" cy="473585"/>
          </a:xfrm>
        </p:grpSpPr>
        <p:sp>
          <p:nvSpPr>
            <p:cNvPr id="9" name="Freeform 8"/>
            <p:cNvSpPr/>
            <p:nvPr/>
          </p:nvSpPr>
          <p:spPr>
            <a:xfrm>
              <a:off x="7324427" y="3066528"/>
              <a:ext cx="276489" cy="473585"/>
            </a:xfrm>
            <a:custGeom>
              <a:avLst/>
              <a:gdLst/>
              <a:ahLst/>
              <a:cxnLst/>
              <a:rect l="0" t="0" r="0" b="0"/>
              <a:pathLst>
                <a:path w="276489" h="473585">
                  <a:moveTo>
                    <a:pt x="196095" y="37179"/>
                  </a:moveTo>
                  <a:lnTo>
                    <a:pt x="185533" y="21336"/>
                  </a:lnTo>
                  <a:lnTo>
                    <a:pt x="179106" y="15564"/>
                  </a:lnTo>
                  <a:lnTo>
                    <a:pt x="171505" y="10611"/>
                  </a:lnTo>
                  <a:lnTo>
                    <a:pt x="163122" y="6203"/>
                  </a:lnTo>
                  <a:lnTo>
                    <a:pt x="152007" y="3265"/>
                  </a:lnTo>
                  <a:lnTo>
                    <a:pt x="139070" y="1306"/>
                  </a:lnTo>
                  <a:lnTo>
                    <a:pt x="124919" y="0"/>
                  </a:lnTo>
                  <a:lnTo>
                    <a:pt x="112169" y="1340"/>
                  </a:lnTo>
                  <a:lnTo>
                    <a:pt x="100353" y="4444"/>
                  </a:lnTo>
                  <a:lnTo>
                    <a:pt x="89160" y="8724"/>
                  </a:lnTo>
                  <a:lnTo>
                    <a:pt x="77277" y="13788"/>
                  </a:lnTo>
                  <a:lnTo>
                    <a:pt x="52283" y="25309"/>
                  </a:lnTo>
                  <a:lnTo>
                    <a:pt x="41639" y="32582"/>
                  </a:lnTo>
                  <a:lnTo>
                    <a:pt x="32332" y="40746"/>
                  </a:lnTo>
                  <a:lnTo>
                    <a:pt x="23917" y="49505"/>
                  </a:lnTo>
                  <a:lnTo>
                    <a:pt x="17202" y="58660"/>
                  </a:lnTo>
                  <a:lnTo>
                    <a:pt x="11619" y="68079"/>
                  </a:lnTo>
                  <a:lnTo>
                    <a:pt x="6793" y="77675"/>
                  </a:lnTo>
                  <a:lnTo>
                    <a:pt x="3575" y="88493"/>
                  </a:lnTo>
                  <a:lnTo>
                    <a:pt x="1430" y="100126"/>
                  </a:lnTo>
                  <a:lnTo>
                    <a:pt x="0" y="112303"/>
                  </a:lnTo>
                  <a:lnTo>
                    <a:pt x="152" y="124842"/>
                  </a:lnTo>
                  <a:lnTo>
                    <a:pt x="1359" y="137623"/>
                  </a:lnTo>
                  <a:lnTo>
                    <a:pt x="3268" y="150565"/>
                  </a:lnTo>
                  <a:lnTo>
                    <a:pt x="6751" y="161403"/>
                  </a:lnTo>
                  <a:lnTo>
                    <a:pt x="11284" y="170839"/>
                  </a:lnTo>
                  <a:lnTo>
                    <a:pt x="16517" y="179341"/>
                  </a:lnTo>
                  <a:lnTo>
                    <a:pt x="22216" y="187219"/>
                  </a:lnTo>
                  <a:lnTo>
                    <a:pt x="28226" y="194682"/>
                  </a:lnTo>
                  <a:lnTo>
                    <a:pt x="34443" y="201867"/>
                  </a:lnTo>
                  <a:lnTo>
                    <a:pt x="40799" y="208868"/>
                  </a:lnTo>
                  <a:lnTo>
                    <a:pt x="53756" y="222542"/>
                  </a:lnTo>
                  <a:lnTo>
                    <a:pt x="93322" y="262633"/>
                  </a:lnTo>
                  <a:lnTo>
                    <a:pt x="101053" y="269275"/>
                  </a:lnTo>
                  <a:lnTo>
                    <a:pt x="109522" y="275913"/>
                  </a:lnTo>
                  <a:lnTo>
                    <a:pt x="118483" y="282549"/>
                  </a:lnTo>
                  <a:lnTo>
                    <a:pt x="126669" y="289184"/>
                  </a:lnTo>
                  <a:lnTo>
                    <a:pt x="134337" y="295817"/>
                  </a:lnTo>
                  <a:lnTo>
                    <a:pt x="141659" y="302451"/>
                  </a:lnTo>
                  <a:lnTo>
                    <a:pt x="155690" y="315716"/>
                  </a:lnTo>
                  <a:lnTo>
                    <a:pt x="202691" y="362140"/>
                  </a:lnTo>
                  <a:lnTo>
                    <a:pt x="227892" y="387316"/>
                  </a:lnTo>
                  <a:lnTo>
                    <a:pt x="237188" y="395504"/>
                  </a:lnTo>
                  <a:lnTo>
                    <a:pt x="246703" y="403173"/>
                  </a:lnTo>
                  <a:lnTo>
                    <a:pt x="256361" y="410496"/>
                  </a:lnTo>
                  <a:lnTo>
                    <a:pt x="263905" y="418694"/>
                  </a:lnTo>
                  <a:lnTo>
                    <a:pt x="270039" y="427476"/>
                  </a:lnTo>
                  <a:lnTo>
                    <a:pt x="275235" y="436646"/>
                  </a:lnTo>
                  <a:lnTo>
                    <a:pt x="276488" y="444970"/>
                  </a:lnTo>
                  <a:lnTo>
                    <a:pt x="275112" y="452730"/>
                  </a:lnTo>
                  <a:lnTo>
                    <a:pt x="271985" y="460114"/>
                  </a:lnTo>
                  <a:lnTo>
                    <a:pt x="265478" y="465036"/>
                  </a:lnTo>
                  <a:lnTo>
                    <a:pt x="256719" y="468318"/>
                  </a:lnTo>
                  <a:lnTo>
                    <a:pt x="246459" y="470506"/>
                  </a:lnTo>
                  <a:lnTo>
                    <a:pt x="234093" y="471964"/>
                  </a:lnTo>
                  <a:lnTo>
                    <a:pt x="220321" y="472936"/>
                  </a:lnTo>
                  <a:lnTo>
                    <a:pt x="205614" y="473584"/>
                  </a:lnTo>
                  <a:lnTo>
                    <a:pt x="191387" y="471806"/>
                  </a:lnTo>
                  <a:lnTo>
                    <a:pt x="177482" y="468410"/>
                  </a:lnTo>
                  <a:lnTo>
                    <a:pt x="163791" y="463935"/>
                  </a:lnTo>
                  <a:lnTo>
                    <a:pt x="150242" y="459847"/>
                  </a:lnTo>
                  <a:lnTo>
                    <a:pt x="123398" y="452357"/>
                  </a:lnTo>
                  <a:lnTo>
                    <a:pt x="111155" y="446601"/>
                  </a:lnTo>
                  <a:lnTo>
                    <a:pt x="99677" y="439448"/>
                  </a:lnTo>
                  <a:lnTo>
                    <a:pt x="88709" y="431364"/>
                  </a:lnTo>
                  <a:lnTo>
                    <a:pt x="78081" y="422658"/>
                  </a:lnTo>
                  <a:lnTo>
                    <a:pt x="67680" y="413539"/>
                  </a:lnTo>
                  <a:lnTo>
                    <a:pt x="57430" y="404143"/>
                  </a:lnTo>
                  <a:lnTo>
                    <a:pt x="51702" y="392353"/>
                  </a:lnTo>
                  <a:lnTo>
                    <a:pt x="48989" y="378966"/>
                  </a:lnTo>
                  <a:lnTo>
                    <a:pt x="48285" y="364515"/>
                  </a:lnTo>
                  <a:lnTo>
                    <a:pt x="50027" y="351565"/>
                  </a:lnTo>
                  <a:lnTo>
                    <a:pt x="53399" y="339616"/>
                  </a:lnTo>
                  <a:lnTo>
                    <a:pt x="57858" y="328334"/>
                  </a:lnTo>
                  <a:lnTo>
                    <a:pt x="65251" y="317496"/>
                  </a:lnTo>
                  <a:lnTo>
                    <a:pt x="74601" y="306955"/>
                  </a:lnTo>
                  <a:lnTo>
                    <a:pt x="148989" y="233477"/>
                  </a:lnTo>
                  <a:lnTo>
                    <a:pt x="202298" y="180191"/>
                  </a:lnTo>
                  <a:lnTo>
                    <a:pt x="209073" y="171206"/>
                  </a:lnTo>
                  <a:lnTo>
                    <a:pt x="215801" y="160795"/>
                  </a:lnTo>
                  <a:lnTo>
                    <a:pt x="222496" y="149433"/>
                  </a:lnTo>
                  <a:lnTo>
                    <a:pt x="228064" y="138543"/>
                  </a:lnTo>
                  <a:lnTo>
                    <a:pt x="232882" y="127966"/>
                  </a:lnTo>
                  <a:lnTo>
                    <a:pt x="237199" y="117599"/>
                  </a:lnTo>
                  <a:lnTo>
                    <a:pt x="238972" y="107372"/>
                  </a:lnTo>
                  <a:lnTo>
                    <a:pt x="239049" y="97238"/>
                  </a:lnTo>
                  <a:lnTo>
                    <a:pt x="237995" y="87166"/>
                  </a:lnTo>
                  <a:lnTo>
                    <a:pt x="233975" y="78241"/>
                  </a:lnTo>
                  <a:lnTo>
                    <a:pt x="227981" y="70080"/>
                  </a:lnTo>
                  <a:lnTo>
                    <a:pt x="186147" y="3717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7649843" y="3481723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7807767" y="3154165"/>
              <a:ext cx="282014" cy="359531"/>
            </a:xfrm>
            <a:custGeom>
              <a:avLst/>
              <a:gdLst/>
              <a:ahLst/>
              <a:cxnLst/>
              <a:rect l="0" t="0" r="0" b="0"/>
              <a:pathLst>
                <a:path w="282014" h="359531">
                  <a:moveTo>
                    <a:pt x="239987" y="88811"/>
                  </a:moveTo>
                  <a:lnTo>
                    <a:pt x="229425" y="72968"/>
                  </a:lnTo>
                  <a:lnTo>
                    <a:pt x="224103" y="66091"/>
                  </a:lnTo>
                  <a:lnTo>
                    <a:pt x="218344" y="59295"/>
                  </a:lnTo>
                  <a:lnTo>
                    <a:pt x="212295" y="52554"/>
                  </a:lnTo>
                  <a:lnTo>
                    <a:pt x="204947" y="46955"/>
                  </a:lnTo>
                  <a:lnTo>
                    <a:pt x="196731" y="42117"/>
                  </a:lnTo>
                  <a:lnTo>
                    <a:pt x="187937" y="37786"/>
                  </a:lnTo>
                  <a:lnTo>
                    <a:pt x="178760" y="32688"/>
                  </a:lnTo>
                  <a:lnTo>
                    <a:pt x="169325" y="27079"/>
                  </a:lnTo>
                  <a:lnTo>
                    <a:pt x="159721" y="21129"/>
                  </a:lnTo>
                  <a:lnTo>
                    <a:pt x="148896" y="16057"/>
                  </a:lnTo>
                  <a:lnTo>
                    <a:pt x="137258" y="11570"/>
                  </a:lnTo>
                  <a:lnTo>
                    <a:pt x="125078" y="7474"/>
                  </a:lnTo>
                  <a:lnTo>
                    <a:pt x="112537" y="4743"/>
                  </a:lnTo>
                  <a:lnTo>
                    <a:pt x="99754" y="2922"/>
                  </a:lnTo>
                  <a:lnTo>
                    <a:pt x="86812" y="1708"/>
                  </a:lnTo>
                  <a:lnTo>
                    <a:pt x="73762" y="899"/>
                  </a:lnTo>
                  <a:lnTo>
                    <a:pt x="47473" y="0"/>
                  </a:lnTo>
                  <a:lnTo>
                    <a:pt x="36484" y="1971"/>
                  </a:lnTo>
                  <a:lnTo>
                    <a:pt x="26947" y="5496"/>
                  </a:lnTo>
                  <a:lnTo>
                    <a:pt x="18378" y="10056"/>
                  </a:lnTo>
                  <a:lnTo>
                    <a:pt x="11560" y="16412"/>
                  </a:lnTo>
                  <a:lnTo>
                    <a:pt x="5910" y="23965"/>
                  </a:lnTo>
                  <a:lnTo>
                    <a:pt x="1037" y="32317"/>
                  </a:lnTo>
                  <a:lnTo>
                    <a:pt x="0" y="40095"/>
                  </a:lnTo>
                  <a:lnTo>
                    <a:pt x="1519" y="47491"/>
                  </a:lnTo>
                  <a:lnTo>
                    <a:pt x="4742" y="54633"/>
                  </a:lnTo>
                  <a:lnTo>
                    <a:pt x="11312" y="61604"/>
                  </a:lnTo>
                  <a:lnTo>
                    <a:pt x="20113" y="68463"/>
                  </a:lnTo>
                  <a:lnTo>
                    <a:pt x="30401" y="75245"/>
                  </a:lnTo>
                  <a:lnTo>
                    <a:pt x="39471" y="81978"/>
                  </a:lnTo>
                  <a:lnTo>
                    <a:pt x="47729" y="88677"/>
                  </a:lnTo>
                  <a:lnTo>
                    <a:pt x="55444" y="95353"/>
                  </a:lnTo>
                  <a:lnTo>
                    <a:pt x="65009" y="102015"/>
                  </a:lnTo>
                  <a:lnTo>
                    <a:pt x="75807" y="108667"/>
                  </a:lnTo>
                  <a:lnTo>
                    <a:pt x="87427" y="115312"/>
                  </a:lnTo>
                  <a:lnTo>
                    <a:pt x="98489" y="121953"/>
                  </a:lnTo>
                  <a:lnTo>
                    <a:pt x="119623" y="135226"/>
                  </a:lnTo>
                  <a:lnTo>
                    <a:pt x="131006" y="142966"/>
                  </a:lnTo>
                  <a:lnTo>
                    <a:pt x="155445" y="160408"/>
                  </a:lnTo>
                  <a:lnTo>
                    <a:pt x="206053" y="197519"/>
                  </a:lnTo>
                  <a:lnTo>
                    <a:pt x="228221" y="213024"/>
                  </a:lnTo>
                  <a:lnTo>
                    <a:pt x="238775" y="221358"/>
                  </a:lnTo>
                  <a:lnTo>
                    <a:pt x="249127" y="230231"/>
                  </a:lnTo>
                  <a:lnTo>
                    <a:pt x="259344" y="239462"/>
                  </a:lnTo>
                  <a:lnTo>
                    <a:pt x="267261" y="248931"/>
                  </a:lnTo>
                  <a:lnTo>
                    <a:pt x="273644" y="258561"/>
                  </a:lnTo>
                  <a:lnTo>
                    <a:pt x="279004" y="268296"/>
                  </a:lnTo>
                  <a:lnTo>
                    <a:pt x="281473" y="279207"/>
                  </a:lnTo>
                  <a:lnTo>
                    <a:pt x="282013" y="290903"/>
                  </a:lnTo>
                  <a:lnTo>
                    <a:pt x="281268" y="303121"/>
                  </a:lnTo>
                  <a:lnTo>
                    <a:pt x="278561" y="314582"/>
                  </a:lnTo>
                  <a:lnTo>
                    <a:pt x="274545" y="325540"/>
                  </a:lnTo>
                  <a:lnTo>
                    <a:pt x="269658" y="336160"/>
                  </a:lnTo>
                  <a:lnTo>
                    <a:pt x="260873" y="344346"/>
                  </a:lnTo>
                  <a:lnTo>
                    <a:pt x="249490" y="350908"/>
                  </a:lnTo>
                  <a:lnTo>
                    <a:pt x="236374" y="356388"/>
                  </a:lnTo>
                  <a:lnTo>
                    <a:pt x="220999" y="358937"/>
                  </a:lnTo>
                  <a:lnTo>
                    <a:pt x="204117" y="359530"/>
                  </a:lnTo>
                  <a:lnTo>
                    <a:pt x="130562" y="35740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7801089" y="3126189"/>
              <a:ext cx="246666" cy="106840"/>
            </a:xfrm>
            <a:custGeom>
              <a:avLst/>
              <a:gdLst/>
              <a:ahLst/>
              <a:cxnLst/>
              <a:rect l="0" t="0" r="0" b="0"/>
              <a:pathLst>
                <a:path w="246666" h="106840">
                  <a:moveTo>
                    <a:pt x="17867" y="106839"/>
                  </a:moveTo>
                  <a:lnTo>
                    <a:pt x="23148" y="90996"/>
                  </a:lnTo>
                  <a:lnTo>
                    <a:pt x="24703" y="81908"/>
                  </a:lnTo>
                  <a:lnTo>
                    <a:pt x="25741" y="71428"/>
                  </a:lnTo>
                  <a:lnTo>
                    <a:pt x="26432" y="60020"/>
                  </a:lnTo>
                  <a:lnTo>
                    <a:pt x="24682" y="49099"/>
                  </a:lnTo>
                  <a:lnTo>
                    <a:pt x="21304" y="38502"/>
                  </a:lnTo>
                  <a:lnTo>
                    <a:pt x="16843" y="28122"/>
                  </a:lnTo>
                  <a:lnTo>
                    <a:pt x="11657" y="18991"/>
                  </a:lnTo>
                  <a:lnTo>
                    <a:pt x="5990" y="10694"/>
                  </a:lnTo>
                  <a:lnTo>
                    <a:pt x="0" y="2951"/>
                  </a:lnTo>
                  <a:lnTo>
                    <a:pt x="429" y="0"/>
                  </a:lnTo>
                  <a:lnTo>
                    <a:pt x="5136" y="243"/>
                  </a:lnTo>
                  <a:lnTo>
                    <a:pt x="39177" y="11236"/>
                  </a:lnTo>
                  <a:lnTo>
                    <a:pt x="50864" y="14366"/>
                  </a:lnTo>
                  <a:lnTo>
                    <a:pt x="64182" y="17558"/>
                  </a:lnTo>
                  <a:lnTo>
                    <a:pt x="109329" y="27331"/>
                  </a:lnTo>
                  <a:lnTo>
                    <a:pt x="140309" y="33921"/>
                  </a:lnTo>
                  <a:lnTo>
                    <a:pt x="196223" y="47159"/>
                  </a:lnTo>
                  <a:lnTo>
                    <a:pt x="246665" y="571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092741" y="4588395"/>
            <a:ext cx="757547" cy="524765"/>
            <a:chOff x="1092741" y="4588395"/>
            <a:chExt cx="757547" cy="524765"/>
          </a:xfrm>
        </p:grpSpPr>
        <p:sp>
          <p:nvSpPr>
            <p:cNvPr id="14" name="Freeform 13"/>
            <p:cNvSpPr/>
            <p:nvPr/>
          </p:nvSpPr>
          <p:spPr>
            <a:xfrm>
              <a:off x="1092741" y="4588395"/>
              <a:ext cx="389479" cy="425287"/>
            </a:xfrm>
            <a:custGeom>
              <a:avLst/>
              <a:gdLst/>
              <a:ahLst/>
              <a:cxnLst/>
              <a:rect l="0" t="0" r="0" b="0"/>
              <a:pathLst>
                <a:path w="389479" h="425287">
                  <a:moveTo>
                    <a:pt x="11462" y="156696"/>
                  </a:moveTo>
                  <a:lnTo>
                    <a:pt x="900" y="140853"/>
                  </a:lnTo>
                  <a:lnTo>
                    <a:pt x="0" y="131765"/>
                  </a:lnTo>
                  <a:lnTo>
                    <a:pt x="1610" y="121285"/>
                  </a:lnTo>
                  <a:lnTo>
                    <a:pt x="4894" y="109877"/>
                  </a:lnTo>
                  <a:lnTo>
                    <a:pt x="9294" y="100061"/>
                  </a:lnTo>
                  <a:lnTo>
                    <a:pt x="14438" y="91307"/>
                  </a:lnTo>
                  <a:lnTo>
                    <a:pt x="20078" y="83260"/>
                  </a:lnTo>
                  <a:lnTo>
                    <a:pt x="27154" y="74579"/>
                  </a:lnTo>
                  <a:lnTo>
                    <a:pt x="35187" y="65476"/>
                  </a:lnTo>
                  <a:lnTo>
                    <a:pt x="43858" y="56092"/>
                  </a:lnTo>
                  <a:lnTo>
                    <a:pt x="54060" y="48730"/>
                  </a:lnTo>
                  <a:lnTo>
                    <a:pt x="65283" y="42717"/>
                  </a:lnTo>
                  <a:lnTo>
                    <a:pt x="77186" y="37603"/>
                  </a:lnTo>
                  <a:lnTo>
                    <a:pt x="102202" y="26026"/>
                  </a:lnTo>
                  <a:lnTo>
                    <a:pt x="115062" y="19844"/>
                  </a:lnTo>
                  <a:lnTo>
                    <a:pt x="129162" y="14617"/>
                  </a:lnTo>
                  <a:lnTo>
                    <a:pt x="144089" y="10027"/>
                  </a:lnTo>
                  <a:lnTo>
                    <a:pt x="159567" y="5862"/>
                  </a:lnTo>
                  <a:lnTo>
                    <a:pt x="174307" y="3085"/>
                  </a:lnTo>
                  <a:lnTo>
                    <a:pt x="188554" y="1234"/>
                  </a:lnTo>
                  <a:lnTo>
                    <a:pt x="202474" y="0"/>
                  </a:lnTo>
                  <a:lnTo>
                    <a:pt x="215070" y="283"/>
                  </a:lnTo>
                  <a:lnTo>
                    <a:pt x="226783" y="1576"/>
                  </a:lnTo>
                  <a:lnTo>
                    <a:pt x="237907" y="3544"/>
                  </a:lnTo>
                  <a:lnTo>
                    <a:pt x="248640" y="7066"/>
                  </a:lnTo>
                  <a:lnTo>
                    <a:pt x="259111" y="11625"/>
                  </a:lnTo>
                  <a:lnTo>
                    <a:pt x="269407" y="16875"/>
                  </a:lnTo>
                  <a:lnTo>
                    <a:pt x="278482" y="23691"/>
                  </a:lnTo>
                  <a:lnTo>
                    <a:pt x="286743" y="31550"/>
                  </a:lnTo>
                  <a:lnTo>
                    <a:pt x="294460" y="40106"/>
                  </a:lnTo>
                  <a:lnTo>
                    <a:pt x="298500" y="51337"/>
                  </a:lnTo>
                  <a:lnTo>
                    <a:pt x="300088" y="64351"/>
                  </a:lnTo>
                  <a:lnTo>
                    <a:pt x="300041" y="78553"/>
                  </a:lnTo>
                  <a:lnTo>
                    <a:pt x="297799" y="91337"/>
                  </a:lnTo>
                  <a:lnTo>
                    <a:pt x="294094" y="103175"/>
                  </a:lnTo>
                  <a:lnTo>
                    <a:pt x="289414" y="114384"/>
                  </a:lnTo>
                  <a:lnTo>
                    <a:pt x="282977" y="126277"/>
                  </a:lnTo>
                  <a:lnTo>
                    <a:pt x="275370" y="138628"/>
                  </a:lnTo>
                  <a:lnTo>
                    <a:pt x="266983" y="151282"/>
                  </a:lnTo>
                  <a:lnTo>
                    <a:pt x="248822" y="177133"/>
                  </a:lnTo>
                  <a:lnTo>
                    <a:pt x="239336" y="190216"/>
                  </a:lnTo>
                  <a:lnTo>
                    <a:pt x="230802" y="201149"/>
                  </a:lnTo>
                  <a:lnTo>
                    <a:pt x="222902" y="210648"/>
                  </a:lnTo>
                  <a:lnTo>
                    <a:pt x="215425" y="219191"/>
                  </a:lnTo>
                  <a:lnTo>
                    <a:pt x="207124" y="228203"/>
                  </a:lnTo>
                  <a:lnTo>
                    <a:pt x="180704" y="255623"/>
                  </a:lnTo>
                  <a:lnTo>
                    <a:pt x="165526" y="271035"/>
                  </a:lnTo>
                  <a:lnTo>
                    <a:pt x="159489" y="279345"/>
                  </a:lnTo>
                  <a:lnTo>
                    <a:pt x="154359" y="288201"/>
                  </a:lnTo>
                  <a:lnTo>
                    <a:pt x="149834" y="297421"/>
                  </a:lnTo>
                  <a:lnTo>
                    <a:pt x="145712" y="306883"/>
                  </a:lnTo>
                  <a:lnTo>
                    <a:pt x="141858" y="316507"/>
                  </a:lnTo>
                  <a:lnTo>
                    <a:pt x="138184" y="326239"/>
                  </a:lnTo>
                  <a:lnTo>
                    <a:pt x="137945" y="334938"/>
                  </a:lnTo>
                  <a:lnTo>
                    <a:pt x="139997" y="342948"/>
                  </a:lnTo>
                  <a:lnTo>
                    <a:pt x="143575" y="350498"/>
                  </a:lnTo>
                  <a:lnTo>
                    <a:pt x="149276" y="356638"/>
                  </a:lnTo>
                  <a:lnTo>
                    <a:pt x="156393" y="361835"/>
                  </a:lnTo>
                  <a:lnTo>
                    <a:pt x="164453" y="366406"/>
                  </a:lnTo>
                  <a:lnTo>
                    <a:pt x="175354" y="370558"/>
                  </a:lnTo>
                  <a:lnTo>
                    <a:pt x="188147" y="374432"/>
                  </a:lnTo>
                  <a:lnTo>
                    <a:pt x="202203" y="378120"/>
                  </a:lnTo>
                  <a:lnTo>
                    <a:pt x="232557" y="385164"/>
                  </a:lnTo>
                  <a:lnTo>
                    <a:pt x="263364" y="391980"/>
                  </a:lnTo>
                  <a:lnTo>
                    <a:pt x="332656" y="408687"/>
                  </a:lnTo>
                  <a:lnTo>
                    <a:pt x="344965" y="412009"/>
                  </a:lnTo>
                  <a:lnTo>
                    <a:pt x="389478" y="42528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1720966" y="4675456"/>
              <a:ext cx="19896" cy="437704"/>
            </a:xfrm>
            <a:custGeom>
              <a:avLst/>
              <a:gdLst/>
              <a:ahLst/>
              <a:cxnLst/>
              <a:rect l="0" t="0" r="0" b="0"/>
              <a:pathLst>
                <a:path w="19896" h="437704">
                  <a:moveTo>
                    <a:pt x="0" y="0"/>
                  </a:moveTo>
                  <a:lnTo>
                    <a:pt x="0" y="102101"/>
                  </a:lnTo>
                  <a:lnTo>
                    <a:pt x="1105" y="116701"/>
                  </a:lnTo>
                  <a:lnTo>
                    <a:pt x="2947" y="131961"/>
                  </a:lnTo>
                  <a:lnTo>
                    <a:pt x="5280" y="147661"/>
                  </a:lnTo>
                  <a:lnTo>
                    <a:pt x="6836" y="163654"/>
                  </a:lnTo>
                  <a:lnTo>
                    <a:pt x="7873" y="179842"/>
                  </a:lnTo>
                  <a:lnTo>
                    <a:pt x="8565" y="196162"/>
                  </a:lnTo>
                  <a:lnTo>
                    <a:pt x="9333" y="231979"/>
                  </a:lnTo>
                  <a:lnTo>
                    <a:pt x="9826" y="298448"/>
                  </a:lnTo>
                  <a:lnTo>
                    <a:pt x="10972" y="312812"/>
                  </a:lnTo>
                  <a:lnTo>
                    <a:pt x="12841" y="326810"/>
                  </a:lnTo>
                  <a:lnTo>
                    <a:pt x="15192" y="340563"/>
                  </a:lnTo>
                  <a:lnTo>
                    <a:pt x="16760" y="355258"/>
                  </a:lnTo>
                  <a:lnTo>
                    <a:pt x="17805" y="370581"/>
                  </a:lnTo>
                  <a:lnTo>
                    <a:pt x="19895" y="43770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1589479" y="4665509"/>
              <a:ext cx="260809" cy="338225"/>
            </a:xfrm>
            <a:custGeom>
              <a:avLst/>
              <a:gdLst/>
              <a:ahLst/>
              <a:cxnLst/>
              <a:rect l="0" t="0" r="0" b="0"/>
              <a:pathLst>
                <a:path w="260809" h="338225">
                  <a:moveTo>
                    <a:pt x="260808" y="338224"/>
                  </a:moveTo>
                  <a:lnTo>
                    <a:pt x="244965" y="332943"/>
                  </a:lnTo>
                  <a:lnTo>
                    <a:pt x="235877" y="329177"/>
                  </a:lnTo>
                  <a:lnTo>
                    <a:pt x="225397" y="324456"/>
                  </a:lnTo>
                  <a:lnTo>
                    <a:pt x="213989" y="319097"/>
                  </a:lnTo>
                  <a:lnTo>
                    <a:pt x="203068" y="314420"/>
                  </a:lnTo>
                  <a:lnTo>
                    <a:pt x="192471" y="310196"/>
                  </a:lnTo>
                  <a:lnTo>
                    <a:pt x="182091" y="306275"/>
                  </a:lnTo>
                  <a:lnTo>
                    <a:pt x="169644" y="302556"/>
                  </a:lnTo>
                  <a:lnTo>
                    <a:pt x="155819" y="298971"/>
                  </a:lnTo>
                  <a:lnTo>
                    <a:pt x="125722" y="292040"/>
                  </a:lnTo>
                  <a:lnTo>
                    <a:pt x="93923" y="285276"/>
                  </a:lnTo>
                  <a:lnTo>
                    <a:pt x="79917" y="281924"/>
                  </a:lnTo>
                  <a:lnTo>
                    <a:pt x="67263" y="278584"/>
                  </a:lnTo>
                  <a:lnTo>
                    <a:pt x="44361" y="271927"/>
                  </a:lnTo>
                  <a:lnTo>
                    <a:pt x="23130" y="265283"/>
                  </a:lnTo>
                  <a:lnTo>
                    <a:pt x="15036" y="259753"/>
                  </a:lnTo>
                  <a:lnTo>
                    <a:pt x="8535" y="252751"/>
                  </a:lnTo>
                  <a:lnTo>
                    <a:pt x="3096" y="244767"/>
                  </a:lnTo>
                  <a:lnTo>
                    <a:pt x="575" y="235023"/>
                  </a:lnTo>
                  <a:lnTo>
                    <a:pt x="0" y="224106"/>
                  </a:lnTo>
                  <a:lnTo>
                    <a:pt x="722" y="212406"/>
                  </a:lnTo>
                  <a:lnTo>
                    <a:pt x="1524" y="187617"/>
                  </a:lnTo>
                  <a:lnTo>
                    <a:pt x="2039" y="135678"/>
                  </a:lnTo>
                  <a:lnTo>
                    <a:pt x="3186" y="122506"/>
                  </a:lnTo>
                  <a:lnTo>
                    <a:pt x="5057" y="109303"/>
                  </a:lnTo>
                  <a:lnTo>
                    <a:pt x="7409" y="96080"/>
                  </a:lnTo>
                  <a:lnTo>
                    <a:pt x="8977" y="81738"/>
                  </a:lnTo>
                  <a:lnTo>
                    <a:pt x="10022" y="66650"/>
                  </a:lnTo>
                  <a:lnTo>
                    <a:pt x="1211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491670" y="4546770"/>
            <a:ext cx="1042174" cy="663715"/>
            <a:chOff x="3491670" y="4546770"/>
            <a:chExt cx="1042174" cy="663715"/>
          </a:xfrm>
        </p:grpSpPr>
        <p:sp>
          <p:nvSpPr>
            <p:cNvPr id="18" name="Freeform 17"/>
            <p:cNvSpPr/>
            <p:nvPr/>
          </p:nvSpPr>
          <p:spPr>
            <a:xfrm>
              <a:off x="3491670" y="4546770"/>
              <a:ext cx="480656" cy="496756"/>
            </a:xfrm>
            <a:custGeom>
              <a:avLst/>
              <a:gdLst/>
              <a:ahLst/>
              <a:cxnLst/>
              <a:rect l="0" t="0" r="0" b="0"/>
              <a:pathLst>
                <a:path w="480656" h="496756">
                  <a:moveTo>
                    <a:pt x="0" y="69000"/>
                  </a:moveTo>
                  <a:lnTo>
                    <a:pt x="5282" y="53157"/>
                  </a:lnTo>
                  <a:lnTo>
                    <a:pt x="13769" y="39484"/>
                  </a:lnTo>
                  <a:lnTo>
                    <a:pt x="19128" y="32743"/>
                  </a:lnTo>
                  <a:lnTo>
                    <a:pt x="27121" y="27144"/>
                  </a:lnTo>
                  <a:lnTo>
                    <a:pt x="36871" y="22305"/>
                  </a:lnTo>
                  <a:lnTo>
                    <a:pt x="47793" y="17975"/>
                  </a:lnTo>
                  <a:lnTo>
                    <a:pt x="68770" y="10215"/>
                  </a:lnTo>
                  <a:lnTo>
                    <a:pt x="79006" y="6598"/>
                  </a:lnTo>
                  <a:lnTo>
                    <a:pt x="92462" y="4187"/>
                  </a:lnTo>
                  <a:lnTo>
                    <a:pt x="108064" y="2580"/>
                  </a:lnTo>
                  <a:lnTo>
                    <a:pt x="125098" y="1508"/>
                  </a:lnTo>
                  <a:lnTo>
                    <a:pt x="155814" y="318"/>
                  </a:lnTo>
                  <a:lnTo>
                    <a:pt x="170195" y="0"/>
                  </a:lnTo>
                  <a:lnTo>
                    <a:pt x="187519" y="894"/>
                  </a:lnTo>
                  <a:lnTo>
                    <a:pt x="206806" y="2595"/>
                  </a:lnTo>
                  <a:lnTo>
                    <a:pt x="227401" y="4834"/>
                  </a:lnTo>
                  <a:lnTo>
                    <a:pt x="244447" y="7433"/>
                  </a:lnTo>
                  <a:lnTo>
                    <a:pt x="259127" y="10270"/>
                  </a:lnTo>
                  <a:lnTo>
                    <a:pt x="272229" y="13267"/>
                  </a:lnTo>
                  <a:lnTo>
                    <a:pt x="284280" y="16370"/>
                  </a:lnTo>
                  <a:lnTo>
                    <a:pt x="295630" y="19545"/>
                  </a:lnTo>
                  <a:lnTo>
                    <a:pt x="317083" y="26019"/>
                  </a:lnTo>
                  <a:lnTo>
                    <a:pt x="367904" y="42489"/>
                  </a:lnTo>
                  <a:lnTo>
                    <a:pt x="376802" y="46905"/>
                  </a:lnTo>
                  <a:lnTo>
                    <a:pt x="384944" y="52059"/>
                  </a:lnTo>
                  <a:lnTo>
                    <a:pt x="392582" y="57706"/>
                  </a:lnTo>
                  <a:lnTo>
                    <a:pt x="397675" y="65892"/>
                  </a:lnTo>
                  <a:lnTo>
                    <a:pt x="401070" y="75771"/>
                  </a:lnTo>
                  <a:lnTo>
                    <a:pt x="403333" y="86777"/>
                  </a:lnTo>
                  <a:lnTo>
                    <a:pt x="401526" y="95221"/>
                  </a:lnTo>
                  <a:lnTo>
                    <a:pt x="397005" y="101955"/>
                  </a:lnTo>
                  <a:lnTo>
                    <a:pt x="390675" y="107549"/>
                  </a:lnTo>
                  <a:lnTo>
                    <a:pt x="383140" y="112385"/>
                  </a:lnTo>
                  <a:lnTo>
                    <a:pt x="374800" y="116713"/>
                  </a:lnTo>
                  <a:lnTo>
                    <a:pt x="365924" y="120704"/>
                  </a:lnTo>
                  <a:lnTo>
                    <a:pt x="355586" y="123365"/>
                  </a:lnTo>
                  <a:lnTo>
                    <a:pt x="344272" y="125139"/>
                  </a:lnTo>
                  <a:lnTo>
                    <a:pt x="332309" y="126321"/>
                  </a:lnTo>
                  <a:lnTo>
                    <a:pt x="321017" y="128215"/>
                  </a:lnTo>
                  <a:lnTo>
                    <a:pt x="310173" y="130583"/>
                  </a:lnTo>
                  <a:lnTo>
                    <a:pt x="299629" y="133267"/>
                  </a:lnTo>
                  <a:lnTo>
                    <a:pt x="289283" y="136161"/>
                  </a:lnTo>
                  <a:lnTo>
                    <a:pt x="268945" y="142325"/>
                  </a:lnTo>
                  <a:lnTo>
                    <a:pt x="259984" y="146621"/>
                  </a:lnTo>
                  <a:lnTo>
                    <a:pt x="251800" y="151696"/>
                  </a:lnTo>
                  <a:lnTo>
                    <a:pt x="244133" y="157290"/>
                  </a:lnTo>
                  <a:lnTo>
                    <a:pt x="241233" y="164335"/>
                  </a:lnTo>
                  <a:lnTo>
                    <a:pt x="241509" y="172348"/>
                  </a:lnTo>
                  <a:lnTo>
                    <a:pt x="243905" y="181006"/>
                  </a:lnTo>
                  <a:lnTo>
                    <a:pt x="249923" y="190093"/>
                  </a:lnTo>
                  <a:lnTo>
                    <a:pt x="258356" y="199468"/>
                  </a:lnTo>
                  <a:lnTo>
                    <a:pt x="268399" y="209033"/>
                  </a:lnTo>
                  <a:lnTo>
                    <a:pt x="280622" y="218726"/>
                  </a:lnTo>
                  <a:lnTo>
                    <a:pt x="294296" y="228504"/>
                  </a:lnTo>
                  <a:lnTo>
                    <a:pt x="345391" y="262741"/>
                  </a:lnTo>
                  <a:lnTo>
                    <a:pt x="355161" y="270006"/>
                  </a:lnTo>
                  <a:lnTo>
                    <a:pt x="363884" y="277060"/>
                  </a:lnTo>
                  <a:lnTo>
                    <a:pt x="371911" y="283973"/>
                  </a:lnTo>
                  <a:lnTo>
                    <a:pt x="380578" y="290792"/>
                  </a:lnTo>
                  <a:lnTo>
                    <a:pt x="389672" y="297549"/>
                  </a:lnTo>
                  <a:lnTo>
                    <a:pt x="399051" y="304264"/>
                  </a:lnTo>
                  <a:lnTo>
                    <a:pt x="407514" y="310951"/>
                  </a:lnTo>
                  <a:lnTo>
                    <a:pt x="415366" y="317620"/>
                  </a:lnTo>
                  <a:lnTo>
                    <a:pt x="429986" y="330925"/>
                  </a:lnTo>
                  <a:lnTo>
                    <a:pt x="450645" y="350844"/>
                  </a:lnTo>
                  <a:lnTo>
                    <a:pt x="464088" y="364113"/>
                  </a:lnTo>
                  <a:lnTo>
                    <a:pt x="469662" y="372957"/>
                  </a:lnTo>
                  <a:lnTo>
                    <a:pt x="474483" y="383274"/>
                  </a:lnTo>
                  <a:lnTo>
                    <a:pt x="478803" y="394574"/>
                  </a:lnTo>
                  <a:lnTo>
                    <a:pt x="480577" y="405422"/>
                  </a:lnTo>
                  <a:lnTo>
                    <a:pt x="480655" y="415971"/>
                  </a:lnTo>
                  <a:lnTo>
                    <a:pt x="479601" y="426319"/>
                  </a:lnTo>
                  <a:lnTo>
                    <a:pt x="476688" y="435428"/>
                  </a:lnTo>
                  <a:lnTo>
                    <a:pt x="472536" y="443712"/>
                  </a:lnTo>
                  <a:lnTo>
                    <a:pt x="467557" y="451445"/>
                  </a:lnTo>
                  <a:lnTo>
                    <a:pt x="459816" y="458811"/>
                  </a:lnTo>
                  <a:lnTo>
                    <a:pt x="450235" y="465932"/>
                  </a:lnTo>
                  <a:lnTo>
                    <a:pt x="439426" y="472891"/>
                  </a:lnTo>
                  <a:lnTo>
                    <a:pt x="426693" y="477529"/>
                  </a:lnTo>
                  <a:lnTo>
                    <a:pt x="412678" y="480622"/>
                  </a:lnTo>
                  <a:lnTo>
                    <a:pt x="397808" y="482683"/>
                  </a:lnTo>
                  <a:lnTo>
                    <a:pt x="383474" y="485163"/>
                  </a:lnTo>
                  <a:lnTo>
                    <a:pt x="369496" y="487922"/>
                  </a:lnTo>
                  <a:lnTo>
                    <a:pt x="355756" y="490866"/>
                  </a:lnTo>
                  <a:lnTo>
                    <a:pt x="341070" y="492829"/>
                  </a:lnTo>
                  <a:lnTo>
                    <a:pt x="325753" y="494137"/>
                  </a:lnTo>
                  <a:lnTo>
                    <a:pt x="310015" y="495010"/>
                  </a:lnTo>
                  <a:lnTo>
                    <a:pt x="280738" y="495979"/>
                  </a:lnTo>
                  <a:lnTo>
                    <a:pt x="228800" y="4967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4018903" y="5152950"/>
              <a:ext cx="9949" cy="1"/>
            </a:xfrm>
            <a:custGeom>
              <a:avLst/>
              <a:gdLst/>
              <a:ahLst/>
              <a:cxnLst/>
              <a:rect l="0" t="0" r="0" b="0"/>
              <a:pathLst>
                <a:path w="9949" h="1">
                  <a:moveTo>
                    <a:pt x="0" y="0"/>
                  </a:moveTo>
                  <a:lnTo>
                    <a:pt x="994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4209148" y="4661536"/>
              <a:ext cx="324696" cy="548949"/>
            </a:xfrm>
            <a:custGeom>
              <a:avLst/>
              <a:gdLst/>
              <a:ahLst/>
              <a:cxnLst/>
              <a:rect l="0" t="0" r="0" b="0"/>
              <a:pathLst>
                <a:path w="324696" h="548949">
                  <a:moveTo>
                    <a:pt x="257405" y="83555"/>
                  </a:moveTo>
                  <a:lnTo>
                    <a:pt x="202072" y="28222"/>
                  </a:lnTo>
                  <a:lnTo>
                    <a:pt x="192884" y="22349"/>
                  </a:lnTo>
                  <a:lnTo>
                    <a:pt x="182337" y="17329"/>
                  </a:lnTo>
                  <a:lnTo>
                    <a:pt x="170885" y="12877"/>
                  </a:lnTo>
                  <a:lnTo>
                    <a:pt x="149317" y="4983"/>
                  </a:lnTo>
                  <a:lnTo>
                    <a:pt x="138923" y="1330"/>
                  </a:lnTo>
                  <a:lnTo>
                    <a:pt x="126468" y="0"/>
                  </a:lnTo>
                  <a:lnTo>
                    <a:pt x="112637" y="219"/>
                  </a:lnTo>
                  <a:lnTo>
                    <a:pt x="97891" y="1470"/>
                  </a:lnTo>
                  <a:lnTo>
                    <a:pt x="84744" y="4515"/>
                  </a:lnTo>
                  <a:lnTo>
                    <a:pt x="72663" y="8756"/>
                  </a:lnTo>
                  <a:lnTo>
                    <a:pt x="61294" y="13793"/>
                  </a:lnTo>
                  <a:lnTo>
                    <a:pt x="51503" y="19362"/>
                  </a:lnTo>
                  <a:lnTo>
                    <a:pt x="42766" y="25286"/>
                  </a:lnTo>
                  <a:lnTo>
                    <a:pt x="34730" y="31445"/>
                  </a:lnTo>
                  <a:lnTo>
                    <a:pt x="27162" y="39972"/>
                  </a:lnTo>
                  <a:lnTo>
                    <a:pt x="19907" y="50079"/>
                  </a:lnTo>
                  <a:lnTo>
                    <a:pt x="12859" y="61237"/>
                  </a:lnTo>
                  <a:lnTo>
                    <a:pt x="8160" y="73098"/>
                  </a:lnTo>
                  <a:lnTo>
                    <a:pt x="5028" y="85426"/>
                  </a:lnTo>
                  <a:lnTo>
                    <a:pt x="2939" y="98066"/>
                  </a:lnTo>
                  <a:lnTo>
                    <a:pt x="1547" y="112019"/>
                  </a:lnTo>
                  <a:lnTo>
                    <a:pt x="619" y="126848"/>
                  </a:lnTo>
                  <a:lnTo>
                    <a:pt x="0" y="142261"/>
                  </a:lnTo>
                  <a:lnTo>
                    <a:pt x="693" y="158062"/>
                  </a:lnTo>
                  <a:lnTo>
                    <a:pt x="2260" y="174123"/>
                  </a:lnTo>
                  <a:lnTo>
                    <a:pt x="6949" y="207811"/>
                  </a:lnTo>
                  <a:lnTo>
                    <a:pt x="12717" y="244889"/>
                  </a:lnTo>
                  <a:lnTo>
                    <a:pt x="15803" y="260746"/>
                  </a:lnTo>
                  <a:lnTo>
                    <a:pt x="18966" y="274632"/>
                  </a:lnTo>
                  <a:lnTo>
                    <a:pt x="22179" y="287206"/>
                  </a:lnTo>
                  <a:lnTo>
                    <a:pt x="26532" y="298905"/>
                  </a:lnTo>
                  <a:lnTo>
                    <a:pt x="31645" y="310020"/>
                  </a:lnTo>
                  <a:lnTo>
                    <a:pt x="37264" y="320746"/>
                  </a:lnTo>
                  <a:lnTo>
                    <a:pt x="42115" y="331212"/>
                  </a:lnTo>
                  <a:lnTo>
                    <a:pt x="46454" y="341506"/>
                  </a:lnTo>
                  <a:lnTo>
                    <a:pt x="50453" y="351684"/>
                  </a:lnTo>
                  <a:lnTo>
                    <a:pt x="55329" y="361786"/>
                  </a:lnTo>
                  <a:lnTo>
                    <a:pt x="60790" y="371836"/>
                  </a:lnTo>
                  <a:lnTo>
                    <a:pt x="66642" y="381852"/>
                  </a:lnTo>
                  <a:lnTo>
                    <a:pt x="79039" y="401823"/>
                  </a:lnTo>
                  <a:lnTo>
                    <a:pt x="111596" y="451615"/>
                  </a:lnTo>
                  <a:lnTo>
                    <a:pt x="124809" y="471515"/>
                  </a:lnTo>
                  <a:lnTo>
                    <a:pt x="131427" y="480359"/>
                  </a:lnTo>
                  <a:lnTo>
                    <a:pt x="138050" y="488465"/>
                  </a:lnTo>
                  <a:lnTo>
                    <a:pt x="144676" y="496080"/>
                  </a:lnTo>
                  <a:lnTo>
                    <a:pt x="151304" y="503367"/>
                  </a:lnTo>
                  <a:lnTo>
                    <a:pt x="164563" y="517359"/>
                  </a:lnTo>
                  <a:lnTo>
                    <a:pt x="172299" y="523080"/>
                  </a:lnTo>
                  <a:lnTo>
                    <a:pt x="180772" y="527999"/>
                  </a:lnTo>
                  <a:lnTo>
                    <a:pt x="189737" y="532383"/>
                  </a:lnTo>
                  <a:lnTo>
                    <a:pt x="199029" y="536412"/>
                  </a:lnTo>
                  <a:lnTo>
                    <a:pt x="208540" y="540203"/>
                  </a:lnTo>
                  <a:lnTo>
                    <a:pt x="218197" y="543835"/>
                  </a:lnTo>
                  <a:lnTo>
                    <a:pt x="229055" y="546257"/>
                  </a:lnTo>
                  <a:lnTo>
                    <a:pt x="240716" y="547871"/>
                  </a:lnTo>
                  <a:lnTo>
                    <a:pt x="252911" y="548948"/>
                  </a:lnTo>
                  <a:lnTo>
                    <a:pt x="264357" y="547455"/>
                  </a:lnTo>
                  <a:lnTo>
                    <a:pt x="275303" y="544249"/>
                  </a:lnTo>
                  <a:lnTo>
                    <a:pt x="285917" y="539901"/>
                  </a:lnTo>
                  <a:lnTo>
                    <a:pt x="294098" y="533686"/>
                  </a:lnTo>
                  <a:lnTo>
                    <a:pt x="300657" y="526227"/>
                  </a:lnTo>
                  <a:lnTo>
                    <a:pt x="306136" y="517939"/>
                  </a:lnTo>
                  <a:lnTo>
                    <a:pt x="310893" y="509097"/>
                  </a:lnTo>
                  <a:lnTo>
                    <a:pt x="315170" y="499887"/>
                  </a:lnTo>
                  <a:lnTo>
                    <a:pt x="319127" y="490431"/>
                  </a:lnTo>
                  <a:lnTo>
                    <a:pt x="321764" y="479705"/>
                  </a:lnTo>
                  <a:lnTo>
                    <a:pt x="323523" y="468134"/>
                  </a:lnTo>
                  <a:lnTo>
                    <a:pt x="324695" y="455998"/>
                  </a:lnTo>
                  <a:lnTo>
                    <a:pt x="323266" y="444592"/>
                  </a:lnTo>
                  <a:lnTo>
                    <a:pt x="320103" y="433672"/>
                  </a:lnTo>
                  <a:lnTo>
                    <a:pt x="315783" y="423076"/>
                  </a:lnTo>
                  <a:lnTo>
                    <a:pt x="311798" y="411591"/>
                  </a:lnTo>
                  <a:lnTo>
                    <a:pt x="308036" y="399513"/>
                  </a:lnTo>
                  <a:lnTo>
                    <a:pt x="304423" y="387039"/>
                  </a:lnTo>
                  <a:lnTo>
                    <a:pt x="299803" y="376513"/>
                  </a:lnTo>
                  <a:lnTo>
                    <a:pt x="294513" y="367285"/>
                  </a:lnTo>
                  <a:lnTo>
                    <a:pt x="288776" y="358923"/>
                  </a:lnTo>
                  <a:lnTo>
                    <a:pt x="282740" y="351137"/>
                  </a:lnTo>
                  <a:lnTo>
                    <a:pt x="276506" y="343736"/>
                  </a:lnTo>
                  <a:lnTo>
                    <a:pt x="270139" y="336591"/>
                  </a:lnTo>
                  <a:lnTo>
                    <a:pt x="261473" y="331828"/>
                  </a:lnTo>
                  <a:lnTo>
                    <a:pt x="251275" y="328652"/>
                  </a:lnTo>
                  <a:lnTo>
                    <a:pt x="240054" y="326535"/>
                  </a:lnTo>
                  <a:lnTo>
                    <a:pt x="230363" y="329545"/>
                  </a:lnTo>
                  <a:lnTo>
                    <a:pt x="221693" y="335973"/>
                  </a:lnTo>
                  <a:lnTo>
                    <a:pt x="197719" y="39193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6396423" y="5466897"/>
            <a:ext cx="1054063" cy="1420350"/>
            <a:chOff x="6396423" y="5466897"/>
            <a:chExt cx="1054063" cy="1420350"/>
          </a:xfrm>
        </p:grpSpPr>
        <p:sp>
          <p:nvSpPr>
            <p:cNvPr id="22" name="Freeform 21"/>
            <p:cNvSpPr/>
            <p:nvPr/>
          </p:nvSpPr>
          <p:spPr>
            <a:xfrm>
              <a:off x="6963446" y="5521018"/>
              <a:ext cx="19858" cy="527233"/>
            </a:xfrm>
            <a:custGeom>
              <a:avLst/>
              <a:gdLst/>
              <a:ahLst/>
              <a:cxnLst/>
              <a:rect l="0" t="0" r="0" b="0"/>
              <a:pathLst>
                <a:path w="19858" h="527233">
                  <a:moveTo>
                    <a:pt x="0" y="0"/>
                  </a:moveTo>
                  <a:lnTo>
                    <a:pt x="5281" y="21123"/>
                  </a:lnTo>
                  <a:lnTo>
                    <a:pt x="6837" y="31767"/>
                  </a:lnTo>
                  <a:lnTo>
                    <a:pt x="7874" y="43284"/>
                  </a:lnTo>
                  <a:lnTo>
                    <a:pt x="8565" y="55383"/>
                  </a:lnTo>
                  <a:lnTo>
                    <a:pt x="10131" y="67871"/>
                  </a:lnTo>
                  <a:lnTo>
                    <a:pt x="12280" y="80617"/>
                  </a:lnTo>
                  <a:lnTo>
                    <a:pt x="14819" y="93536"/>
                  </a:lnTo>
                  <a:lnTo>
                    <a:pt x="16511" y="107675"/>
                  </a:lnTo>
                  <a:lnTo>
                    <a:pt x="17639" y="122627"/>
                  </a:lnTo>
                  <a:lnTo>
                    <a:pt x="18392" y="138122"/>
                  </a:lnTo>
                  <a:lnTo>
                    <a:pt x="19227" y="167129"/>
                  </a:lnTo>
                  <a:lnTo>
                    <a:pt x="19837" y="264268"/>
                  </a:lnTo>
                  <a:lnTo>
                    <a:pt x="19857" y="278972"/>
                  </a:lnTo>
                  <a:lnTo>
                    <a:pt x="18765" y="292091"/>
                  </a:lnTo>
                  <a:lnTo>
                    <a:pt x="16931" y="304153"/>
                  </a:lnTo>
                  <a:lnTo>
                    <a:pt x="14603" y="315510"/>
                  </a:lnTo>
                  <a:lnTo>
                    <a:pt x="13052" y="330818"/>
                  </a:lnTo>
                  <a:lnTo>
                    <a:pt x="12017" y="348761"/>
                  </a:lnTo>
                  <a:lnTo>
                    <a:pt x="10867" y="388225"/>
                  </a:lnTo>
                  <a:lnTo>
                    <a:pt x="10357" y="427871"/>
                  </a:lnTo>
                  <a:lnTo>
                    <a:pt x="9115" y="445517"/>
                  </a:lnTo>
                  <a:lnTo>
                    <a:pt x="0" y="52723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6707709" y="5550861"/>
              <a:ext cx="285582" cy="298435"/>
            </a:xfrm>
            <a:custGeom>
              <a:avLst/>
              <a:gdLst/>
              <a:ahLst/>
              <a:cxnLst/>
              <a:rect l="0" t="0" r="0" b="0"/>
              <a:pathLst>
                <a:path w="285582" h="298435">
                  <a:moveTo>
                    <a:pt x="285581" y="298434"/>
                  </a:moveTo>
                  <a:lnTo>
                    <a:pt x="264457" y="293153"/>
                  </a:lnTo>
                  <a:lnTo>
                    <a:pt x="253813" y="289387"/>
                  </a:lnTo>
                  <a:lnTo>
                    <a:pt x="242296" y="284665"/>
                  </a:lnTo>
                  <a:lnTo>
                    <a:pt x="230196" y="279307"/>
                  </a:lnTo>
                  <a:lnTo>
                    <a:pt x="216604" y="274629"/>
                  </a:lnTo>
                  <a:lnTo>
                    <a:pt x="202015" y="270406"/>
                  </a:lnTo>
                  <a:lnTo>
                    <a:pt x="186763" y="266485"/>
                  </a:lnTo>
                  <a:lnTo>
                    <a:pt x="155079" y="259180"/>
                  </a:lnTo>
                  <a:lnTo>
                    <a:pt x="138893" y="255685"/>
                  </a:lnTo>
                  <a:lnTo>
                    <a:pt x="123681" y="253355"/>
                  </a:lnTo>
                  <a:lnTo>
                    <a:pt x="109118" y="251802"/>
                  </a:lnTo>
                  <a:lnTo>
                    <a:pt x="94988" y="250766"/>
                  </a:lnTo>
                  <a:lnTo>
                    <a:pt x="81147" y="248971"/>
                  </a:lnTo>
                  <a:lnTo>
                    <a:pt x="67499" y="246668"/>
                  </a:lnTo>
                  <a:lnTo>
                    <a:pt x="53979" y="244027"/>
                  </a:lnTo>
                  <a:lnTo>
                    <a:pt x="42754" y="240057"/>
                  </a:lnTo>
                  <a:lnTo>
                    <a:pt x="33061" y="235199"/>
                  </a:lnTo>
                  <a:lnTo>
                    <a:pt x="24389" y="229750"/>
                  </a:lnTo>
                  <a:lnTo>
                    <a:pt x="17501" y="222801"/>
                  </a:lnTo>
                  <a:lnTo>
                    <a:pt x="11804" y="214853"/>
                  </a:lnTo>
                  <a:lnTo>
                    <a:pt x="6902" y="206238"/>
                  </a:lnTo>
                  <a:lnTo>
                    <a:pt x="3633" y="194968"/>
                  </a:lnTo>
                  <a:lnTo>
                    <a:pt x="1453" y="181928"/>
                  </a:lnTo>
                  <a:lnTo>
                    <a:pt x="0" y="167708"/>
                  </a:lnTo>
                  <a:lnTo>
                    <a:pt x="1242" y="154913"/>
                  </a:lnTo>
                  <a:lnTo>
                    <a:pt x="4281" y="143067"/>
                  </a:lnTo>
                  <a:lnTo>
                    <a:pt x="8518" y="131853"/>
                  </a:lnTo>
                  <a:lnTo>
                    <a:pt x="13552" y="121061"/>
                  </a:lnTo>
                  <a:lnTo>
                    <a:pt x="19119" y="110551"/>
                  </a:lnTo>
                  <a:lnTo>
                    <a:pt x="25042" y="100228"/>
                  </a:lnTo>
                  <a:lnTo>
                    <a:pt x="31200" y="90030"/>
                  </a:lnTo>
                  <a:lnTo>
                    <a:pt x="43938" y="69857"/>
                  </a:lnTo>
                  <a:lnTo>
                    <a:pt x="56968" y="49838"/>
                  </a:lnTo>
                  <a:lnTo>
                    <a:pt x="8662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7073619" y="5466897"/>
              <a:ext cx="376867" cy="604604"/>
            </a:xfrm>
            <a:custGeom>
              <a:avLst/>
              <a:gdLst/>
              <a:ahLst/>
              <a:cxnLst/>
              <a:rect l="0" t="0" r="0" b="0"/>
              <a:pathLst>
                <a:path w="376867" h="604604">
                  <a:moveTo>
                    <a:pt x="138522" y="83964"/>
                  </a:moveTo>
                  <a:lnTo>
                    <a:pt x="122679" y="94526"/>
                  </a:lnTo>
                  <a:lnTo>
                    <a:pt x="115801" y="100953"/>
                  </a:lnTo>
                  <a:lnTo>
                    <a:pt x="109006" y="108554"/>
                  </a:lnTo>
                  <a:lnTo>
                    <a:pt x="102265" y="116937"/>
                  </a:lnTo>
                  <a:lnTo>
                    <a:pt x="94455" y="125842"/>
                  </a:lnTo>
                  <a:lnTo>
                    <a:pt x="85933" y="135094"/>
                  </a:lnTo>
                  <a:lnTo>
                    <a:pt x="76935" y="144578"/>
                  </a:lnTo>
                  <a:lnTo>
                    <a:pt x="69831" y="154217"/>
                  </a:lnTo>
                  <a:lnTo>
                    <a:pt x="63990" y="163958"/>
                  </a:lnTo>
                  <a:lnTo>
                    <a:pt x="41392" y="208700"/>
                  </a:lnTo>
                  <a:lnTo>
                    <a:pt x="35083" y="222387"/>
                  </a:lnTo>
                  <a:lnTo>
                    <a:pt x="22178" y="252332"/>
                  </a:lnTo>
                  <a:lnTo>
                    <a:pt x="16746" y="268054"/>
                  </a:lnTo>
                  <a:lnTo>
                    <a:pt x="12020" y="284063"/>
                  </a:lnTo>
                  <a:lnTo>
                    <a:pt x="7765" y="300261"/>
                  </a:lnTo>
                  <a:lnTo>
                    <a:pt x="4927" y="316587"/>
                  </a:lnTo>
                  <a:lnTo>
                    <a:pt x="3035" y="332997"/>
                  </a:lnTo>
                  <a:lnTo>
                    <a:pt x="1774" y="349464"/>
                  </a:lnTo>
                  <a:lnTo>
                    <a:pt x="934" y="365969"/>
                  </a:lnTo>
                  <a:lnTo>
                    <a:pt x="0" y="399044"/>
                  </a:lnTo>
                  <a:lnTo>
                    <a:pt x="856" y="413391"/>
                  </a:lnTo>
                  <a:lnTo>
                    <a:pt x="2532" y="426271"/>
                  </a:lnTo>
                  <a:lnTo>
                    <a:pt x="4755" y="438174"/>
                  </a:lnTo>
                  <a:lnTo>
                    <a:pt x="10172" y="463189"/>
                  </a:lnTo>
                  <a:lnTo>
                    <a:pt x="13164" y="476050"/>
                  </a:lnTo>
                  <a:lnTo>
                    <a:pt x="17369" y="486834"/>
                  </a:lnTo>
                  <a:lnTo>
                    <a:pt x="27937" y="504712"/>
                  </a:lnTo>
                  <a:lnTo>
                    <a:pt x="34955" y="513679"/>
                  </a:lnTo>
                  <a:lnTo>
                    <a:pt x="42950" y="522974"/>
                  </a:lnTo>
                  <a:lnTo>
                    <a:pt x="59571" y="541038"/>
                  </a:lnTo>
                  <a:lnTo>
                    <a:pt x="74326" y="556435"/>
                  </a:lnTo>
                  <a:lnTo>
                    <a:pt x="82461" y="562530"/>
                  </a:lnTo>
                  <a:lnTo>
                    <a:pt x="91200" y="567699"/>
                  </a:lnTo>
                  <a:lnTo>
                    <a:pt x="134332" y="589218"/>
                  </a:lnTo>
                  <a:lnTo>
                    <a:pt x="147887" y="594333"/>
                  </a:lnTo>
                  <a:lnTo>
                    <a:pt x="162450" y="598849"/>
                  </a:lnTo>
                  <a:lnTo>
                    <a:pt x="177685" y="602965"/>
                  </a:lnTo>
                  <a:lnTo>
                    <a:pt x="193369" y="604603"/>
                  </a:lnTo>
                  <a:lnTo>
                    <a:pt x="209351" y="604591"/>
                  </a:lnTo>
                  <a:lnTo>
                    <a:pt x="225533" y="603477"/>
                  </a:lnTo>
                  <a:lnTo>
                    <a:pt x="240741" y="601629"/>
                  </a:lnTo>
                  <a:lnTo>
                    <a:pt x="255301" y="599292"/>
                  </a:lnTo>
                  <a:lnTo>
                    <a:pt x="269430" y="596628"/>
                  </a:lnTo>
                  <a:lnTo>
                    <a:pt x="282165" y="592642"/>
                  </a:lnTo>
                  <a:lnTo>
                    <a:pt x="293971" y="587774"/>
                  </a:lnTo>
                  <a:lnTo>
                    <a:pt x="305157" y="582318"/>
                  </a:lnTo>
                  <a:lnTo>
                    <a:pt x="315930" y="575364"/>
                  </a:lnTo>
                  <a:lnTo>
                    <a:pt x="326428" y="567412"/>
                  </a:lnTo>
                  <a:lnTo>
                    <a:pt x="336743" y="558796"/>
                  </a:lnTo>
                  <a:lnTo>
                    <a:pt x="345831" y="549735"/>
                  </a:lnTo>
                  <a:lnTo>
                    <a:pt x="354099" y="540379"/>
                  </a:lnTo>
                  <a:lnTo>
                    <a:pt x="361822" y="530826"/>
                  </a:lnTo>
                  <a:lnTo>
                    <a:pt x="366971" y="518930"/>
                  </a:lnTo>
                  <a:lnTo>
                    <a:pt x="370404" y="505473"/>
                  </a:lnTo>
                  <a:lnTo>
                    <a:pt x="372692" y="490975"/>
                  </a:lnTo>
                  <a:lnTo>
                    <a:pt x="374217" y="476889"/>
                  </a:lnTo>
                  <a:lnTo>
                    <a:pt x="375234" y="463077"/>
                  </a:lnTo>
                  <a:lnTo>
                    <a:pt x="375913" y="449447"/>
                  </a:lnTo>
                  <a:lnTo>
                    <a:pt x="376665" y="419566"/>
                  </a:lnTo>
                  <a:lnTo>
                    <a:pt x="376866" y="403861"/>
                  </a:lnTo>
                  <a:lnTo>
                    <a:pt x="375895" y="390074"/>
                  </a:lnTo>
                  <a:lnTo>
                    <a:pt x="374142" y="377568"/>
                  </a:lnTo>
                  <a:lnTo>
                    <a:pt x="371869" y="365914"/>
                  </a:lnTo>
                  <a:lnTo>
                    <a:pt x="370352" y="352618"/>
                  </a:lnTo>
                  <a:lnTo>
                    <a:pt x="369342" y="338228"/>
                  </a:lnTo>
                  <a:lnTo>
                    <a:pt x="368668" y="323108"/>
                  </a:lnTo>
                  <a:lnTo>
                    <a:pt x="367114" y="309712"/>
                  </a:lnTo>
                  <a:lnTo>
                    <a:pt x="364972" y="297465"/>
                  </a:lnTo>
                  <a:lnTo>
                    <a:pt x="362439" y="285985"/>
                  </a:lnTo>
                  <a:lnTo>
                    <a:pt x="359645" y="275016"/>
                  </a:lnTo>
                  <a:lnTo>
                    <a:pt x="356677" y="264387"/>
                  </a:lnTo>
                  <a:lnTo>
                    <a:pt x="353593" y="253985"/>
                  </a:lnTo>
                  <a:lnTo>
                    <a:pt x="349327" y="241524"/>
                  </a:lnTo>
                  <a:lnTo>
                    <a:pt x="338691" y="212940"/>
                  </a:lnTo>
                  <a:lnTo>
                    <a:pt x="320275" y="165778"/>
                  </a:lnTo>
                  <a:lnTo>
                    <a:pt x="313851" y="152876"/>
                  </a:lnTo>
                  <a:lnTo>
                    <a:pt x="307357" y="142064"/>
                  </a:lnTo>
                  <a:lnTo>
                    <a:pt x="300817" y="132645"/>
                  </a:lnTo>
                  <a:lnTo>
                    <a:pt x="275771" y="98265"/>
                  </a:lnTo>
                  <a:lnTo>
                    <a:pt x="267601" y="87972"/>
                  </a:lnTo>
                  <a:lnTo>
                    <a:pt x="259945" y="78899"/>
                  </a:lnTo>
                  <a:lnTo>
                    <a:pt x="252629" y="70639"/>
                  </a:lnTo>
                  <a:lnTo>
                    <a:pt x="238607" y="55567"/>
                  </a:lnTo>
                  <a:lnTo>
                    <a:pt x="231773" y="48453"/>
                  </a:lnTo>
                  <a:lnTo>
                    <a:pt x="223900" y="42605"/>
                  </a:lnTo>
                  <a:lnTo>
                    <a:pt x="215336" y="37601"/>
                  </a:lnTo>
                  <a:lnTo>
                    <a:pt x="206311" y="33160"/>
                  </a:lnTo>
                  <a:lnTo>
                    <a:pt x="196979" y="29094"/>
                  </a:lnTo>
                  <a:lnTo>
                    <a:pt x="187441" y="25278"/>
                  </a:lnTo>
                  <a:lnTo>
                    <a:pt x="168000" y="18091"/>
                  </a:lnTo>
                  <a:lnTo>
                    <a:pt x="118578" y="1125"/>
                  </a:lnTo>
                  <a:lnTo>
                    <a:pt x="105331" y="0"/>
                  </a:lnTo>
                  <a:lnTo>
                    <a:pt x="89867" y="355"/>
                  </a:lnTo>
                  <a:lnTo>
                    <a:pt x="29096" y="43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6515796" y="6167624"/>
              <a:ext cx="29844" cy="368068"/>
            </a:xfrm>
            <a:custGeom>
              <a:avLst/>
              <a:gdLst/>
              <a:ahLst/>
              <a:cxnLst/>
              <a:rect l="0" t="0" r="0" b="0"/>
              <a:pathLst>
                <a:path w="29844" h="368068">
                  <a:moveTo>
                    <a:pt x="0" y="0"/>
                  </a:moveTo>
                  <a:lnTo>
                    <a:pt x="5281" y="21123"/>
                  </a:lnTo>
                  <a:lnTo>
                    <a:pt x="6836" y="31767"/>
                  </a:lnTo>
                  <a:lnTo>
                    <a:pt x="7874" y="43284"/>
                  </a:lnTo>
                  <a:lnTo>
                    <a:pt x="8565" y="55383"/>
                  </a:lnTo>
                  <a:lnTo>
                    <a:pt x="9333" y="80617"/>
                  </a:lnTo>
                  <a:lnTo>
                    <a:pt x="9538" y="93536"/>
                  </a:lnTo>
                  <a:lnTo>
                    <a:pt x="10780" y="105464"/>
                  </a:lnTo>
                  <a:lnTo>
                    <a:pt x="12714" y="116732"/>
                  </a:lnTo>
                  <a:lnTo>
                    <a:pt x="15107" y="127560"/>
                  </a:lnTo>
                  <a:lnTo>
                    <a:pt x="16703" y="140306"/>
                  </a:lnTo>
                  <a:lnTo>
                    <a:pt x="17767" y="154329"/>
                  </a:lnTo>
                  <a:lnTo>
                    <a:pt x="18477" y="169205"/>
                  </a:lnTo>
                  <a:lnTo>
                    <a:pt x="19265" y="197523"/>
                  </a:lnTo>
                  <a:lnTo>
                    <a:pt x="19859" y="291717"/>
                  </a:lnTo>
                  <a:lnTo>
                    <a:pt x="20977" y="303904"/>
                  </a:lnTo>
                  <a:lnTo>
                    <a:pt x="22827" y="315344"/>
                  </a:lnTo>
                  <a:lnTo>
                    <a:pt x="29843" y="36806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6694856" y="6107937"/>
              <a:ext cx="29844" cy="378016"/>
            </a:xfrm>
            <a:custGeom>
              <a:avLst/>
              <a:gdLst/>
              <a:ahLst/>
              <a:cxnLst/>
              <a:rect l="0" t="0" r="0" b="0"/>
              <a:pathLst>
                <a:path w="29844" h="378016">
                  <a:moveTo>
                    <a:pt x="0" y="0"/>
                  </a:moveTo>
                  <a:lnTo>
                    <a:pt x="0" y="26405"/>
                  </a:lnTo>
                  <a:lnTo>
                    <a:pt x="1105" y="39709"/>
                  </a:lnTo>
                  <a:lnTo>
                    <a:pt x="2948" y="54106"/>
                  </a:lnTo>
                  <a:lnTo>
                    <a:pt x="5281" y="69230"/>
                  </a:lnTo>
                  <a:lnTo>
                    <a:pt x="6837" y="83733"/>
                  </a:lnTo>
                  <a:lnTo>
                    <a:pt x="7874" y="97824"/>
                  </a:lnTo>
                  <a:lnTo>
                    <a:pt x="8565" y="111639"/>
                  </a:lnTo>
                  <a:lnTo>
                    <a:pt x="10131" y="126376"/>
                  </a:lnTo>
                  <a:lnTo>
                    <a:pt x="12281" y="141727"/>
                  </a:lnTo>
                  <a:lnTo>
                    <a:pt x="14819" y="157487"/>
                  </a:lnTo>
                  <a:lnTo>
                    <a:pt x="16511" y="173521"/>
                  </a:lnTo>
                  <a:lnTo>
                    <a:pt x="17639" y="189736"/>
                  </a:lnTo>
                  <a:lnTo>
                    <a:pt x="18391" y="206073"/>
                  </a:lnTo>
                  <a:lnTo>
                    <a:pt x="19998" y="222491"/>
                  </a:lnTo>
                  <a:lnTo>
                    <a:pt x="22175" y="238963"/>
                  </a:lnTo>
                  <a:lnTo>
                    <a:pt x="24730" y="255470"/>
                  </a:lnTo>
                  <a:lnTo>
                    <a:pt x="26435" y="272002"/>
                  </a:lnTo>
                  <a:lnTo>
                    <a:pt x="27570" y="288550"/>
                  </a:lnTo>
                  <a:lnTo>
                    <a:pt x="28833" y="320568"/>
                  </a:lnTo>
                  <a:lnTo>
                    <a:pt x="29843" y="37801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6396423" y="6615274"/>
              <a:ext cx="527233" cy="271973"/>
            </a:xfrm>
            <a:custGeom>
              <a:avLst/>
              <a:gdLst/>
              <a:ahLst/>
              <a:cxnLst/>
              <a:rect l="0" t="0" r="0" b="0"/>
              <a:pathLst>
                <a:path w="527233" h="271973">
                  <a:moveTo>
                    <a:pt x="0" y="39791"/>
                  </a:moveTo>
                  <a:lnTo>
                    <a:pt x="5281" y="55633"/>
                  </a:lnTo>
                  <a:lnTo>
                    <a:pt x="7941" y="64722"/>
                  </a:lnTo>
                  <a:lnTo>
                    <a:pt x="13846" y="86609"/>
                  </a:lnTo>
                  <a:lnTo>
                    <a:pt x="18073" y="96425"/>
                  </a:lnTo>
                  <a:lnTo>
                    <a:pt x="23101" y="105180"/>
                  </a:lnTo>
                  <a:lnTo>
                    <a:pt x="28665" y="113227"/>
                  </a:lnTo>
                  <a:lnTo>
                    <a:pt x="34584" y="120802"/>
                  </a:lnTo>
                  <a:lnTo>
                    <a:pt x="40741" y="128063"/>
                  </a:lnTo>
                  <a:lnTo>
                    <a:pt x="47056" y="135114"/>
                  </a:lnTo>
                  <a:lnTo>
                    <a:pt x="53477" y="143131"/>
                  </a:lnTo>
                  <a:lnTo>
                    <a:pt x="59968" y="151792"/>
                  </a:lnTo>
                  <a:lnTo>
                    <a:pt x="66506" y="160881"/>
                  </a:lnTo>
                  <a:lnTo>
                    <a:pt x="73075" y="169151"/>
                  </a:lnTo>
                  <a:lnTo>
                    <a:pt x="79666" y="176875"/>
                  </a:lnTo>
                  <a:lnTo>
                    <a:pt x="86270" y="184235"/>
                  </a:lnTo>
                  <a:lnTo>
                    <a:pt x="93988" y="191353"/>
                  </a:lnTo>
                  <a:lnTo>
                    <a:pt x="102450" y="198308"/>
                  </a:lnTo>
                  <a:lnTo>
                    <a:pt x="111406" y="205156"/>
                  </a:lnTo>
                  <a:lnTo>
                    <a:pt x="120693" y="211931"/>
                  </a:lnTo>
                  <a:lnTo>
                    <a:pt x="139855" y="225354"/>
                  </a:lnTo>
                  <a:lnTo>
                    <a:pt x="149607" y="230924"/>
                  </a:lnTo>
                  <a:lnTo>
                    <a:pt x="159425" y="235741"/>
                  </a:lnTo>
                  <a:lnTo>
                    <a:pt x="169286" y="240059"/>
                  </a:lnTo>
                  <a:lnTo>
                    <a:pt x="179176" y="245148"/>
                  </a:lnTo>
                  <a:lnTo>
                    <a:pt x="189085" y="250751"/>
                  </a:lnTo>
                  <a:lnTo>
                    <a:pt x="199006" y="256698"/>
                  </a:lnTo>
                  <a:lnTo>
                    <a:pt x="211148" y="261767"/>
                  </a:lnTo>
                  <a:lnTo>
                    <a:pt x="224769" y="266252"/>
                  </a:lnTo>
                  <a:lnTo>
                    <a:pt x="239376" y="270347"/>
                  </a:lnTo>
                  <a:lnTo>
                    <a:pt x="252430" y="271972"/>
                  </a:lnTo>
                  <a:lnTo>
                    <a:pt x="264448" y="271949"/>
                  </a:lnTo>
                  <a:lnTo>
                    <a:pt x="275776" y="270830"/>
                  </a:lnTo>
                  <a:lnTo>
                    <a:pt x="288855" y="268978"/>
                  </a:lnTo>
                  <a:lnTo>
                    <a:pt x="318124" y="263973"/>
                  </a:lnTo>
                  <a:lnTo>
                    <a:pt x="332561" y="259986"/>
                  </a:lnTo>
                  <a:lnTo>
                    <a:pt x="346608" y="255116"/>
                  </a:lnTo>
                  <a:lnTo>
                    <a:pt x="360393" y="249659"/>
                  </a:lnTo>
                  <a:lnTo>
                    <a:pt x="372899" y="243811"/>
                  </a:lnTo>
                  <a:lnTo>
                    <a:pt x="384552" y="237702"/>
                  </a:lnTo>
                  <a:lnTo>
                    <a:pt x="395636" y="231418"/>
                  </a:lnTo>
                  <a:lnTo>
                    <a:pt x="405237" y="225019"/>
                  </a:lnTo>
                  <a:lnTo>
                    <a:pt x="413848" y="218542"/>
                  </a:lnTo>
                  <a:lnTo>
                    <a:pt x="421799" y="212013"/>
                  </a:lnTo>
                  <a:lnTo>
                    <a:pt x="429311" y="205449"/>
                  </a:lnTo>
                  <a:lnTo>
                    <a:pt x="436529" y="198864"/>
                  </a:lnTo>
                  <a:lnTo>
                    <a:pt x="443552" y="192263"/>
                  </a:lnTo>
                  <a:lnTo>
                    <a:pt x="450445" y="184545"/>
                  </a:lnTo>
                  <a:lnTo>
                    <a:pt x="457250" y="176085"/>
                  </a:lnTo>
                  <a:lnTo>
                    <a:pt x="463998" y="167129"/>
                  </a:lnTo>
                  <a:lnTo>
                    <a:pt x="477390" y="148335"/>
                  </a:lnTo>
                  <a:lnTo>
                    <a:pt x="484057" y="138681"/>
                  </a:lnTo>
                  <a:lnTo>
                    <a:pt x="489606" y="128929"/>
                  </a:lnTo>
                  <a:lnTo>
                    <a:pt x="494410" y="119112"/>
                  </a:lnTo>
                  <a:lnTo>
                    <a:pt x="498719" y="109251"/>
                  </a:lnTo>
                  <a:lnTo>
                    <a:pt x="502696" y="98256"/>
                  </a:lnTo>
                  <a:lnTo>
                    <a:pt x="506454" y="86505"/>
                  </a:lnTo>
                  <a:lnTo>
                    <a:pt x="513576" y="62764"/>
                  </a:lnTo>
                  <a:lnTo>
                    <a:pt x="517023" y="51790"/>
                  </a:lnTo>
                  <a:lnTo>
                    <a:pt x="52723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AD5B"/>
            </a:gs>
            <a:gs pos="100000">
              <a:srgbClr val="E6E6FA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BKImageTemp.png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85850" y="2514600"/>
            <a:ext cx="4954418" cy="3891146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3" name="Picture 2" descr="clipboard(6).png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050" y="50800"/>
            <a:ext cx="6688046" cy="1948168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4" name="Freeform 3"/>
          <p:cNvSpPr/>
          <p:nvPr/>
        </p:nvSpPr>
        <p:spPr>
          <a:xfrm>
            <a:off x="3672380" y="4760201"/>
            <a:ext cx="1122451" cy="127051"/>
          </a:xfrm>
          <a:custGeom>
            <a:avLst/>
            <a:gdLst/>
            <a:ahLst/>
            <a:cxnLst/>
            <a:rect l="0" t="0" r="0" b="0"/>
            <a:pathLst>
              <a:path w="1122451" h="127051">
                <a:moveTo>
                  <a:pt x="0" y="127050"/>
                </a:moveTo>
                <a:lnTo>
                  <a:pt x="35101" y="117719"/>
                </a:lnTo>
                <a:lnTo>
                  <a:pt x="101181" y="100973"/>
                </a:lnTo>
                <a:lnTo>
                  <a:pt x="175449" y="89619"/>
                </a:lnTo>
                <a:lnTo>
                  <a:pt x="257062" y="77839"/>
                </a:lnTo>
                <a:lnTo>
                  <a:pt x="354638" y="69273"/>
                </a:lnTo>
                <a:lnTo>
                  <a:pt x="453188" y="61712"/>
                </a:lnTo>
                <a:lnTo>
                  <a:pt x="464056" y="59316"/>
                </a:lnTo>
                <a:lnTo>
                  <a:pt x="487922" y="59602"/>
                </a:lnTo>
                <a:lnTo>
                  <a:pt x="513266" y="61202"/>
                </a:lnTo>
                <a:lnTo>
                  <a:pt x="613185" y="49568"/>
                </a:lnTo>
                <a:lnTo>
                  <a:pt x="702708" y="38032"/>
                </a:lnTo>
                <a:lnTo>
                  <a:pt x="795649" y="26955"/>
                </a:lnTo>
                <a:lnTo>
                  <a:pt x="892386" y="24814"/>
                </a:lnTo>
                <a:lnTo>
                  <a:pt x="980519" y="15663"/>
                </a:lnTo>
                <a:lnTo>
                  <a:pt x="1030101" y="11969"/>
                </a:lnTo>
                <a:lnTo>
                  <a:pt x="1089124" y="0"/>
                </a:lnTo>
                <a:lnTo>
                  <a:pt x="1122450" y="478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1571749" y="5004436"/>
            <a:ext cx="1586194" cy="148515"/>
          </a:xfrm>
          <a:custGeom>
            <a:avLst/>
            <a:gdLst/>
            <a:ahLst/>
            <a:cxnLst/>
            <a:rect l="0" t="0" r="0" b="0"/>
            <a:pathLst>
              <a:path w="1586194" h="148515">
                <a:moveTo>
                  <a:pt x="0" y="148514"/>
                </a:moveTo>
                <a:lnTo>
                  <a:pt x="15843" y="143233"/>
                </a:lnTo>
                <a:lnTo>
                  <a:pt x="23825" y="142783"/>
                </a:lnTo>
                <a:lnTo>
                  <a:pt x="113477" y="148226"/>
                </a:lnTo>
                <a:lnTo>
                  <a:pt x="271912" y="148512"/>
                </a:lnTo>
                <a:lnTo>
                  <a:pt x="306418" y="143232"/>
                </a:lnTo>
                <a:lnTo>
                  <a:pt x="347784" y="131546"/>
                </a:lnTo>
                <a:lnTo>
                  <a:pt x="417784" y="108700"/>
                </a:lnTo>
                <a:lnTo>
                  <a:pt x="438797" y="103186"/>
                </a:lnTo>
                <a:lnTo>
                  <a:pt x="519617" y="91160"/>
                </a:lnTo>
                <a:lnTo>
                  <a:pt x="610267" y="83683"/>
                </a:lnTo>
                <a:lnTo>
                  <a:pt x="701879" y="78056"/>
                </a:lnTo>
                <a:lnTo>
                  <a:pt x="786490" y="69563"/>
                </a:lnTo>
                <a:lnTo>
                  <a:pt x="878757" y="68969"/>
                </a:lnTo>
                <a:lnTo>
                  <a:pt x="972674" y="59908"/>
                </a:lnTo>
                <a:lnTo>
                  <a:pt x="1029548" y="56219"/>
                </a:lnTo>
                <a:lnTo>
                  <a:pt x="1073368" y="45174"/>
                </a:lnTo>
                <a:lnTo>
                  <a:pt x="1134790" y="39890"/>
                </a:lnTo>
                <a:lnTo>
                  <a:pt x="1210747" y="36212"/>
                </a:lnTo>
                <a:lnTo>
                  <a:pt x="1245566" y="31236"/>
                </a:lnTo>
                <a:lnTo>
                  <a:pt x="1336441" y="29264"/>
                </a:lnTo>
                <a:lnTo>
                  <a:pt x="1388292" y="28060"/>
                </a:lnTo>
                <a:lnTo>
                  <a:pt x="1469940" y="16862"/>
                </a:lnTo>
                <a:lnTo>
                  <a:pt x="1504372" y="11502"/>
                </a:lnTo>
                <a:lnTo>
                  <a:pt x="1539627" y="6966"/>
                </a:lnTo>
                <a:lnTo>
                  <a:pt x="1574022" y="1570"/>
                </a:lnTo>
                <a:lnTo>
                  <a:pt x="1586193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1551853" y="5103211"/>
            <a:ext cx="1452377" cy="845562"/>
          </a:xfrm>
          <a:custGeom>
            <a:avLst/>
            <a:gdLst/>
            <a:ahLst/>
            <a:cxnLst/>
            <a:rect l="0" t="0" r="0" b="0"/>
            <a:pathLst>
              <a:path w="1452377" h="845562">
                <a:moveTo>
                  <a:pt x="0" y="0"/>
                </a:moveTo>
                <a:lnTo>
                  <a:pt x="27692" y="27692"/>
                </a:lnTo>
                <a:lnTo>
                  <a:pt x="67714" y="59840"/>
                </a:lnTo>
                <a:lnTo>
                  <a:pt x="101064" y="86245"/>
                </a:lnTo>
                <a:lnTo>
                  <a:pt x="129791" y="106119"/>
                </a:lnTo>
                <a:lnTo>
                  <a:pt x="169206" y="131534"/>
                </a:lnTo>
                <a:lnTo>
                  <a:pt x="197878" y="145697"/>
                </a:lnTo>
                <a:lnTo>
                  <a:pt x="240133" y="176154"/>
                </a:lnTo>
                <a:lnTo>
                  <a:pt x="277707" y="195516"/>
                </a:lnTo>
                <a:lnTo>
                  <a:pt x="348593" y="245503"/>
                </a:lnTo>
                <a:lnTo>
                  <a:pt x="386942" y="265094"/>
                </a:lnTo>
                <a:lnTo>
                  <a:pt x="412100" y="281678"/>
                </a:lnTo>
                <a:lnTo>
                  <a:pt x="444363" y="295188"/>
                </a:lnTo>
                <a:lnTo>
                  <a:pt x="479137" y="318998"/>
                </a:lnTo>
                <a:lnTo>
                  <a:pt x="498120" y="330785"/>
                </a:lnTo>
                <a:lnTo>
                  <a:pt x="537325" y="350305"/>
                </a:lnTo>
                <a:lnTo>
                  <a:pt x="567066" y="365752"/>
                </a:lnTo>
                <a:lnTo>
                  <a:pt x="585833" y="374776"/>
                </a:lnTo>
                <a:lnTo>
                  <a:pt x="618841" y="395634"/>
                </a:lnTo>
                <a:lnTo>
                  <a:pt x="656964" y="416006"/>
                </a:lnTo>
                <a:lnTo>
                  <a:pt x="695321" y="434481"/>
                </a:lnTo>
                <a:lnTo>
                  <a:pt x="737529" y="464679"/>
                </a:lnTo>
                <a:lnTo>
                  <a:pt x="786058" y="489575"/>
                </a:lnTo>
                <a:lnTo>
                  <a:pt x="815773" y="505021"/>
                </a:lnTo>
                <a:lnTo>
                  <a:pt x="855520" y="525424"/>
                </a:lnTo>
                <a:lnTo>
                  <a:pt x="895303" y="550742"/>
                </a:lnTo>
                <a:lnTo>
                  <a:pt x="935092" y="574083"/>
                </a:lnTo>
                <a:lnTo>
                  <a:pt x="974883" y="594945"/>
                </a:lnTo>
                <a:lnTo>
                  <a:pt x="1014674" y="619249"/>
                </a:lnTo>
                <a:lnTo>
                  <a:pt x="1054465" y="638787"/>
                </a:lnTo>
                <a:lnTo>
                  <a:pt x="1094256" y="658325"/>
                </a:lnTo>
                <a:lnTo>
                  <a:pt x="1134047" y="680770"/>
                </a:lnTo>
                <a:lnTo>
                  <a:pt x="1173838" y="706491"/>
                </a:lnTo>
                <a:lnTo>
                  <a:pt x="1203682" y="723300"/>
                </a:lnTo>
                <a:lnTo>
                  <a:pt x="1243473" y="744162"/>
                </a:lnTo>
                <a:lnTo>
                  <a:pt x="1283264" y="768465"/>
                </a:lnTo>
                <a:lnTo>
                  <a:pt x="1323055" y="785056"/>
                </a:lnTo>
                <a:lnTo>
                  <a:pt x="1341845" y="793248"/>
                </a:lnTo>
                <a:lnTo>
                  <a:pt x="1374868" y="813572"/>
                </a:lnTo>
                <a:lnTo>
                  <a:pt x="1403252" y="827977"/>
                </a:lnTo>
                <a:lnTo>
                  <a:pt x="1452376" y="84556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815221" y="4755039"/>
            <a:ext cx="1999505" cy="1104204"/>
          </a:xfrm>
          <a:custGeom>
            <a:avLst/>
            <a:gdLst/>
            <a:ahLst/>
            <a:cxnLst/>
            <a:rect l="0" t="0" r="0" b="0"/>
            <a:pathLst>
              <a:path w="1999505" h="1104204">
                <a:moveTo>
                  <a:pt x="1999504" y="0"/>
                </a:moveTo>
                <a:lnTo>
                  <a:pt x="1994223" y="15843"/>
                </a:lnTo>
                <a:lnTo>
                  <a:pt x="1989352" y="22720"/>
                </a:lnTo>
                <a:lnTo>
                  <a:pt x="1966653" y="42961"/>
                </a:lnTo>
                <a:lnTo>
                  <a:pt x="1924807" y="76247"/>
                </a:lnTo>
                <a:lnTo>
                  <a:pt x="1907724" y="86574"/>
                </a:lnTo>
                <a:lnTo>
                  <a:pt x="1890184" y="95953"/>
                </a:lnTo>
                <a:lnTo>
                  <a:pt x="1848773" y="126414"/>
                </a:lnTo>
                <a:lnTo>
                  <a:pt x="1811171" y="159218"/>
                </a:lnTo>
                <a:lnTo>
                  <a:pt x="1804314" y="165832"/>
                </a:lnTo>
                <a:lnTo>
                  <a:pt x="1787853" y="176128"/>
                </a:lnTo>
                <a:lnTo>
                  <a:pt x="1730673" y="206572"/>
                </a:lnTo>
                <a:lnTo>
                  <a:pt x="1661266" y="240543"/>
                </a:lnTo>
                <a:lnTo>
                  <a:pt x="1611539" y="269263"/>
                </a:lnTo>
                <a:lnTo>
                  <a:pt x="1561802" y="300733"/>
                </a:lnTo>
                <a:lnTo>
                  <a:pt x="1533064" y="314834"/>
                </a:lnTo>
                <a:lnTo>
                  <a:pt x="1500041" y="335897"/>
                </a:lnTo>
                <a:lnTo>
                  <a:pt x="1442247" y="365789"/>
                </a:lnTo>
                <a:lnTo>
                  <a:pt x="1423558" y="374792"/>
                </a:lnTo>
                <a:lnTo>
                  <a:pt x="1390600" y="395637"/>
                </a:lnTo>
                <a:lnTo>
                  <a:pt x="1342676" y="422133"/>
                </a:lnTo>
                <a:lnTo>
                  <a:pt x="1293176" y="454415"/>
                </a:lnTo>
                <a:lnTo>
                  <a:pt x="1260250" y="479730"/>
                </a:lnTo>
                <a:lnTo>
                  <a:pt x="1203408" y="510472"/>
                </a:lnTo>
                <a:lnTo>
                  <a:pt x="1174863" y="523986"/>
                </a:lnTo>
                <a:lnTo>
                  <a:pt x="1141905" y="544849"/>
                </a:lnTo>
                <a:lnTo>
                  <a:pt x="1124276" y="553852"/>
                </a:lnTo>
                <a:lnTo>
                  <a:pt x="1091999" y="574697"/>
                </a:lnTo>
                <a:lnTo>
                  <a:pt x="1074463" y="583697"/>
                </a:lnTo>
                <a:lnTo>
                  <a:pt x="1051056" y="600088"/>
                </a:lnTo>
                <a:lnTo>
                  <a:pt x="1024717" y="613541"/>
                </a:lnTo>
                <a:lnTo>
                  <a:pt x="1001316" y="629931"/>
                </a:lnTo>
                <a:lnTo>
                  <a:pt x="974978" y="643384"/>
                </a:lnTo>
                <a:lnTo>
                  <a:pt x="951577" y="659775"/>
                </a:lnTo>
                <a:lnTo>
                  <a:pt x="925239" y="673228"/>
                </a:lnTo>
                <a:lnTo>
                  <a:pt x="874394" y="709908"/>
                </a:lnTo>
                <a:lnTo>
                  <a:pt x="835414" y="733247"/>
                </a:lnTo>
                <a:lnTo>
                  <a:pt x="775910" y="763652"/>
                </a:lnTo>
                <a:lnTo>
                  <a:pt x="706292" y="797619"/>
                </a:lnTo>
                <a:lnTo>
                  <a:pt x="656554" y="818465"/>
                </a:lnTo>
                <a:lnTo>
                  <a:pt x="586920" y="853737"/>
                </a:lnTo>
                <a:lnTo>
                  <a:pt x="529307" y="877682"/>
                </a:lnTo>
                <a:lnTo>
                  <a:pt x="467728" y="907522"/>
                </a:lnTo>
                <a:lnTo>
                  <a:pt x="427791" y="926944"/>
                </a:lnTo>
                <a:lnTo>
                  <a:pt x="368072" y="948222"/>
                </a:lnTo>
                <a:lnTo>
                  <a:pt x="308382" y="976804"/>
                </a:lnTo>
                <a:lnTo>
                  <a:pt x="248695" y="997971"/>
                </a:lnTo>
                <a:lnTo>
                  <a:pt x="129322" y="1037884"/>
                </a:lnTo>
                <a:lnTo>
                  <a:pt x="79583" y="1065285"/>
                </a:lnTo>
                <a:lnTo>
                  <a:pt x="49739" y="1081619"/>
                </a:lnTo>
                <a:lnTo>
                  <a:pt x="0" y="110420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2825169" y="5083316"/>
            <a:ext cx="228800" cy="149217"/>
            <a:chOff x="2825169" y="5083316"/>
            <a:chExt cx="228800" cy="149217"/>
          </a:xfrm>
        </p:grpSpPr>
        <p:sp>
          <p:nvSpPr>
            <p:cNvPr id="8" name="Freeform 7"/>
            <p:cNvSpPr/>
            <p:nvPr/>
          </p:nvSpPr>
          <p:spPr>
            <a:xfrm>
              <a:off x="2845065" y="5093263"/>
              <a:ext cx="208904" cy="139270"/>
            </a:xfrm>
            <a:custGeom>
              <a:avLst/>
              <a:gdLst/>
              <a:ahLst/>
              <a:cxnLst/>
              <a:rect l="0" t="0" r="0" b="0"/>
              <a:pathLst>
                <a:path w="208904" h="139270">
                  <a:moveTo>
                    <a:pt x="0" y="0"/>
                  </a:moveTo>
                  <a:lnTo>
                    <a:pt x="10562" y="10562"/>
                  </a:lnTo>
                  <a:lnTo>
                    <a:pt x="15884" y="16989"/>
                  </a:lnTo>
                  <a:lnTo>
                    <a:pt x="21642" y="24590"/>
                  </a:lnTo>
                  <a:lnTo>
                    <a:pt x="27692" y="32973"/>
                  </a:lnTo>
                  <a:lnTo>
                    <a:pt x="35041" y="40772"/>
                  </a:lnTo>
                  <a:lnTo>
                    <a:pt x="43256" y="48182"/>
                  </a:lnTo>
                  <a:lnTo>
                    <a:pt x="52049" y="55333"/>
                  </a:lnTo>
                  <a:lnTo>
                    <a:pt x="60121" y="62311"/>
                  </a:lnTo>
                  <a:lnTo>
                    <a:pt x="67713" y="69173"/>
                  </a:lnTo>
                  <a:lnTo>
                    <a:pt x="74986" y="75959"/>
                  </a:lnTo>
                  <a:lnTo>
                    <a:pt x="83150" y="82693"/>
                  </a:lnTo>
                  <a:lnTo>
                    <a:pt x="91908" y="89394"/>
                  </a:lnTo>
                  <a:lnTo>
                    <a:pt x="101063" y="96071"/>
                  </a:lnTo>
                  <a:lnTo>
                    <a:pt x="111588" y="102733"/>
                  </a:lnTo>
                  <a:lnTo>
                    <a:pt x="123025" y="109385"/>
                  </a:lnTo>
                  <a:lnTo>
                    <a:pt x="135072" y="116031"/>
                  </a:lnTo>
                  <a:lnTo>
                    <a:pt x="147524" y="121566"/>
                  </a:lnTo>
                  <a:lnTo>
                    <a:pt x="160246" y="126362"/>
                  </a:lnTo>
                  <a:lnTo>
                    <a:pt x="208903" y="13926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2825169" y="5083316"/>
              <a:ext cx="119375" cy="139270"/>
            </a:xfrm>
            <a:custGeom>
              <a:avLst/>
              <a:gdLst/>
              <a:ahLst/>
              <a:cxnLst/>
              <a:rect l="0" t="0" r="0" b="0"/>
              <a:pathLst>
                <a:path w="119375" h="139270">
                  <a:moveTo>
                    <a:pt x="119374" y="0"/>
                  </a:moveTo>
                  <a:lnTo>
                    <a:pt x="72606" y="46768"/>
                  </a:lnTo>
                  <a:lnTo>
                    <a:pt x="66089" y="54390"/>
                  </a:lnTo>
                  <a:lnTo>
                    <a:pt x="59534" y="62787"/>
                  </a:lnTo>
                  <a:lnTo>
                    <a:pt x="52953" y="71701"/>
                  </a:lnTo>
                  <a:lnTo>
                    <a:pt x="45250" y="79855"/>
                  </a:lnTo>
                  <a:lnTo>
                    <a:pt x="36799" y="87501"/>
                  </a:lnTo>
                  <a:lnTo>
                    <a:pt x="27848" y="94809"/>
                  </a:lnTo>
                  <a:lnTo>
                    <a:pt x="20776" y="102997"/>
                  </a:lnTo>
                  <a:lnTo>
                    <a:pt x="14956" y="111771"/>
                  </a:lnTo>
                  <a:lnTo>
                    <a:pt x="0" y="13926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>
            <a:off x="1830391" y="5430710"/>
            <a:ext cx="89531" cy="100257"/>
          </a:xfrm>
          <a:custGeom>
            <a:avLst/>
            <a:gdLst/>
            <a:ahLst/>
            <a:cxnLst/>
            <a:rect l="0" t="0" r="0" b="0"/>
            <a:pathLst>
              <a:path w="89531" h="100257">
                <a:moveTo>
                  <a:pt x="0" y="20673"/>
                </a:moveTo>
                <a:lnTo>
                  <a:pt x="5281" y="4831"/>
                </a:lnTo>
                <a:lnTo>
                  <a:pt x="11258" y="1269"/>
                </a:lnTo>
                <a:lnTo>
                  <a:pt x="19664" y="0"/>
                </a:lnTo>
                <a:lnTo>
                  <a:pt x="29689" y="259"/>
                </a:lnTo>
                <a:lnTo>
                  <a:pt x="38583" y="2643"/>
                </a:lnTo>
                <a:lnTo>
                  <a:pt x="46723" y="6442"/>
                </a:lnTo>
                <a:lnTo>
                  <a:pt x="54360" y="11186"/>
                </a:lnTo>
                <a:lnTo>
                  <a:pt x="58346" y="17664"/>
                </a:lnTo>
                <a:lnTo>
                  <a:pt x="59899" y="25299"/>
                </a:lnTo>
                <a:lnTo>
                  <a:pt x="59828" y="33705"/>
                </a:lnTo>
                <a:lnTo>
                  <a:pt x="57570" y="41520"/>
                </a:lnTo>
                <a:lnTo>
                  <a:pt x="53855" y="48940"/>
                </a:lnTo>
                <a:lnTo>
                  <a:pt x="49167" y="56097"/>
                </a:lnTo>
                <a:lnTo>
                  <a:pt x="43831" y="63079"/>
                </a:lnTo>
                <a:lnTo>
                  <a:pt x="38063" y="69945"/>
                </a:lnTo>
                <a:lnTo>
                  <a:pt x="32007" y="76733"/>
                </a:lnTo>
                <a:lnTo>
                  <a:pt x="31286" y="80152"/>
                </a:lnTo>
                <a:lnTo>
                  <a:pt x="34121" y="81327"/>
                </a:lnTo>
                <a:lnTo>
                  <a:pt x="39327" y="81005"/>
                </a:lnTo>
                <a:lnTo>
                  <a:pt x="46114" y="81895"/>
                </a:lnTo>
                <a:lnTo>
                  <a:pt x="53954" y="83594"/>
                </a:lnTo>
                <a:lnTo>
                  <a:pt x="89530" y="10025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4237754" y="5249576"/>
            <a:ext cx="90137" cy="92383"/>
          </a:xfrm>
          <a:custGeom>
            <a:avLst/>
            <a:gdLst/>
            <a:ahLst/>
            <a:cxnLst/>
            <a:rect l="0" t="0" r="0" b="0"/>
            <a:pathLst>
              <a:path w="90137" h="92383">
                <a:moveTo>
                  <a:pt x="0" y="12800"/>
                </a:moveTo>
                <a:lnTo>
                  <a:pt x="10562" y="2238"/>
                </a:lnTo>
                <a:lnTo>
                  <a:pt x="18094" y="232"/>
                </a:lnTo>
                <a:lnTo>
                  <a:pt x="27537" y="0"/>
                </a:lnTo>
                <a:lnTo>
                  <a:pt x="38254" y="950"/>
                </a:lnTo>
                <a:lnTo>
                  <a:pt x="48714" y="2690"/>
                </a:lnTo>
                <a:lnTo>
                  <a:pt x="59003" y="4954"/>
                </a:lnTo>
                <a:lnTo>
                  <a:pt x="69179" y="7570"/>
                </a:lnTo>
                <a:lnTo>
                  <a:pt x="77068" y="12629"/>
                </a:lnTo>
                <a:lnTo>
                  <a:pt x="83433" y="19318"/>
                </a:lnTo>
                <a:lnTo>
                  <a:pt x="88781" y="27093"/>
                </a:lnTo>
                <a:lnTo>
                  <a:pt x="90136" y="34487"/>
                </a:lnTo>
                <a:lnTo>
                  <a:pt x="88829" y="41627"/>
                </a:lnTo>
                <a:lnTo>
                  <a:pt x="85747" y="48597"/>
                </a:lnTo>
                <a:lnTo>
                  <a:pt x="80376" y="55455"/>
                </a:lnTo>
                <a:lnTo>
                  <a:pt x="73480" y="62237"/>
                </a:lnTo>
                <a:lnTo>
                  <a:pt x="65566" y="68970"/>
                </a:lnTo>
                <a:lnTo>
                  <a:pt x="56974" y="74563"/>
                </a:lnTo>
                <a:lnTo>
                  <a:pt x="47931" y="79397"/>
                </a:lnTo>
                <a:lnTo>
                  <a:pt x="38586" y="83725"/>
                </a:lnTo>
                <a:lnTo>
                  <a:pt x="35672" y="85506"/>
                </a:lnTo>
                <a:lnTo>
                  <a:pt x="37045" y="85587"/>
                </a:lnTo>
                <a:lnTo>
                  <a:pt x="69635" y="9238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522010" y="4377023"/>
            <a:ext cx="3132312" cy="533145"/>
          </a:xfrm>
          <a:custGeom>
            <a:avLst/>
            <a:gdLst/>
            <a:ahLst/>
            <a:cxnLst/>
            <a:rect l="0" t="0" r="0" b="0"/>
            <a:pathLst>
              <a:path w="3132312" h="533145">
                <a:moveTo>
                  <a:pt x="2172328" y="533144"/>
                </a:moveTo>
                <a:lnTo>
                  <a:pt x="2249215" y="510564"/>
                </a:lnTo>
                <a:lnTo>
                  <a:pt x="2318009" y="491855"/>
                </a:lnTo>
                <a:lnTo>
                  <a:pt x="2412198" y="479049"/>
                </a:lnTo>
                <a:lnTo>
                  <a:pt x="2507515" y="468221"/>
                </a:lnTo>
                <a:lnTo>
                  <a:pt x="2532563" y="466741"/>
                </a:lnTo>
                <a:lnTo>
                  <a:pt x="2624670" y="452739"/>
                </a:lnTo>
                <a:lnTo>
                  <a:pt x="2712726" y="447948"/>
                </a:lnTo>
                <a:lnTo>
                  <a:pt x="2858333" y="447654"/>
                </a:lnTo>
                <a:lnTo>
                  <a:pt x="2952158" y="435370"/>
                </a:lnTo>
                <a:lnTo>
                  <a:pt x="2986590" y="430011"/>
                </a:lnTo>
                <a:lnTo>
                  <a:pt x="3021846" y="425476"/>
                </a:lnTo>
                <a:lnTo>
                  <a:pt x="3103619" y="401138"/>
                </a:lnTo>
                <a:lnTo>
                  <a:pt x="3123564" y="394556"/>
                </a:lnTo>
                <a:lnTo>
                  <a:pt x="3129104" y="389043"/>
                </a:lnTo>
                <a:lnTo>
                  <a:pt x="3131691" y="382051"/>
                </a:lnTo>
                <a:lnTo>
                  <a:pt x="3132311" y="374074"/>
                </a:lnTo>
                <a:lnTo>
                  <a:pt x="3129409" y="366545"/>
                </a:lnTo>
                <a:lnTo>
                  <a:pt x="3117341" y="352286"/>
                </a:lnTo>
                <a:lnTo>
                  <a:pt x="3097977" y="341526"/>
                </a:lnTo>
                <a:lnTo>
                  <a:pt x="3074633" y="334166"/>
                </a:lnTo>
                <a:lnTo>
                  <a:pt x="2984185" y="328621"/>
                </a:lnTo>
                <a:lnTo>
                  <a:pt x="2958846" y="329535"/>
                </a:lnTo>
                <a:lnTo>
                  <a:pt x="2861233" y="337821"/>
                </a:lnTo>
                <a:lnTo>
                  <a:pt x="2764852" y="328876"/>
                </a:lnTo>
                <a:lnTo>
                  <a:pt x="2739781" y="327438"/>
                </a:lnTo>
                <a:lnTo>
                  <a:pt x="2655426" y="318959"/>
                </a:lnTo>
                <a:lnTo>
                  <a:pt x="2630355" y="317504"/>
                </a:lnTo>
                <a:lnTo>
                  <a:pt x="2541513" y="300237"/>
                </a:lnTo>
                <a:lnTo>
                  <a:pt x="2487581" y="287850"/>
                </a:lnTo>
                <a:lnTo>
                  <a:pt x="2466227" y="282677"/>
                </a:lnTo>
                <a:lnTo>
                  <a:pt x="2372660" y="270135"/>
                </a:lnTo>
                <a:lnTo>
                  <a:pt x="2277367" y="256370"/>
                </a:lnTo>
                <a:lnTo>
                  <a:pt x="2190437" y="243863"/>
                </a:lnTo>
                <a:lnTo>
                  <a:pt x="2103128" y="237941"/>
                </a:lnTo>
                <a:lnTo>
                  <a:pt x="2018769" y="229431"/>
                </a:lnTo>
                <a:lnTo>
                  <a:pt x="1931888" y="228854"/>
                </a:lnTo>
                <a:lnTo>
                  <a:pt x="1837142" y="228802"/>
                </a:lnTo>
                <a:lnTo>
                  <a:pt x="1743199" y="216519"/>
                </a:lnTo>
                <a:lnTo>
                  <a:pt x="1708764" y="211160"/>
                </a:lnTo>
                <a:lnTo>
                  <a:pt x="1634186" y="206154"/>
                </a:lnTo>
                <a:lnTo>
                  <a:pt x="1596512" y="201089"/>
                </a:lnTo>
                <a:lnTo>
                  <a:pt x="1515437" y="196195"/>
                </a:lnTo>
                <a:lnTo>
                  <a:pt x="1477324" y="191138"/>
                </a:lnTo>
                <a:lnTo>
                  <a:pt x="1436925" y="186691"/>
                </a:lnTo>
                <a:lnTo>
                  <a:pt x="1401007" y="181321"/>
                </a:lnTo>
                <a:lnTo>
                  <a:pt x="1365310" y="176783"/>
                </a:lnTo>
                <a:lnTo>
                  <a:pt x="1300428" y="161912"/>
                </a:lnTo>
                <a:lnTo>
                  <a:pt x="1265507" y="157031"/>
                </a:lnTo>
                <a:lnTo>
                  <a:pt x="1231211" y="151533"/>
                </a:lnTo>
                <a:lnTo>
                  <a:pt x="1195995" y="146956"/>
                </a:lnTo>
                <a:lnTo>
                  <a:pt x="1161613" y="141546"/>
                </a:lnTo>
                <a:lnTo>
                  <a:pt x="1126372" y="136996"/>
                </a:lnTo>
                <a:lnTo>
                  <a:pt x="1061665" y="122121"/>
                </a:lnTo>
                <a:lnTo>
                  <a:pt x="1026755" y="117240"/>
                </a:lnTo>
                <a:lnTo>
                  <a:pt x="992463" y="111741"/>
                </a:lnTo>
                <a:lnTo>
                  <a:pt x="957248" y="107164"/>
                </a:lnTo>
                <a:lnTo>
                  <a:pt x="922866" y="101755"/>
                </a:lnTo>
                <a:lnTo>
                  <a:pt x="887625" y="97205"/>
                </a:lnTo>
                <a:lnTo>
                  <a:pt x="853235" y="91805"/>
                </a:lnTo>
                <a:lnTo>
                  <a:pt x="817992" y="87257"/>
                </a:lnTo>
                <a:lnTo>
                  <a:pt x="728283" y="64019"/>
                </a:lnTo>
                <a:lnTo>
                  <a:pt x="631912" y="51291"/>
                </a:lnTo>
                <a:lnTo>
                  <a:pt x="536510" y="40467"/>
                </a:lnTo>
                <a:lnTo>
                  <a:pt x="511460" y="41197"/>
                </a:lnTo>
                <a:lnTo>
                  <a:pt x="414070" y="49341"/>
                </a:lnTo>
                <a:lnTo>
                  <a:pt x="321620" y="40690"/>
                </a:lnTo>
                <a:lnTo>
                  <a:pt x="231745" y="36897"/>
                </a:lnTo>
                <a:lnTo>
                  <a:pt x="196881" y="31933"/>
                </a:lnTo>
                <a:lnTo>
                  <a:pt x="161497" y="27515"/>
                </a:lnTo>
                <a:lnTo>
                  <a:pt x="127065" y="22153"/>
                </a:lnTo>
                <a:lnTo>
                  <a:pt x="91809" y="17617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1566226" y="4377023"/>
            <a:ext cx="1608340" cy="780086"/>
          </a:xfrm>
          <a:custGeom>
            <a:avLst/>
            <a:gdLst/>
            <a:ahLst/>
            <a:cxnLst/>
            <a:rect l="0" t="0" r="0" b="0"/>
            <a:pathLst>
              <a:path w="1608340" h="780086">
                <a:moveTo>
                  <a:pt x="25418" y="0"/>
                </a:moveTo>
                <a:lnTo>
                  <a:pt x="2034" y="70152"/>
                </a:lnTo>
                <a:lnTo>
                  <a:pt x="1393" y="92708"/>
                </a:lnTo>
                <a:lnTo>
                  <a:pt x="2770" y="104912"/>
                </a:lnTo>
                <a:lnTo>
                  <a:pt x="3688" y="117470"/>
                </a:lnTo>
                <a:lnTo>
                  <a:pt x="4299" y="130263"/>
                </a:lnTo>
                <a:lnTo>
                  <a:pt x="4707" y="143213"/>
                </a:lnTo>
                <a:lnTo>
                  <a:pt x="2213" y="166444"/>
                </a:lnTo>
                <a:lnTo>
                  <a:pt x="0" y="177281"/>
                </a:lnTo>
                <a:lnTo>
                  <a:pt x="489" y="198165"/>
                </a:lnTo>
                <a:lnTo>
                  <a:pt x="4391" y="218500"/>
                </a:lnTo>
                <a:lnTo>
                  <a:pt x="9809" y="238591"/>
                </a:lnTo>
                <a:lnTo>
                  <a:pt x="12954" y="261521"/>
                </a:lnTo>
                <a:lnTo>
                  <a:pt x="13793" y="273825"/>
                </a:lnTo>
                <a:lnTo>
                  <a:pt x="14352" y="286449"/>
                </a:lnTo>
                <a:lnTo>
                  <a:pt x="14974" y="312266"/>
                </a:lnTo>
                <a:lnTo>
                  <a:pt x="15323" y="351657"/>
                </a:lnTo>
                <a:lnTo>
                  <a:pt x="12458" y="375143"/>
                </a:lnTo>
                <a:lnTo>
                  <a:pt x="10146" y="386049"/>
                </a:lnTo>
                <a:lnTo>
                  <a:pt x="10525" y="407008"/>
                </a:lnTo>
                <a:lnTo>
                  <a:pt x="13273" y="428482"/>
                </a:lnTo>
                <a:lnTo>
                  <a:pt x="14494" y="452763"/>
                </a:lnTo>
                <a:lnTo>
                  <a:pt x="17984" y="475345"/>
                </a:lnTo>
                <a:lnTo>
                  <a:pt x="20462" y="486009"/>
                </a:lnTo>
                <a:lnTo>
                  <a:pt x="20268" y="506700"/>
                </a:lnTo>
                <a:lnTo>
                  <a:pt x="18669" y="516860"/>
                </a:lnTo>
                <a:lnTo>
                  <a:pt x="19840" y="536992"/>
                </a:lnTo>
                <a:lnTo>
                  <a:pt x="22939" y="558097"/>
                </a:lnTo>
                <a:lnTo>
                  <a:pt x="24317" y="582215"/>
                </a:lnTo>
                <a:lnTo>
                  <a:pt x="24929" y="607671"/>
                </a:lnTo>
                <a:lnTo>
                  <a:pt x="25390" y="699711"/>
                </a:lnTo>
                <a:lnTo>
                  <a:pt x="28353" y="723263"/>
                </a:lnTo>
                <a:lnTo>
                  <a:pt x="30691" y="734186"/>
                </a:lnTo>
                <a:lnTo>
                  <a:pt x="35565" y="742573"/>
                </a:lnTo>
                <a:lnTo>
                  <a:pt x="42131" y="749270"/>
                </a:lnTo>
                <a:lnTo>
                  <a:pt x="58268" y="759658"/>
                </a:lnTo>
                <a:lnTo>
                  <a:pt x="105397" y="778847"/>
                </a:lnTo>
                <a:lnTo>
                  <a:pt x="115212" y="780085"/>
                </a:lnTo>
                <a:lnTo>
                  <a:pt x="208387" y="776154"/>
                </a:lnTo>
                <a:lnTo>
                  <a:pt x="366963" y="775929"/>
                </a:lnTo>
                <a:lnTo>
                  <a:pt x="460788" y="763646"/>
                </a:lnTo>
                <a:lnTo>
                  <a:pt x="495221" y="758287"/>
                </a:lnTo>
                <a:lnTo>
                  <a:pt x="530476" y="753752"/>
                </a:lnTo>
                <a:lnTo>
                  <a:pt x="541184" y="751196"/>
                </a:lnTo>
                <a:lnTo>
                  <a:pt x="561923" y="751303"/>
                </a:lnTo>
                <a:lnTo>
                  <a:pt x="607537" y="755097"/>
                </a:lnTo>
                <a:lnTo>
                  <a:pt x="699606" y="743714"/>
                </a:lnTo>
                <a:lnTo>
                  <a:pt x="785216" y="722733"/>
                </a:lnTo>
                <a:lnTo>
                  <a:pt x="883019" y="708620"/>
                </a:lnTo>
                <a:lnTo>
                  <a:pt x="957746" y="703549"/>
                </a:lnTo>
                <a:lnTo>
                  <a:pt x="992482" y="698479"/>
                </a:lnTo>
                <a:lnTo>
                  <a:pt x="1027827" y="694030"/>
                </a:lnTo>
                <a:lnTo>
                  <a:pt x="1062249" y="688658"/>
                </a:lnTo>
                <a:lnTo>
                  <a:pt x="1152966" y="686529"/>
                </a:lnTo>
                <a:lnTo>
                  <a:pt x="1204809" y="685318"/>
                </a:lnTo>
                <a:lnTo>
                  <a:pt x="1297180" y="671579"/>
                </a:lnTo>
                <a:lnTo>
                  <a:pt x="1376220" y="650936"/>
                </a:lnTo>
                <a:lnTo>
                  <a:pt x="1436199" y="641895"/>
                </a:lnTo>
                <a:lnTo>
                  <a:pt x="1507532" y="619997"/>
                </a:lnTo>
                <a:lnTo>
                  <a:pt x="1580214" y="596862"/>
                </a:lnTo>
                <a:lnTo>
                  <a:pt x="1605107" y="591338"/>
                </a:lnTo>
                <a:lnTo>
                  <a:pt x="1608339" y="59107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1193271" y="4467373"/>
            <a:ext cx="316762" cy="348887"/>
            <a:chOff x="1193271" y="4467373"/>
            <a:chExt cx="316762" cy="348887"/>
          </a:xfrm>
        </p:grpSpPr>
        <p:sp>
          <p:nvSpPr>
            <p:cNvPr id="15" name="Freeform 14"/>
            <p:cNvSpPr/>
            <p:nvPr/>
          </p:nvSpPr>
          <p:spPr>
            <a:xfrm>
              <a:off x="1193271" y="4467373"/>
              <a:ext cx="142453" cy="317510"/>
            </a:xfrm>
            <a:custGeom>
              <a:avLst/>
              <a:gdLst/>
              <a:ahLst/>
              <a:cxnLst/>
              <a:rect l="0" t="0" r="0" b="0"/>
              <a:pathLst>
                <a:path w="142453" h="317510">
                  <a:moveTo>
                    <a:pt x="20358" y="19076"/>
                  </a:moveTo>
                  <a:lnTo>
                    <a:pt x="30920" y="8514"/>
                  </a:lnTo>
                  <a:lnTo>
                    <a:pt x="38452" y="5403"/>
                  </a:lnTo>
                  <a:lnTo>
                    <a:pt x="47895" y="3329"/>
                  </a:lnTo>
                  <a:lnTo>
                    <a:pt x="58611" y="1946"/>
                  </a:lnTo>
                  <a:lnTo>
                    <a:pt x="70177" y="1024"/>
                  </a:lnTo>
                  <a:lnTo>
                    <a:pt x="82309" y="410"/>
                  </a:lnTo>
                  <a:lnTo>
                    <a:pt x="94818" y="0"/>
                  </a:lnTo>
                  <a:lnTo>
                    <a:pt x="105368" y="1937"/>
                  </a:lnTo>
                  <a:lnTo>
                    <a:pt x="114611" y="5440"/>
                  </a:lnTo>
                  <a:lnTo>
                    <a:pt x="122985" y="9985"/>
                  </a:lnTo>
                  <a:lnTo>
                    <a:pt x="129672" y="17436"/>
                  </a:lnTo>
                  <a:lnTo>
                    <a:pt x="135236" y="26825"/>
                  </a:lnTo>
                  <a:lnTo>
                    <a:pt x="140050" y="37506"/>
                  </a:lnTo>
                  <a:lnTo>
                    <a:pt x="142154" y="47942"/>
                  </a:lnTo>
                  <a:lnTo>
                    <a:pt x="142452" y="58215"/>
                  </a:lnTo>
                  <a:lnTo>
                    <a:pt x="141545" y="68380"/>
                  </a:lnTo>
                  <a:lnTo>
                    <a:pt x="138730" y="78473"/>
                  </a:lnTo>
                  <a:lnTo>
                    <a:pt x="134642" y="88517"/>
                  </a:lnTo>
                  <a:lnTo>
                    <a:pt x="129707" y="98529"/>
                  </a:lnTo>
                  <a:lnTo>
                    <a:pt x="124206" y="108520"/>
                  </a:lnTo>
                  <a:lnTo>
                    <a:pt x="118328" y="118497"/>
                  </a:lnTo>
                  <a:lnTo>
                    <a:pt x="112199" y="128463"/>
                  </a:lnTo>
                  <a:lnTo>
                    <a:pt x="104796" y="138424"/>
                  </a:lnTo>
                  <a:lnTo>
                    <a:pt x="96546" y="148380"/>
                  </a:lnTo>
                  <a:lnTo>
                    <a:pt x="87729" y="158333"/>
                  </a:lnTo>
                  <a:lnTo>
                    <a:pt x="77431" y="167180"/>
                  </a:lnTo>
                  <a:lnTo>
                    <a:pt x="66143" y="175288"/>
                  </a:lnTo>
                  <a:lnTo>
                    <a:pt x="21542" y="204184"/>
                  </a:lnTo>
                  <a:lnTo>
                    <a:pt x="13410" y="212116"/>
                  </a:lnTo>
                  <a:lnTo>
                    <a:pt x="6883" y="220720"/>
                  </a:lnTo>
                  <a:lnTo>
                    <a:pt x="1427" y="229771"/>
                  </a:lnTo>
                  <a:lnTo>
                    <a:pt x="0" y="239122"/>
                  </a:lnTo>
                  <a:lnTo>
                    <a:pt x="1259" y="248671"/>
                  </a:lnTo>
                  <a:lnTo>
                    <a:pt x="4310" y="258353"/>
                  </a:lnTo>
                  <a:lnTo>
                    <a:pt x="10764" y="267019"/>
                  </a:lnTo>
                  <a:lnTo>
                    <a:pt x="19489" y="275006"/>
                  </a:lnTo>
                  <a:lnTo>
                    <a:pt x="29726" y="282542"/>
                  </a:lnTo>
                  <a:lnTo>
                    <a:pt x="49944" y="296810"/>
                  </a:lnTo>
                  <a:lnTo>
                    <a:pt x="99940" y="31750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1366781" y="4556083"/>
              <a:ext cx="143252" cy="260177"/>
            </a:xfrm>
            <a:custGeom>
              <a:avLst/>
              <a:gdLst/>
              <a:ahLst/>
              <a:cxnLst/>
              <a:rect l="0" t="0" r="0" b="0"/>
              <a:pathLst>
                <a:path w="143252" h="260177">
                  <a:moveTo>
                    <a:pt x="85594" y="59687"/>
                  </a:moveTo>
                  <a:lnTo>
                    <a:pt x="69752" y="70248"/>
                  </a:lnTo>
                  <a:lnTo>
                    <a:pt x="62874" y="75571"/>
                  </a:lnTo>
                  <a:lnTo>
                    <a:pt x="56079" y="81329"/>
                  </a:lnTo>
                  <a:lnTo>
                    <a:pt x="49338" y="87379"/>
                  </a:lnTo>
                  <a:lnTo>
                    <a:pt x="42633" y="95833"/>
                  </a:lnTo>
                  <a:lnTo>
                    <a:pt x="35953" y="105891"/>
                  </a:lnTo>
                  <a:lnTo>
                    <a:pt x="29288" y="117017"/>
                  </a:lnTo>
                  <a:lnTo>
                    <a:pt x="15989" y="138222"/>
                  </a:lnTo>
                  <a:lnTo>
                    <a:pt x="9347" y="148519"/>
                  </a:lnTo>
                  <a:lnTo>
                    <a:pt x="4920" y="159805"/>
                  </a:lnTo>
                  <a:lnTo>
                    <a:pt x="1968" y="171750"/>
                  </a:lnTo>
                  <a:lnTo>
                    <a:pt x="0" y="184135"/>
                  </a:lnTo>
                  <a:lnTo>
                    <a:pt x="899" y="195707"/>
                  </a:lnTo>
                  <a:lnTo>
                    <a:pt x="3709" y="206737"/>
                  </a:lnTo>
                  <a:lnTo>
                    <a:pt x="7792" y="217407"/>
                  </a:lnTo>
                  <a:lnTo>
                    <a:pt x="12726" y="226731"/>
                  </a:lnTo>
                  <a:lnTo>
                    <a:pt x="18225" y="235157"/>
                  </a:lnTo>
                  <a:lnTo>
                    <a:pt x="24102" y="242986"/>
                  </a:lnTo>
                  <a:lnTo>
                    <a:pt x="31336" y="249310"/>
                  </a:lnTo>
                  <a:lnTo>
                    <a:pt x="39474" y="254631"/>
                  </a:lnTo>
                  <a:lnTo>
                    <a:pt x="48216" y="259284"/>
                  </a:lnTo>
                  <a:lnTo>
                    <a:pt x="57359" y="260176"/>
                  </a:lnTo>
                  <a:lnTo>
                    <a:pt x="66771" y="258559"/>
                  </a:lnTo>
                  <a:lnTo>
                    <a:pt x="76362" y="255271"/>
                  </a:lnTo>
                  <a:lnTo>
                    <a:pt x="84966" y="250868"/>
                  </a:lnTo>
                  <a:lnTo>
                    <a:pt x="92913" y="245723"/>
                  </a:lnTo>
                  <a:lnTo>
                    <a:pt x="100421" y="240081"/>
                  </a:lnTo>
                  <a:lnTo>
                    <a:pt x="106532" y="233005"/>
                  </a:lnTo>
                  <a:lnTo>
                    <a:pt x="111711" y="224971"/>
                  </a:lnTo>
                  <a:lnTo>
                    <a:pt x="116269" y="216299"/>
                  </a:lnTo>
                  <a:lnTo>
                    <a:pt x="120413" y="206097"/>
                  </a:lnTo>
                  <a:lnTo>
                    <a:pt x="124281" y="194874"/>
                  </a:lnTo>
                  <a:lnTo>
                    <a:pt x="127965" y="182971"/>
                  </a:lnTo>
                  <a:lnTo>
                    <a:pt x="135006" y="157955"/>
                  </a:lnTo>
                  <a:lnTo>
                    <a:pt x="138431" y="145095"/>
                  </a:lnTo>
                  <a:lnTo>
                    <a:pt x="140714" y="132100"/>
                  </a:lnTo>
                  <a:lnTo>
                    <a:pt x="142237" y="119015"/>
                  </a:lnTo>
                  <a:lnTo>
                    <a:pt x="143251" y="105871"/>
                  </a:lnTo>
                  <a:lnTo>
                    <a:pt x="142823" y="93792"/>
                  </a:lnTo>
                  <a:lnTo>
                    <a:pt x="141431" y="82424"/>
                  </a:lnTo>
                  <a:lnTo>
                    <a:pt x="139399" y="71529"/>
                  </a:lnTo>
                  <a:lnTo>
                    <a:pt x="136938" y="60949"/>
                  </a:lnTo>
                  <a:lnTo>
                    <a:pt x="134193" y="50581"/>
                  </a:lnTo>
                  <a:lnTo>
                    <a:pt x="131257" y="40352"/>
                  </a:lnTo>
                  <a:lnTo>
                    <a:pt x="127089" y="31323"/>
                  </a:lnTo>
                  <a:lnTo>
                    <a:pt x="122100" y="23093"/>
                  </a:lnTo>
                  <a:lnTo>
                    <a:pt x="9554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3112362" y="4907571"/>
            <a:ext cx="583604" cy="490759"/>
            <a:chOff x="3112362" y="4907571"/>
            <a:chExt cx="583604" cy="490759"/>
          </a:xfrm>
        </p:grpSpPr>
        <p:sp>
          <p:nvSpPr>
            <p:cNvPr id="18" name="Freeform 17"/>
            <p:cNvSpPr/>
            <p:nvPr/>
          </p:nvSpPr>
          <p:spPr>
            <a:xfrm>
              <a:off x="3695965" y="4907571"/>
              <a:ext cx="1" cy="13265"/>
            </a:xfrm>
            <a:custGeom>
              <a:avLst/>
              <a:gdLst/>
              <a:ahLst/>
              <a:cxnLst/>
              <a:rect l="0" t="0" r="0" b="0"/>
              <a:pathLst>
                <a:path w="1" h="13265">
                  <a:moveTo>
                    <a:pt x="0" y="13264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3258263" y="4920835"/>
              <a:ext cx="424439" cy="51136"/>
            </a:xfrm>
            <a:custGeom>
              <a:avLst/>
              <a:gdLst/>
              <a:ahLst/>
              <a:cxnLst/>
              <a:rect l="0" t="0" r="0" b="0"/>
              <a:pathLst>
                <a:path w="424439" h="51136">
                  <a:moveTo>
                    <a:pt x="424438" y="0"/>
                  </a:moveTo>
                  <a:lnTo>
                    <a:pt x="396273" y="0"/>
                  </a:lnTo>
                  <a:lnTo>
                    <a:pt x="383555" y="2948"/>
                  </a:lnTo>
                  <a:lnTo>
                    <a:pt x="370655" y="7860"/>
                  </a:lnTo>
                  <a:lnTo>
                    <a:pt x="357634" y="14083"/>
                  </a:lnTo>
                  <a:lnTo>
                    <a:pt x="343059" y="19705"/>
                  </a:lnTo>
                  <a:lnTo>
                    <a:pt x="327447" y="24926"/>
                  </a:lnTo>
                  <a:lnTo>
                    <a:pt x="311143" y="29881"/>
                  </a:lnTo>
                  <a:lnTo>
                    <a:pt x="294380" y="33185"/>
                  </a:lnTo>
                  <a:lnTo>
                    <a:pt x="277309" y="35387"/>
                  </a:lnTo>
                  <a:lnTo>
                    <a:pt x="260034" y="36855"/>
                  </a:lnTo>
                  <a:lnTo>
                    <a:pt x="242622" y="37834"/>
                  </a:lnTo>
                  <a:lnTo>
                    <a:pt x="207555" y="38921"/>
                  </a:lnTo>
                  <a:lnTo>
                    <a:pt x="191425" y="40685"/>
                  </a:lnTo>
                  <a:lnTo>
                    <a:pt x="176250" y="43334"/>
                  </a:lnTo>
                  <a:lnTo>
                    <a:pt x="161712" y="46575"/>
                  </a:lnTo>
                  <a:lnTo>
                    <a:pt x="146125" y="48735"/>
                  </a:lnTo>
                  <a:lnTo>
                    <a:pt x="129839" y="50175"/>
                  </a:lnTo>
                  <a:lnTo>
                    <a:pt x="113087" y="51135"/>
                  </a:lnTo>
                  <a:lnTo>
                    <a:pt x="97497" y="50301"/>
                  </a:lnTo>
                  <a:lnTo>
                    <a:pt x="82683" y="48272"/>
                  </a:lnTo>
                  <a:lnTo>
                    <a:pt x="0" y="3979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3112362" y="5080000"/>
              <a:ext cx="185041" cy="265275"/>
            </a:xfrm>
            <a:custGeom>
              <a:avLst/>
              <a:gdLst/>
              <a:ahLst/>
              <a:cxnLst/>
              <a:rect l="0" t="0" r="0" b="0"/>
              <a:pathLst>
                <a:path w="185041" h="265275">
                  <a:moveTo>
                    <a:pt x="0" y="0"/>
                  </a:moveTo>
                  <a:lnTo>
                    <a:pt x="80886" y="0"/>
                  </a:lnTo>
                  <a:lnTo>
                    <a:pt x="99610" y="1473"/>
                  </a:lnTo>
                  <a:lnTo>
                    <a:pt x="117988" y="3929"/>
                  </a:lnTo>
                  <a:lnTo>
                    <a:pt x="136135" y="7041"/>
                  </a:lnTo>
                  <a:lnTo>
                    <a:pt x="151180" y="12063"/>
                  </a:lnTo>
                  <a:lnTo>
                    <a:pt x="164158" y="18358"/>
                  </a:lnTo>
                  <a:lnTo>
                    <a:pt x="175757" y="25502"/>
                  </a:lnTo>
                  <a:lnTo>
                    <a:pt x="182016" y="34687"/>
                  </a:lnTo>
                  <a:lnTo>
                    <a:pt x="184715" y="45230"/>
                  </a:lnTo>
                  <a:lnTo>
                    <a:pt x="185040" y="56681"/>
                  </a:lnTo>
                  <a:lnTo>
                    <a:pt x="182310" y="68736"/>
                  </a:lnTo>
                  <a:lnTo>
                    <a:pt x="177542" y="81193"/>
                  </a:lnTo>
                  <a:lnTo>
                    <a:pt x="171416" y="93920"/>
                  </a:lnTo>
                  <a:lnTo>
                    <a:pt x="164385" y="106826"/>
                  </a:lnTo>
                  <a:lnTo>
                    <a:pt x="156750" y="119851"/>
                  </a:lnTo>
                  <a:lnTo>
                    <a:pt x="148712" y="132955"/>
                  </a:lnTo>
                  <a:lnTo>
                    <a:pt x="141880" y="146113"/>
                  </a:lnTo>
                  <a:lnTo>
                    <a:pt x="135851" y="159306"/>
                  </a:lnTo>
                  <a:lnTo>
                    <a:pt x="130359" y="172522"/>
                  </a:lnTo>
                  <a:lnTo>
                    <a:pt x="123749" y="185754"/>
                  </a:lnTo>
                  <a:lnTo>
                    <a:pt x="116395" y="198997"/>
                  </a:lnTo>
                  <a:lnTo>
                    <a:pt x="92846" y="2652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3337845" y="5096951"/>
              <a:ext cx="132638" cy="288115"/>
            </a:xfrm>
            <a:custGeom>
              <a:avLst/>
              <a:gdLst/>
              <a:ahLst/>
              <a:cxnLst/>
              <a:rect l="0" t="0" r="0" b="0"/>
              <a:pathLst>
                <a:path w="132638" h="288115">
                  <a:moveTo>
                    <a:pt x="0" y="22840"/>
                  </a:moveTo>
                  <a:lnTo>
                    <a:pt x="14082" y="8757"/>
                  </a:lnTo>
                  <a:lnTo>
                    <a:pt x="25599" y="4609"/>
                  </a:lnTo>
                  <a:lnTo>
                    <a:pt x="40646" y="1843"/>
                  </a:lnTo>
                  <a:lnTo>
                    <a:pt x="58046" y="0"/>
                  </a:lnTo>
                  <a:lnTo>
                    <a:pt x="72594" y="1718"/>
                  </a:lnTo>
                  <a:lnTo>
                    <a:pt x="85239" y="5811"/>
                  </a:lnTo>
                  <a:lnTo>
                    <a:pt x="96617" y="11487"/>
                  </a:lnTo>
                  <a:lnTo>
                    <a:pt x="104203" y="21167"/>
                  </a:lnTo>
                  <a:lnTo>
                    <a:pt x="109260" y="33514"/>
                  </a:lnTo>
                  <a:lnTo>
                    <a:pt x="112631" y="47641"/>
                  </a:lnTo>
                  <a:lnTo>
                    <a:pt x="111931" y="60006"/>
                  </a:lnTo>
                  <a:lnTo>
                    <a:pt x="108517" y="71197"/>
                  </a:lnTo>
                  <a:lnTo>
                    <a:pt x="103293" y="81606"/>
                  </a:lnTo>
                  <a:lnTo>
                    <a:pt x="96863" y="91492"/>
                  </a:lnTo>
                  <a:lnTo>
                    <a:pt x="89629" y="101030"/>
                  </a:lnTo>
                  <a:lnTo>
                    <a:pt x="81859" y="110336"/>
                  </a:lnTo>
                  <a:lnTo>
                    <a:pt x="73732" y="119488"/>
                  </a:lnTo>
                  <a:lnTo>
                    <a:pt x="56840" y="137517"/>
                  </a:lnTo>
                  <a:lnTo>
                    <a:pt x="13180" y="181968"/>
                  </a:lnTo>
                  <a:lnTo>
                    <a:pt x="4365" y="190823"/>
                  </a:lnTo>
                  <a:lnTo>
                    <a:pt x="1436" y="199673"/>
                  </a:lnTo>
                  <a:lnTo>
                    <a:pt x="2431" y="208521"/>
                  </a:lnTo>
                  <a:lnTo>
                    <a:pt x="6042" y="217367"/>
                  </a:lnTo>
                  <a:lnTo>
                    <a:pt x="12871" y="226212"/>
                  </a:lnTo>
                  <a:lnTo>
                    <a:pt x="21844" y="235056"/>
                  </a:lnTo>
                  <a:lnTo>
                    <a:pt x="32248" y="243899"/>
                  </a:lnTo>
                  <a:lnTo>
                    <a:pt x="43604" y="251269"/>
                  </a:lnTo>
                  <a:lnTo>
                    <a:pt x="55597" y="257656"/>
                  </a:lnTo>
                  <a:lnTo>
                    <a:pt x="68013" y="263387"/>
                  </a:lnTo>
                  <a:lnTo>
                    <a:pt x="80712" y="268682"/>
                  </a:lnTo>
                  <a:lnTo>
                    <a:pt x="93599" y="273686"/>
                  </a:lnTo>
                  <a:lnTo>
                    <a:pt x="132637" y="28811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3536800" y="5385065"/>
              <a:ext cx="13265" cy="1"/>
            </a:xfrm>
            <a:custGeom>
              <a:avLst/>
              <a:gdLst/>
              <a:ahLst/>
              <a:cxnLst/>
              <a:rect l="0" t="0" r="0" b="0"/>
              <a:pathLst>
                <a:path w="13265" h="1">
                  <a:moveTo>
                    <a:pt x="13264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3669438" y="5186109"/>
              <a:ext cx="26528" cy="119375"/>
            </a:xfrm>
            <a:custGeom>
              <a:avLst/>
              <a:gdLst/>
              <a:ahLst/>
              <a:cxnLst/>
              <a:rect l="0" t="0" r="0" b="0"/>
              <a:pathLst>
                <a:path w="26528" h="119375">
                  <a:moveTo>
                    <a:pt x="26527" y="0"/>
                  </a:moveTo>
                  <a:lnTo>
                    <a:pt x="19486" y="21124"/>
                  </a:lnTo>
                  <a:lnTo>
                    <a:pt x="15938" y="33241"/>
                  </a:lnTo>
                  <a:lnTo>
                    <a:pt x="12099" y="47215"/>
                  </a:lnTo>
                  <a:lnTo>
                    <a:pt x="0" y="1193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3616383" y="5146318"/>
              <a:ext cx="66319" cy="252012"/>
            </a:xfrm>
            <a:custGeom>
              <a:avLst/>
              <a:gdLst/>
              <a:ahLst/>
              <a:cxnLst/>
              <a:rect l="0" t="0" r="0" b="0"/>
              <a:pathLst>
                <a:path w="66319" h="252012">
                  <a:moveTo>
                    <a:pt x="66318" y="0"/>
                  </a:moveTo>
                  <a:lnTo>
                    <a:pt x="66318" y="28165"/>
                  </a:lnTo>
                  <a:lnTo>
                    <a:pt x="63371" y="40883"/>
                  </a:lnTo>
                  <a:lnTo>
                    <a:pt x="58458" y="53783"/>
                  </a:lnTo>
                  <a:lnTo>
                    <a:pt x="52236" y="66804"/>
                  </a:lnTo>
                  <a:lnTo>
                    <a:pt x="46613" y="79906"/>
                  </a:lnTo>
                  <a:lnTo>
                    <a:pt x="41392" y="93062"/>
                  </a:lnTo>
                  <a:lnTo>
                    <a:pt x="36437" y="106254"/>
                  </a:lnTo>
                  <a:lnTo>
                    <a:pt x="31660" y="120943"/>
                  </a:lnTo>
                  <a:lnTo>
                    <a:pt x="27001" y="136631"/>
                  </a:lnTo>
                  <a:lnTo>
                    <a:pt x="22422" y="152985"/>
                  </a:lnTo>
                  <a:lnTo>
                    <a:pt x="13404" y="182945"/>
                  </a:lnTo>
                  <a:lnTo>
                    <a:pt x="0" y="2520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" name="Freeform 25"/>
          <p:cNvSpPr/>
          <p:nvPr/>
        </p:nvSpPr>
        <p:spPr>
          <a:xfrm>
            <a:off x="2953197" y="4995093"/>
            <a:ext cx="145902" cy="224586"/>
          </a:xfrm>
          <a:custGeom>
            <a:avLst/>
            <a:gdLst/>
            <a:ahLst/>
            <a:cxnLst/>
            <a:rect l="0" t="0" r="0" b="0"/>
            <a:pathLst>
              <a:path w="145902" h="224586">
                <a:moveTo>
                  <a:pt x="0" y="217544"/>
                </a:moveTo>
                <a:lnTo>
                  <a:pt x="21124" y="224585"/>
                </a:lnTo>
                <a:lnTo>
                  <a:pt x="31768" y="223712"/>
                </a:lnTo>
                <a:lnTo>
                  <a:pt x="43285" y="220182"/>
                </a:lnTo>
                <a:lnTo>
                  <a:pt x="55384" y="214881"/>
                </a:lnTo>
                <a:lnTo>
                  <a:pt x="64924" y="206926"/>
                </a:lnTo>
                <a:lnTo>
                  <a:pt x="72758" y="197202"/>
                </a:lnTo>
                <a:lnTo>
                  <a:pt x="79454" y="186297"/>
                </a:lnTo>
                <a:lnTo>
                  <a:pt x="83918" y="173133"/>
                </a:lnTo>
                <a:lnTo>
                  <a:pt x="86894" y="158462"/>
                </a:lnTo>
                <a:lnTo>
                  <a:pt x="88878" y="142786"/>
                </a:lnTo>
                <a:lnTo>
                  <a:pt x="87253" y="127914"/>
                </a:lnTo>
                <a:lnTo>
                  <a:pt x="83223" y="113578"/>
                </a:lnTo>
                <a:lnTo>
                  <a:pt x="77588" y="99600"/>
                </a:lnTo>
                <a:lnTo>
                  <a:pt x="76779" y="87333"/>
                </a:lnTo>
                <a:lnTo>
                  <a:pt x="79187" y="76208"/>
                </a:lnTo>
                <a:lnTo>
                  <a:pt x="83740" y="65844"/>
                </a:lnTo>
                <a:lnTo>
                  <a:pt x="83828" y="55987"/>
                </a:lnTo>
                <a:lnTo>
                  <a:pt x="80939" y="46468"/>
                </a:lnTo>
                <a:lnTo>
                  <a:pt x="76066" y="37175"/>
                </a:lnTo>
                <a:lnTo>
                  <a:pt x="77238" y="29506"/>
                </a:lnTo>
                <a:lnTo>
                  <a:pt x="82441" y="22919"/>
                </a:lnTo>
                <a:lnTo>
                  <a:pt x="90330" y="17054"/>
                </a:lnTo>
                <a:lnTo>
                  <a:pt x="91169" y="11670"/>
                </a:lnTo>
                <a:lnTo>
                  <a:pt x="87307" y="6607"/>
                </a:lnTo>
                <a:lnTo>
                  <a:pt x="80311" y="1758"/>
                </a:lnTo>
                <a:lnTo>
                  <a:pt x="84490" y="0"/>
                </a:lnTo>
                <a:lnTo>
                  <a:pt x="96118" y="301"/>
                </a:lnTo>
                <a:lnTo>
                  <a:pt x="145901" y="532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0" name="Group 39"/>
          <p:cNvGrpSpPr/>
          <p:nvPr/>
        </p:nvGrpSpPr>
        <p:grpSpPr>
          <a:xfrm>
            <a:off x="5401645" y="750078"/>
            <a:ext cx="2198460" cy="503343"/>
            <a:chOff x="5401645" y="750078"/>
            <a:chExt cx="2198460" cy="503343"/>
          </a:xfrm>
        </p:grpSpPr>
        <p:sp>
          <p:nvSpPr>
            <p:cNvPr id="27" name="Freeform 26"/>
            <p:cNvSpPr/>
            <p:nvPr/>
          </p:nvSpPr>
          <p:spPr>
            <a:xfrm>
              <a:off x="5401645" y="925143"/>
              <a:ext cx="29844" cy="248696"/>
            </a:xfrm>
            <a:custGeom>
              <a:avLst/>
              <a:gdLst/>
              <a:ahLst/>
              <a:cxnLst/>
              <a:rect l="0" t="0" r="0" b="0"/>
              <a:pathLst>
                <a:path w="29844" h="248696">
                  <a:moveTo>
                    <a:pt x="0" y="0"/>
                  </a:moveTo>
                  <a:lnTo>
                    <a:pt x="0" y="31686"/>
                  </a:lnTo>
                  <a:lnTo>
                    <a:pt x="1105" y="45441"/>
                  </a:lnTo>
                  <a:lnTo>
                    <a:pt x="2947" y="59032"/>
                  </a:lnTo>
                  <a:lnTo>
                    <a:pt x="5281" y="72514"/>
                  </a:lnTo>
                  <a:lnTo>
                    <a:pt x="6836" y="87028"/>
                  </a:lnTo>
                  <a:lnTo>
                    <a:pt x="7874" y="102231"/>
                  </a:lnTo>
                  <a:lnTo>
                    <a:pt x="8565" y="117893"/>
                  </a:lnTo>
                  <a:lnTo>
                    <a:pt x="10131" y="132756"/>
                  </a:lnTo>
                  <a:lnTo>
                    <a:pt x="12280" y="147085"/>
                  </a:lnTo>
                  <a:lnTo>
                    <a:pt x="14818" y="161059"/>
                  </a:lnTo>
                  <a:lnTo>
                    <a:pt x="16511" y="174797"/>
                  </a:lnTo>
                  <a:lnTo>
                    <a:pt x="17639" y="188376"/>
                  </a:lnTo>
                  <a:lnTo>
                    <a:pt x="29843" y="24869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5521018" y="1104203"/>
              <a:ext cx="39382" cy="149218"/>
            </a:xfrm>
            <a:custGeom>
              <a:avLst/>
              <a:gdLst/>
              <a:ahLst/>
              <a:cxnLst/>
              <a:rect l="0" t="0" r="0" b="0"/>
              <a:pathLst>
                <a:path w="39382" h="149218">
                  <a:moveTo>
                    <a:pt x="29843" y="0"/>
                  </a:moveTo>
                  <a:lnTo>
                    <a:pt x="35124" y="21124"/>
                  </a:lnTo>
                  <a:lnTo>
                    <a:pt x="36679" y="31768"/>
                  </a:lnTo>
                  <a:lnTo>
                    <a:pt x="37717" y="43285"/>
                  </a:lnTo>
                  <a:lnTo>
                    <a:pt x="38408" y="55384"/>
                  </a:lnTo>
                  <a:lnTo>
                    <a:pt x="39176" y="80617"/>
                  </a:lnTo>
                  <a:lnTo>
                    <a:pt x="39381" y="93536"/>
                  </a:lnTo>
                  <a:lnTo>
                    <a:pt x="37307" y="104359"/>
                  </a:lnTo>
                  <a:lnTo>
                    <a:pt x="33714" y="113785"/>
                  </a:lnTo>
                  <a:lnTo>
                    <a:pt x="0" y="1492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5691513" y="945039"/>
              <a:ext cx="137887" cy="89531"/>
            </a:xfrm>
            <a:custGeom>
              <a:avLst/>
              <a:gdLst/>
              <a:ahLst/>
              <a:cxnLst/>
              <a:rect l="0" t="0" r="0" b="0"/>
              <a:pathLst>
                <a:path w="137887" h="89531">
                  <a:moveTo>
                    <a:pt x="8565" y="0"/>
                  </a:moveTo>
                  <a:lnTo>
                    <a:pt x="3284" y="15842"/>
                  </a:lnTo>
                  <a:lnTo>
                    <a:pt x="1729" y="24931"/>
                  </a:lnTo>
                  <a:lnTo>
                    <a:pt x="691" y="35410"/>
                  </a:lnTo>
                  <a:lnTo>
                    <a:pt x="0" y="46818"/>
                  </a:lnTo>
                  <a:lnTo>
                    <a:pt x="1749" y="56634"/>
                  </a:lnTo>
                  <a:lnTo>
                    <a:pt x="5126" y="65389"/>
                  </a:lnTo>
                  <a:lnTo>
                    <a:pt x="9589" y="73436"/>
                  </a:lnTo>
                  <a:lnTo>
                    <a:pt x="16985" y="78800"/>
                  </a:lnTo>
                  <a:lnTo>
                    <a:pt x="26336" y="82377"/>
                  </a:lnTo>
                  <a:lnTo>
                    <a:pt x="36992" y="84761"/>
                  </a:lnTo>
                  <a:lnTo>
                    <a:pt x="48517" y="86351"/>
                  </a:lnTo>
                  <a:lnTo>
                    <a:pt x="60622" y="87410"/>
                  </a:lnTo>
                  <a:lnTo>
                    <a:pt x="73113" y="88117"/>
                  </a:lnTo>
                  <a:lnTo>
                    <a:pt x="98782" y="88902"/>
                  </a:lnTo>
                  <a:lnTo>
                    <a:pt x="137886" y="895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5799556" y="915195"/>
              <a:ext cx="29844" cy="268591"/>
            </a:xfrm>
            <a:custGeom>
              <a:avLst/>
              <a:gdLst/>
              <a:ahLst/>
              <a:cxnLst/>
              <a:rect l="0" t="0" r="0" b="0"/>
              <a:pathLst>
                <a:path w="29844" h="268591">
                  <a:moveTo>
                    <a:pt x="0" y="0"/>
                  </a:moveTo>
                  <a:lnTo>
                    <a:pt x="0" y="63949"/>
                  </a:lnTo>
                  <a:lnTo>
                    <a:pt x="1105" y="75792"/>
                  </a:lnTo>
                  <a:lnTo>
                    <a:pt x="2947" y="87003"/>
                  </a:lnTo>
                  <a:lnTo>
                    <a:pt x="5281" y="97794"/>
                  </a:lnTo>
                  <a:lnTo>
                    <a:pt x="6836" y="110514"/>
                  </a:lnTo>
                  <a:lnTo>
                    <a:pt x="7874" y="124520"/>
                  </a:lnTo>
                  <a:lnTo>
                    <a:pt x="8565" y="139384"/>
                  </a:lnTo>
                  <a:lnTo>
                    <a:pt x="10131" y="154820"/>
                  </a:lnTo>
                  <a:lnTo>
                    <a:pt x="12280" y="170637"/>
                  </a:lnTo>
                  <a:lnTo>
                    <a:pt x="14819" y="186709"/>
                  </a:lnTo>
                  <a:lnTo>
                    <a:pt x="16511" y="201844"/>
                  </a:lnTo>
                  <a:lnTo>
                    <a:pt x="17639" y="216356"/>
                  </a:lnTo>
                  <a:lnTo>
                    <a:pt x="29843" y="2685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5928876" y="954986"/>
              <a:ext cx="189010" cy="88204"/>
            </a:xfrm>
            <a:custGeom>
              <a:avLst/>
              <a:gdLst/>
              <a:ahLst/>
              <a:cxnLst/>
              <a:rect l="0" t="0" r="0" b="0"/>
              <a:pathLst>
                <a:path w="189010" h="88204">
                  <a:moveTo>
                    <a:pt x="1" y="0"/>
                  </a:moveTo>
                  <a:lnTo>
                    <a:pt x="0" y="21124"/>
                  </a:lnTo>
                  <a:lnTo>
                    <a:pt x="1106" y="30663"/>
                  </a:lnTo>
                  <a:lnTo>
                    <a:pt x="2948" y="40337"/>
                  </a:lnTo>
                  <a:lnTo>
                    <a:pt x="5282" y="50103"/>
                  </a:lnTo>
                  <a:lnTo>
                    <a:pt x="11259" y="58824"/>
                  </a:lnTo>
                  <a:lnTo>
                    <a:pt x="19664" y="66849"/>
                  </a:lnTo>
                  <a:lnTo>
                    <a:pt x="29690" y="74410"/>
                  </a:lnTo>
                  <a:lnTo>
                    <a:pt x="40794" y="79450"/>
                  </a:lnTo>
                  <a:lnTo>
                    <a:pt x="52619" y="82810"/>
                  </a:lnTo>
                  <a:lnTo>
                    <a:pt x="64923" y="85050"/>
                  </a:lnTo>
                  <a:lnTo>
                    <a:pt x="77547" y="86544"/>
                  </a:lnTo>
                  <a:lnTo>
                    <a:pt x="90384" y="87539"/>
                  </a:lnTo>
                  <a:lnTo>
                    <a:pt x="103363" y="88203"/>
                  </a:lnTo>
                  <a:lnTo>
                    <a:pt x="116437" y="87540"/>
                  </a:lnTo>
                  <a:lnTo>
                    <a:pt x="189009" y="7958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6038302" y="925143"/>
              <a:ext cx="19897" cy="228800"/>
            </a:xfrm>
            <a:custGeom>
              <a:avLst/>
              <a:gdLst/>
              <a:ahLst/>
              <a:cxnLst/>
              <a:rect l="0" t="0" r="0" b="0"/>
              <a:pathLst>
                <a:path w="19897" h="228800">
                  <a:moveTo>
                    <a:pt x="1" y="0"/>
                  </a:moveTo>
                  <a:lnTo>
                    <a:pt x="0" y="21124"/>
                  </a:lnTo>
                  <a:lnTo>
                    <a:pt x="1106" y="32873"/>
                  </a:lnTo>
                  <a:lnTo>
                    <a:pt x="2948" y="46232"/>
                  </a:lnTo>
                  <a:lnTo>
                    <a:pt x="5281" y="60665"/>
                  </a:lnTo>
                  <a:lnTo>
                    <a:pt x="6837" y="75813"/>
                  </a:lnTo>
                  <a:lnTo>
                    <a:pt x="7874" y="91439"/>
                  </a:lnTo>
                  <a:lnTo>
                    <a:pt x="8565" y="107382"/>
                  </a:lnTo>
                  <a:lnTo>
                    <a:pt x="10131" y="122432"/>
                  </a:lnTo>
                  <a:lnTo>
                    <a:pt x="12281" y="136887"/>
                  </a:lnTo>
                  <a:lnTo>
                    <a:pt x="14819" y="150945"/>
                  </a:lnTo>
                  <a:lnTo>
                    <a:pt x="16511" y="164738"/>
                  </a:lnTo>
                  <a:lnTo>
                    <a:pt x="17639" y="178354"/>
                  </a:lnTo>
                  <a:lnTo>
                    <a:pt x="19896" y="2287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6068146" y="1153942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6157676" y="930281"/>
              <a:ext cx="198957" cy="203767"/>
            </a:xfrm>
            <a:custGeom>
              <a:avLst/>
              <a:gdLst/>
              <a:ahLst/>
              <a:cxnLst/>
              <a:rect l="0" t="0" r="0" b="0"/>
              <a:pathLst>
                <a:path w="198957" h="203767">
                  <a:moveTo>
                    <a:pt x="0" y="14758"/>
                  </a:moveTo>
                  <a:lnTo>
                    <a:pt x="41537" y="912"/>
                  </a:lnTo>
                  <a:lnTo>
                    <a:pt x="50903" y="0"/>
                  </a:lnTo>
                  <a:lnTo>
                    <a:pt x="60463" y="498"/>
                  </a:lnTo>
                  <a:lnTo>
                    <a:pt x="70152" y="1936"/>
                  </a:lnTo>
                  <a:lnTo>
                    <a:pt x="79927" y="6210"/>
                  </a:lnTo>
                  <a:lnTo>
                    <a:pt x="89760" y="12375"/>
                  </a:lnTo>
                  <a:lnTo>
                    <a:pt x="99631" y="19801"/>
                  </a:lnTo>
                  <a:lnTo>
                    <a:pt x="106212" y="30278"/>
                  </a:lnTo>
                  <a:lnTo>
                    <a:pt x="110599" y="42790"/>
                  </a:lnTo>
                  <a:lnTo>
                    <a:pt x="113524" y="56657"/>
                  </a:lnTo>
                  <a:lnTo>
                    <a:pt x="113263" y="70323"/>
                  </a:lnTo>
                  <a:lnTo>
                    <a:pt x="110879" y="83855"/>
                  </a:lnTo>
                  <a:lnTo>
                    <a:pt x="107078" y="97298"/>
                  </a:lnTo>
                  <a:lnTo>
                    <a:pt x="102334" y="110681"/>
                  </a:lnTo>
                  <a:lnTo>
                    <a:pt x="96960" y="124024"/>
                  </a:lnTo>
                  <a:lnTo>
                    <a:pt x="91168" y="137341"/>
                  </a:lnTo>
                  <a:lnTo>
                    <a:pt x="85095" y="148429"/>
                  </a:lnTo>
                  <a:lnTo>
                    <a:pt x="78837" y="158032"/>
                  </a:lnTo>
                  <a:lnTo>
                    <a:pt x="72453" y="166645"/>
                  </a:lnTo>
                  <a:lnTo>
                    <a:pt x="65987" y="174597"/>
                  </a:lnTo>
                  <a:lnTo>
                    <a:pt x="59465" y="182109"/>
                  </a:lnTo>
                  <a:lnTo>
                    <a:pt x="52907" y="189328"/>
                  </a:lnTo>
                  <a:lnTo>
                    <a:pt x="52956" y="194141"/>
                  </a:lnTo>
                  <a:lnTo>
                    <a:pt x="57411" y="197349"/>
                  </a:lnTo>
                  <a:lnTo>
                    <a:pt x="64801" y="199488"/>
                  </a:lnTo>
                  <a:lnTo>
                    <a:pt x="74149" y="199808"/>
                  </a:lnTo>
                  <a:lnTo>
                    <a:pt x="84803" y="198917"/>
                  </a:lnTo>
                  <a:lnTo>
                    <a:pt x="96326" y="197217"/>
                  </a:lnTo>
                  <a:lnTo>
                    <a:pt x="109535" y="196084"/>
                  </a:lnTo>
                  <a:lnTo>
                    <a:pt x="123867" y="195328"/>
                  </a:lnTo>
                  <a:lnTo>
                    <a:pt x="138949" y="194825"/>
                  </a:lnTo>
                  <a:lnTo>
                    <a:pt x="152319" y="195594"/>
                  </a:lnTo>
                  <a:lnTo>
                    <a:pt x="164548" y="197213"/>
                  </a:lnTo>
                  <a:lnTo>
                    <a:pt x="198956" y="20376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6485952" y="1114151"/>
              <a:ext cx="1" cy="9949"/>
            </a:xfrm>
            <a:custGeom>
              <a:avLst/>
              <a:gdLst/>
              <a:ahLst/>
              <a:cxnLst/>
              <a:rect l="0" t="0" r="0" b="0"/>
              <a:pathLst>
                <a:path w="1" h="9949">
                  <a:moveTo>
                    <a:pt x="0" y="0"/>
                  </a:moveTo>
                  <a:lnTo>
                    <a:pt x="0" y="9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6595378" y="889120"/>
              <a:ext cx="198957" cy="215084"/>
            </a:xfrm>
            <a:custGeom>
              <a:avLst/>
              <a:gdLst/>
              <a:ahLst/>
              <a:cxnLst/>
              <a:rect l="0" t="0" r="0" b="0"/>
              <a:pathLst>
                <a:path w="198957" h="215084">
                  <a:moveTo>
                    <a:pt x="0" y="45971"/>
                  </a:moveTo>
                  <a:lnTo>
                    <a:pt x="10562" y="30128"/>
                  </a:lnTo>
                  <a:lnTo>
                    <a:pt x="15884" y="23251"/>
                  </a:lnTo>
                  <a:lnTo>
                    <a:pt x="21642" y="16455"/>
                  </a:lnTo>
                  <a:lnTo>
                    <a:pt x="27692" y="9714"/>
                  </a:lnTo>
                  <a:lnTo>
                    <a:pt x="36146" y="5220"/>
                  </a:lnTo>
                  <a:lnTo>
                    <a:pt x="46204" y="2224"/>
                  </a:lnTo>
                  <a:lnTo>
                    <a:pt x="57330" y="227"/>
                  </a:lnTo>
                  <a:lnTo>
                    <a:pt x="68064" y="0"/>
                  </a:lnTo>
                  <a:lnTo>
                    <a:pt x="78535" y="955"/>
                  </a:lnTo>
                  <a:lnTo>
                    <a:pt x="88832" y="2696"/>
                  </a:lnTo>
                  <a:lnTo>
                    <a:pt x="97907" y="6068"/>
                  </a:lnTo>
                  <a:lnTo>
                    <a:pt x="106168" y="10527"/>
                  </a:lnTo>
                  <a:lnTo>
                    <a:pt x="113886" y="15710"/>
                  </a:lnTo>
                  <a:lnTo>
                    <a:pt x="119031" y="24691"/>
                  </a:lnTo>
                  <a:lnTo>
                    <a:pt x="122461" y="36206"/>
                  </a:lnTo>
                  <a:lnTo>
                    <a:pt x="124748" y="49409"/>
                  </a:lnTo>
                  <a:lnTo>
                    <a:pt x="124062" y="62632"/>
                  </a:lnTo>
                  <a:lnTo>
                    <a:pt x="121394" y="75868"/>
                  </a:lnTo>
                  <a:lnTo>
                    <a:pt x="117405" y="89114"/>
                  </a:lnTo>
                  <a:lnTo>
                    <a:pt x="112535" y="101260"/>
                  </a:lnTo>
                  <a:lnTo>
                    <a:pt x="107077" y="112674"/>
                  </a:lnTo>
                  <a:lnTo>
                    <a:pt x="101228" y="123599"/>
                  </a:lnTo>
                  <a:lnTo>
                    <a:pt x="95118" y="133093"/>
                  </a:lnTo>
                  <a:lnTo>
                    <a:pt x="88834" y="141633"/>
                  </a:lnTo>
                  <a:lnTo>
                    <a:pt x="82435" y="149537"/>
                  </a:lnTo>
                  <a:lnTo>
                    <a:pt x="74852" y="158122"/>
                  </a:lnTo>
                  <a:lnTo>
                    <a:pt x="57584" y="176503"/>
                  </a:lnTo>
                  <a:lnTo>
                    <a:pt x="34502" y="200213"/>
                  </a:lnTo>
                  <a:lnTo>
                    <a:pt x="34054" y="205170"/>
                  </a:lnTo>
                  <a:lnTo>
                    <a:pt x="38177" y="208474"/>
                  </a:lnTo>
                  <a:lnTo>
                    <a:pt x="45347" y="210677"/>
                  </a:lnTo>
                  <a:lnTo>
                    <a:pt x="54548" y="212146"/>
                  </a:lnTo>
                  <a:lnTo>
                    <a:pt x="65104" y="213125"/>
                  </a:lnTo>
                  <a:lnTo>
                    <a:pt x="76562" y="213778"/>
                  </a:lnTo>
                  <a:lnTo>
                    <a:pt x="101083" y="214503"/>
                  </a:lnTo>
                  <a:lnTo>
                    <a:pt x="198956" y="21508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6911451" y="979099"/>
              <a:ext cx="141526" cy="140380"/>
            </a:xfrm>
            <a:custGeom>
              <a:avLst/>
              <a:gdLst/>
              <a:ahLst/>
              <a:cxnLst/>
              <a:rect l="0" t="0" r="0" b="0"/>
              <a:pathLst>
                <a:path w="141526" h="140380">
                  <a:moveTo>
                    <a:pt x="141525" y="5731"/>
                  </a:moveTo>
                  <a:lnTo>
                    <a:pt x="120401" y="450"/>
                  </a:lnTo>
                  <a:lnTo>
                    <a:pt x="109758" y="0"/>
                  </a:lnTo>
                  <a:lnTo>
                    <a:pt x="98241" y="805"/>
                  </a:lnTo>
                  <a:lnTo>
                    <a:pt x="86142" y="2447"/>
                  </a:lnTo>
                  <a:lnTo>
                    <a:pt x="74759" y="5752"/>
                  </a:lnTo>
                  <a:lnTo>
                    <a:pt x="63855" y="10166"/>
                  </a:lnTo>
                  <a:lnTo>
                    <a:pt x="53270" y="15320"/>
                  </a:lnTo>
                  <a:lnTo>
                    <a:pt x="42898" y="20966"/>
                  </a:lnTo>
                  <a:lnTo>
                    <a:pt x="32666" y="26941"/>
                  </a:lnTo>
                  <a:lnTo>
                    <a:pt x="22529" y="33134"/>
                  </a:lnTo>
                  <a:lnTo>
                    <a:pt x="14666" y="40579"/>
                  </a:lnTo>
                  <a:lnTo>
                    <a:pt x="8319" y="48859"/>
                  </a:lnTo>
                  <a:lnTo>
                    <a:pt x="2982" y="57694"/>
                  </a:lnTo>
                  <a:lnTo>
                    <a:pt x="530" y="69111"/>
                  </a:lnTo>
                  <a:lnTo>
                    <a:pt x="0" y="82249"/>
                  </a:lnTo>
                  <a:lnTo>
                    <a:pt x="752" y="96534"/>
                  </a:lnTo>
                  <a:lnTo>
                    <a:pt x="3464" y="108268"/>
                  </a:lnTo>
                  <a:lnTo>
                    <a:pt x="7483" y="118301"/>
                  </a:lnTo>
                  <a:lnTo>
                    <a:pt x="12372" y="127201"/>
                  </a:lnTo>
                  <a:lnTo>
                    <a:pt x="20053" y="133134"/>
                  </a:lnTo>
                  <a:lnTo>
                    <a:pt x="29595" y="137089"/>
                  </a:lnTo>
                  <a:lnTo>
                    <a:pt x="40378" y="139726"/>
                  </a:lnTo>
                  <a:lnTo>
                    <a:pt x="51987" y="140379"/>
                  </a:lnTo>
                  <a:lnTo>
                    <a:pt x="64148" y="139708"/>
                  </a:lnTo>
                  <a:lnTo>
                    <a:pt x="76677" y="138156"/>
                  </a:lnTo>
                  <a:lnTo>
                    <a:pt x="87240" y="134911"/>
                  </a:lnTo>
                  <a:lnTo>
                    <a:pt x="96493" y="130537"/>
                  </a:lnTo>
                  <a:lnTo>
                    <a:pt x="121629" y="1151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7132559" y="974882"/>
              <a:ext cx="189009" cy="139270"/>
            </a:xfrm>
            <a:custGeom>
              <a:avLst/>
              <a:gdLst/>
              <a:ahLst/>
              <a:cxnLst/>
              <a:rect l="0" t="0" r="0" b="0"/>
              <a:pathLst>
                <a:path w="189009" h="139270">
                  <a:moveTo>
                    <a:pt x="0" y="0"/>
                  </a:moveTo>
                  <a:lnTo>
                    <a:pt x="0" y="26405"/>
                  </a:lnTo>
                  <a:lnTo>
                    <a:pt x="1105" y="38604"/>
                  </a:lnTo>
                  <a:lnTo>
                    <a:pt x="2947" y="51158"/>
                  </a:lnTo>
                  <a:lnTo>
                    <a:pt x="5281" y="63949"/>
                  </a:lnTo>
                  <a:lnTo>
                    <a:pt x="6837" y="76897"/>
                  </a:lnTo>
                  <a:lnTo>
                    <a:pt x="7874" y="89951"/>
                  </a:lnTo>
                  <a:lnTo>
                    <a:pt x="8565" y="103074"/>
                  </a:lnTo>
                  <a:lnTo>
                    <a:pt x="7920" y="107402"/>
                  </a:lnTo>
                  <a:lnTo>
                    <a:pt x="6385" y="105866"/>
                  </a:lnTo>
                  <a:lnTo>
                    <a:pt x="4257" y="100421"/>
                  </a:lnTo>
                  <a:lnTo>
                    <a:pt x="3943" y="91264"/>
                  </a:lnTo>
                  <a:lnTo>
                    <a:pt x="4839" y="79633"/>
                  </a:lnTo>
                  <a:lnTo>
                    <a:pt x="6542" y="66352"/>
                  </a:lnTo>
                  <a:lnTo>
                    <a:pt x="9887" y="55288"/>
                  </a:lnTo>
                  <a:lnTo>
                    <a:pt x="14329" y="45701"/>
                  </a:lnTo>
                  <a:lnTo>
                    <a:pt x="19500" y="37099"/>
                  </a:lnTo>
                  <a:lnTo>
                    <a:pt x="25159" y="33575"/>
                  </a:lnTo>
                  <a:lnTo>
                    <a:pt x="31141" y="33437"/>
                  </a:lnTo>
                  <a:lnTo>
                    <a:pt x="37340" y="35555"/>
                  </a:lnTo>
                  <a:lnTo>
                    <a:pt x="43684" y="40283"/>
                  </a:lnTo>
                  <a:lnTo>
                    <a:pt x="50124" y="46751"/>
                  </a:lnTo>
                  <a:lnTo>
                    <a:pt x="56627" y="54379"/>
                  </a:lnTo>
                  <a:lnTo>
                    <a:pt x="62068" y="63885"/>
                  </a:lnTo>
                  <a:lnTo>
                    <a:pt x="66800" y="74644"/>
                  </a:lnTo>
                  <a:lnTo>
                    <a:pt x="71061" y="86238"/>
                  </a:lnTo>
                  <a:lnTo>
                    <a:pt x="75007" y="88441"/>
                  </a:lnTo>
                  <a:lnTo>
                    <a:pt x="78742" y="84383"/>
                  </a:lnTo>
                  <a:lnTo>
                    <a:pt x="82337" y="76151"/>
                  </a:lnTo>
                  <a:lnTo>
                    <a:pt x="86946" y="67347"/>
                  </a:lnTo>
                  <a:lnTo>
                    <a:pt x="92228" y="58162"/>
                  </a:lnTo>
                  <a:lnTo>
                    <a:pt x="97960" y="48722"/>
                  </a:lnTo>
                  <a:lnTo>
                    <a:pt x="103993" y="40219"/>
                  </a:lnTo>
                  <a:lnTo>
                    <a:pt x="110225" y="32339"/>
                  </a:lnTo>
                  <a:lnTo>
                    <a:pt x="116590" y="24875"/>
                  </a:lnTo>
                  <a:lnTo>
                    <a:pt x="125255" y="21005"/>
                  </a:lnTo>
                  <a:lnTo>
                    <a:pt x="135453" y="19530"/>
                  </a:lnTo>
                  <a:lnTo>
                    <a:pt x="146672" y="19652"/>
                  </a:lnTo>
                  <a:lnTo>
                    <a:pt x="156362" y="24154"/>
                  </a:lnTo>
                  <a:lnTo>
                    <a:pt x="165033" y="31577"/>
                  </a:lnTo>
                  <a:lnTo>
                    <a:pt x="173025" y="40947"/>
                  </a:lnTo>
                  <a:lnTo>
                    <a:pt x="178352" y="51615"/>
                  </a:lnTo>
                  <a:lnTo>
                    <a:pt x="181904" y="63148"/>
                  </a:lnTo>
                  <a:lnTo>
                    <a:pt x="184272" y="75258"/>
                  </a:lnTo>
                  <a:lnTo>
                    <a:pt x="185850" y="87752"/>
                  </a:lnTo>
                  <a:lnTo>
                    <a:pt x="186903" y="100503"/>
                  </a:lnTo>
                  <a:lnTo>
                    <a:pt x="189008" y="1392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7411096" y="750078"/>
              <a:ext cx="189009" cy="173478"/>
            </a:xfrm>
            <a:custGeom>
              <a:avLst/>
              <a:gdLst/>
              <a:ahLst/>
              <a:cxnLst/>
              <a:rect l="0" t="0" r="0" b="0"/>
              <a:pathLst>
                <a:path w="189009" h="173478">
                  <a:moveTo>
                    <a:pt x="0" y="45744"/>
                  </a:moveTo>
                  <a:lnTo>
                    <a:pt x="5281" y="29901"/>
                  </a:lnTo>
                  <a:lnTo>
                    <a:pt x="10153" y="23024"/>
                  </a:lnTo>
                  <a:lnTo>
                    <a:pt x="16716" y="16228"/>
                  </a:lnTo>
                  <a:lnTo>
                    <a:pt x="24408" y="9487"/>
                  </a:lnTo>
                  <a:lnTo>
                    <a:pt x="35062" y="4993"/>
                  </a:lnTo>
                  <a:lnTo>
                    <a:pt x="47692" y="1997"/>
                  </a:lnTo>
                  <a:lnTo>
                    <a:pt x="61638" y="0"/>
                  </a:lnTo>
                  <a:lnTo>
                    <a:pt x="73146" y="879"/>
                  </a:lnTo>
                  <a:lnTo>
                    <a:pt x="83029" y="3675"/>
                  </a:lnTo>
                  <a:lnTo>
                    <a:pt x="91828" y="7751"/>
                  </a:lnTo>
                  <a:lnTo>
                    <a:pt x="98799" y="13783"/>
                  </a:lnTo>
                  <a:lnTo>
                    <a:pt x="104552" y="21121"/>
                  </a:lnTo>
                  <a:lnTo>
                    <a:pt x="109492" y="29329"/>
                  </a:lnTo>
                  <a:lnTo>
                    <a:pt x="111681" y="38116"/>
                  </a:lnTo>
                  <a:lnTo>
                    <a:pt x="112034" y="47291"/>
                  </a:lnTo>
                  <a:lnTo>
                    <a:pt x="111165" y="56723"/>
                  </a:lnTo>
                  <a:lnTo>
                    <a:pt x="109480" y="66327"/>
                  </a:lnTo>
                  <a:lnTo>
                    <a:pt x="107251" y="76046"/>
                  </a:lnTo>
                  <a:lnTo>
                    <a:pt x="104660" y="85841"/>
                  </a:lnTo>
                  <a:lnTo>
                    <a:pt x="100723" y="94581"/>
                  </a:lnTo>
                  <a:lnTo>
                    <a:pt x="95886" y="102619"/>
                  </a:lnTo>
                  <a:lnTo>
                    <a:pt x="90452" y="110188"/>
                  </a:lnTo>
                  <a:lnTo>
                    <a:pt x="84618" y="117445"/>
                  </a:lnTo>
                  <a:lnTo>
                    <a:pt x="78518" y="124493"/>
                  </a:lnTo>
                  <a:lnTo>
                    <a:pt x="72241" y="131403"/>
                  </a:lnTo>
                  <a:lnTo>
                    <a:pt x="65846" y="139325"/>
                  </a:lnTo>
                  <a:lnTo>
                    <a:pt x="59372" y="147922"/>
                  </a:lnTo>
                  <a:lnTo>
                    <a:pt x="52845" y="156970"/>
                  </a:lnTo>
                  <a:lnTo>
                    <a:pt x="52915" y="163002"/>
                  </a:lnTo>
                  <a:lnTo>
                    <a:pt x="57383" y="167023"/>
                  </a:lnTo>
                  <a:lnTo>
                    <a:pt x="64783" y="169704"/>
                  </a:lnTo>
                  <a:lnTo>
                    <a:pt x="75243" y="171491"/>
                  </a:lnTo>
                  <a:lnTo>
                    <a:pt x="87743" y="172682"/>
                  </a:lnTo>
                  <a:lnTo>
                    <a:pt x="101602" y="173477"/>
                  </a:lnTo>
                  <a:lnTo>
                    <a:pt x="114158" y="172901"/>
                  </a:lnTo>
                  <a:lnTo>
                    <a:pt x="125844" y="171412"/>
                  </a:lnTo>
                  <a:lnTo>
                    <a:pt x="189008" y="1651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1" name="Freeform 40"/>
          <p:cNvSpPr/>
          <p:nvPr/>
        </p:nvSpPr>
        <p:spPr>
          <a:xfrm>
            <a:off x="3282767" y="1621488"/>
            <a:ext cx="925145" cy="39792"/>
          </a:xfrm>
          <a:custGeom>
            <a:avLst/>
            <a:gdLst/>
            <a:ahLst/>
            <a:cxnLst/>
            <a:rect l="0" t="0" r="0" b="0"/>
            <a:pathLst>
              <a:path w="925145" h="39792">
                <a:moveTo>
                  <a:pt x="0" y="39791"/>
                </a:moveTo>
                <a:lnTo>
                  <a:pt x="60665" y="39791"/>
                </a:lnTo>
                <a:lnTo>
                  <a:pt x="73602" y="38686"/>
                </a:lnTo>
                <a:lnTo>
                  <a:pt x="85544" y="36844"/>
                </a:lnTo>
                <a:lnTo>
                  <a:pt x="96820" y="34510"/>
                </a:lnTo>
                <a:lnTo>
                  <a:pt x="110970" y="32954"/>
                </a:lnTo>
                <a:lnTo>
                  <a:pt x="127035" y="31917"/>
                </a:lnTo>
                <a:lnTo>
                  <a:pt x="144377" y="31226"/>
                </a:lnTo>
                <a:lnTo>
                  <a:pt x="184278" y="30458"/>
                </a:lnTo>
                <a:lnTo>
                  <a:pt x="445816" y="29844"/>
                </a:lnTo>
                <a:lnTo>
                  <a:pt x="460797" y="28738"/>
                </a:lnTo>
                <a:lnTo>
                  <a:pt x="475205" y="26896"/>
                </a:lnTo>
                <a:lnTo>
                  <a:pt x="489231" y="24562"/>
                </a:lnTo>
                <a:lnTo>
                  <a:pt x="504109" y="23007"/>
                </a:lnTo>
                <a:lnTo>
                  <a:pt x="519554" y="21970"/>
                </a:lnTo>
                <a:lnTo>
                  <a:pt x="550347" y="20817"/>
                </a:lnTo>
                <a:lnTo>
                  <a:pt x="592540" y="20168"/>
                </a:lnTo>
                <a:lnTo>
                  <a:pt x="619629" y="20017"/>
                </a:lnTo>
                <a:lnTo>
                  <a:pt x="634148" y="18871"/>
                </a:lnTo>
                <a:lnTo>
                  <a:pt x="649354" y="17002"/>
                </a:lnTo>
                <a:lnTo>
                  <a:pt x="665017" y="14650"/>
                </a:lnTo>
                <a:lnTo>
                  <a:pt x="679881" y="13083"/>
                </a:lnTo>
                <a:lnTo>
                  <a:pt x="694211" y="12038"/>
                </a:lnTo>
                <a:lnTo>
                  <a:pt x="721924" y="10876"/>
                </a:lnTo>
                <a:lnTo>
                  <a:pt x="748978" y="10360"/>
                </a:lnTo>
                <a:lnTo>
                  <a:pt x="764593" y="9117"/>
                </a:lnTo>
                <a:lnTo>
                  <a:pt x="781635" y="7183"/>
                </a:lnTo>
                <a:lnTo>
                  <a:pt x="799628" y="4789"/>
                </a:lnTo>
                <a:lnTo>
                  <a:pt x="817150" y="3193"/>
                </a:lnTo>
                <a:lnTo>
                  <a:pt x="834357" y="2128"/>
                </a:lnTo>
                <a:lnTo>
                  <a:pt x="867109" y="946"/>
                </a:lnTo>
                <a:lnTo>
                  <a:pt x="925144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1671227" y="5152950"/>
            <a:ext cx="9948" cy="1"/>
          </a:xfrm>
          <a:custGeom>
            <a:avLst/>
            <a:gdLst/>
            <a:ahLst/>
            <a:cxnLst/>
            <a:rect l="0" t="0" r="0" b="0"/>
            <a:pathLst>
              <a:path w="9948" h="1">
                <a:moveTo>
                  <a:pt x="0" y="0"/>
                </a:moveTo>
                <a:lnTo>
                  <a:pt x="994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1661279" y="5222585"/>
            <a:ext cx="19896" cy="1"/>
          </a:xfrm>
          <a:custGeom>
            <a:avLst/>
            <a:gdLst/>
            <a:ahLst/>
            <a:cxnLst/>
            <a:rect l="0" t="0" r="0" b="0"/>
            <a:pathLst>
              <a:path w="19896" h="1">
                <a:moveTo>
                  <a:pt x="19895" y="0"/>
                </a:move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2" name="Group 61"/>
          <p:cNvGrpSpPr/>
          <p:nvPr/>
        </p:nvGrpSpPr>
        <p:grpSpPr>
          <a:xfrm>
            <a:off x="6287881" y="1980991"/>
            <a:ext cx="3450997" cy="595485"/>
            <a:chOff x="6287881" y="1980991"/>
            <a:chExt cx="3450997" cy="595485"/>
          </a:xfrm>
        </p:grpSpPr>
        <p:sp>
          <p:nvSpPr>
            <p:cNvPr id="44" name="Freeform 43"/>
            <p:cNvSpPr/>
            <p:nvPr/>
          </p:nvSpPr>
          <p:spPr>
            <a:xfrm>
              <a:off x="6287881" y="2178563"/>
              <a:ext cx="108543" cy="387965"/>
            </a:xfrm>
            <a:custGeom>
              <a:avLst/>
              <a:gdLst/>
              <a:ahLst/>
              <a:cxnLst/>
              <a:rect l="0" t="0" r="0" b="0"/>
              <a:pathLst>
                <a:path w="108543" h="387965">
                  <a:moveTo>
                    <a:pt x="108542" y="0"/>
                  </a:moveTo>
                  <a:lnTo>
                    <a:pt x="53209" y="55333"/>
                  </a:lnTo>
                  <a:lnTo>
                    <a:pt x="45125" y="65627"/>
                  </a:lnTo>
                  <a:lnTo>
                    <a:pt x="36421" y="78016"/>
                  </a:lnTo>
                  <a:lnTo>
                    <a:pt x="27302" y="91802"/>
                  </a:lnTo>
                  <a:lnTo>
                    <a:pt x="20117" y="104309"/>
                  </a:lnTo>
                  <a:lnTo>
                    <a:pt x="14222" y="115962"/>
                  </a:lnTo>
                  <a:lnTo>
                    <a:pt x="9187" y="127047"/>
                  </a:lnTo>
                  <a:lnTo>
                    <a:pt x="5830" y="141069"/>
                  </a:lnTo>
                  <a:lnTo>
                    <a:pt x="3592" y="157049"/>
                  </a:lnTo>
                  <a:lnTo>
                    <a:pt x="2100" y="174334"/>
                  </a:lnTo>
                  <a:lnTo>
                    <a:pt x="1105" y="192489"/>
                  </a:lnTo>
                  <a:lnTo>
                    <a:pt x="0" y="230346"/>
                  </a:lnTo>
                  <a:lnTo>
                    <a:pt x="811" y="246410"/>
                  </a:lnTo>
                  <a:lnTo>
                    <a:pt x="2456" y="260436"/>
                  </a:lnTo>
                  <a:lnTo>
                    <a:pt x="4659" y="273102"/>
                  </a:lnTo>
                  <a:lnTo>
                    <a:pt x="8338" y="283756"/>
                  </a:lnTo>
                  <a:lnTo>
                    <a:pt x="13001" y="293070"/>
                  </a:lnTo>
                  <a:lnTo>
                    <a:pt x="18320" y="301490"/>
                  </a:lnTo>
                  <a:lnTo>
                    <a:pt x="25183" y="311524"/>
                  </a:lnTo>
                  <a:lnTo>
                    <a:pt x="41650" y="334464"/>
                  </a:lnTo>
                  <a:lnTo>
                    <a:pt x="50684" y="344560"/>
                  </a:lnTo>
                  <a:lnTo>
                    <a:pt x="60022" y="353501"/>
                  </a:lnTo>
                  <a:lnTo>
                    <a:pt x="98594" y="38796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6426266" y="2282258"/>
              <a:ext cx="170353" cy="214635"/>
            </a:xfrm>
            <a:custGeom>
              <a:avLst/>
              <a:gdLst/>
              <a:ahLst/>
              <a:cxnLst/>
              <a:rect l="0" t="0" r="0" b="0"/>
              <a:pathLst>
                <a:path w="170353" h="214635">
                  <a:moveTo>
                    <a:pt x="0" y="5731"/>
                  </a:moveTo>
                  <a:lnTo>
                    <a:pt x="15842" y="450"/>
                  </a:lnTo>
                  <a:lnTo>
                    <a:pt x="26036" y="0"/>
                  </a:lnTo>
                  <a:lnTo>
                    <a:pt x="38358" y="805"/>
                  </a:lnTo>
                  <a:lnTo>
                    <a:pt x="52099" y="2447"/>
                  </a:lnTo>
                  <a:lnTo>
                    <a:pt x="66787" y="3542"/>
                  </a:lnTo>
                  <a:lnTo>
                    <a:pt x="82105" y="4272"/>
                  </a:lnTo>
                  <a:lnTo>
                    <a:pt x="112758" y="5082"/>
                  </a:lnTo>
                  <a:lnTo>
                    <a:pt x="141118" y="5443"/>
                  </a:lnTo>
                  <a:lnTo>
                    <a:pt x="151554" y="8855"/>
                  </a:lnTo>
                  <a:lnTo>
                    <a:pt x="159618" y="14445"/>
                  </a:lnTo>
                  <a:lnTo>
                    <a:pt x="166099" y="21488"/>
                  </a:lnTo>
                  <a:lnTo>
                    <a:pt x="169314" y="29500"/>
                  </a:lnTo>
                  <a:lnTo>
                    <a:pt x="170352" y="38156"/>
                  </a:lnTo>
                  <a:lnTo>
                    <a:pt x="169939" y="47243"/>
                  </a:lnTo>
                  <a:lnTo>
                    <a:pt x="168558" y="57723"/>
                  </a:lnTo>
                  <a:lnTo>
                    <a:pt x="166532" y="69130"/>
                  </a:lnTo>
                  <a:lnTo>
                    <a:pt x="164076" y="81157"/>
                  </a:lnTo>
                  <a:lnTo>
                    <a:pt x="158400" y="106309"/>
                  </a:lnTo>
                  <a:lnTo>
                    <a:pt x="155339" y="119206"/>
                  </a:lnTo>
                  <a:lnTo>
                    <a:pt x="151087" y="131120"/>
                  </a:lnTo>
                  <a:lnTo>
                    <a:pt x="146042" y="142379"/>
                  </a:lnTo>
                  <a:lnTo>
                    <a:pt x="140468" y="153200"/>
                  </a:lnTo>
                  <a:lnTo>
                    <a:pt x="135647" y="163731"/>
                  </a:lnTo>
                  <a:lnTo>
                    <a:pt x="131328" y="174067"/>
                  </a:lnTo>
                  <a:lnTo>
                    <a:pt x="119373" y="2146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6684909" y="2295085"/>
              <a:ext cx="179060" cy="207550"/>
            </a:xfrm>
            <a:custGeom>
              <a:avLst/>
              <a:gdLst/>
              <a:ahLst/>
              <a:cxnLst/>
              <a:rect l="0" t="0" r="0" b="0"/>
              <a:pathLst>
                <a:path w="179060" h="207550">
                  <a:moveTo>
                    <a:pt x="0" y="12800"/>
                  </a:moveTo>
                  <a:lnTo>
                    <a:pt x="10561" y="2238"/>
                  </a:lnTo>
                  <a:lnTo>
                    <a:pt x="18094" y="232"/>
                  </a:lnTo>
                  <a:lnTo>
                    <a:pt x="27537" y="0"/>
                  </a:lnTo>
                  <a:lnTo>
                    <a:pt x="38253" y="951"/>
                  </a:lnTo>
                  <a:lnTo>
                    <a:pt x="48713" y="2690"/>
                  </a:lnTo>
                  <a:lnTo>
                    <a:pt x="59003" y="4954"/>
                  </a:lnTo>
                  <a:lnTo>
                    <a:pt x="69178" y="7569"/>
                  </a:lnTo>
                  <a:lnTo>
                    <a:pt x="78172" y="12629"/>
                  </a:lnTo>
                  <a:lnTo>
                    <a:pt x="86379" y="19318"/>
                  </a:lnTo>
                  <a:lnTo>
                    <a:pt x="94060" y="27093"/>
                  </a:lnTo>
                  <a:lnTo>
                    <a:pt x="99182" y="37803"/>
                  </a:lnTo>
                  <a:lnTo>
                    <a:pt x="102596" y="50469"/>
                  </a:lnTo>
                  <a:lnTo>
                    <a:pt x="104872" y="64440"/>
                  </a:lnTo>
                  <a:lnTo>
                    <a:pt x="105285" y="77070"/>
                  </a:lnTo>
                  <a:lnTo>
                    <a:pt x="104454" y="88806"/>
                  </a:lnTo>
                  <a:lnTo>
                    <a:pt x="102795" y="99946"/>
                  </a:lnTo>
                  <a:lnTo>
                    <a:pt x="98373" y="111794"/>
                  </a:lnTo>
                  <a:lnTo>
                    <a:pt x="92109" y="124113"/>
                  </a:lnTo>
                  <a:lnTo>
                    <a:pt x="84618" y="136748"/>
                  </a:lnTo>
                  <a:lnTo>
                    <a:pt x="70398" y="159628"/>
                  </a:lnTo>
                  <a:lnTo>
                    <a:pt x="63512" y="170372"/>
                  </a:lnTo>
                  <a:lnTo>
                    <a:pt x="56710" y="179745"/>
                  </a:lnTo>
                  <a:lnTo>
                    <a:pt x="49965" y="188205"/>
                  </a:lnTo>
                  <a:lnTo>
                    <a:pt x="43257" y="196055"/>
                  </a:lnTo>
                  <a:lnTo>
                    <a:pt x="44312" y="201288"/>
                  </a:lnTo>
                  <a:lnTo>
                    <a:pt x="50542" y="204777"/>
                  </a:lnTo>
                  <a:lnTo>
                    <a:pt x="60222" y="207103"/>
                  </a:lnTo>
                  <a:lnTo>
                    <a:pt x="71097" y="207549"/>
                  </a:lnTo>
                  <a:lnTo>
                    <a:pt x="82767" y="206740"/>
                  </a:lnTo>
                  <a:lnTo>
                    <a:pt x="94970" y="205096"/>
                  </a:lnTo>
                  <a:lnTo>
                    <a:pt x="107526" y="204000"/>
                  </a:lnTo>
                  <a:lnTo>
                    <a:pt x="120316" y="203269"/>
                  </a:lnTo>
                  <a:lnTo>
                    <a:pt x="179059" y="20180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6973394" y="2476997"/>
              <a:ext cx="1" cy="9949"/>
            </a:xfrm>
            <a:custGeom>
              <a:avLst/>
              <a:gdLst/>
              <a:ahLst/>
              <a:cxnLst/>
              <a:rect l="0" t="0" r="0" b="0"/>
              <a:pathLst>
                <a:path w="1" h="9949">
                  <a:moveTo>
                    <a:pt x="0" y="9948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7092767" y="2278041"/>
              <a:ext cx="9949" cy="189009"/>
            </a:xfrm>
            <a:custGeom>
              <a:avLst/>
              <a:gdLst/>
              <a:ahLst/>
              <a:cxnLst/>
              <a:rect l="0" t="0" r="0" b="0"/>
              <a:pathLst>
                <a:path w="9949" h="189009">
                  <a:moveTo>
                    <a:pt x="0" y="0"/>
                  </a:moveTo>
                  <a:lnTo>
                    <a:pt x="0" y="60665"/>
                  </a:lnTo>
                  <a:lnTo>
                    <a:pt x="1106" y="74708"/>
                  </a:lnTo>
                  <a:lnTo>
                    <a:pt x="2948" y="88491"/>
                  </a:lnTo>
                  <a:lnTo>
                    <a:pt x="5281" y="102101"/>
                  </a:lnTo>
                  <a:lnTo>
                    <a:pt x="6837" y="115596"/>
                  </a:lnTo>
                  <a:lnTo>
                    <a:pt x="7874" y="129014"/>
                  </a:lnTo>
                  <a:lnTo>
                    <a:pt x="9948" y="1890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7202193" y="2148720"/>
              <a:ext cx="137132" cy="427756"/>
            </a:xfrm>
            <a:custGeom>
              <a:avLst/>
              <a:gdLst/>
              <a:ahLst/>
              <a:cxnLst/>
              <a:rect l="0" t="0" r="0" b="0"/>
              <a:pathLst>
                <a:path w="137132" h="427756">
                  <a:moveTo>
                    <a:pt x="0" y="0"/>
                  </a:moveTo>
                  <a:lnTo>
                    <a:pt x="27692" y="41538"/>
                  </a:lnTo>
                  <a:lnTo>
                    <a:pt x="33935" y="49798"/>
                  </a:lnTo>
                  <a:lnTo>
                    <a:pt x="40308" y="57516"/>
                  </a:lnTo>
                  <a:lnTo>
                    <a:pt x="46768" y="64871"/>
                  </a:lnTo>
                  <a:lnTo>
                    <a:pt x="53285" y="73091"/>
                  </a:lnTo>
                  <a:lnTo>
                    <a:pt x="59840" y="81887"/>
                  </a:lnTo>
                  <a:lnTo>
                    <a:pt x="66420" y="91066"/>
                  </a:lnTo>
                  <a:lnTo>
                    <a:pt x="73018" y="101607"/>
                  </a:lnTo>
                  <a:lnTo>
                    <a:pt x="79628" y="113056"/>
                  </a:lnTo>
                  <a:lnTo>
                    <a:pt x="86245" y="125110"/>
                  </a:lnTo>
                  <a:lnTo>
                    <a:pt x="92866" y="136461"/>
                  </a:lnTo>
                  <a:lnTo>
                    <a:pt x="106119" y="157917"/>
                  </a:lnTo>
                  <a:lnTo>
                    <a:pt x="111642" y="169386"/>
                  </a:lnTo>
                  <a:lnTo>
                    <a:pt x="116430" y="181453"/>
                  </a:lnTo>
                  <a:lnTo>
                    <a:pt x="132056" y="227307"/>
                  </a:lnTo>
                  <a:lnTo>
                    <a:pt x="134459" y="242173"/>
                  </a:lnTo>
                  <a:lnTo>
                    <a:pt x="136062" y="259821"/>
                  </a:lnTo>
                  <a:lnTo>
                    <a:pt x="137131" y="279324"/>
                  </a:lnTo>
                  <a:lnTo>
                    <a:pt x="136738" y="297852"/>
                  </a:lnTo>
                  <a:lnTo>
                    <a:pt x="135371" y="315731"/>
                  </a:lnTo>
                  <a:lnTo>
                    <a:pt x="133355" y="333177"/>
                  </a:lnTo>
                  <a:lnTo>
                    <a:pt x="129799" y="349228"/>
                  </a:lnTo>
                  <a:lnTo>
                    <a:pt x="125219" y="364351"/>
                  </a:lnTo>
                  <a:lnTo>
                    <a:pt x="119954" y="378854"/>
                  </a:lnTo>
                  <a:lnTo>
                    <a:pt x="114234" y="390733"/>
                  </a:lnTo>
                  <a:lnTo>
                    <a:pt x="108210" y="400863"/>
                  </a:lnTo>
                  <a:lnTo>
                    <a:pt x="89530" y="4277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7401149" y="2076234"/>
              <a:ext cx="149217" cy="141351"/>
            </a:xfrm>
            <a:custGeom>
              <a:avLst/>
              <a:gdLst/>
              <a:ahLst/>
              <a:cxnLst/>
              <a:rect l="0" t="0" r="0" b="0"/>
              <a:pathLst>
                <a:path w="149217" h="141351">
                  <a:moveTo>
                    <a:pt x="0" y="12799"/>
                  </a:moveTo>
                  <a:lnTo>
                    <a:pt x="15842" y="2238"/>
                  </a:lnTo>
                  <a:lnTo>
                    <a:pt x="23825" y="232"/>
                  </a:lnTo>
                  <a:lnTo>
                    <a:pt x="32463" y="0"/>
                  </a:lnTo>
                  <a:lnTo>
                    <a:pt x="41537" y="950"/>
                  </a:lnTo>
                  <a:lnTo>
                    <a:pt x="49797" y="3795"/>
                  </a:lnTo>
                  <a:lnTo>
                    <a:pt x="57515" y="7902"/>
                  </a:lnTo>
                  <a:lnTo>
                    <a:pt x="64870" y="12850"/>
                  </a:lnTo>
                  <a:lnTo>
                    <a:pt x="69774" y="20570"/>
                  </a:lnTo>
                  <a:lnTo>
                    <a:pt x="73044" y="30138"/>
                  </a:lnTo>
                  <a:lnTo>
                    <a:pt x="75223" y="40939"/>
                  </a:lnTo>
                  <a:lnTo>
                    <a:pt x="74466" y="51454"/>
                  </a:lnTo>
                  <a:lnTo>
                    <a:pt x="71749" y="61781"/>
                  </a:lnTo>
                  <a:lnTo>
                    <a:pt x="67729" y="71981"/>
                  </a:lnTo>
                  <a:lnTo>
                    <a:pt x="62837" y="80992"/>
                  </a:lnTo>
                  <a:lnTo>
                    <a:pt x="57366" y="89210"/>
                  </a:lnTo>
                  <a:lnTo>
                    <a:pt x="51507" y="96899"/>
                  </a:lnTo>
                  <a:lnTo>
                    <a:pt x="44286" y="104236"/>
                  </a:lnTo>
                  <a:lnTo>
                    <a:pt x="36155" y="111337"/>
                  </a:lnTo>
                  <a:lnTo>
                    <a:pt x="27420" y="118283"/>
                  </a:lnTo>
                  <a:lnTo>
                    <a:pt x="24911" y="124018"/>
                  </a:lnTo>
                  <a:lnTo>
                    <a:pt x="26555" y="128947"/>
                  </a:lnTo>
                  <a:lnTo>
                    <a:pt x="30967" y="133338"/>
                  </a:lnTo>
                  <a:lnTo>
                    <a:pt x="38330" y="136266"/>
                  </a:lnTo>
                  <a:lnTo>
                    <a:pt x="47659" y="138217"/>
                  </a:lnTo>
                  <a:lnTo>
                    <a:pt x="58300" y="139518"/>
                  </a:lnTo>
                  <a:lnTo>
                    <a:pt x="69815" y="140386"/>
                  </a:lnTo>
                  <a:lnTo>
                    <a:pt x="81913" y="140964"/>
                  </a:lnTo>
                  <a:lnTo>
                    <a:pt x="94399" y="141350"/>
                  </a:lnTo>
                  <a:lnTo>
                    <a:pt x="106040" y="140501"/>
                  </a:lnTo>
                  <a:lnTo>
                    <a:pt x="117116" y="138830"/>
                  </a:lnTo>
                  <a:lnTo>
                    <a:pt x="149216" y="1321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7789112" y="2258146"/>
              <a:ext cx="9949" cy="179061"/>
            </a:xfrm>
            <a:custGeom>
              <a:avLst/>
              <a:gdLst/>
              <a:ahLst/>
              <a:cxnLst/>
              <a:rect l="0" t="0" r="0" b="0"/>
              <a:pathLst>
                <a:path w="9949" h="179061">
                  <a:moveTo>
                    <a:pt x="0" y="0"/>
                  </a:moveTo>
                  <a:lnTo>
                    <a:pt x="0" y="26404"/>
                  </a:lnTo>
                  <a:lnTo>
                    <a:pt x="1105" y="38604"/>
                  </a:lnTo>
                  <a:lnTo>
                    <a:pt x="2948" y="51158"/>
                  </a:lnTo>
                  <a:lnTo>
                    <a:pt x="5281" y="63949"/>
                  </a:lnTo>
                  <a:lnTo>
                    <a:pt x="6836" y="78002"/>
                  </a:lnTo>
                  <a:lnTo>
                    <a:pt x="7874" y="92898"/>
                  </a:lnTo>
                  <a:lnTo>
                    <a:pt x="9026" y="123081"/>
                  </a:lnTo>
                  <a:lnTo>
                    <a:pt x="9948" y="1790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7759269" y="2347676"/>
              <a:ext cx="169113" cy="29844"/>
            </a:xfrm>
            <a:custGeom>
              <a:avLst/>
              <a:gdLst/>
              <a:ahLst/>
              <a:cxnLst/>
              <a:rect l="0" t="0" r="0" b="0"/>
              <a:pathLst>
                <a:path w="169113" h="29844">
                  <a:moveTo>
                    <a:pt x="0" y="29843"/>
                  </a:moveTo>
                  <a:lnTo>
                    <a:pt x="15842" y="24562"/>
                  </a:lnTo>
                  <a:lnTo>
                    <a:pt x="24930" y="21901"/>
                  </a:lnTo>
                  <a:lnTo>
                    <a:pt x="46818" y="15997"/>
                  </a:lnTo>
                  <a:lnTo>
                    <a:pt x="58845" y="13981"/>
                  </a:lnTo>
                  <a:lnTo>
                    <a:pt x="71284" y="12636"/>
                  </a:lnTo>
                  <a:lnTo>
                    <a:pt x="83997" y="11740"/>
                  </a:lnTo>
                  <a:lnTo>
                    <a:pt x="96894" y="11143"/>
                  </a:lnTo>
                  <a:lnTo>
                    <a:pt x="109914" y="10744"/>
                  </a:lnTo>
                  <a:lnTo>
                    <a:pt x="16911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8059841" y="2128825"/>
              <a:ext cx="147079" cy="387964"/>
            </a:xfrm>
            <a:custGeom>
              <a:avLst/>
              <a:gdLst/>
              <a:ahLst/>
              <a:cxnLst/>
              <a:rect l="0" t="0" r="0" b="0"/>
              <a:pathLst>
                <a:path w="147079" h="387964">
                  <a:moveTo>
                    <a:pt x="147078" y="0"/>
                  </a:moveTo>
                  <a:lnTo>
                    <a:pt x="114105" y="32972"/>
                  </a:lnTo>
                  <a:lnTo>
                    <a:pt x="106306" y="41877"/>
                  </a:lnTo>
                  <a:lnTo>
                    <a:pt x="98895" y="51129"/>
                  </a:lnTo>
                  <a:lnTo>
                    <a:pt x="91745" y="60614"/>
                  </a:lnTo>
                  <a:lnTo>
                    <a:pt x="77904" y="79994"/>
                  </a:lnTo>
                  <a:lnTo>
                    <a:pt x="44344" y="129375"/>
                  </a:lnTo>
                  <a:lnTo>
                    <a:pt x="31047" y="149240"/>
                  </a:lnTo>
                  <a:lnTo>
                    <a:pt x="25511" y="160286"/>
                  </a:lnTo>
                  <a:lnTo>
                    <a:pt x="20716" y="172070"/>
                  </a:lnTo>
                  <a:lnTo>
                    <a:pt x="5078" y="217470"/>
                  </a:lnTo>
                  <a:lnTo>
                    <a:pt x="2673" y="231194"/>
                  </a:lnTo>
                  <a:lnTo>
                    <a:pt x="1069" y="246975"/>
                  </a:lnTo>
                  <a:lnTo>
                    <a:pt x="0" y="264128"/>
                  </a:lnTo>
                  <a:lnTo>
                    <a:pt x="1497" y="279984"/>
                  </a:lnTo>
                  <a:lnTo>
                    <a:pt x="4707" y="294976"/>
                  </a:lnTo>
                  <a:lnTo>
                    <a:pt x="9057" y="309392"/>
                  </a:lnTo>
                  <a:lnTo>
                    <a:pt x="14167" y="321214"/>
                  </a:lnTo>
                  <a:lnTo>
                    <a:pt x="19785" y="331305"/>
                  </a:lnTo>
                  <a:lnTo>
                    <a:pt x="25740" y="340243"/>
                  </a:lnTo>
                  <a:lnTo>
                    <a:pt x="33027" y="348413"/>
                  </a:lnTo>
                  <a:lnTo>
                    <a:pt x="41200" y="356070"/>
                  </a:lnTo>
                  <a:lnTo>
                    <a:pt x="49966" y="363385"/>
                  </a:lnTo>
                  <a:lnTo>
                    <a:pt x="59125" y="369367"/>
                  </a:lnTo>
                  <a:lnTo>
                    <a:pt x="68547" y="374460"/>
                  </a:lnTo>
                  <a:lnTo>
                    <a:pt x="107286" y="38796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8256884" y="2225450"/>
              <a:ext cx="129096" cy="201997"/>
            </a:xfrm>
            <a:custGeom>
              <a:avLst/>
              <a:gdLst/>
              <a:ahLst/>
              <a:cxnLst/>
              <a:rect l="0" t="0" r="0" b="0"/>
              <a:pathLst>
                <a:path w="129096" h="201997">
                  <a:moveTo>
                    <a:pt x="9722" y="12800"/>
                  </a:moveTo>
                  <a:lnTo>
                    <a:pt x="20283" y="2238"/>
                  </a:lnTo>
                  <a:lnTo>
                    <a:pt x="27816" y="232"/>
                  </a:lnTo>
                  <a:lnTo>
                    <a:pt x="37259" y="0"/>
                  </a:lnTo>
                  <a:lnTo>
                    <a:pt x="47975" y="951"/>
                  </a:lnTo>
                  <a:lnTo>
                    <a:pt x="57330" y="3795"/>
                  </a:lnTo>
                  <a:lnTo>
                    <a:pt x="65777" y="7902"/>
                  </a:lnTo>
                  <a:lnTo>
                    <a:pt x="73619" y="12851"/>
                  </a:lnTo>
                  <a:lnTo>
                    <a:pt x="77742" y="21676"/>
                  </a:lnTo>
                  <a:lnTo>
                    <a:pt x="79385" y="33087"/>
                  </a:lnTo>
                  <a:lnTo>
                    <a:pt x="79376" y="46220"/>
                  </a:lnTo>
                  <a:lnTo>
                    <a:pt x="77158" y="57186"/>
                  </a:lnTo>
                  <a:lnTo>
                    <a:pt x="73469" y="66708"/>
                  </a:lnTo>
                  <a:lnTo>
                    <a:pt x="68800" y="75266"/>
                  </a:lnTo>
                  <a:lnTo>
                    <a:pt x="62370" y="85393"/>
                  </a:lnTo>
                  <a:lnTo>
                    <a:pt x="54769" y="96565"/>
                  </a:lnTo>
                  <a:lnTo>
                    <a:pt x="46385" y="108435"/>
                  </a:lnTo>
                  <a:lnTo>
                    <a:pt x="37480" y="119664"/>
                  </a:lnTo>
                  <a:lnTo>
                    <a:pt x="28227" y="130465"/>
                  </a:lnTo>
                  <a:lnTo>
                    <a:pt x="18742" y="140983"/>
                  </a:lnTo>
                  <a:lnTo>
                    <a:pt x="11314" y="151310"/>
                  </a:lnTo>
                  <a:lnTo>
                    <a:pt x="5256" y="161511"/>
                  </a:lnTo>
                  <a:lnTo>
                    <a:pt x="113" y="171627"/>
                  </a:lnTo>
                  <a:lnTo>
                    <a:pt x="0" y="180582"/>
                  </a:lnTo>
                  <a:lnTo>
                    <a:pt x="3241" y="188763"/>
                  </a:lnTo>
                  <a:lnTo>
                    <a:pt x="8716" y="196427"/>
                  </a:lnTo>
                  <a:lnTo>
                    <a:pt x="18999" y="200431"/>
                  </a:lnTo>
                  <a:lnTo>
                    <a:pt x="32486" y="201996"/>
                  </a:lnTo>
                  <a:lnTo>
                    <a:pt x="129095" y="2018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8472168" y="2228302"/>
              <a:ext cx="133954" cy="169254"/>
            </a:xfrm>
            <a:custGeom>
              <a:avLst/>
              <a:gdLst/>
              <a:ahLst/>
              <a:cxnLst/>
              <a:rect l="0" t="0" r="0" b="0"/>
              <a:pathLst>
                <a:path w="133954" h="169254">
                  <a:moveTo>
                    <a:pt x="43132" y="49739"/>
                  </a:moveTo>
                  <a:lnTo>
                    <a:pt x="15440" y="77431"/>
                  </a:lnTo>
                  <a:lnTo>
                    <a:pt x="10301" y="85886"/>
                  </a:lnTo>
                  <a:lnTo>
                    <a:pt x="5771" y="95943"/>
                  </a:lnTo>
                  <a:lnTo>
                    <a:pt x="1645" y="107069"/>
                  </a:lnTo>
                  <a:lnTo>
                    <a:pt x="0" y="117803"/>
                  </a:lnTo>
                  <a:lnTo>
                    <a:pt x="7" y="128274"/>
                  </a:lnTo>
                  <a:lnTo>
                    <a:pt x="1118" y="138571"/>
                  </a:lnTo>
                  <a:lnTo>
                    <a:pt x="5175" y="147646"/>
                  </a:lnTo>
                  <a:lnTo>
                    <a:pt x="11196" y="155907"/>
                  </a:lnTo>
                  <a:lnTo>
                    <a:pt x="18526" y="163625"/>
                  </a:lnTo>
                  <a:lnTo>
                    <a:pt x="27833" y="167665"/>
                  </a:lnTo>
                  <a:lnTo>
                    <a:pt x="38459" y="169253"/>
                  </a:lnTo>
                  <a:lnTo>
                    <a:pt x="49964" y="169206"/>
                  </a:lnTo>
                  <a:lnTo>
                    <a:pt x="62056" y="166964"/>
                  </a:lnTo>
                  <a:lnTo>
                    <a:pt x="74538" y="163259"/>
                  </a:lnTo>
                  <a:lnTo>
                    <a:pt x="87281" y="158579"/>
                  </a:lnTo>
                  <a:lnTo>
                    <a:pt x="97987" y="151037"/>
                  </a:lnTo>
                  <a:lnTo>
                    <a:pt x="107335" y="141588"/>
                  </a:lnTo>
                  <a:lnTo>
                    <a:pt x="115777" y="130867"/>
                  </a:lnTo>
                  <a:lnTo>
                    <a:pt x="122511" y="119299"/>
                  </a:lnTo>
                  <a:lnTo>
                    <a:pt x="128105" y="107165"/>
                  </a:lnTo>
                  <a:lnTo>
                    <a:pt x="132940" y="94655"/>
                  </a:lnTo>
                  <a:lnTo>
                    <a:pt x="133953" y="82999"/>
                  </a:lnTo>
                  <a:lnTo>
                    <a:pt x="132417" y="71913"/>
                  </a:lnTo>
                  <a:lnTo>
                    <a:pt x="129182" y="61206"/>
                  </a:lnTo>
                  <a:lnTo>
                    <a:pt x="122605" y="51857"/>
                  </a:lnTo>
                  <a:lnTo>
                    <a:pt x="113799" y="43414"/>
                  </a:lnTo>
                  <a:lnTo>
                    <a:pt x="103507" y="35575"/>
                  </a:lnTo>
                  <a:lnTo>
                    <a:pt x="92225" y="28138"/>
                  </a:lnTo>
                  <a:lnTo>
                    <a:pt x="80282" y="20969"/>
                  </a:lnTo>
                  <a:lnTo>
                    <a:pt x="1328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8614778" y="2079086"/>
              <a:ext cx="138625" cy="358121"/>
            </a:xfrm>
            <a:custGeom>
              <a:avLst/>
              <a:gdLst/>
              <a:ahLst/>
              <a:cxnLst/>
              <a:rect l="0" t="0" r="0" b="0"/>
              <a:pathLst>
                <a:path w="138625" h="358121">
                  <a:moveTo>
                    <a:pt x="0" y="0"/>
                  </a:moveTo>
                  <a:lnTo>
                    <a:pt x="10562" y="15843"/>
                  </a:lnTo>
                  <a:lnTo>
                    <a:pt x="16988" y="22720"/>
                  </a:lnTo>
                  <a:lnTo>
                    <a:pt x="24590" y="29516"/>
                  </a:lnTo>
                  <a:lnTo>
                    <a:pt x="32973" y="36256"/>
                  </a:lnTo>
                  <a:lnTo>
                    <a:pt x="40771" y="44066"/>
                  </a:lnTo>
                  <a:lnTo>
                    <a:pt x="48182" y="52589"/>
                  </a:lnTo>
                  <a:lnTo>
                    <a:pt x="55333" y="61587"/>
                  </a:lnTo>
                  <a:lnTo>
                    <a:pt x="63416" y="70901"/>
                  </a:lnTo>
                  <a:lnTo>
                    <a:pt x="72121" y="80426"/>
                  </a:lnTo>
                  <a:lnTo>
                    <a:pt x="97266" y="106728"/>
                  </a:lnTo>
                  <a:lnTo>
                    <a:pt x="104635" y="114259"/>
                  </a:lnTo>
                  <a:lnTo>
                    <a:pt x="110653" y="122596"/>
                  </a:lnTo>
                  <a:lnTo>
                    <a:pt x="115771" y="131469"/>
                  </a:lnTo>
                  <a:lnTo>
                    <a:pt x="120288" y="140701"/>
                  </a:lnTo>
                  <a:lnTo>
                    <a:pt x="124404" y="150171"/>
                  </a:lnTo>
                  <a:lnTo>
                    <a:pt x="128254" y="159801"/>
                  </a:lnTo>
                  <a:lnTo>
                    <a:pt x="131926" y="169536"/>
                  </a:lnTo>
                  <a:lnTo>
                    <a:pt x="134373" y="181553"/>
                  </a:lnTo>
                  <a:lnTo>
                    <a:pt x="136004" y="195091"/>
                  </a:lnTo>
                  <a:lnTo>
                    <a:pt x="137093" y="209643"/>
                  </a:lnTo>
                  <a:lnTo>
                    <a:pt x="137817" y="223765"/>
                  </a:lnTo>
                  <a:lnTo>
                    <a:pt x="138624" y="251247"/>
                  </a:lnTo>
                  <a:lnTo>
                    <a:pt x="136628" y="264765"/>
                  </a:lnTo>
                  <a:lnTo>
                    <a:pt x="133087" y="278198"/>
                  </a:lnTo>
                  <a:lnTo>
                    <a:pt x="128515" y="291575"/>
                  </a:lnTo>
                  <a:lnTo>
                    <a:pt x="123257" y="303809"/>
                  </a:lnTo>
                  <a:lnTo>
                    <a:pt x="117541" y="315281"/>
                  </a:lnTo>
                  <a:lnTo>
                    <a:pt x="79582" y="3581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8803785" y="1980991"/>
              <a:ext cx="179062" cy="137887"/>
            </a:xfrm>
            <a:custGeom>
              <a:avLst/>
              <a:gdLst/>
              <a:ahLst/>
              <a:cxnLst/>
              <a:rect l="0" t="0" r="0" b="0"/>
              <a:pathLst>
                <a:path w="179062" h="137887">
                  <a:moveTo>
                    <a:pt x="0" y="8565"/>
                  </a:moveTo>
                  <a:lnTo>
                    <a:pt x="15844" y="3284"/>
                  </a:lnTo>
                  <a:lnTo>
                    <a:pt x="24931" y="1728"/>
                  </a:lnTo>
                  <a:lnTo>
                    <a:pt x="35411" y="691"/>
                  </a:lnTo>
                  <a:lnTo>
                    <a:pt x="46819" y="0"/>
                  </a:lnTo>
                  <a:lnTo>
                    <a:pt x="57740" y="1749"/>
                  </a:lnTo>
                  <a:lnTo>
                    <a:pt x="68337" y="5126"/>
                  </a:lnTo>
                  <a:lnTo>
                    <a:pt x="78717" y="9588"/>
                  </a:lnTo>
                  <a:lnTo>
                    <a:pt x="85638" y="16984"/>
                  </a:lnTo>
                  <a:lnTo>
                    <a:pt x="90251" y="26336"/>
                  </a:lnTo>
                  <a:lnTo>
                    <a:pt x="93327" y="36992"/>
                  </a:lnTo>
                  <a:lnTo>
                    <a:pt x="94272" y="47412"/>
                  </a:lnTo>
                  <a:lnTo>
                    <a:pt x="93797" y="57674"/>
                  </a:lnTo>
                  <a:lnTo>
                    <a:pt x="92375" y="67832"/>
                  </a:lnTo>
                  <a:lnTo>
                    <a:pt x="89216" y="76814"/>
                  </a:lnTo>
                  <a:lnTo>
                    <a:pt x="84900" y="85013"/>
                  </a:lnTo>
                  <a:lnTo>
                    <a:pt x="79812" y="92689"/>
                  </a:lnTo>
                  <a:lnTo>
                    <a:pt x="75314" y="101123"/>
                  </a:lnTo>
                  <a:lnTo>
                    <a:pt x="71211" y="110061"/>
                  </a:lnTo>
                  <a:lnTo>
                    <a:pt x="67369" y="119336"/>
                  </a:lnTo>
                  <a:lnTo>
                    <a:pt x="69229" y="125519"/>
                  </a:lnTo>
                  <a:lnTo>
                    <a:pt x="74891" y="129641"/>
                  </a:lnTo>
                  <a:lnTo>
                    <a:pt x="83087" y="132390"/>
                  </a:lnTo>
                  <a:lnTo>
                    <a:pt x="92972" y="134222"/>
                  </a:lnTo>
                  <a:lnTo>
                    <a:pt x="103983" y="135443"/>
                  </a:lnTo>
                  <a:lnTo>
                    <a:pt x="115745" y="136257"/>
                  </a:lnTo>
                  <a:lnTo>
                    <a:pt x="128008" y="136800"/>
                  </a:lnTo>
                  <a:lnTo>
                    <a:pt x="179061" y="13788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9042532" y="2208407"/>
              <a:ext cx="179061" cy="1"/>
            </a:xfrm>
            <a:custGeom>
              <a:avLst/>
              <a:gdLst/>
              <a:ahLst/>
              <a:cxnLst/>
              <a:rect l="0" t="0" r="0" b="0"/>
              <a:pathLst>
                <a:path w="179061" h="1">
                  <a:moveTo>
                    <a:pt x="0" y="0"/>
                  </a:moveTo>
                  <a:lnTo>
                    <a:pt x="17906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9032585" y="2287989"/>
              <a:ext cx="189008" cy="9949"/>
            </a:xfrm>
            <a:custGeom>
              <a:avLst/>
              <a:gdLst/>
              <a:ahLst/>
              <a:cxnLst/>
              <a:rect l="0" t="0" r="0" b="0"/>
              <a:pathLst>
                <a:path w="189008" h="9949">
                  <a:moveTo>
                    <a:pt x="0" y="9948"/>
                  </a:moveTo>
                  <a:lnTo>
                    <a:pt x="21123" y="4667"/>
                  </a:lnTo>
                  <a:lnTo>
                    <a:pt x="33977" y="3111"/>
                  </a:lnTo>
                  <a:lnTo>
                    <a:pt x="49179" y="2074"/>
                  </a:lnTo>
                  <a:lnTo>
                    <a:pt x="81543" y="922"/>
                  </a:lnTo>
                  <a:lnTo>
                    <a:pt x="138346" y="182"/>
                  </a:lnTo>
                  <a:lnTo>
                    <a:pt x="18900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9310660" y="2228302"/>
              <a:ext cx="129784" cy="179061"/>
            </a:xfrm>
            <a:custGeom>
              <a:avLst/>
              <a:gdLst/>
              <a:ahLst/>
              <a:cxnLst/>
              <a:rect l="0" t="0" r="0" b="0"/>
              <a:pathLst>
                <a:path w="129784" h="179061">
                  <a:moveTo>
                    <a:pt x="70097" y="0"/>
                  </a:moveTo>
                  <a:lnTo>
                    <a:pt x="54254" y="5281"/>
                  </a:lnTo>
                  <a:lnTo>
                    <a:pt x="46271" y="10153"/>
                  </a:lnTo>
                  <a:lnTo>
                    <a:pt x="37634" y="16716"/>
                  </a:lnTo>
                  <a:lnTo>
                    <a:pt x="28559" y="24408"/>
                  </a:lnTo>
                  <a:lnTo>
                    <a:pt x="20299" y="33957"/>
                  </a:lnTo>
                  <a:lnTo>
                    <a:pt x="12581" y="44744"/>
                  </a:lnTo>
                  <a:lnTo>
                    <a:pt x="5225" y="56357"/>
                  </a:lnTo>
                  <a:lnTo>
                    <a:pt x="1427" y="68520"/>
                  </a:lnTo>
                  <a:lnTo>
                    <a:pt x="0" y="81050"/>
                  </a:lnTo>
                  <a:lnTo>
                    <a:pt x="154" y="93825"/>
                  </a:lnTo>
                  <a:lnTo>
                    <a:pt x="2468" y="105657"/>
                  </a:lnTo>
                  <a:lnTo>
                    <a:pt x="6220" y="116861"/>
                  </a:lnTo>
                  <a:lnTo>
                    <a:pt x="10933" y="127647"/>
                  </a:lnTo>
                  <a:lnTo>
                    <a:pt x="19602" y="137047"/>
                  </a:lnTo>
                  <a:lnTo>
                    <a:pt x="30907" y="145525"/>
                  </a:lnTo>
                  <a:lnTo>
                    <a:pt x="43970" y="153388"/>
                  </a:lnTo>
                  <a:lnTo>
                    <a:pt x="58206" y="159735"/>
                  </a:lnTo>
                  <a:lnTo>
                    <a:pt x="73223" y="165071"/>
                  </a:lnTo>
                  <a:lnTo>
                    <a:pt x="129783" y="1790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9510078" y="2025459"/>
              <a:ext cx="228800" cy="153105"/>
            </a:xfrm>
            <a:custGeom>
              <a:avLst/>
              <a:gdLst/>
              <a:ahLst/>
              <a:cxnLst/>
              <a:rect l="0" t="0" r="0" b="0"/>
              <a:pathLst>
                <a:path w="228800" h="153105">
                  <a:moveTo>
                    <a:pt x="0" y="23783"/>
                  </a:moveTo>
                  <a:lnTo>
                    <a:pt x="10562" y="13221"/>
                  </a:lnTo>
                  <a:lnTo>
                    <a:pt x="16989" y="9005"/>
                  </a:lnTo>
                  <a:lnTo>
                    <a:pt x="24590" y="5089"/>
                  </a:lnTo>
                  <a:lnTo>
                    <a:pt x="32973" y="1372"/>
                  </a:lnTo>
                  <a:lnTo>
                    <a:pt x="42983" y="0"/>
                  </a:lnTo>
                  <a:lnTo>
                    <a:pt x="54077" y="191"/>
                  </a:lnTo>
                  <a:lnTo>
                    <a:pt x="65894" y="1423"/>
                  </a:lnTo>
                  <a:lnTo>
                    <a:pt x="78194" y="4455"/>
                  </a:lnTo>
                  <a:lnTo>
                    <a:pt x="90815" y="8687"/>
                  </a:lnTo>
                  <a:lnTo>
                    <a:pt x="103651" y="13719"/>
                  </a:lnTo>
                  <a:lnTo>
                    <a:pt x="114419" y="20390"/>
                  </a:lnTo>
                  <a:lnTo>
                    <a:pt x="123807" y="28153"/>
                  </a:lnTo>
                  <a:lnTo>
                    <a:pt x="132277" y="36644"/>
                  </a:lnTo>
                  <a:lnTo>
                    <a:pt x="136818" y="46726"/>
                  </a:lnTo>
                  <a:lnTo>
                    <a:pt x="138740" y="57869"/>
                  </a:lnTo>
                  <a:lnTo>
                    <a:pt x="138916" y="69718"/>
                  </a:lnTo>
                  <a:lnTo>
                    <a:pt x="136823" y="80934"/>
                  </a:lnTo>
                  <a:lnTo>
                    <a:pt x="133217" y="91727"/>
                  </a:lnTo>
                  <a:lnTo>
                    <a:pt x="128602" y="102239"/>
                  </a:lnTo>
                  <a:lnTo>
                    <a:pt x="122210" y="110351"/>
                  </a:lnTo>
                  <a:lnTo>
                    <a:pt x="114633" y="116865"/>
                  </a:lnTo>
                  <a:lnTo>
                    <a:pt x="106266" y="122313"/>
                  </a:lnTo>
                  <a:lnTo>
                    <a:pt x="105108" y="127050"/>
                  </a:lnTo>
                  <a:lnTo>
                    <a:pt x="108758" y="131314"/>
                  </a:lnTo>
                  <a:lnTo>
                    <a:pt x="115612" y="135262"/>
                  </a:lnTo>
                  <a:lnTo>
                    <a:pt x="125709" y="138999"/>
                  </a:lnTo>
                  <a:lnTo>
                    <a:pt x="137966" y="142595"/>
                  </a:lnTo>
                  <a:lnTo>
                    <a:pt x="151664" y="146098"/>
                  </a:lnTo>
                  <a:lnTo>
                    <a:pt x="165217" y="148434"/>
                  </a:lnTo>
                  <a:lnTo>
                    <a:pt x="178674" y="149991"/>
                  </a:lnTo>
                  <a:lnTo>
                    <a:pt x="228799" y="1531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6086467" y="2765483"/>
            <a:ext cx="160668" cy="232712"/>
            <a:chOff x="6086467" y="2765483"/>
            <a:chExt cx="160668" cy="232712"/>
          </a:xfrm>
        </p:grpSpPr>
        <p:sp>
          <p:nvSpPr>
            <p:cNvPr id="63" name="Freeform 62"/>
            <p:cNvSpPr/>
            <p:nvPr/>
          </p:nvSpPr>
          <p:spPr>
            <a:xfrm>
              <a:off x="6086467" y="2765483"/>
              <a:ext cx="81089" cy="147953"/>
            </a:xfrm>
            <a:custGeom>
              <a:avLst/>
              <a:gdLst/>
              <a:ahLst/>
              <a:cxnLst/>
              <a:rect l="0" t="0" r="0" b="0"/>
              <a:pathLst>
                <a:path w="81089" h="147953">
                  <a:moveTo>
                    <a:pt x="51313" y="0"/>
                  </a:moveTo>
                  <a:lnTo>
                    <a:pt x="46032" y="15842"/>
                  </a:lnTo>
                  <a:lnTo>
                    <a:pt x="42266" y="23825"/>
                  </a:lnTo>
                  <a:lnTo>
                    <a:pt x="37545" y="32463"/>
                  </a:lnTo>
                  <a:lnTo>
                    <a:pt x="32187" y="41537"/>
                  </a:lnTo>
                  <a:lnTo>
                    <a:pt x="20338" y="60463"/>
                  </a:lnTo>
                  <a:lnTo>
                    <a:pt x="14083" y="70152"/>
                  </a:lnTo>
                  <a:lnTo>
                    <a:pt x="8808" y="79927"/>
                  </a:lnTo>
                  <a:lnTo>
                    <a:pt x="4186" y="89760"/>
                  </a:lnTo>
                  <a:lnTo>
                    <a:pt x="0" y="99631"/>
                  </a:lnTo>
                  <a:lnTo>
                    <a:pt x="1630" y="107317"/>
                  </a:lnTo>
                  <a:lnTo>
                    <a:pt x="7138" y="113546"/>
                  </a:lnTo>
                  <a:lnTo>
                    <a:pt x="15231" y="118804"/>
                  </a:lnTo>
                  <a:lnTo>
                    <a:pt x="26154" y="124520"/>
                  </a:lnTo>
                  <a:lnTo>
                    <a:pt x="38961" y="130542"/>
                  </a:lnTo>
                  <a:lnTo>
                    <a:pt x="53026" y="136766"/>
                  </a:lnTo>
                  <a:lnTo>
                    <a:pt x="65719" y="142022"/>
                  </a:lnTo>
                  <a:lnTo>
                    <a:pt x="77497" y="146631"/>
                  </a:lnTo>
                  <a:lnTo>
                    <a:pt x="81088" y="14795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6107937" y="2984334"/>
              <a:ext cx="51859" cy="13861"/>
            </a:xfrm>
            <a:custGeom>
              <a:avLst/>
              <a:gdLst/>
              <a:ahLst/>
              <a:cxnLst/>
              <a:rect l="0" t="0" r="0" b="0"/>
              <a:pathLst>
                <a:path w="51859" h="13861">
                  <a:moveTo>
                    <a:pt x="51858" y="13860"/>
                  </a:moveTo>
                  <a:lnTo>
                    <a:pt x="42674" y="11783"/>
                  </a:lnTo>
                  <a:lnTo>
                    <a:pt x="31765" y="8961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6127832" y="2765483"/>
              <a:ext cx="119303" cy="1"/>
            </a:xfrm>
            <a:custGeom>
              <a:avLst/>
              <a:gdLst/>
              <a:ahLst/>
              <a:cxnLst/>
              <a:rect l="0" t="0" r="0" b="0"/>
              <a:pathLst>
                <a:path w="119303" h="1">
                  <a:moveTo>
                    <a:pt x="0" y="0"/>
                  </a:moveTo>
                  <a:lnTo>
                    <a:pt x="11930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6117885" y="2809490"/>
            <a:ext cx="846907" cy="264375"/>
            <a:chOff x="6117885" y="2809490"/>
            <a:chExt cx="846907" cy="264375"/>
          </a:xfrm>
        </p:grpSpPr>
        <p:sp>
          <p:nvSpPr>
            <p:cNvPr id="67" name="Freeform 66"/>
            <p:cNvSpPr/>
            <p:nvPr/>
          </p:nvSpPr>
          <p:spPr>
            <a:xfrm>
              <a:off x="6117885" y="2874908"/>
              <a:ext cx="139468" cy="169113"/>
            </a:xfrm>
            <a:custGeom>
              <a:avLst/>
              <a:gdLst/>
              <a:ahLst/>
              <a:cxnLst/>
              <a:rect l="0" t="0" r="0" b="0"/>
              <a:pathLst>
                <a:path w="139468" h="169113">
                  <a:moveTo>
                    <a:pt x="0" y="0"/>
                  </a:moveTo>
                  <a:lnTo>
                    <a:pt x="15842" y="10562"/>
                  </a:lnTo>
                  <a:lnTo>
                    <a:pt x="24931" y="14778"/>
                  </a:lnTo>
                  <a:lnTo>
                    <a:pt x="35411" y="18695"/>
                  </a:lnTo>
                  <a:lnTo>
                    <a:pt x="46818" y="22411"/>
                  </a:lnTo>
                  <a:lnTo>
                    <a:pt x="57739" y="27099"/>
                  </a:lnTo>
                  <a:lnTo>
                    <a:pt x="68336" y="32435"/>
                  </a:lnTo>
                  <a:lnTo>
                    <a:pt x="78716" y="38203"/>
                  </a:lnTo>
                  <a:lnTo>
                    <a:pt x="88953" y="45364"/>
                  </a:lnTo>
                  <a:lnTo>
                    <a:pt x="99093" y="53455"/>
                  </a:lnTo>
                  <a:lnTo>
                    <a:pt x="109169" y="62164"/>
                  </a:lnTo>
                  <a:lnTo>
                    <a:pt x="118097" y="71286"/>
                  </a:lnTo>
                  <a:lnTo>
                    <a:pt x="126260" y="80683"/>
                  </a:lnTo>
                  <a:lnTo>
                    <a:pt x="133912" y="90264"/>
                  </a:lnTo>
                  <a:lnTo>
                    <a:pt x="137908" y="101073"/>
                  </a:lnTo>
                  <a:lnTo>
                    <a:pt x="139467" y="112699"/>
                  </a:lnTo>
                  <a:lnTo>
                    <a:pt x="139401" y="124872"/>
                  </a:lnTo>
                  <a:lnTo>
                    <a:pt x="136041" y="134092"/>
                  </a:lnTo>
                  <a:lnTo>
                    <a:pt x="130485" y="141344"/>
                  </a:lnTo>
                  <a:lnTo>
                    <a:pt x="123465" y="147284"/>
                  </a:lnTo>
                  <a:lnTo>
                    <a:pt x="114364" y="152350"/>
                  </a:lnTo>
                  <a:lnTo>
                    <a:pt x="103876" y="156832"/>
                  </a:lnTo>
                  <a:lnTo>
                    <a:pt x="92462" y="160926"/>
                  </a:lnTo>
                  <a:lnTo>
                    <a:pt x="80432" y="163654"/>
                  </a:lnTo>
                  <a:lnTo>
                    <a:pt x="67990" y="165474"/>
                  </a:lnTo>
                  <a:lnTo>
                    <a:pt x="9947" y="1691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6306892" y="3004229"/>
              <a:ext cx="69636" cy="69636"/>
            </a:xfrm>
            <a:custGeom>
              <a:avLst/>
              <a:gdLst/>
              <a:ahLst/>
              <a:cxnLst/>
              <a:rect l="0" t="0" r="0" b="0"/>
              <a:pathLst>
                <a:path w="69636" h="69636">
                  <a:moveTo>
                    <a:pt x="69635" y="0"/>
                  </a:moveTo>
                  <a:lnTo>
                    <a:pt x="64354" y="15843"/>
                  </a:lnTo>
                  <a:lnTo>
                    <a:pt x="59482" y="22721"/>
                  </a:lnTo>
                  <a:lnTo>
                    <a:pt x="52919" y="29516"/>
                  </a:lnTo>
                  <a:lnTo>
                    <a:pt x="45228" y="36257"/>
                  </a:lnTo>
                  <a:lnTo>
                    <a:pt x="37889" y="42962"/>
                  </a:lnTo>
                  <a:lnTo>
                    <a:pt x="30786" y="49642"/>
                  </a:lnTo>
                  <a:lnTo>
                    <a:pt x="0" y="696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6505848" y="2825169"/>
              <a:ext cx="19897" cy="198957"/>
            </a:xfrm>
            <a:custGeom>
              <a:avLst/>
              <a:gdLst/>
              <a:ahLst/>
              <a:cxnLst/>
              <a:rect l="0" t="0" r="0" b="0"/>
              <a:pathLst>
                <a:path w="19897" h="198957">
                  <a:moveTo>
                    <a:pt x="0" y="0"/>
                  </a:moveTo>
                  <a:lnTo>
                    <a:pt x="0" y="26405"/>
                  </a:lnTo>
                  <a:lnTo>
                    <a:pt x="1105" y="37499"/>
                  </a:lnTo>
                  <a:lnTo>
                    <a:pt x="2948" y="48211"/>
                  </a:lnTo>
                  <a:lnTo>
                    <a:pt x="7942" y="70061"/>
                  </a:lnTo>
                  <a:lnTo>
                    <a:pt x="13846" y="94509"/>
                  </a:lnTo>
                  <a:lnTo>
                    <a:pt x="15863" y="107219"/>
                  </a:lnTo>
                  <a:lnTo>
                    <a:pt x="17207" y="120113"/>
                  </a:lnTo>
                  <a:lnTo>
                    <a:pt x="18103" y="133130"/>
                  </a:lnTo>
                  <a:lnTo>
                    <a:pt x="18701" y="146229"/>
                  </a:lnTo>
                  <a:lnTo>
                    <a:pt x="19896" y="1989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6607720" y="2809490"/>
              <a:ext cx="126928" cy="224584"/>
            </a:xfrm>
            <a:custGeom>
              <a:avLst/>
              <a:gdLst/>
              <a:ahLst/>
              <a:cxnLst/>
              <a:rect l="0" t="0" r="0" b="0"/>
              <a:pathLst>
                <a:path w="126928" h="224584">
                  <a:moveTo>
                    <a:pt x="107032" y="5731"/>
                  </a:moveTo>
                  <a:lnTo>
                    <a:pt x="85908" y="451"/>
                  </a:lnTo>
                  <a:lnTo>
                    <a:pt x="76369" y="0"/>
                  </a:lnTo>
                  <a:lnTo>
                    <a:pt x="66695" y="805"/>
                  </a:lnTo>
                  <a:lnTo>
                    <a:pt x="56929" y="2447"/>
                  </a:lnTo>
                  <a:lnTo>
                    <a:pt x="47103" y="4647"/>
                  </a:lnTo>
                  <a:lnTo>
                    <a:pt x="37235" y="7219"/>
                  </a:lnTo>
                  <a:lnTo>
                    <a:pt x="27342" y="10039"/>
                  </a:lnTo>
                  <a:lnTo>
                    <a:pt x="18536" y="15235"/>
                  </a:lnTo>
                  <a:lnTo>
                    <a:pt x="10453" y="22015"/>
                  </a:lnTo>
                  <a:lnTo>
                    <a:pt x="2855" y="29851"/>
                  </a:lnTo>
                  <a:lnTo>
                    <a:pt x="0" y="37286"/>
                  </a:lnTo>
                  <a:lnTo>
                    <a:pt x="307" y="44452"/>
                  </a:lnTo>
                  <a:lnTo>
                    <a:pt x="2723" y="51441"/>
                  </a:lnTo>
                  <a:lnTo>
                    <a:pt x="7649" y="54995"/>
                  </a:lnTo>
                  <a:lnTo>
                    <a:pt x="14249" y="56259"/>
                  </a:lnTo>
                  <a:lnTo>
                    <a:pt x="21966" y="55996"/>
                  </a:lnTo>
                  <a:lnTo>
                    <a:pt x="30425" y="54715"/>
                  </a:lnTo>
                  <a:lnTo>
                    <a:pt x="39381" y="52756"/>
                  </a:lnTo>
                  <a:lnTo>
                    <a:pt x="48668" y="50345"/>
                  </a:lnTo>
                  <a:lnTo>
                    <a:pt x="57069" y="46527"/>
                  </a:lnTo>
                  <a:lnTo>
                    <a:pt x="64881" y="41771"/>
                  </a:lnTo>
                  <a:lnTo>
                    <a:pt x="72300" y="36390"/>
                  </a:lnTo>
                  <a:lnTo>
                    <a:pt x="78350" y="36118"/>
                  </a:lnTo>
                  <a:lnTo>
                    <a:pt x="83490" y="39253"/>
                  </a:lnTo>
                  <a:lnTo>
                    <a:pt x="88020" y="44659"/>
                  </a:lnTo>
                  <a:lnTo>
                    <a:pt x="92147" y="52684"/>
                  </a:lnTo>
                  <a:lnTo>
                    <a:pt x="96004" y="62455"/>
                  </a:lnTo>
                  <a:lnTo>
                    <a:pt x="99679" y="73391"/>
                  </a:lnTo>
                  <a:lnTo>
                    <a:pt x="102130" y="86207"/>
                  </a:lnTo>
                  <a:lnTo>
                    <a:pt x="103764" y="100278"/>
                  </a:lnTo>
                  <a:lnTo>
                    <a:pt x="104853" y="115186"/>
                  </a:lnTo>
                  <a:lnTo>
                    <a:pt x="106684" y="129545"/>
                  </a:lnTo>
                  <a:lnTo>
                    <a:pt x="109011" y="143540"/>
                  </a:lnTo>
                  <a:lnTo>
                    <a:pt x="111667" y="157290"/>
                  </a:lnTo>
                  <a:lnTo>
                    <a:pt x="117565" y="184359"/>
                  </a:lnTo>
                  <a:lnTo>
                    <a:pt x="126927" y="22458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6843135" y="2825169"/>
              <a:ext cx="121657" cy="237458"/>
            </a:xfrm>
            <a:custGeom>
              <a:avLst/>
              <a:gdLst/>
              <a:ahLst/>
              <a:cxnLst/>
              <a:rect l="0" t="0" r="0" b="0"/>
              <a:pathLst>
                <a:path w="121657" h="237458">
                  <a:moveTo>
                    <a:pt x="40729" y="0"/>
                  </a:moveTo>
                  <a:lnTo>
                    <a:pt x="19605" y="0"/>
                  </a:lnTo>
                  <a:lnTo>
                    <a:pt x="12277" y="3316"/>
                  </a:lnTo>
                  <a:lnTo>
                    <a:pt x="6287" y="8843"/>
                  </a:lnTo>
                  <a:lnTo>
                    <a:pt x="1188" y="15843"/>
                  </a:lnTo>
                  <a:lnTo>
                    <a:pt x="0" y="23826"/>
                  </a:lnTo>
                  <a:lnTo>
                    <a:pt x="1417" y="32464"/>
                  </a:lnTo>
                  <a:lnTo>
                    <a:pt x="4574" y="41538"/>
                  </a:lnTo>
                  <a:lnTo>
                    <a:pt x="9993" y="52009"/>
                  </a:lnTo>
                  <a:lnTo>
                    <a:pt x="16923" y="63411"/>
                  </a:lnTo>
                  <a:lnTo>
                    <a:pt x="24858" y="75433"/>
                  </a:lnTo>
                  <a:lnTo>
                    <a:pt x="32359" y="85659"/>
                  </a:lnTo>
                  <a:lnTo>
                    <a:pt x="39570" y="94686"/>
                  </a:lnTo>
                  <a:lnTo>
                    <a:pt x="46588" y="102916"/>
                  </a:lnTo>
                  <a:lnTo>
                    <a:pt x="53478" y="111718"/>
                  </a:lnTo>
                  <a:lnTo>
                    <a:pt x="60281" y="120901"/>
                  </a:lnTo>
                  <a:lnTo>
                    <a:pt x="67028" y="130340"/>
                  </a:lnTo>
                  <a:lnTo>
                    <a:pt x="73736" y="138843"/>
                  </a:lnTo>
                  <a:lnTo>
                    <a:pt x="80419" y="146722"/>
                  </a:lnTo>
                  <a:lnTo>
                    <a:pt x="87084" y="154186"/>
                  </a:lnTo>
                  <a:lnTo>
                    <a:pt x="100386" y="168374"/>
                  </a:lnTo>
                  <a:lnTo>
                    <a:pt x="107027" y="175252"/>
                  </a:lnTo>
                  <a:lnTo>
                    <a:pt x="112560" y="183153"/>
                  </a:lnTo>
                  <a:lnTo>
                    <a:pt x="117354" y="191737"/>
                  </a:lnTo>
                  <a:lnTo>
                    <a:pt x="121656" y="200775"/>
                  </a:lnTo>
                  <a:lnTo>
                    <a:pt x="121208" y="209011"/>
                  </a:lnTo>
                  <a:lnTo>
                    <a:pt x="117593" y="216712"/>
                  </a:lnTo>
                  <a:lnTo>
                    <a:pt x="111867" y="224057"/>
                  </a:lnTo>
                  <a:lnTo>
                    <a:pt x="103629" y="228954"/>
                  </a:lnTo>
                  <a:lnTo>
                    <a:pt x="93716" y="232218"/>
                  </a:lnTo>
                  <a:lnTo>
                    <a:pt x="82685" y="234394"/>
                  </a:lnTo>
                  <a:lnTo>
                    <a:pt x="70910" y="235845"/>
                  </a:lnTo>
                  <a:lnTo>
                    <a:pt x="58639" y="236812"/>
                  </a:lnTo>
                  <a:lnTo>
                    <a:pt x="46037" y="237457"/>
                  </a:lnTo>
                  <a:lnTo>
                    <a:pt x="34320" y="235676"/>
                  </a:lnTo>
                  <a:lnTo>
                    <a:pt x="23193" y="232279"/>
                  </a:lnTo>
                  <a:lnTo>
                    <a:pt x="12458" y="227803"/>
                  </a:lnTo>
                  <a:lnTo>
                    <a:pt x="6408" y="220398"/>
                  </a:lnTo>
                  <a:lnTo>
                    <a:pt x="3479" y="211040"/>
                  </a:lnTo>
                  <a:lnTo>
                    <a:pt x="2632" y="200380"/>
                  </a:lnTo>
                  <a:lnTo>
                    <a:pt x="5383" y="191063"/>
                  </a:lnTo>
                  <a:lnTo>
                    <a:pt x="10533" y="182641"/>
                  </a:lnTo>
                  <a:lnTo>
                    <a:pt x="17283" y="174815"/>
                  </a:lnTo>
                  <a:lnTo>
                    <a:pt x="23993" y="167388"/>
                  </a:lnTo>
                  <a:lnTo>
                    <a:pt x="37343" y="153240"/>
                  </a:lnTo>
                  <a:lnTo>
                    <a:pt x="46209" y="145267"/>
                  </a:lnTo>
                  <a:lnTo>
                    <a:pt x="56540" y="136636"/>
                  </a:lnTo>
                  <a:lnTo>
                    <a:pt x="67850" y="127566"/>
                  </a:lnTo>
                  <a:lnTo>
                    <a:pt x="78705" y="118203"/>
                  </a:lnTo>
                  <a:lnTo>
                    <a:pt x="89258" y="108646"/>
                  </a:lnTo>
                  <a:lnTo>
                    <a:pt x="99609" y="98958"/>
                  </a:lnTo>
                  <a:lnTo>
                    <a:pt x="107615" y="89183"/>
                  </a:lnTo>
                  <a:lnTo>
                    <a:pt x="114057" y="79351"/>
                  </a:lnTo>
                  <a:lnTo>
                    <a:pt x="119457" y="69481"/>
                  </a:lnTo>
                  <a:lnTo>
                    <a:pt x="120847" y="59584"/>
                  </a:lnTo>
                  <a:lnTo>
                    <a:pt x="119563" y="49671"/>
                  </a:lnTo>
                  <a:lnTo>
                    <a:pt x="116496" y="39746"/>
                  </a:lnTo>
                  <a:lnTo>
                    <a:pt x="111136" y="32024"/>
                  </a:lnTo>
                  <a:lnTo>
                    <a:pt x="104247" y="25770"/>
                  </a:lnTo>
                  <a:lnTo>
                    <a:pt x="96338" y="20496"/>
                  </a:lnTo>
                  <a:lnTo>
                    <a:pt x="87749" y="18086"/>
                  </a:lnTo>
                  <a:lnTo>
                    <a:pt x="78708" y="17584"/>
                  </a:lnTo>
                  <a:lnTo>
                    <a:pt x="30781" y="2984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7082819" y="2785378"/>
            <a:ext cx="2427260" cy="437703"/>
            <a:chOff x="7082819" y="2785378"/>
            <a:chExt cx="2427260" cy="437703"/>
          </a:xfrm>
        </p:grpSpPr>
        <p:sp>
          <p:nvSpPr>
            <p:cNvPr id="73" name="Freeform 72"/>
            <p:cNvSpPr/>
            <p:nvPr/>
          </p:nvSpPr>
          <p:spPr>
            <a:xfrm>
              <a:off x="7082819" y="3073864"/>
              <a:ext cx="1" cy="9949"/>
            </a:xfrm>
            <a:custGeom>
              <a:avLst/>
              <a:gdLst/>
              <a:ahLst/>
              <a:cxnLst/>
              <a:rect l="0" t="0" r="0" b="0"/>
              <a:pathLst>
                <a:path w="1" h="9949">
                  <a:moveTo>
                    <a:pt x="0" y="0"/>
                  </a:moveTo>
                  <a:lnTo>
                    <a:pt x="0" y="9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7218600" y="2845065"/>
              <a:ext cx="182550" cy="159165"/>
            </a:xfrm>
            <a:custGeom>
              <a:avLst/>
              <a:gdLst/>
              <a:ahLst/>
              <a:cxnLst/>
              <a:rect l="0" t="0" r="0" b="0"/>
              <a:pathLst>
                <a:path w="182550" h="159165">
                  <a:moveTo>
                    <a:pt x="23384" y="0"/>
                  </a:moveTo>
                  <a:lnTo>
                    <a:pt x="18103" y="15843"/>
                  </a:lnTo>
                  <a:lnTo>
                    <a:pt x="15442" y="24931"/>
                  </a:lnTo>
                  <a:lnTo>
                    <a:pt x="6416" y="57740"/>
                  </a:lnTo>
                  <a:lnTo>
                    <a:pt x="0" y="78717"/>
                  </a:lnTo>
                  <a:lnTo>
                    <a:pt x="2268" y="86742"/>
                  </a:lnTo>
                  <a:lnTo>
                    <a:pt x="8202" y="93198"/>
                  </a:lnTo>
                  <a:lnTo>
                    <a:pt x="16579" y="98607"/>
                  </a:lnTo>
                  <a:lnTo>
                    <a:pt x="25479" y="103319"/>
                  </a:lnTo>
                  <a:lnTo>
                    <a:pt x="34728" y="107565"/>
                  </a:lnTo>
                  <a:lnTo>
                    <a:pt x="83961" y="127602"/>
                  </a:lnTo>
                  <a:lnTo>
                    <a:pt x="98033" y="132597"/>
                  </a:lnTo>
                  <a:lnTo>
                    <a:pt x="111836" y="137031"/>
                  </a:lnTo>
                  <a:lnTo>
                    <a:pt x="137857" y="144906"/>
                  </a:lnTo>
                  <a:lnTo>
                    <a:pt x="182549" y="15916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7391647" y="2825169"/>
              <a:ext cx="19450" cy="308382"/>
            </a:xfrm>
            <a:custGeom>
              <a:avLst/>
              <a:gdLst/>
              <a:ahLst/>
              <a:cxnLst/>
              <a:rect l="0" t="0" r="0" b="0"/>
              <a:pathLst>
                <a:path w="19450" h="308382">
                  <a:moveTo>
                    <a:pt x="19449" y="0"/>
                  </a:moveTo>
                  <a:lnTo>
                    <a:pt x="14168" y="15843"/>
                  </a:lnTo>
                  <a:lnTo>
                    <a:pt x="12612" y="27142"/>
                  </a:lnTo>
                  <a:lnTo>
                    <a:pt x="11575" y="41306"/>
                  </a:lnTo>
                  <a:lnTo>
                    <a:pt x="10884" y="57381"/>
                  </a:lnTo>
                  <a:lnTo>
                    <a:pt x="9318" y="71413"/>
                  </a:lnTo>
                  <a:lnTo>
                    <a:pt x="7168" y="84084"/>
                  </a:lnTo>
                  <a:lnTo>
                    <a:pt x="4630" y="95847"/>
                  </a:lnTo>
                  <a:lnTo>
                    <a:pt x="2938" y="110321"/>
                  </a:lnTo>
                  <a:lnTo>
                    <a:pt x="1810" y="126602"/>
                  </a:lnTo>
                  <a:lnTo>
                    <a:pt x="1058" y="144088"/>
                  </a:lnTo>
                  <a:lnTo>
                    <a:pt x="222" y="181202"/>
                  </a:lnTo>
                  <a:lnTo>
                    <a:pt x="0" y="200384"/>
                  </a:lnTo>
                  <a:lnTo>
                    <a:pt x="956" y="217593"/>
                  </a:lnTo>
                  <a:lnTo>
                    <a:pt x="2700" y="233486"/>
                  </a:lnTo>
                  <a:lnTo>
                    <a:pt x="9502" y="3083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7719477" y="2994281"/>
              <a:ext cx="1" cy="129323"/>
            </a:xfrm>
            <a:custGeom>
              <a:avLst/>
              <a:gdLst/>
              <a:ahLst/>
              <a:cxnLst/>
              <a:rect l="0" t="0" r="0" b="0"/>
              <a:pathLst>
                <a:path w="1" h="129323">
                  <a:moveTo>
                    <a:pt x="0" y="0"/>
                  </a:moveTo>
                  <a:lnTo>
                    <a:pt x="0" y="12932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7639895" y="3024125"/>
              <a:ext cx="179062" cy="29844"/>
            </a:xfrm>
            <a:custGeom>
              <a:avLst/>
              <a:gdLst/>
              <a:ahLst/>
              <a:cxnLst/>
              <a:rect l="0" t="0" r="0" b="0"/>
              <a:pathLst>
                <a:path w="179062" h="29844">
                  <a:moveTo>
                    <a:pt x="0" y="29843"/>
                  </a:moveTo>
                  <a:lnTo>
                    <a:pt x="21124" y="19282"/>
                  </a:lnTo>
                  <a:lnTo>
                    <a:pt x="33978" y="16170"/>
                  </a:lnTo>
                  <a:lnTo>
                    <a:pt x="49179" y="14096"/>
                  </a:lnTo>
                  <a:lnTo>
                    <a:pt x="65946" y="12713"/>
                  </a:lnTo>
                  <a:lnTo>
                    <a:pt x="80439" y="10686"/>
                  </a:lnTo>
                  <a:lnTo>
                    <a:pt x="93417" y="8229"/>
                  </a:lnTo>
                  <a:lnTo>
                    <a:pt x="105385" y="5486"/>
                  </a:lnTo>
                  <a:lnTo>
                    <a:pt x="118891" y="3657"/>
                  </a:lnTo>
                  <a:lnTo>
                    <a:pt x="133421" y="2438"/>
                  </a:lnTo>
                  <a:lnTo>
                    <a:pt x="17906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7974631" y="2944543"/>
              <a:ext cx="202446" cy="149217"/>
            </a:xfrm>
            <a:custGeom>
              <a:avLst/>
              <a:gdLst/>
              <a:ahLst/>
              <a:cxnLst/>
              <a:rect l="0" t="0" r="0" b="0"/>
              <a:pathLst>
                <a:path w="202446" h="149217">
                  <a:moveTo>
                    <a:pt x="23384" y="0"/>
                  </a:moveTo>
                  <a:lnTo>
                    <a:pt x="18103" y="15842"/>
                  </a:lnTo>
                  <a:lnTo>
                    <a:pt x="15443" y="24930"/>
                  </a:lnTo>
                  <a:lnTo>
                    <a:pt x="6416" y="57740"/>
                  </a:lnTo>
                  <a:lnTo>
                    <a:pt x="0" y="78717"/>
                  </a:lnTo>
                  <a:lnTo>
                    <a:pt x="58" y="88953"/>
                  </a:lnTo>
                  <a:lnTo>
                    <a:pt x="2306" y="99093"/>
                  </a:lnTo>
                  <a:lnTo>
                    <a:pt x="6017" y="109169"/>
                  </a:lnTo>
                  <a:lnTo>
                    <a:pt x="12911" y="116992"/>
                  </a:lnTo>
                  <a:lnTo>
                    <a:pt x="21928" y="123312"/>
                  </a:lnTo>
                  <a:lnTo>
                    <a:pt x="32361" y="128631"/>
                  </a:lnTo>
                  <a:lnTo>
                    <a:pt x="45949" y="132177"/>
                  </a:lnTo>
                  <a:lnTo>
                    <a:pt x="61638" y="134541"/>
                  </a:lnTo>
                  <a:lnTo>
                    <a:pt x="78730" y="136117"/>
                  </a:lnTo>
                  <a:lnTo>
                    <a:pt x="93441" y="138273"/>
                  </a:lnTo>
                  <a:lnTo>
                    <a:pt x="106564" y="140815"/>
                  </a:lnTo>
                  <a:lnTo>
                    <a:pt x="118629" y="143615"/>
                  </a:lnTo>
                  <a:lnTo>
                    <a:pt x="132198" y="145482"/>
                  </a:lnTo>
                  <a:lnTo>
                    <a:pt x="146771" y="146727"/>
                  </a:lnTo>
                  <a:lnTo>
                    <a:pt x="202445" y="1492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8107441" y="2984334"/>
              <a:ext cx="39792" cy="238747"/>
            </a:xfrm>
            <a:custGeom>
              <a:avLst/>
              <a:gdLst/>
              <a:ahLst/>
              <a:cxnLst/>
              <a:rect l="0" t="0" r="0" b="0"/>
              <a:pathLst>
                <a:path w="39792" h="238747">
                  <a:moveTo>
                    <a:pt x="0" y="0"/>
                  </a:moveTo>
                  <a:lnTo>
                    <a:pt x="0" y="60664"/>
                  </a:lnTo>
                  <a:lnTo>
                    <a:pt x="1105" y="75813"/>
                  </a:lnTo>
                  <a:lnTo>
                    <a:pt x="2948" y="91438"/>
                  </a:lnTo>
                  <a:lnTo>
                    <a:pt x="5281" y="107382"/>
                  </a:lnTo>
                  <a:lnTo>
                    <a:pt x="9048" y="122432"/>
                  </a:lnTo>
                  <a:lnTo>
                    <a:pt x="13768" y="136887"/>
                  </a:lnTo>
                  <a:lnTo>
                    <a:pt x="19127" y="150944"/>
                  </a:lnTo>
                  <a:lnTo>
                    <a:pt x="22699" y="164737"/>
                  </a:lnTo>
                  <a:lnTo>
                    <a:pt x="25080" y="178354"/>
                  </a:lnTo>
                  <a:lnTo>
                    <a:pt x="39791" y="23874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8219068" y="2994281"/>
              <a:ext cx="152970" cy="206143"/>
            </a:xfrm>
            <a:custGeom>
              <a:avLst/>
              <a:gdLst/>
              <a:ahLst/>
              <a:cxnLst/>
              <a:rect l="0" t="0" r="0" b="0"/>
              <a:pathLst>
                <a:path w="152970" h="206143">
                  <a:moveTo>
                    <a:pt x="27642" y="39792"/>
                  </a:moveTo>
                  <a:lnTo>
                    <a:pt x="17080" y="55634"/>
                  </a:lnTo>
                  <a:lnTo>
                    <a:pt x="12863" y="64722"/>
                  </a:lnTo>
                  <a:lnTo>
                    <a:pt x="8947" y="75202"/>
                  </a:lnTo>
                  <a:lnTo>
                    <a:pt x="5231" y="86610"/>
                  </a:lnTo>
                  <a:lnTo>
                    <a:pt x="2754" y="98637"/>
                  </a:lnTo>
                  <a:lnTo>
                    <a:pt x="1102" y="111075"/>
                  </a:lnTo>
                  <a:lnTo>
                    <a:pt x="0" y="123789"/>
                  </a:lnTo>
                  <a:lnTo>
                    <a:pt x="372" y="135581"/>
                  </a:lnTo>
                  <a:lnTo>
                    <a:pt x="1724" y="146759"/>
                  </a:lnTo>
                  <a:lnTo>
                    <a:pt x="3732" y="157526"/>
                  </a:lnTo>
                  <a:lnTo>
                    <a:pt x="8386" y="166915"/>
                  </a:lnTo>
                  <a:lnTo>
                    <a:pt x="14805" y="175385"/>
                  </a:lnTo>
                  <a:lnTo>
                    <a:pt x="22400" y="183242"/>
                  </a:lnTo>
                  <a:lnTo>
                    <a:pt x="30779" y="189585"/>
                  </a:lnTo>
                  <a:lnTo>
                    <a:pt x="39681" y="194920"/>
                  </a:lnTo>
                  <a:lnTo>
                    <a:pt x="48931" y="199581"/>
                  </a:lnTo>
                  <a:lnTo>
                    <a:pt x="60625" y="202689"/>
                  </a:lnTo>
                  <a:lnTo>
                    <a:pt x="73948" y="204760"/>
                  </a:lnTo>
                  <a:lnTo>
                    <a:pt x="88355" y="206142"/>
                  </a:lnTo>
                  <a:lnTo>
                    <a:pt x="100172" y="204852"/>
                  </a:lnTo>
                  <a:lnTo>
                    <a:pt x="110260" y="201781"/>
                  </a:lnTo>
                  <a:lnTo>
                    <a:pt x="119195" y="197523"/>
                  </a:lnTo>
                  <a:lnTo>
                    <a:pt x="127363" y="192475"/>
                  </a:lnTo>
                  <a:lnTo>
                    <a:pt x="135019" y="186898"/>
                  </a:lnTo>
                  <a:lnTo>
                    <a:pt x="142334" y="180969"/>
                  </a:lnTo>
                  <a:lnTo>
                    <a:pt x="147211" y="172596"/>
                  </a:lnTo>
                  <a:lnTo>
                    <a:pt x="150462" y="162592"/>
                  </a:lnTo>
                  <a:lnTo>
                    <a:pt x="152629" y="151502"/>
                  </a:lnTo>
                  <a:lnTo>
                    <a:pt x="152969" y="140793"/>
                  </a:lnTo>
                  <a:lnTo>
                    <a:pt x="152089" y="130337"/>
                  </a:lnTo>
                  <a:lnTo>
                    <a:pt x="150398" y="120051"/>
                  </a:lnTo>
                  <a:lnTo>
                    <a:pt x="145954" y="108772"/>
                  </a:lnTo>
                  <a:lnTo>
                    <a:pt x="139676" y="96832"/>
                  </a:lnTo>
                  <a:lnTo>
                    <a:pt x="132174" y="84450"/>
                  </a:lnTo>
                  <a:lnTo>
                    <a:pt x="124962" y="73985"/>
                  </a:lnTo>
                  <a:lnTo>
                    <a:pt x="117945" y="64798"/>
                  </a:lnTo>
                  <a:lnTo>
                    <a:pt x="111056" y="56463"/>
                  </a:lnTo>
                  <a:lnTo>
                    <a:pt x="104251" y="48695"/>
                  </a:lnTo>
                  <a:lnTo>
                    <a:pt x="97505" y="41306"/>
                  </a:lnTo>
                  <a:lnTo>
                    <a:pt x="90797" y="34169"/>
                  </a:lnTo>
                  <a:lnTo>
                    <a:pt x="81904" y="28306"/>
                  </a:lnTo>
                  <a:lnTo>
                    <a:pt x="71554" y="23292"/>
                  </a:lnTo>
                  <a:lnTo>
                    <a:pt x="60232" y="18844"/>
                  </a:lnTo>
                  <a:lnTo>
                    <a:pt x="38810" y="10954"/>
                  </a:lnTo>
                  <a:lnTo>
                    <a:pt x="774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8376742" y="2984334"/>
              <a:ext cx="213281" cy="194671"/>
            </a:xfrm>
            <a:custGeom>
              <a:avLst/>
              <a:gdLst/>
              <a:ahLst/>
              <a:cxnLst/>
              <a:rect l="0" t="0" r="0" b="0"/>
              <a:pathLst>
                <a:path w="213281" h="194671">
                  <a:moveTo>
                    <a:pt x="49028" y="29843"/>
                  </a:moveTo>
                  <a:lnTo>
                    <a:pt x="33185" y="35124"/>
                  </a:lnTo>
                  <a:lnTo>
                    <a:pt x="25202" y="39995"/>
                  </a:lnTo>
                  <a:lnTo>
                    <a:pt x="16565" y="46559"/>
                  </a:lnTo>
                  <a:lnTo>
                    <a:pt x="7490" y="54251"/>
                  </a:lnTo>
                  <a:lnTo>
                    <a:pt x="2546" y="64905"/>
                  </a:lnTo>
                  <a:lnTo>
                    <a:pt x="355" y="77535"/>
                  </a:lnTo>
                  <a:lnTo>
                    <a:pt x="0" y="91481"/>
                  </a:lnTo>
                  <a:lnTo>
                    <a:pt x="3079" y="105199"/>
                  </a:lnTo>
                  <a:lnTo>
                    <a:pt x="8448" y="118766"/>
                  </a:lnTo>
                  <a:lnTo>
                    <a:pt x="15342" y="132232"/>
                  </a:lnTo>
                  <a:lnTo>
                    <a:pt x="22149" y="143420"/>
                  </a:lnTo>
                  <a:lnTo>
                    <a:pt x="28899" y="153089"/>
                  </a:lnTo>
                  <a:lnTo>
                    <a:pt x="35608" y="161746"/>
                  </a:lnTo>
                  <a:lnTo>
                    <a:pt x="45608" y="169728"/>
                  </a:lnTo>
                  <a:lnTo>
                    <a:pt x="57801" y="177260"/>
                  </a:lnTo>
                  <a:lnTo>
                    <a:pt x="71456" y="184492"/>
                  </a:lnTo>
                  <a:lnTo>
                    <a:pt x="86086" y="189313"/>
                  </a:lnTo>
                  <a:lnTo>
                    <a:pt x="101366" y="192527"/>
                  </a:lnTo>
                  <a:lnTo>
                    <a:pt x="117079" y="194670"/>
                  </a:lnTo>
                  <a:lnTo>
                    <a:pt x="133081" y="193888"/>
                  </a:lnTo>
                  <a:lnTo>
                    <a:pt x="149276" y="191156"/>
                  </a:lnTo>
                  <a:lnTo>
                    <a:pt x="165599" y="187124"/>
                  </a:lnTo>
                  <a:lnTo>
                    <a:pt x="178691" y="181120"/>
                  </a:lnTo>
                  <a:lnTo>
                    <a:pt x="189630" y="173801"/>
                  </a:lnTo>
                  <a:lnTo>
                    <a:pt x="199133" y="165606"/>
                  </a:lnTo>
                  <a:lnTo>
                    <a:pt x="205469" y="155722"/>
                  </a:lnTo>
                  <a:lnTo>
                    <a:pt x="209692" y="144711"/>
                  </a:lnTo>
                  <a:lnTo>
                    <a:pt x="212508" y="132949"/>
                  </a:lnTo>
                  <a:lnTo>
                    <a:pt x="213280" y="121792"/>
                  </a:lnTo>
                  <a:lnTo>
                    <a:pt x="212690" y="111038"/>
                  </a:lnTo>
                  <a:lnTo>
                    <a:pt x="211191" y="100553"/>
                  </a:lnTo>
                  <a:lnTo>
                    <a:pt x="205770" y="90246"/>
                  </a:lnTo>
                  <a:lnTo>
                    <a:pt x="197735" y="80060"/>
                  </a:lnTo>
                  <a:lnTo>
                    <a:pt x="163633" y="45166"/>
                  </a:lnTo>
                  <a:lnTo>
                    <a:pt x="154169" y="37848"/>
                  </a:lnTo>
                  <a:lnTo>
                    <a:pt x="143439" y="30759"/>
                  </a:lnTo>
                  <a:lnTo>
                    <a:pt x="131865" y="23822"/>
                  </a:lnTo>
                  <a:lnTo>
                    <a:pt x="120832" y="18092"/>
                  </a:lnTo>
                  <a:lnTo>
                    <a:pt x="110161" y="13166"/>
                  </a:lnTo>
                  <a:lnTo>
                    <a:pt x="7887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8714255" y="3014177"/>
              <a:ext cx="129323" cy="5732"/>
            </a:xfrm>
            <a:custGeom>
              <a:avLst/>
              <a:gdLst/>
              <a:ahLst/>
              <a:cxnLst/>
              <a:rect l="0" t="0" r="0" b="0"/>
              <a:pathLst>
                <a:path w="129323" h="5732">
                  <a:moveTo>
                    <a:pt x="0" y="0"/>
                  </a:moveTo>
                  <a:lnTo>
                    <a:pt x="31686" y="0"/>
                  </a:lnTo>
                  <a:lnTo>
                    <a:pt x="45441" y="1106"/>
                  </a:lnTo>
                  <a:lnTo>
                    <a:pt x="59032" y="2948"/>
                  </a:lnTo>
                  <a:lnTo>
                    <a:pt x="72514" y="5281"/>
                  </a:lnTo>
                  <a:lnTo>
                    <a:pt x="84818" y="5731"/>
                  </a:lnTo>
                  <a:lnTo>
                    <a:pt x="96337" y="4926"/>
                  </a:lnTo>
                  <a:lnTo>
                    <a:pt x="12932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8744099" y="3133550"/>
              <a:ext cx="169113" cy="1"/>
            </a:xfrm>
            <a:custGeom>
              <a:avLst/>
              <a:gdLst/>
              <a:ahLst/>
              <a:cxnLst/>
              <a:rect l="0" t="0" r="0" b="0"/>
              <a:pathLst>
                <a:path w="169113" h="1">
                  <a:moveTo>
                    <a:pt x="0" y="0"/>
                  </a:moveTo>
                  <a:lnTo>
                    <a:pt x="16911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8997152" y="3034073"/>
              <a:ext cx="234389" cy="105111"/>
            </a:xfrm>
            <a:custGeom>
              <a:avLst/>
              <a:gdLst/>
              <a:ahLst/>
              <a:cxnLst/>
              <a:rect l="0" t="0" r="0" b="0"/>
              <a:pathLst>
                <a:path w="234389" h="105111">
                  <a:moveTo>
                    <a:pt x="75224" y="0"/>
                  </a:moveTo>
                  <a:lnTo>
                    <a:pt x="33685" y="13846"/>
                  </a:lnTo>
                  <a:lnTo>
                    <a:pt x="25425" y="19178"/>
                  </a:lnTo>
                  <a:lnTo>
                    <a:pt x="17708" y="26049"/>
                  </a:lnTo>
                  <a:lnTo>
                    <a:pt x="10353" y="33946"/>
                  </a:lnTo>
                  <a:lnTo>
                    <a:pt x="5448" y="43631"/>
                  </a:lnTo>
                  <a:lnTo>
                    <a:pt x="2179" y="54509"/>
                  </a:lnTo>
                  <a:lnTo>
                    <a:pt x="0" y="66183"/>
                  </a:lnTo>
                  <a:lnTo>
                    <a:pt x="757" y="76176"/>
                  </a:lnTo>
                  <a:lnTo>
                    <a:pt x="3473" y="85049"/>
                  </a:lnTo>
                  <a:lnTo>
                    <a:pt x="7494" y="93174"/>
                  </a:lnTo>
                  <a:lnTo>
                    <a:pt x="15702" y="98591"/>
                  </a:lnTo>
                  <a:lnTo>
                    <a:pt x="26700" y="102203"/>
                  </a:lnTo>
                  <a:lnTo>
                    <a:pt x="39559" y="104610"/>
                  </a:lnTo>
                  <a:lnTo>
                    <a:pt x="54763" y="105110"/>
                  </a:lnTo>
                  <a:lnTo>
                    <a:pt x="71531" y="104338"/>
                  </a:lnTo>
                  <a:lnTo>
                    <a:pt x="89342" y="102718"/>
                  </a:lnTo>
                  <a:lnTo>
                    <a:pt x="104531" y="100532"/>
                  </a:lnTo>
                  <a:lnTo>
                    <a:pt x="117973" y="97970"/>
                  </a:lnTo>
                  <a:lnTo>
                    <a:pt x="130251" y="95157"/>
                  </a:lnTo>
                  <a:lnTo>
                    <a:pt x="140646" y="91070"/>
                  </a:lnTo>
                  <a:lnTo>
                    <a:pt x="149788" y="86136"/>
                  </a:lnTo>
                  <a:lnTo>
                    <a:pt x="234388" y="298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9281279" y="2785378"/>
              <a:ext cx="228800" cy="119374"/>
            </a:xfrm>
            <a:custGeom>
              <a:avLst/>
              <a:gdLst/>
              <a:ahLst/>
              <a:cxnLst/>
              <a:rect l="0" t="0" r="0" b="0"/>
              <a:pathLst>
                <a:path w="228800" h="119374">
                  <a:moveTo>
                    <a:pt x="0" y="0"/>
                  </a:moveTo>
                  <a:lnTo>
                    <a:pt x="15843" y="5281"/>
                  </a:lnTo>
                  <a:lnTo>
                    <a:pt x="26036" y="7942"/>
                  </a:lnTo>
                  <a:lnTo>
                    <a:pt x="52100" y="13846"/>
                  </a:lnTo>
                  <a:lnTo>
                    <a:pt x="64576" y="16968"/>
                  </a:lnTo>
                  <a:lnTo>
                    <a:pt x="76211" y="20155"/>
                  </a:lnTo>
                  <a:lnTo>
                    <a:pt x="87282" y="23384"/>
                  </a:lnTo>
                  <a:lnTo>
                    <a:pt x="111374" y="29920"/>
                  </a:lnTo>
                  <a:lnTo>
                    <a:pt x="123988" y="33211"/>
                  </a:lnTo>
                  <a:lnTo>
                    <a:pt x="135714" y="36510"/>
                  </a:lnTo>
                  <a:lnTo>
                    <a:pt x="157585" y="43122"/>
                  </a:lnTo>
                  <a:lnTo>
                    <a:pt x="162532" y="47539"/>
                  </a:lnTo>
                  <a:lnTo>
                    <a:pt x="163620" y="52693"/>
                  </a:lnTo>
                  <a:lnTo>
                    <a:pt x="162135" y="58341"/>
                  </a:lnTo>
                  <a:lnTo>
                    <a:pt x="157829" y="64316"/>
                  </a:lnTo>
                  <a:lnTo>
                    <a:pt x="151642" y="70510"/>
                  </a:lnTo>
                  <a:lnTo>
                    <a:pt x="144202" y="76850"/>
                  </a:lnTo>
                  <a:lnTo>
                    <a:pt x="135926" y="82182"/>
                  </a:lnTo>
                  <a:lnTo>
                    <a:pt x="127092" y="86842"/>
                  </a:lnTo>
                  <a:lnTo>
                    <a:pt x="117888" y="91054"/>
                  </a:lnTo>
                  <a:lnTo>
                    <a:pt x="108435" y="94967"/>
                  </a:lnTo>
                  <a:lnTo>
                    <a:pt x="98818" y="98682"/>
                  </a:lnTo>
                  <a:lnTo>
                    <a:pt x="89090" y="102263"/>
                  </a:lnTo>
                  <a:lnTo>
                    <a:pt x="85921" y="105756"/>
                  </a:lnTo>
                  <a:lnTo>
                    <a:pt x="87124" y="109190"/>
                  </a:lnTo>
                  <a:lnTo>
                    <a:pt x="91242" y="112584"/>
                  </a:lnTo>
                  <a:lnTo>
                    <a:pt x="99514" y="114847"/>
                  </a:lnTo>
                  <a:lnTo>
                    <a:pt x="110555" y="116356"/>
                  </a:lnTo>
                  <a:lnTo>
                    <a:pt x="123443" y="117362"/>
                  </a:lnTo>
                  <a:lnTo>
                    <a:pt x="136455" y="118032"/>
                  </a:lnTo>
                  <a:lnTo>
                    <a:pt x="162704" y="118777"/>
                  </a:lnTo>
                  <a:lnTo>
                    <a:pt x="228799" y="1193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6526338" y="3345801"/>
            <a:ext cx="2914106" cy="706120"/>
            <a:chOff x="6526338" y="3345801"/>
            <a:chExt cx="2914106" cy="706120"/>
          </a:xfrm>
        </p:grpSpPr>
        <p:sp>
          <p:nvSpPr>
            <p:cNvPr id="87" name="Freeform 86"/>
            <p:cNvSpPr/>
            <p:nvPr/>
          </p:nvSpPr>
          <p:spPr>
            <a:xfrm>
              <a:off x="6794334" y="3531462"/>
              <a:ext cx="169087" cy="206646"/>
            </a:xfrm>
            <a:custGeom>
              <a:avLst/>
              <a:gdLst/>
              <a:ahLst/>
              <a:cxnLst/>
              <a:rect l="0" t="0" r="0" b="0"/>
              <a:pathLst>
                <a:path w="169087" h="206646">
                  <a:moveTo>
                    <a:pt x="49738" y="0"/>
                  </a:moveTo>
                  <a:lnTo>
                    <a:pt x="13482" y="36257"/>
                  </a:lnTo>
                  <a:lnTo>
                    <a:pt x="10093" y="44067"/>
                  </a:lnTo>
                  <a:lnTo>
                    <a:pt x="8939" y="52589"/>
                  </a:lnTo>
                  <a:lnTo>
                    <a:pt x="9276" y="61587"/>
                  </a:lnTo>
                  <a:lnTo>
                    <a:pt x="12816" y="68690"/>
                  </a:lnTo>
                  <a:lnTo>
                    <a:pt x="18492" y="74531"/>
                  </a:lnTo>
                  <a:lnTo>
                    <a:pt x="25591" y="79531"/>
                  </a:lnTo>
                  <a:lnTo>
                    <a:pt x="35851" y="83969"/>
                  </a:lnTo>
                  <a:lnTo>
                    <a:pt x="48218" y="88033"/>
                  </a:lnTo>
                  <a:lnTo>
                    <a:pt x="61988" y="91848"/>
                  </a:lnTo>
                  <a:lnTo>
                    <a:pt x="75590" y="96602"/>
                  </a:lnTo>
                  <a:lnTo>
                    <a:pt x="89079" y="101982"/>
                  </a:lnTo>
                  <a:lnTo>
                    <a:pt x="102493" y="107779"/>
                  </a:lnTo>
                  <a:lnTo>
                    <a:pt x="114752" y="113854"/>
                  </a:lnTo>
                  <a:lnTo>
                    <a:pt x="126240" y="120115"/>
                  </a:lnTo>
                  <a:lnTo>
                    <a:pt x="137214" y="126499"/>
                  </a:lnTo>
                  <a:lnTo>
                    <a:pt x="146742" y="132967"/>
                  </a:lnTo>
                  <a:lnTo>
                    <a:pt x="155303" y="139488"/>
                  </a:lnTo>
                  <a:lnTo>
                    <a:pt x="163222" y="146047"/>
                  </a:lnTo>
                  <a:lnTo>
                    <a:pt x="167396" y="153735"/>
                  </a:lnTo>
                  <a:lnTo>
                    <a:pt x="169073" y="162177"/>
                  </a:lnTo>
                  <a:lnTo>
                    <a:pt x="169086" y="171120"/>
                  </a:lnTo>
                  <a:lnTo>
                    <a:pt x="165779" y="178188"/>
                  </a:lnTo>
                  <a:lnTo>
                    <a:pt x="160258" y="184005"/>
                  </a:lnTo>
                  <a:lnTo>
                    <a:pt x="153262" y="188988"/>
                  </a:lnTo>
                  <a:lnTo>
                    <a:pt x="144176" y="193416"/>
                  </a:lnTo>
                  <a:lnTo>
                    <a:pt x="133698" y="197473"/>
                  </a:lnTo>
                  <a:lnTo>
                    <a:pt x="122291" y="201283"/>
                  </a:lnTo>
                  <a:lnTo>
                    <a:pt x="110265" y="203823"/>
                  </a:lnTo>
                  <a:lnTo>
                    <a:pt x="97826" y="205516"/>
                  </a:lnTo>
                  <a:lnTo>
                    <a:pt x="85113" y="206645"/>
                  </a:lnTo>
                  <a:lnTo>
                    <a:pt x="72216" y="206293"/>
                  </a:lnTo>
                  <a:lnTo>
                    <a:pt x="59198" y="204952"/>
                  </a:lnTo>
                  <a:lnTo>
                    <a:pt x="0" y="1890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6804282" y="3511566"/>
              <a:ext cx="198956" cy="9949"/>
            </a:xfrm>
            <a:custGeom>
              <a:avLst/>
              <a:gdLst/>
              <a:ahLst/>
              <a:cxnLst/>
              <a:rect l="0" t="0" r="0" b="0"/>
              <a:pathLst>
                <a:path w="198956" h="9949">
                  <a:moveTo>
                    <a:pt x="0" y="9948"/>
                  </a:moveTo>
                  <a:lnTo>
                    <a:pt x="15842" y="4667"/>
                  </a:lnTo>
                  <a:lnTo>
                    <a:pt x="27141" y="3111"/>
                  </a:lnTo>
                  <a:lnTo>
                    <a:pt x="41306" y="2074"/>
                  </a:lnTo>
                  <a:lnTo>
                    <a:pt x="57380" y="1383"/>
                  </a:lnTo>
                  <a:lnTo>
                    <a:pt x="92925" y="614"/>
                  </a:lnTo>
                  <a:lnTo>
                    <a:pt x="19895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7121158" y="3571253"/>
              <a:ext cx="179244" cy="213046"/>
            </a:xfrm>
            <a:custGeom>
              <a:avLst/>
              <a:gdLst/>
              <a:ahLst/>
              <a:cxnLst/>
              <a:rect l="0" t="0" r="0" b="0"/>
              <a:pathLst>
                <a:path w="179244" h="213046">
                  <a:moveTo>
                    <a:pt x="61140" y="0"/>
                  </a:moveTo>
                  <a:lnTo>
                    <a:pt x="50577" y="15843"/>
                  </a:lnTo>
                  <a:lnTo>
                    <a:pt x="45256" y="22720"/>
                  </a:lnTo>
                  <a:lnTo>
                    <a:pt x="39497" y="29516"/>
                  </a:lnTo>
                  <a:lnTo>
                    <a:pt x="33447" y="36257"/>
                  </a:lnTo>
                  <a:lnTo>
                    <a:pt x="20831" y="49642"/>
                  </a:lnTo>
                  <a:lnTo>
                    <a:pt x="14372" y="56306"/>
                  </a:lnTo>
                  <a:lnTo>
                    <a:pt x="8960" y="64065"/>
                  </a:lnTo>
                  <a:lnTo>
                    <a:pt x="4247" y="72553"/>
                  </a:lnTo>
                  <a:lnTo>
                    <a:pt x="0" y="81528"/>
                  </a:lnTo>
                  <a:lnTo>
                    <a:pt x="484" y="88617"/>
                  </a:lnTo>
                  <a:lnTo>
                    <a:pt x="4123" y="94447"/>
                  </a:lnTo>
                  <a:lnTo>
                    <a:pt x="9865" y="99440"/>
                  </a:lnTo>
                  <a:lnTo>
                    <a:pt x="18114" y="102768"/>
                  </a:lnTo>
                  <a:lnTo>
                    <a:pt x="28035" y="104987"/>
                  </a:lnTo>
                  <a:lnTo>
                    <a:pt x="39070" y="106467"/>
                  </a:lnTo>
                  <a:lnTo>
                    <a:pt x="50847" y="108558"/>
                  </a:lnTo>
                  <a:lnTo>
                    <a:pt x="63120" y="111058"/>
                  </a:lnTo>
                  <a:lnTo>
                    <a:pt x="75724" y="113830"/>
                  </a:lnTo>
                  <a:lnTo>
                    <a:pt x="87442" y="116783"/>
                  </a:lnTo>
                  <a:lnTo>
                    <a:pt x="98571" y="119857"/>
                  </a:lnTo>
                  <a:lnTo>
                    <a:pt x="109305" y="123012"/>
                  </a:lnTo>
                  <a:lnTo>
                    <a:pt x="119777" y="127325"/>
                  </a:lnTo>
                  <a:lnTo>
                    <a:pt x="130075" y="132412"/>
                  </a:lnTo>
                  <a:lnTo>
                    <a:pt x="140256" y="138014"/>
                  </a:lnTo>
                  <a:lnTo>
                    <a:pt x="150359" y="145064"/>
                  </a:lnTo>
                  <a:lnTo>
                    <a:pt x="160409" y="153080"/>
                  </a:lnTo>
                  <a:lnTo>
                    <a:pt x="170427" y="161740"/>
                  </a:lnTo>
                  <a:lnTo>
                    <a:pt x="175999" y="171935"/>
                  </a:lnTo>
                  <a:lnTo>
                    <a:pt x="178609" y="183152"/>
                  </a:lnTo>
                  <a:lnTo>
                    <a:pt x="179243" y="195052"/>
                  </a:lnTo>
                  <a:lnTo>
                    <a:pt x="173034" y="202985"/>
                  </a:lnTo>
                  <a:lnTo>
                    <a:pt x="162264" y="208274"/>
                  </a:lnTo>
                  <a:lnTo>
                    <a:pt x="148450" y="211799"/>
                  </a:lnTo>
                  <a:lnTo>
                    <a:pt x="134821" y="213045"/>
                  </a:lnTo>
                  <a:lnTo>
                    <a:pt x="121313" y="212769"/>
                  </a:lnTo>
                  <a:lnTo>
                    <a:pt x="71087" y="20890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7192245" y="3571253"/>
              <a:ext cx="169113" cy="9949"/>
            </a:xfrm>
            <a:custGeom>
              <a:avLst/>
              <a:gdLst/>
              <a:ahLst/>
              <a:cxnLst/>
              <a:rect l="0" t="0" r="0" b="0"/>
              <a:pathLst>
                <a:path w="169113" h="9949">
                  <a:moveTo>
                    <a:pt x="0" y="0"/>
                  </a:moveTo>
                  <a:lnTo>
                    <a:pt x="26405" y="0"/>
                  </a:lnTo>
                  <a:lnTo>
                    <a:pt x="39709" y="1105"/>
                  </a:lnTo>
                  <a:lnTo>
                    <a:pt x="54105" y="2948"/>
                  </a:lnTo>
                  <a:lnTo>
                    <a:pt x="69229" y="5281"/>
                  </a:lnTo>
                  <a:lnTo>
                    <a:pt x="85944" y="6837"/>
                  </a:lnTo>
                  <a:lnTo>
                    <a:pt x="103719" y="7874"/>
                  </a:lnTo>
                  <a:lnTo>
                    <a:pt x="169112" y="9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7492014" y="3554533"/>
              <a:ext cx="147882" cy="215677"/>
            </a:xfrm>
            <a:custGeom>
              <a:avLst/>
              <a:gdLst/>
              <a:ahLst/>
              <a:cxnLst/>
              <a:rect l="0" t="0" r="0" b="0"/>
              <a:pathLst>
                <a:path w="147882" h="215677">
                  <a:moveTo>
                    <a:pt x="147881" y="26668"/>
                  </a:moveTo>
                  <a:lnTo>
                    <a:pt x="132039" y="21387"/>
                  </a:lnTo>
                  <a:lnTo>
                    <a:pt x="124056" y="17621"/>
                  </a:lnTo>
                  <a:lnTo>
                    <a:pt x="115418" y="12899"/>
                  </a:lnTo>
                  <a:lnTo>
                    <a:pt x="106343" y="7541"/>
                  </a:lnTo>
                  <a:lnTo>
                    <a:pt x="95873" y="3969"/>
                  </a:lnTo>
                  <a:lnTo>
                    <a:pt x="84471" y="1587"/>
                  </a:lnTo>
                  <a:lnTo>
                    <a:pt x="72449" y="0"/>
                  </a:lnTo>
                  <a:lnTo>
                    <a:pt x="61117" y="46"/>
                  </a:lnTo>
                  <a:lnTo>
                    <a:pt x="50248" y="1183"/>
                  </a:lnTo>
                  <a:lnTo>
                    <a:pt x="39685" y="3046"/>
                  </a:lnTo>
                  <a:lnTo>
                    <a:pt x="29328" y="6499"/>
                  </a:lnTo>
                  <a:lnTo>
                    <a:pt x="19107" y="11011"/>
                  </a:lnTo>
                  <a:lnTo>
                    <a:pt x="8976" y="16230"/>
                  </a:lnTo>
                  <a:lnTo>
                    <a:pt x="3329" y="24131"/>
                  </a:lnTo>
                  <a:lnTo>
                    <a:pt x="668" y="33819"/>
                  </a:lnTo>
                  <a:lnTo>
                    <a:pt x="0" y="44699"/>
                  </a:lnTo>
                  <a:lnTo>
                    <a:pt x="3977" y="51952"/>
                  </a:lnTo>
                  <a:lnTo>
                    <a:pt x="11048" y="56788"/>
                  </a:lnTo>
                  <a:lnTo>
                    <a:pt x="20184" y="60011"/>
                  </a:lnTo>
                  <a:lnTo>
                    <a:pt x="31801" y="61055"/>
                  </a:lnTo>
                  <a:lnTo>
                    <a:pt x="45073" y="60646"/>
                  </a:lnTo>
                  <a:lnTo>
                    <a:pt x="59446" y="59267"/>
                  </a:lnTo>
                  <a:lnTo>
                    <a:pt x="73450" y="57243"/>
                  </a:lnTo>
                  <a:lnTo>
                    <a:pt x="87207" y="54789"/>
                  </a:lnTo>
                  <a:lnTo>
                    <a:pt x="100800" y="52047"/>
                  </a:lnTo>
                  <a:lnTo>
                    <a:pt x="110967" y="53535"/>
                  </a:lnTo>
                  <a:lnTo>
                    <a:pt x="118850" y="57843"/>
                  </a:lnTo>
                  <a:lnTo>
                    <a:pt x="125211" y="64031"/>
                  </a:lnTo>
                  <a:lnTo>
                    <a:pt x="128347" y="71472"/>
                  </a:lnTo>
                  <a:lnTo>
                    <a:pt x="129332" y="79749"/>
                  </a:lnTo>
                  <a:lnTo>
                    <a:pt x="128883" y="88583"/>
                  </a:lnTo>
                  <a:lnTo>
                    <a:pt x="126373" y="98893"/>
                  </a:lnTo>
                  <a:lnTo>
                    <a:pt x="122489" y="110188"/>
                  </a:lnTo>
                  <a:lnTo>
                    <a:pt x="117689" y="122139"/>
                  </a:lnTo>
                  <a:lnTo>
                    <a:pt x="109409" y="144260"/>
                  </a:lnTo>
                  <a:lnTo>
                    <a:pt x="98533" y="175357"/>
                  </a:lnTo>
                  <a:lnTo>
                    <a:pt x="88195" y="21567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7716012" y="3558223"/>
              <a:ext cx="183168" cy="242286"/>
            </a:xfrm>
            <a:custGeom>
              <a:avLst/>
              <a:gdLst/>
              <a:ahLst/>
              <a:cxnLst/>
              <a:rect l="0" t="0" r="0" b="0"/>
              <a:pathLst>
                <a:path w="183168" h="242286">
                  <a:moveTo>
                    <a:pt x="122838" y="32926"/>
                  </a:moveTo>
                  <a:lnTo>
                    <a:pt x="112277" y="17083"/>
                  </a:lnTo>
                  <a:lnTo>
                    <a:pt x="105850" y="11311"/>
                  </a:lnTo>
                  <a:lnTo>
                    <a:pt x="98249" y="6357"/>
                  </a:lnTo>
                  <a:lnTo>
                    <a:pt x="89866" y="1950"/>
                  </a:lnTo>
                  <a:lnTo>
                    <a:pt x="79856" y="116"/>
                  </a:lnTo>
                  <a:lnTo>
                    <a:pt x="68762" y="0"/>
                  </a:lnTo>
                  <a:lnTo>
                    <a:pt x="56944" y="1027"/>
                  </a:lnTo>
                  <a:lnTo>
                    <a:pt x="47960" y="5028"/>
                  </a:lnTo>
                  <a:lnTo>
                    <a:pt x="40866" y="11011"/>
                  </a:lnTo>
                  <a:lnTo>
                    <a:pt x="35031" y="18316"/>
                  </a:lnTo>
                  <a:lnTo>
                    <a:pt x="33352" y="28712"/>
                  </a:lnTo>
                  <a:lnTo>
                    <a:pt x="34442" y="41170"/>
                  </a:lnTo>
                  <a:lnTo>
                    <a:pt x="37380" y="55001"/>
                  </a:lnTo>
                  <a:lnTo>
                    <a:pt x="42655" y="69749"/>
                  </a:lnTo>
                  <a:lnTo>
                    <a:pt x="49487" y="85107"/>
                  </a:lnTo>
                  <a:lnTo>
                    <a:pt x="57358" y="100873"/>
                  </a:lnTo>
                  <a:lnTo>
                    <a:pt x="64816" y="114699"/>
                  </a:lnTo>
                  <a:lnTo>
                    <a:pt x="71998" y="127232"/>
                  </a:lnTo>
                  <a:lnTo>
                    <a:pt x="78997" y="138904"/>
                  </a:lnTo>
                  <a:lnTo>
                    <a:pt x="85874" y="148895"/>
                  </a:lnTo>
                  <a:lnTo>
                    <a:pt x="92669" y="157767"/>
                  </a:lnTo>
                  <a:lnTo>
                    <a:pt x="99410" y="165892"/>
                  </a:lnTo>
                  <a:lnTo>
                    <a:pt x="106114" y="173519"/>
                  </a:lnTo>
                  <a:lnTo>
                    <a:pt x="119459" y="187889"/>
                  </a:lnTo>
                  <a:lnTo>
                    <a:pt x="125007" y="195921"/>
                  </a:lnTo>
                  <a:lnTo>
                    <a:pt x="129811" y="204592"/>
                  </a:lnTo>
                  <a:lnTo>
                    <a:pt x="134118" y="213688"/>
                  </a:lnTo>
                  <a:lnTo>
                    <a:pt x="133674" y="221963"/>
                  </a:lnTo>
                  <a:lnTo>
                    <a:pt x="130062" y="229690"/>
                  </a:lnTo>
                  <a:lnTo>
                    <a:pt x="124338" y="237052"/>
                  </a:lnTo>
                  <a:lnTo>
                    <a:pt x="114996" y="240855"/>
                  </a:lnTo>
                  <a:lnTo>
                    <a:pt x="103241" y="242285"/>
                  </a:lnTo>
                  <a:lnTo>
                    <a:pt x="89878" y="242133"/>
                  </a:lnTo>
                  <a:lnTo>
                    <a:pt x="76548" y="239821"/>
                  </a:lnTo>
                  <a:lnTo>
                    <a:pt x="63241" y="236069"/>
                  </a:lnTo>
                  <a:lnTo>
                    <a:pt x="15395" y="219445"/>
                  </a:lnTo>
                  <a:lnTo>
                    <a:pt x="8103" y="212537"/>
                  </a:lnTo>
                  <a:lnTo>
                    <a:pt x="3241" y="203511"/>
                  </a:lnTo>
                  <a:lnTo>
                    <a:pt x="0" y="193072"/>
                  </a:lnTo>
                  <a:lnTo>
                    <a:pt x="1155" y="182797"/>
                  </a:lnTo>
                  <a:lnTo>
                    <a:pt x="5242" y="172631"/>
                  </a:lnTo>
                  <a:lnTo>
                    <a:pt x="11281" y="162537"/>
                  </a:lnTo>
                  <a:lnTo>
                    <a:pt x="19729" y="153598"/>
                  </a:lnTo>
                  <a:lnTo>
                    <a:pt x="29782" y="145428"/>
                  </a:lnTo>
                  <a:lnTo>
                    <a:pt x="72403" y="116431"/>
                  </a:lnTo>
                  <a:lnTo>
                    <a:pt x="83688" y="109597"/>
                  </a:lnTo>
                  <a:lnTo>
                    <a:pt x="95633" y="102830"/>
                  </a:lnTo>
                  <a:lnTo>
                    <a:pt x="108018" y="96108"/>
                  </a:lnTo>
                  <a:lnTo>
                    <a:pt x="119590" y="90522"/>
                  </a:lnTo>
                  <a:lnTo>
                    <a:pt x="130621" y="85692"/>
                  </a:lnTo>
                  <a:lnTo>
                    <a:pt x="141291" y="81367"/>
                  </a:lnTo>
                  <a:lnTo>
                    <a:pt x="150614" y="76273"/>
                  </a:lnTo>
                  <a:lnTo>
                    <a:pt x="159041" y="70666"/>
                  </a:lnTo>
                  <a:lnTo>
                    <a:pt x="166869" y="64718"/>
                  </a:lnTo>
                  <a:lnTo>
                    <a:pt x="173194" y="57436"/>
                  </a:lnTo>
                  <a:lnTo>
                    <a:pt x="178515" y="49266"/>
                  </a:lnTo>
                  <a:lnTo>
                    <a:pt x="183167" y="40503"/>
                  </a:lnTo>
                  <a:lnTo>
                    <a:pt x="181848" y="34661"/>
                  </a:lnTo>
                  <a:lnTo>
                    <a:pt x="176548" y="30767"/>
                  </a:lnTo>
                  <a:lnTo>
                    <a:pt x="142734" y="2297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7978120" y="3810000"/>
              <a:ext cx="19896" cy="19896"/>
            </a:xfrm>
            <a:custGeom>
              <a:avLst/>
              <a:gdLst/>
              <a:ahLst/>
              <a:cxnLst/>
              <a:rect l="0" t="0" r="0" b="0"/>
              <a:pathLst>
                <a:path w="19896" h="19896">
                  <a:moveTo>
                    <a:pt x="0" y="0"/>
                  </a:moveTo>
                  <a:lnTo>
                    <a:pt x="19895" y="1989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8116130" y="3640887"/>
              <a:ext cx="230059" cy="129323"/>
            </a:xfrm>
            <a:custGeom>
              <a:avLst/>
              <a:gdLst/>
              <a:ahLst/>
              <a:cxnLst/>
              <a:rect l="0" t="0" r="0" b="0"/>
              <a:pathLst>
                <a:path w="230059" h="129323">
                  <a:moveTo>
                    <a:pt x="50997" y="0"/>
                  </a:moveTo>
                  <a:lnTo>
                    <a:pt x="40435" y="10562"/>
                  </a:lnTo>
                  <a:lnTo>
                    <a:pt x="35114" y="16989"/>
                  </a:lnTo>
                  <a:lnTo>
                    <a:pt x="29354" y="24590"/>
                  </a:lnTo>
                  <a:lnTo>
                    <a:pt x="23305" y="32973"/>
                  </a:lnTo>
                  <a:lnTo>
                    <a:pt x="17062" y="40772"/>
                  </a:lnTo>
                  <a:lnTo>
                    <a:pt x="10689" y="48182"/>
                  </a:lnTo>
                  <a:lnTo>
                    <a:pt x="4230" y="55333"/>
                  </a:lnTo>
                  <a:lnTo>
                    <a:pt x="1029" y="63416"/>
                  </a:lnTo>
                  <a:lnTo>
                    <a:pt x="0" y="72121"/>
                  </a:lnTo>
                  <a:lnTo>
                    <a:pt x="420" y="81240"/>
                  </a:lnTo>
                  <a:lnTo>
                    <a:pt x="4015" y="88425"/>
                  </a:lnTo>
                  <a:lnTo>
                    <a:pt x="9728" y="94320"/>
                  </a:lnTo>
                  <a:lnTo>
                    <a:pt x="16852" y="99355"/>
                  </a:lnTo>
                  <a:lnTo>
                    <a:pt x="28234" y="103817"/>
                  </a:lnTo>
                  <a:lnTo>
                    <a:pt x="42454" y="107898"/>
                  </a:lnTo>
                  <a:lnTo>
                    <a:pt x="58565" y="111723"/>
                  </a:lnTo>
                  <a:lnTo>
                    <a:pt x="73728" y="114273"/>
                  </a:lnTo>
                  <a:lnTo>
                    <a:pt x="88257" y="115973"/>
                  </a:lnTo>
                  <a:lnTo>
                    <a:pt x="102365" y="117107"/>
                  </a:lnTo>
                  <a:lnTo>
                    <a:pt x="116191" y="118967"/>
                  </a:lnTo>
                  <a:lnTo>
                    <a:pt x="129830" y="121313"/>
                  </a:lnTo>
                  <a:lnTo>
                    <a:pt x="143344" y="123983"/>
                  </a:lnTo>
                  <a:lnTo>
                    <a:pt x="156774" y="125762"/>
                  </a:lnTo>
                  <a:lnTo>
                    <a:pt x="170149" y="126949"/>
                  </a:lnTo>
                  <a:lnTo>
                    <a:pt x="230058" y="12932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8246710" y="3601096"/>
              <a:ext cx="29844" cy="318330"/>
            </a:xfrm>
            <a:custGeom>
              <a:avLst/>
              <a:gdLst/>
              <a:ahLst/>
              <a:cxnLst/>
              <a:rect l="0" t="0" r="0" b="0"/>
              <a:pathLst>
                <a:path w="29844" h="318330">
                  <a:moveTo>
                    <a:pt x="29843" y="0"/>
                  </a:moveTo>
                  <a:lnTo>
                    <a:pt x="24562" y="15843"/>
                  </a:lnTo>
                  <a:lnTo>
                    <a:pt x="21902" y="24931"/>
                  </a:lnTo>
                  <a:lnTo>
                    <a:pt x="15998" y="46819"/>
                  </a:lnTo>
                  <a:lnTo>
                    <a:pt x="6459" y="83998"/>
                  </a:lnTo>
                  <a:lnTo>
                    <a:pt x="4306" y="99106"/>
                  </a:lnTo>
                  <a:lnTo>
                    <a:pt x="2871" y="115810"/>
                  </a:lnTo>
                  <a:lnTo>
                    <a:pt x="1914" y="133577"/>
                  </a:lnTo>
                  <a:lnTo>
                    <a:pt x="851" y="165109"/>
                  </a:lnTo>
                  <a:lnTo>
                    <a:pt x="252" y="210665"/>
                  </a:lnTo>
                  <a:lnTo>
                    <a:pt x="0" y="31832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8465561" y="3714738"/>
              <a:ext cx="189009" cy="5733"/>
            </a:xfrm>
            <a:custGeom>
              <a:avLst/>
              <a:gdLst/>
              <a:ahLst/>
              <a:cxnLst/>
              <a:rect l="0" t="0" r="0" b="0"/>
              <a:pathLst>
                <a:path w="189009" h="5733">
                  <a:moveTo>
                    <a:pt x="0" y="5732"/>
                  </a:moveTo>
                  <a:lnTo>
                    <a:pt x="21124" y="5732"/>
                  </a:lnTo>
                  <a:lnTo>
                    <a:pt x="31767" y="4626"/>
                  </a:lnTo>
                  <a:lnTo>
                    <a:pt x="43284" y="2784"/>
                  </a:lnTo>
                  <a:lnTo>
                    <a:pt x="55384" y="451"/>
                  </a:lnTo>
                  <a:lnTo>
                    <a:pt x="66766" y="0"/>
                  </a:lnTo>
                  <a:lnTo>
                    <a:pt x="77670" y="806"/>
                  </a:lnTo>
                  <a:lnTo>
                    <a:pt x="88255" y="2448"/>
                  </a:lnTo>
                  <a:lnTo>
                    <a:pt x="101943" y="3542"/>
                  </a:lnTo>
                  <a:lnTo>
                    <a:pt x="117701" y="4272"/>
                  </a:lnTo>
                  <a:lnTo>
                    <a:pt x="189008" y="573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8545143" y="3859738"/>
              <a:ext cx="149218" cy="9949"/>
            </a:xfrm>
            <a:custGeom>
              <a:avLst/>
              <a:gdLst/>
              <a:ahLst/>
              <a:cxnLst/>
              <a:rect l="0" t="0" r="0" b="0"/>
              <a:pathLst>
                <a:path w="149218" h="9949">
                  <a:moveTo>
                    <a:pt x="0" y="9948"/>
                  </a:moveTo>
                  <a:lnTo>
                    <a:pt x="26405" y="4667"/>
                  </a:lnTo>
                  <a:lnTo>
                    <a:pt x="39709" y="3111"/>
                  </a:lnTo>
                  <a:lnTo>
                    <a:pt x="54105" y="2074"/>
                  </a:lnTo>
                  <a:lnTo>
                    <a:pt x="69230" y="1383"/>
                  </a:lnTo>
                  <a:lnTo>
                    <a:pt x="100772" y="615"/>
                  </a:lnTo>
                  <a:lnTo>
                    <a:pt x="14921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8842898" y="3760261"/>
              <a:ext cx="179740" cy="127992"/>
            </a:xfrm>
            <a:custGeom>
              <a:avLst/>
              <a:gdLst/>
              <a:ahLst/>
              <a:cxnLst/>
              <a:rect l="0" t="0" r="0" b="0"/>
              <a:pathLst>
                <a:path w="179740" h="127992">
                  <a:moveTo>
                    <a:pt x="110105" y="0"/>
                  </a:moveTo>
                  <a:lnTo>
                    <a:pt x="88981" y="0"/>
                  </a:lnTo>
                  <a:lnTo>
                    <a:pt x="78337" y="2210"/>
                  </a:lnTo>
                  <a:lnTo>
                    <a:pt x="66820" y="5895"/>
                  </a:lnTo>
                  <a:lnTo>
                    <a:pt x="54720" y="10561"/>
                  </a:lnTo>
                  <a:lnTo>
                    <a:pt x="44444" y="16989"/>
                  </a:lnTo>
                  <a:lnTo>
                    <a:pt x="35382" y="24589"/>
                  </a:lnTo>
                  <a:lnTo>
                    <a:pt x="27130" y="32972"/>
                  </a:lnTo>
                  <a:lnTo>
                    <a:pt x="19418" y="41877"/>
                  </a:lnTo>
                  <a:lnTo>
                    <a:pt x="12066" y="51129"/>
                  </a:lnTo>
                  <a:lnTo>
                    <a:pt x="4954" y="60613"/>
                  </a:lnTo>
                  <a:lnTo>
                    <a:pt x="1319" y="70252"/>
                  </a:lnTo>
                  <a:lnTo>
                    <a:pt x="0" y="79994"/>
                  </a:lnTo>
                  <a:lnTo>
                    <a:pt x="226" y="89804"/>
                  </a:lnTo>
                  <a:lnTo>
                    <a:pt x="2588" y="98555"/>
                  </a:lnTo>
                  <a:lnTo>
                    <a:pt x="6373" y="106600"/>
                  </a:lnTo>
                  <a:lnTo>
                    <a:pt x="11107" y="114173"/>
                  </a:lnTo>
                  <a:lnTo>
                    <a:pt x="19789" y="119223"/>
                  </a:lnTo>
                  <a:lnTo>
                    <a:pt x="31104" y="122589"/>
                  </a:lnTo>
                  <a:lnTo>
                    <a:pt x="44174" y="124833"/>
                  </a:lnTo>
                  <a:lnTo>
                    <a:pt x="59519" y="126329"/>
                  </a:lnTo>
                  <a:lnTo>
                    <a:pt x="76380" y="127326"/>
                  </a:lnTo>
                  <a:lnTo>
                    <a:pt x="94254" y="127991"/>
                  </a:lnTo>
                  <a:lnTo>
                    <a:pt x="111695" y="127329"/>
                  </a:lnTo>
                  <a:lnTo>
                    <a:pt x="128850" y="125782"/>
                  </a:lnTo>
                  <a:lnTo>
                    <a:pt x="179739" y="1193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9122115" y="3505835"/>
              <a:ext cx="318329" cy="244479"/>
            </a:xfrm>
            <a:custGeom>
              <a:avLst/>
              <a:gdLst/>
              <a:ahLst/>
              <a:cxnLst/>
              <a:rect l="0" t="0" r="0" b="0"/>
              <a:pathLst>
                <a:path w="318329" h="244479">
                  <a:moveTo>
                    <a:pt x="0" y="5731"/>
                  </a:moveTo>
                  <a:lnTo>
                    <a:pt x="15842" y="450"/>
                  </a:lnTo>
                  <a:lnTo>
                    <a:pt x="23825" y="0"/>
                  </a:lnTo>
                  <a:lnTo>
                    <a:pt x="32463" y="805"/>
                  </a:lnTo>
                  <a:lnTo>
                    <a:pt x="41538" y="2447"/>
                  </a:lnTo>
                  <a:lnTo>
                    <a:pt x="52008" y="5752"/>
                  </a:lnTo>
                  <a:lnTo>
                    <a:pt x="63411" y="10167"/>
                  </a:lnTo>
                  <a:lnTo>
                    <a:pt x="75432" y="15320"/>
                  </a:lnTo>
                  <a:lnTo>
                    <a:pt x="84553" y="22072"/>
                  </a:lnTo>
                  <a:lnTo>
                    <a:pt x="91738" y="29888"/>
                  </a:lnTo>
                  <a:lnTo>
                    <a:pt x="97634" y="38416"/>
                  </a:lnTo>
                  <a:lnTo>
                    <a:pt x="100460" y="48522"/>
                  </a:lnTo>
                  <a:lnTo>
                    <a:pt x="101238" y="59680"/>
                  </a:lnTo>
                  <a:lnTo>
                    <a:pt x="100651" y="71541"/>
                  </a:lnTo>
                  <a:lnTo>
                    <a:pt x="99154" y="82764"/>
                  </a:lnTo>
                  <a:lnTo>
                    <a:pt x="97052" y="93561"/>
                  </a:lnTo>
                  <a:lnTo>
                    <a:pt x="94544" y="104076"/>
                  </a:lnTo>
                  <a:lnTo>
                    <a:pt x="91767" y="114401"/>
                  </a:lnTo>
                  <a:lnTo>
                    <a:pt x="85734" y="134717"/>
                  </a:lnTo>
                  <a:lnTo>
                    <a:pt x="85894" y="144777"/>
                  </a:lnTo>
                  <a:lnTo>
                    <a:pt x="88211" y="154799"/>
                  </a:lnTo>
                  <a:lnTo>
                    <a:pt x="91966" y="164796"/>
                  </a:lnTo>
                  <a:lnTo>
                    <a:pt x="99997" y="173672"/>
                  </a:lnTo>
                  <a:lnTo>
                    <a:pt x="110877" y="181799"/>
                  </a:lnTo>
                  <a:lnTo>
                    <a:pt x="123657" y="189428"/>
                  </a:lnTo>
                  <a:lnTo>
                    <a:pt x="135492" y="195620"/>
                  </a:lnTo>
                  <a:lnTo>
                    <a:pt x="146699" y="200853"/>
                  </a:lnTo>
                  <a:lnTo>
                    <a:pt x="157486" y="205447"/>
                  </a:lnTo>
                  <a:lnTo>
                    <a:pt x="171309" y="209615"/>
                  </a:lnTo>
                  <a:lnTo>
                    <a:pt x="187156" y="213499"/>
                  </a:lnTo>
                  <a:lnTo>
                    <a:pt x="204353" y="217193"/>
                  </a:lnTo>
                  <a:lnTo>
                    <a:pt x="219133" y="220761"/>
                  </a:lnTo>
                  <a:lnTo>
                    <a:pt x="232303" y="224245"/>
                  </a:lnTo>
                  <a:lnTo>
                    <a:pt x="256883" y="231065"/>
                  </a:lnTo>
                  <a:lnTo>
                    <a:pt x="269628" y="234430"/>
                  </a:lnTo>
                  <a:lnTo>
                    <a:pt x="318328" y="24447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8670070" y="3383228"/>
              <a:ext cx="511732" cy="668693"/>
            </a:xfrm>
            <a:custGeom>
              <a:avLst/>
              <a:gdLst/>
              <a:ahLst/>
              <a:cxnLst/>
              <a:rect l="0" t="0" r="0" b="0"/>
              <a:pathLst>
                <a:path w="511732" h="668693">
                  <a:moveTo>
                    <a:pt x="54133" y="605832"/>
                  </a:moveTo>
                  <a:lnTo>
                    <a:pt x="64696" y="616393"/>
                  </a:lnTo>
                  <a:lnTo>
                    <a:pt x="72228" y="621715"/>
                  </a:lnTo>
                  <a:lnTo>
                    <a:pt x="81671" y="627474"/>
                  </a:lnTo>
                  <a:lnTo>
                    <a:pt x="92387" y="633524"/>
                  </a:lnTo>
                  <a:lnTo>
                    <a:pt x="102847" y="638662"/>
                  </a:lnTo>
                  <a:lnTo>
                    <a:pt x="113137" y="643193"/>
                  </a:lnTo>
                  <a:lnTo>
                    <a:pt x="123312" y="647319"/>
                  </a:lnTo>
                  <a:lnTo>
                    <a:pt x="143461" y="654851"/>
                  </a:lnTo>
                  <a:lnTo>
                    <a:pt x="183415" y="668692"/>
                  </a:lnTo>
                  <a:lnTo>
                    <a:pt x="188955" y="665423"/>
                  </a:lnTo>
                  <a:lnTo>
                    <a:pt x="191542" y="657718"/>
                  </a:lnTo>
                  <a:lnTo>
                    <a:pt x="192162" y="647054"/>
                  </a:lnTo>
                  <a:lnTo>
                    <a:pt x="189259" y="634419"/>
                  </a:lnTo>
                  <a:lnTo>
                    <a:pt x="184009" y="620469"/>
                  </a:lnTo>
                  <a:lnTo>
                    <a:pt x="177193" y="605642"/>
                  </a:lnTo>
                  <a:lnTo>
                    <a:pt x="169332" y="590231"/>
                  </a:lnTo>
                  <a:lnTo>
                    <a:pt x="160776" y="574430"/>
                  </a:lnTo>
                  <a:lnTo>
                    <a:pt x="151755" y="558370"/>
                  </a:lnTo>
                  <a:lnTo>
                    <a:pt x="143532" y="544347"/>
                  </a:lnTo>
                  <a:lnTo>
                    <a:pt x="128499" y="519924"/>
                  </a:lnTo>
                  <a:lnTo>
                    <a:pt x="122501" y="508769"/>
                  </a:lnTo>
                  <a:lnTo>
                    <a:pt x="117396" y="498016"/>
                  </a:lnTo>
                  <a:lnTo>
                    <a:pt x="112889" y="487532"/>
                  </a:lnTo>
                  <a:lnTo>
                    <a:pt x="101985" y="464092"/>
                  </a:lnTo>
                  <a:lnTo>
                    <a:pt x="95982" y="451652"/>
                  </a:lnTo>
                  <a:lnTo>
                    <a:pt x="89769" y="440042"/>
                  </a:lnTo>
                  <a:lnTo>
                    <a:pt x="83417" y="428987"/>
                  </a:lnTo>
                  <a:lnTo>
                    <a:pt x="76972" y="418301"/>
                  </a:lnTo>
                  <a:lnTo>
                    <a:pt x="66863" y="397585"/>
                  </a:lnTo>
                  <a:lnTo>
                    <a:pt x="62620" y="387418"/>
                  </a:lnTo>
                  <a:lnTo>
                    <a:pt x="57580" y="376219"/>
                  </a:lnTo>
                  <a:lnTo>
                    <a:pt x="46086" y="351986"/>
                  </a:lnTo>
                  <a:lnTo>
                    <a:pt x="41031" y="340439"/>
                  </a:lnTo>
                  <a:lnTo>
                    <a:pt x="36556" y="329426"/>
                  </a:lnTo>
                  <a:lnTo>
                    <a:pt x="28637" y="308345"/>
                  </a:lnTo>
                  <a:lnTo>
                    <a:pt x="21432" y="287924"/>
                  </a:lnTo>
                  <a:lnTo>
                    <a:pt x="17964" y="276730"/>
                  </a:lnTo>
                  <a:lnTo>
                    <a:pt x="11162" y="252503"/>
                  </a:lnTo>
                  <a:lnTo>
                    <a:pt x="7801" y="237642"/>
                  </a:lnTo>
                  <a:lnTo>
                    <a:pt x="1119" y="203445"/>
                  </a:lnTo>
                  <a:lnTo>
                    <a:pt x="0" y="186147"/>
                  </a:lnTo>
                  <a:lnTo>
                    <a:pt x="360" y="169088"/>
                  </a:lnTo>
                  <a:lnTo>
                    <a:pt x="1705" y="152189"/>
                  </a:lnTo>
                  <a:lnTo>
                    <a:pt x="3707" y="136501"/>
                  </a:lnTo>
                  <a:lnTo>
                    <a:pt x="6147" y="121622"/>
                  </a:lnTo>
                  <a:lnTo>
                    <a:pt x="8879" y="107281"/>
                  </a:lnTo>
                  <a:lnTo>
                    <a:pt x="12910" y="93299"/>
                  </a:lnTo>
                  <a:lnTo>
                    <a:pt x="17809" y="79557"/>
                  </a:lnTo>
                  <a:lnTo>
                    <a:pt x="23285" y="65974"/>
                  </a:lnTo>
                  <a:lnTo>
                    <a:pt x="32462" y="53603"/>
                  </a:lnTo>
                  <a:lnTo>
                    <a:pt x="44107" y="42040"/>
                  </a:lnTo>
                  <a:lnTo>
                    <a:pt x="57397" y="31015"/>
                  </a:lnTo>
                  <a:lnTo>
                    <a:pt x="73994" y="22559"/>
                  </a:lnTo>
                  <a:lnTo>
                    <a:pt x="92796" y="15817"/>
                  </a:lnTo>
                  <a:lnTo>
                    <a:pt x="113068" y="10217"/>
                  </a:lnTo>
                  <a:lnTo>
                    <a:pt x="132109" y="6484"/>
                  </a:lnTo>
                  <a:lnTo>
                    <a:pt x="150329" y="3995"/>
                  </a:lnTo>
                  <a:lnTo>
                    <a:pt x="168002" y="2336"/>
                  </a:lnTo>
                  <a:lnTo>
                    <a:pt x="185311" y="1229"/>
                  </a:lnTo>
                  <a:lnTo>
                    <a:pt x="219281" y="0"/>
                  </a:lnTo>
                  <a:lnTo>
                    <a:pt x="237182" y="778"/>
                  </a:lnTo>
                  <a:lnTo>
                    <a:pt x="255748" y="2402"/>
                  </a:lnTo>
                  <a:lnTo>
                    <a:pt x="274757" y="4589"/>
                  </a:lnTo>
                  <a:lnTo>
                    <a:pt x="313563" y="9967"/>
                  </a:lnTo>
                  <a:lnTo>
                    <a:pt x="397795" y="22427"/>
                  </a:lnTo>
                  <a:lnTo>
                    <a:pt x="416983" y="25677"/>
                  </a:lnTo>
                  <a:lnTo>
                    <a:pt x="434196" y="28948"/>
                  </a:lnTo>
                  <a:lnTo>
                    <a:pt x="450094" y="32235"/>
                  </a:lnTo>
                  <a:lnTo>
                    <a:pt x="464008" y="35531"/>
                  </a:lnTo>
                  <a:lnTo>
                    <a:pt x="476599" y="38834"/>
                  </a:lnTo>
                  <a:lnTo>
                    <a:pt x="511731" y="487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6526338" y="3345801"/>
              <a:ext cx="1541313" cy="615347"/>
            </a:xfrm>
            <a:custGeom>
              <a:avLst/>
              <a:gdLst/>
              <a:ahLst/>
              <a:cxnLst/>
              <a:rect l="0" t="0" r="0" b="0"/>
              <a:pathLst>
                <a:path w="1541313" h="615347">
                  <a:moveTo>
                    <a:pt x="29249" y="503990"/>
                  </a:moveTo>
                  <a:lnTo>
                    <a:pt x="56941" y="531682"/>
                  </a:lnTo>
                  <a:lnTo>
                    <a:pt x="75452" y="547246"/>
                  </a:lnTo>
                  <a:lnTo>
                    <a:pt x="96207" y="564111"/>
                  </a:lnTo>
                  <a:lnTo>
                    <a:pt x="112800" y="578976"/>
                  </a:lnTo>
                  <a:lnTo>
                    <a:pt x="130491" y="592951"/>
                  </a:lnTo>
                  <a:lnTo>
                    <a:pt x="149407" y="605425"/>
                  </a:lnTo>
                  <a:lnTo>
                    <a:pt x="168867" y="614654"/>
                  </a:lnTo>
                  <a:lnTo>
                    <a:pt x="177593" y="615346"/>
                  </a:lnTo>
                  <a:lnTo>
                    <a:pt x="185621" y="613598"/>
                  </a:lnTo>
                  <a:lnTo>
                    <a:pt x="193184" y="610221"/>
                  </a:lnTo>
                  <a:lnTo>
                    <a:pt x="197120" y="604654"/>
                  </a:lnTo>
                  <a:lnTo>
                    <a:pt x="198639" y="597626"/>
                  </a:lnTo>
                  <a:lnTo>
                    <a:pt x="198546" y="589626"/>
                  </a:lnTo>
                  <a:lnTo>
                    <a:pt x="196274" y="578765"/>
                  </a:lnTo>
                  <a:lnTo>
                    <a:pt x="192548" y="565998"/>
                  </a:lnTo>
                  <a:lnTo>
                    <a:pt x="175966" y="516361"/>
                  </a:lnTo>
                  <a:lnTo>
                    <a:pt x="170168" y="504500"/>
                  </a:lnTo>
                  <a:lnTo>
                    <a:pt x="162987" y="492172"/>
                  </a:lnTo>
                  <a:lnTo>
                    <a:pt x="132915" y="445898"/>
                  </a:lnTo>
                  <a:lnTo>
                    <a:pt x="125993" y="434314"/>
                  </a:lnTo>
                  <a:lnTo>
                    <a:pt x="119167" y="422169"/>
                  </a:lnTo>
                  <a:lnTo>
                    <a:pt x="112406" y="409651"/>
                  </a:lnTo>
                  <a:lnTo>
                    <a:pt x="105688" y="397991"/>
                  </a:lnTo>
                  <a:lnTo>
                    <a:pt x="98998" y="386901"/>
                  </a:lnTo>
                  <a:lnTo>
                    <a:pt x="92328" y="376191"/>
                  </a:lnTo>
                  <a:lnTo>
                    <a:pt x="85671" y="364631"/>
                  </a:lnTo>
                  <a:lnTo>
                    <a:pt x="72379" y="339996"/>
                  </a:lnTo>
                  <a:lnTo>
                    <a:pt x="66844" y="327236"/>
                  </a:lnTo>
                  <a:lnTo>
                    <a:pt x="62050" y="314309"/>
                  </a:lnTo>
                  <a:lnTo>
                    <a:pt x="57748" y="301270"/>
                  </a:lnTo>
                  <a:lnTo>
                    <a:pt x="52669" y="288155"/>
                  </a:lnTo>
                  <a:lnTo>
                    <a:pt x="47073" y="274991"/>
                  </a:lnTo>
                  <a:lnTo>
                    <a:pt x="41132" y="261794"/>
                  </a:lnTo>
                  <a:lnTo>
                    <a:pt x="36066" y="249680"/>
                  </a:lnTo>
                  <a:lnTo>
                    <a:pt x="31583" y="238288"/>
                  </a:lnTo>
                  <a:lnTo>
                    <a:pt x="27489" y="227377"/>
                  </a:lnTo>
                  <a:lnTo>
                    <a:pt x="23655" y="215683"/>
                  </a:lnTo>
                  <a:lnTo>
                    <a:pt x="19993" y="203465"/>
                  </a:lnTo>
                  <a:lnTo>
                    <a:pt x="12977" y="179205"/>
                  </a:lnTo>
                  <a:lnTo>
                    <a:pt x="6174" y="157369"/>
                  </a:lnTo>
                  <a:lnTo>
                    <a:pt x="3918" y="143588"/>
                  </a:lnTo>
                  <a:lnTo>
                    <a:pt x="2413" y="127769"/>
                  </a:lnTo>
                  <a:lnTo>
                    <a:pt x="1411" y="110591"/>
                  </a:lnTo>
                  <a:lnTo>
                    <a:pt x="297" y="79715"/>
                  </a:lnTo>
                  <a:lnTo>
                    <a:pt x="0" y="65291"/>
                  </a:lnTo>
                  <a:lnTo>
                    <a:pt x="2013" y="52359"/>
                  </a:lnTo>
                  <a:lnTo>
                    <a:pt x="5564" y="40422"/>
                  </a:lnTo>
                  <a:lnTo>
                    <a:pt x="10144" y="29149"/>
                  </a:lnTo>
                  <a:lnTo>
                    <a:pt x="16512" y="20527"/>
                  </a:lnTo>
                  <a:lnTo>
                    <a:pt x="32431" y="8000"/>
                  </a:lnTo>
                  <a:lnTo>
                    <a:pt x="56453" y="1696"/>
                  </a:lnTo>
                  <a:lnTo>
                    <a:pt x="83342" y="0"/>
                  </a:lnTo>
                  <a:lnTo>
                    <a:pt x="130569" y="7917"/>
                  </a:lnTo>
                  <a:lnTo>
                    <a:pt x="169064" y="13991"/>
                  </a:lnTo>
                  <a:lnTo>
                    <a:pt x="211418" y="18738"/>
                  </a:lnTo>
                  <a:lnTo>
                    <a:pt x="258969" y="27145"/>
                  </a:lnTo>
                  <a:lnTo>
                    <a:pt x="293827" y="32311"/>
                  </a:lnTo>
                  <a:lnTo>
                    <a:pt x="335110" y="34607"/>
                  </a:lnTo>
                  <a:lnTo>
                    <a:pt x="376301" y="35628"/>
                  </a:lnTo>
                  <a:lnTo>
                    <a:pt x="418925" y="37187"/>
                  </a:lnTo>
                  <a:lnTo>
                    <a:pt x="442672" y="39150"/>
                  </a:lnTo>
                  <a:lnTo>
                    <a:pt x="467345" y="41563"/>
                  </a:lnTo>
                  <a:lnTo>
                    <a:pt x="492635" y="43173"/>
                  </a:lnTo>
                  <a:lnTo>
                    <a:pt x="518338" y="44246"/>
                  </a:lnTo>
                  <a:lnTo>
                    <a:pt x="571583" y="45438"/>
                  </a:lnTo>
                  <a:lnTo>
                    <a:pt x="716325" y="46266"/>
                  </a:lnTo>
                  <a:lnTo>
                    <a:pt x="747047" y="47413"/>
                  </a:lnTo>
                  <a:lnTo>
                    <a:pt x="843095" y="53204"/>
                  </a:lnTo>
                  <a:lnTo>
                    <a:pt x="942662" y="56516"/>
                  </a:lnTo>
                  <a:lnTo>
                    <a:pt x="1012919" y="61208"/>
                  </a:lnTo>
                  <a:lnTo>
                    <a:pt x="1048676" y="65112"/>
                  </a:lnTo>
                  <a:lnTo>
                    <a:pt x="1084672" y="69925"/>
                  </a:lnTo>
                  <a:lnTo>
                    <a:pt x="1120828" y="75344"/>
                  </a:lnTo>
                  <a:lnTo>
                    <a:pt x="1193423" y="84313"/>
                  </a:lnTo>
                  <a:lnTo>
                    <a:pt x="1229804" y="88252"/>
                  </a:lnTo>
                  <a:lnTo>
                    <a:pt x="1266216" y="93089"/>
                  </a:lnTo>
                  <a:lnTo>
                    <a:pt x="1339097" y="104358"/>
                  </a:lnTo>
                  <a:lnTo>
                    <a:pt x="1372237" y="110458"/>
                  </a:lnTo>
                  <a:lnTo>
                    <a:pt x="1541312" y="1458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7978120" y="4595874"/>
            <a:ext cx="567024" cy="149218"/>
            <a:chOff x="7978120" y="4595874"/>
            <a:chExt cx="567024" cy="149218"/>
          </a:xfrm>
        </p:grpSpPr>
        <p:sp>
          <p:nvSpPr>
            <p:cNvPr id="103" name="Freeform 102"/>
            <p:cNvSpPr/>
            <p:nvPr/>
          </p:nvSpPr>
          <p:spPr>
            <a:xfrm>
              <a:off x="8280367" y="4615770"/>
              <a:ext cx="264777" cy="129322"/>
            </a:xfrm>
            <a:custGeom>
              <a:avLst/>
              <a:gdLst/>
              <a:ahLst/>
              <a:cxnLst/>
              <a:rect l="0" t="0" r="0" b="0"/>
              <a:pathLst>
                <a:path w="264777" h="129322">
                  <a:moveTo>
                    <a:pt x="195142" y="0"/>
                  </a:moveTo>
                  <a:lnTo>
                    <a:pt x="168737" y="0"/>
                  </a:lnTo>
                  <a:lnTo>
                    <a:pt x="155432" y="1105"/>
                  </a:lnTo>
                  <a:lnTo>
                    <a:pt x="141036" y="2948"/>
                  </a:lnTo>
                  <a:lnTo>
                    <a:pt x="125912" y="5281"/>
                  </a:lnTo>
                  <a:lnTo>
                    <a:pt x="94370" y="10821"/>
                  </a:lnTo>
                  <a:lnTo>
                    <a:pt x="78222" y="13846"/>
                  </a:lnTo>
                  <a:lnTo>
                    <a:pt x="63035" y="19178"/>
                  </a:lnTo>
                  <a:lnTo>
                    <a:pt x="48489" y="26049"/>
                  </a:lnTo>
                  <a:lnTo>
                    <a:pt x="34371" y="33946"/>
                  </a:lnTo>
                  <a:lnTo>
                    <a:pt x="22748" y="41421"/>
                  </a:lnTo>
                  <a:lnTo>
                    <a:pt x="12789" y="48615"/>
                  </a:lnTo>
                  <a:lnTo>
                    <a:pt x="3939" y="55621"/>
                  </a:lnTo>
                  <a:lnTo>
                    <a:pt x="250" y="63608"/>
                  </a:lnTo>
                  <a:lnTo>
                    <a:pt x="0" y="72249"/>
                  </a:lnTo>
                  <a:lnTo>
                    <a:pt x="2045" y="81325"/>
                  </a:lnTo>
                  <a:lnTo>
                    <a:pt x="6724" y="88481"/>
                  </a:lnTo>
                  <a:lnTo>
                    <a:pt x="13159" y="94357"/>
                  </a:lnTo>
                  <a:lnTo>
                    <a:pt x="20765" y="99380"/>
                  </a:lnTo>
                  <a:lnTo>
                    <a:pt x="31362" y="103834"/>
                  </a:lnTo>
                  <a:lnTo>
                    <a:pt x="43954" y="107909"/>
                  </a:lnTo>
                  <a:lnTo>
                    <a:pt x="57875" y="111730"/>
                  </a:lnTo>
                  <a:lnTo>
                    <a:pt x="71576" y="114278"/>
                  </a:lnTo>
                  <a:lnTo>
                    <a:pt x="85132" y="115976"/>
                  </a:lnTo>
                  <a:lnTo>
                    <a:pt x="98590" y="117108"/>
                  </a:lnTo>
                  <a:lnTo>
                    <a:pt x="110878" y="118969"/>
                  </a:lnTo>
                  <a:lnTo>
                    <a:pt x="122386" y="121314"/>
                  </a:lnTo>
                  <a:lnTo>
                    <a:pt x="133375" y="123983"/>
                  </a:lnTo>
                  <a:lnTo>
                    <a:pt x="145121" y="125762"/>
                  </a:lnTo>
                  <a:lnTo>
                    <a:pt x="157373" y="126949"/>
                  </a:lnTo>
                  <a:lnTo>
                    <a:pt x="169962" y="127739"/>
                  </a:lnTo>
                  <a:lnTo>
                    <a:pt x="201636" y="128618"/>
                  </a:lnTo>
                  <a:lnTo>
                    <a:pt x="264776" y="1293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7978120" y="4595874"/>
              <a:ext cx="139270" cy="19897"/>
            </a:xfrm>
            <a:custGeom>
              <a:avLst/>
              <a:gdLst/>
              <a:ahLst/>
              <a:cxnLst/>
              <a:rect l="0" t="0" r="0" b="0"/>
              <a:pathLst>
                <a:path w="139270" h="19897">
                  <a:moveTo>
                    <a:pt x="139269" y="19896"/>
                  </a:moveTo>
                  <a:lnTo>
                    <a:pt x="112864" y="19896"/>
                  </a:lnTo>
                  <a:lnTo>
                    <a:pt x="101770" y="18790"/>
                  </a:lnTo>
                  <a:lnTo>
                    <a:pt x="91058" y="16948"/>
                  </a:lnTo>
                  <a:lnTo>
                    <a:pt x="68103" y="11954"/>
                  </a:lnTo>
                  <a:lnTo>
                    <a:pt x="54244" y="9074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8027858" y="4735143"/>
              <a:ext cx="149219" cy="9949"/>
            </a:xfrm>
            <a:custGeom>
              <a:avLst/>
              <a:gdLst/>
              <a:ahLst/>
              <a:cxnLst/>
              <a:rect l="0" t="0" r="0" b="0"/>
              <a:pathLst>
                <a:path w="149219" h="9949">
                  <a:moveTo>
                    <a:pt x="149218" y="9948"/>
                  </a:moveTo>
                  <a:lnTo>
                    <a:pt x="74707" y="9948"/>
                  </a:lnTo>
                  <a:lnTo>
                    <a:pt x="58647" y="8843"/>
                  </a:lnTo>
                  <a:lnTo>
                    <a:pt x="43519" y="7000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6863968" y="4371565"/>
            <a:ext cx="1024623" cy="337397"/>
            <a:chOff x="6863968" y="4371565"/>
            <a:chExt cx="1024623" cy="337397"/>
          </a:xfrm>
        </p:grpSpPr>
        <p:sp>
          <p:nvSpPr>
            <p:cNvPr id="107" name="Freeform 106"/>
            <p:cNvSpPr/>
            <p:nvPr/>
          </p:nvSpPr>
          <p:spPr>
            <a:xfrm>
              <a:off x="6863968" y="4371565"/>
              <a:ext cx="176178" cy="293945"/>
            </a:xfrm>
            <a:custGeom>
              <a:avLst/>
              <a:gdLst/>
              <a:ahLst/>
              <a:cxnLst/>
              <a:rect l="0" t="0" r="0" b="0"/>
              <a:pathLst>
                <a:path w="176178" h="293945">
                  <a:moveTo>
                    <a:pt x="0" y="15406"/>
                  </a:moveTo>
                  <a:lnTo>
                    <a:pt x="15843" y="10125"/>
                  </a:lnTo>
                  <a:lnTo>
                    <a:pt x="24930" y="8569"/>
                  </a:lnTo>
                  <a:lnTo>
                    <a:pt x="35410" y="7532"/>
                  </a:lnTo>
                  <a:lnTo>
                    <a:pt x="46819" y="6841"/>
                  </a:lnTo>
                  <a:lnTo>
                    <a:pt x="58845" y="5275"/>
                  </a:lnTo>
                  <a:lnTo>
                    <a:pt x="71284" y="3125"/>
                  </a:lnTo>
                  <a:lnTo>
                    <a:pt x="83998" y="587"/>
                  </a:lnTo>
                  <a:lnTo>
                    <a:pt x="96895" y="0"/>
                  </a:lnTo>
                  <a:lnTo>
                    <a:pt x="109915" y="714"/>
                  </a:lnTo>
                  <a:lnTo>
                    <a:pt x="123016" y="2295"/>
                  </a:lnTo>
                  <a:lnTo>
                    <a:pt x="133960" y="5560"/>
                  </a:lnTo>
                  <a:lnTo>
                    <a:pt x="143467" y="9947"/>
                  </a:lnTo>
                  <a:lnTo>
                    <a:pt x="152016" y="15083"/>
                  </a:lnTo>
                  <a:lnTo>
                    <a:pt x="158820" y="22928"/>
                  </a:lnTo>
                  <a:lnTo>
                    <a:pt x="164461" y="32579"/>
                  </a:lnTo>
                  <a:lnTo>
                    <a:pt x="169328" y="43434"/>
                  </a:lnTo>
                  <a:lnTo>
                    <a:pt x="172573" y="56198"/>
                  </a:lnTo>
                  <a:lnTo>
                    <a:pt x="174735" y="70233"/>
                  </a:lnTo>
                  <a:lnTo>
                    <a:pt x="176177" y="85116"/>
                  </a:lnTo>
                  <a:lnTo>
                    <a:pt x="176033" y="101671"/>
                  </a:lnTo>
                  <a:lnTo>
                    <a:pt x="174831" y="119339"/>
                  </a:lnTo>
                  <a:lnTo>
                    <a:pt x="172925" y="137749"/>
                  </a:lnTo>
                  <a:lnTo>
                    <a:pt x="171654" y="156655"/>
                  </a:lnTo>
                  <a:lnTo>
                    <a:pt x="170807" y="175890"/>
                  </a:lnTo>
                  <a:lnTo>
                    <a:pt x="169866" y="213843"/>
                  </a:lnTo>
                  <a:lnTo>
                    <a:pt x="169112" y="29394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6883864" y="4486570"/>
              <a:ext cx="218852" cy="9827"/>
            </a:xfrm>
            <a:custGeom>
              <a:avLst/>
              <a:gdLst/>
              <a:ahLst/>
              <a:cxnLst/>
              <a:rect l="0" t="0" r="0" b="0"/>
              <a:pathLst>
                <a:path w="218852" h="9827">
                  <a:moveTo>
                    <a:pt x="0" y="9826"/>
                  </a:moveTo>
                  <a:lnTo>
                    <a:pt x="15842" y="4545"/>
                  </a:lnTo>
                  <a:lnTo>
                    <a:pt x="26035" y="2990"/>
                  </a:lnTo>
                  <a:lnTo>
                    <a:pt x="38358" y="1952"/>
                  </a:lnTo>
                  <a:lnTo>
                    <a:pt x="52099" y="1261"/>
                  </a:lnTo>
                  <a:lnTo>
                    <a:pt x="79157" y="493"/>
                  </a:lnTo>
                  <a:lnTo>
                    <a:pt x="143115" y="0"/>
                  </a:lnTo>
                  <a:lnTo>
                    <a:pt x="158413" y="1065"/>
                  </a:lnTo>
                  <a:lnTo>
                    <a:pt x="218851" y="982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7226305" y="4406867"/>
              <a:ext cx="135053" cy="139269"/>
            </a:xfrm>
            <a:custGeom>
              <a:avLst/>
              <a:gdLst/>
              <a:ahLst/>
              <a:cxnLst/>
              <a:rect l="0" t="0" r="0" b="0"/>
              <a:pathLst>
                <a:path w="135053" h="139269">
                  <a:moveTo>
                    <a:pt x="5731" y="0"/>
                  </a:moveTo>
                  <a:lnTo>
                    <a:pt x="5731" y="21123"/>
                  </a:lnTo>
                  <a:lnTo>
                    <a:pt x="4626" y="31767"/>
                  </a:lnTo>
                  <a:lnTo>
                    <a:pt x="2783" y="43284"/>
                  </a:lnTo>
                  <a:lnTo>
                    <a:pt x="450" y="55383"/>
                  </a:lnTo>
                  <a:lnTo>
                    <a:pt x="0" y="67871"/>
                  </a:lnTo>
                  <a:lnTo>
                    <a:pt x="805" y="80617"/>
                  </a:lnTo>
                  <a:lnTo>
                    <a:pt x="2447" y="93535"/>
                  </a:lnTo>
                  <a:lnTo>
                    <a:pt x="6858" y="103253"/>
                  </a:lnTo>
                  <a:lnTo>
                    <a:pt x="13114" y="110837"/>
                  </a:lnTo>
                  <a:lnTo>
                    <a:pt x="20601" y="116998"/>
                  </a:lnTo>
                  <a:lnTo>
                    <a:pt x="28908" y="122211"/>
                  </a:lnTo>
                  <a:lnTo>
                    <a:pt x="37763" y="126791"/>
                  </a:lnTo>
                  <a:lnTo>
                    <a:pt x="46981" y="130950"/>
                  </a:lnTo>
                  <a:lnTo>
                    <a:pt x="58653" y="133723"/>
                  </a:lnTo>
                  <a:lnTo>
                    <a:pt x="71961" y="135571"/>
                  </a:lnTo>
                  <a:lnTo>
                    <a:pt x="135052" y="13926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7351410" y="4446658"/>
              <a:ext cx="19896" cy="218852"/>
            </a:xfrm>
            <a:custGeom>
              <a:avLst/>
              <a:gdLst/>
              <a:ahLst/>
              <a:cxnLst/>
              <a:rect l="0" t="0" r="0" b="0"/>
              <a:pathLst>
                <a:path w="19896" h="218852">
                  <a:moveTo>
                    <a:pt x="0" y="0"/>
                  </a:moveTo>
                  <a:lnTo>
                    <a:pt x="0" y="65945"/>
                  </a:lnTo>
                  <a:lnTo>
                    <a:pt x="1105" y="80438"/>
                  </a:lnTo>
                  <a:lnTo>
                    <a:pt x="2947" y="93416"/>
                  </a:lnTo>
                  <a:lnTo>
                    <a:pt x="13845" y="148633"/>
                  </a:lnTo>
                  <a:lnTo>
                    <a:pt x="15862" y="163197"/>
                  </a:lnTo>
                  <a:lnTo>
                    <a:pt x="17206" y="177327"/>
                  </a:lnTo>
                  <a:lnTo>
                    <a:pt x="19895" y="2188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7460835" y="4695352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7533235" y="4416814"/>
              <a:ext cx="106985" cy="122406"/>
            </a:xfrm>
            <a:custGeom>
              <a:avLst/>
              <a:gdLst/>
              <a:ahLst/>
              <a:cxnLst/>
              <a:rect l="0" t="0" r="0" b="0"/>
              <a:pathLst>
                <a:path w="106985" h="122406">
                  <a:moveTo>
                    <a:pt x="17130" y="9948"/>
                  </a:moveTo>
                  <a:lnTo>
                    <a:pt x="6568" y="20510"/>
                  </a:lnTo>
                  <a:lnTo>
                    <a:pt x="3456" y="29147"/>
                  </a:lnTo>
                  <a:lnTo>
                    <a:pt x="1383" y="40432"/>
                  </a:lnTo>
                  <a:lnTo>
                    <a:pt x="0" y="53482"/>
                  </a:lnTo>
                  <a:lnTo>
                    <a:pt x="1288" y="64393"/>
                  </a:lnTo>
                  <a:lnTo>
                    <a:pt x="4359" y="73877"/>
                  </a:lnTo>
                  <a:lnTo>
                    <a:pt x="8616" y="82411"/>
                  </a:lnTo>
                  <a:lnTo>
                    <a:pt x="13664" y="90311"/>
                  </a:lnTo>
                  <a:lnTo>
                    <a:pt x="19241" y="97788"/>
                  </a:lnTo>
                  <a:lnTo>
                    <a:pt x="25169" y="104983"/>
                  </a:lnTo>
                  <a:lnTo>
                    <a:pt x="32437" y="110885"/>
                  </a:lnTo>
                  <a:lnTo>
                    <a:pt x="40598" y="115925"/>
                  </a:lnTo>
                  <a:lnTo>
                    <a:pt x="49355" y="120390"/>
                  </a:lnTo>
                  <a:lnTo>
                    <a:pt x="58509" y="122262"/>
                  </a:lnTo>
                  <a:lnTo>
                    <a:pt x="67928" y="122405"/>
                  </a:lnTo>
                  <a:lnTo>
                    <a:pt x="77522" y="121395"/>
                  </a:lnTo>
                  <a:lnTo>
                    <a:pt x="86130" y="117405"/>
                  </a:lnTo>
                  <a:lnTo>
                    <a:pt x="94079" y="111429"/>
                  </a:lnTo>
                  <a:lnTo>
                    <a:pt x="101588" y="104130"/>
                  </a:lnTo>
                  <a:lnTo>
                    <a:pt x="105489" y="93737"/>
                  </a:lnTo>
                  <a:lnTo>
                    <a:pt x="106984" y="81281"/>
                  </a:lnTo>
                  <a:lnTo>
                    <a:pt x="106876" y="67451"/>
                  </a:lnTo>
                  <a:lnTo>
                    <a:pt x="104594" y="54915"/>
                  </a:lnTo>
                  <a:lnTo>
                    <a:pt x="100861" y="43242"/>
                  </a:lnTo>
                  <a:lnTo>
                    <a:pt x="96162" y="32144"/>
                  </a:lnTo>
                  <a:lnTo>
                    <a:pt x="89714" y="23640"/>
                  </a:lnTo>
                  <a:lnTo>
                    <a:pt x="82099" y="16866"/>
                  </a:lnTo>
                  <a:lnTo>
                    <a:pt x="2707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7511825" y="4543445"/>
              <a:ext cx="160823" cy="165517"/>
            </a:xfrm>
            <a:custGeom>
              <a:avLst/>
              <a:gdLst/>
              <a:ahLst/>
              <a:cxnLst/>
              <a:rect l="0" t="0" r="0" b="0"/>
              <a:pathLst>
                <a:path w="160823" h="165517">
                  <a:moveTo>
                    <a:pt x="38540" y="42482"/>
                  </a:moveTo>
                  <a:lnTo>
                    <a:pt x="22698" y="53043"/>
                  </a:lnTo>
                  <a:lnTo>
                    <a:pt x="15820" y="59470"/>
                  </a:lnTo>
                  <a:lnTo>
                    <a:pt x="9025" y="67071"/>
                  </a:lnTo>
                  <a:lnTo>
                    <a:pt x="2283" y="75454"/>
                  </a:lnTo>
                  <a:lnTo>
                    <a:pt x="0" y="84359"/>
                  </a:lnTo>
                  <a:lnTo>
                    <a:pt x="688" y="93611"/>
                  </a:lnTo>
                  <a:lnTo>
                    <a:pt x="3358" y="103096"/>
                  </a:lnTo>
                  <a:lnTo>
                    <a:pt x="8453" y="112734"/>
                  </a:lnTo>
                  <a:lnTo>
                    <a:pt x="15166" y="122476"/>
                  </a:lnTo>
                  <a:lnTo>
                    <a:pt x="22958" y="132287"/>
                  </a:lnTo>
                  <a:lnTo>
                    <a:pt x="32573" y="139932"/>
                  </a:lnTo>
                  <a:lnTo>
                    <a:pt x="43405" y="146134"/>
                  </a:lnTo>
                  <a:lnTo>
                    <a:pt x="55047" y="151375"/>
                  </a:lnTo>
                  <a:lnTo>
                    <a:pt x="66124" y="155973"/>
                  </a:lnTo>
                  <a:lnTo>
                    <a:pt x="76825" y="160145"/>
                  </a:lnTo>
                  <a:lnTo>
                    <a:pt x="87275" y="164030"/>
                  </a:lnTo>
                  <a:lnTo>
                    <a:pt x="97557" y="165516"/>
                  </a:lnTo>
                  <a:lnTo>
                    <a:pt x="107728" y="165401"/>
                  </a:lnTo>
                  <a:lnTo>
                    <a:pt x="117824" y="164219"/>
                  </a:lnTo>
                  <a:lnTo>
                    <a:pt x="126766" y="160115"/>
                  </a:lnTo>
                  <a:lnTo>
                    <a:pt x="134938" y="154063"/>
                  </a:lnTo>
                  <a:lnTo>
                    <a:pt x="142596" y="146712"/>
                  </a:lnTo>
                  <a:lnTo>
                    <a:pt x="148808" y="138496"/>
                  </a:lnTo>
                  <a:lnTo>
                    <a:pt x="154054" y="129703"/>
                  </a:lnTo>
                  <a:lnTo>
                    <a:pt x="158656" y="120524"/>
                  </a:lnTo>
                  <a:lnTo>
                    <a:pt x="160619" y="109984"/>
                  </a:lnTo>
                  <a:lnTo>
                    <a:pt x="160822" y="98536"/>
                  </a:lnTo>
                  <a:lnTo>
                    <a:pt x="159853" y="86483"/>
                  </a:lnTo>
                  <a:lnTo>
                    <a:pt x="156996" y="74027"/>
                  </a:lnTo>
                  <a:lnTo>
                    <a:pt x="152880" y="61301"/>
                  </a:lnTo>
                  <a:lnTo>
                    <a:pt x="147926" y="48396"/>
                  </a:lnTo>
                  <a:lnTo>
                    <a:pt x="141307" y="37582"/>
                  </a:lnTo>
                  <a:lnTo>
                    <a:pt x="133578" y="28162"/>
                  </a:lnTo>
                  <a:lnTo>
                    <a:pt x="125111" y="19671"/>
                  </a:lnTo>
                  <a:lnTo>
                    <a:pt x="115044" y="12905"/>
                  </a:lnTo>
                  <a:lnTo>
                    <a:pt x="103911" y="7290"/>
                  </a:lnTo>
                  <a:lnTo>
                    <a:pt x="92069" y="2441"/>
                  </a:lnTo>
                  <a:lnTo>
                    <a:pt x="80858" y="314"/>
                  </a:lnTo>
                  <a:lnTo>
                    <a:pt x="70068" y="0"/>
                  </a:lnTo>
                  <a:lnTo>
                    <a:pt x="18644" y="1263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7739373" y="4435932"/>
              <a:ext cx="149218" cy="269369"/>
            </a:xfrm>
            <a:custGeom>
              <a:avLst/>
              <a:gdLst/>
              <a:ahLst/>
              <a:cxnLst/>
              <a:rect l="0" t="0" r="0" b="0"/>
              <a:pathLst>
                <a:path w="149218" h="269369">
                  <a:moveTo>
                    <a:pt x="0" y="20673"/>
                  </a:moveTo>
                  <a:lnTo>
                    <a:pt x="10562" y="4831"/>
                  </a:lnTo>
                  <a:lnTo>
                    <a:pt x="16989" y="1269"/>
                  </a:lnTo>
                  <a:lnTo>
                    <a:pt x="24590" y="0"/>
                  </a:lnTo>
                  <a:lnTo>
                    <a:pt x="32972" y="259"/>
                  </a:lnTo>
                  <a:lnTo>
                    <a:pt x="41877" y="3748"/>
                  </a:lnTo>
                  <a:lnTo>
                    <a:pt x="51130" y="9390"/>
                  </a:lnTo>
                  <a:lnTo>
                    <a:pt x="60614" y="16467"/>
                  </a:lnTo>
                  <a:lnTo>
                    <a:pt x="68042" y="24501"/>
                  </a:lnTo>
                  <a:lnTo>
                    <a:pt x="74100" y="33173"/>
                  </a:lnTo>
                  <a:lnTo>
                    <a:pt x="79243" y="42270"/>
                  </a:lnTo>
                  <a:lnTo>
                    <a:pt x="83778" y="52756"/>
                  </a:lnTo>
                  <a:lnTo>
                    <a:pt x="87905" y="64168"/>
                  </a:lnTo>
                  <a:lnTo>
                    <a:pt x="91763" y="76197"/>
                  </a:lnTo>
                  <a:lnTo>
                    <a:pt x="93229" y="89743"/>
                  </a:lnTo>
                  <a:lnTo>
                    <a:pt x="93101" y="104300"/>
                  </a:lnTo>
                  <a:lnTo>
                    <a:pt x="91911" y="119532"/>
                  </a:lnTo>
                  <a:lnTo>
                    <a:pt x="88907" y="134108"/>
                  </a:lnTo>
                  <a:lnTo>
                    <a:pt x="84693" y="148245"/>
                  </a:lnTo>
                  <a:lnTo>
                    <a:pt x="79673" y="162092"/>
                  </a:lnTo>
                  <a:lnTo>
                    <a:pt x="73011" y="175745"/>
                  </a:lnTo>
                  <a:lnTo>
                    <a:pt x="65254" y="189267"/>
                  </a:lnTo>
                  <a:lnTo>
                    <a:pt x="56766" y="202704"/>
                  </a:lnTo>
                  <a:lnTo>
                    <a:pt x="47792" y="213872"/>
                  </a:lnTo>
                  <a:lnTo>
                    <a:pt x="38493" y="223528"/>
                  </a:lnTo>
                  <a:lnTo>
                    <a:pt x="20424" y="240152"/>
                  </a:lnTo>
                  <a:lnTo>
                    <a:pt x="5025" y="254909"/>
                  </a:lnTo>
                  <a:lnTo>
                    <a:pt x="3350" y="258624"/>
                  </a:lnTo>
                  <a:lnTo>
                    <a:pt x="5549" y="259994"/>
                  </a:lnTo>
                  <a:lnTo>
                    <a:pt x="10331" y="259803"/>
                  </a:lnTo>
                  <a:lnTo>
                    <a:pt x="38185" y="259534"/>
                  </a:lnTo>
                  <a:lnTo>
                    <a:pt x="50879" y="260601"/>
                  </a:lnTo>
                  <a:lnTo>
                    <a:pt x="64868" y="262418"/>
                  </a:lnTo>
                  <a:lnTo>
                    <a:pt x="79721" y="264735"/>
                  </a:lnTo>
                  <a:lnTo>
                    <a:pt x="94044" y="266279"/>
                  </a:lnTo>
                  <a:lnTo>
                    <a:pt x="108014" y="267309"/>
                  </a:lnTo>
                  <a:lnTo>
                    <a:pt x="149217" y="26936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5" name="Group 124"/>
          <p:cNvGrpSpPr/>
          <p:nvPr/>
        </p:nvGrpSpPr>
        <p:grpSpPr>
          <a:xfrm>
            <a:off x="2755535" y="4267598"/>
            <a:ext cx="1531959" cy="328277"/>
            <a:chOff x="2755535" y="4267598"/>
            <a:chExt cx="1531959" cy="328277"/>
          </a:xfrm>
        </p:grpSpPr>
        <p:sp>
          <p:nvSpPr>
            <p:cNvPr id="116" name="Freeform 115"/>
            <p:cNvSpPr/>
            <p:nvPr/>
          </p:nvSpPr>
          <p:spPr>
            <a:xfrm>
              <a:off x="2755535" y="4267598"/>
              <a:ext cx="139340" cy="218852"/>
            </a:xfrm>
            <a:custGeom>
              <a:avLst/>
              <a:gdLst/>
              <a:ahLst/>
              <a:cxnLst/>
              <a:rect l="0" t="0" r="0" b="0"/>
              <a:pathLst>
                <a:path w="139340" h="218852">
                  <a:moveTo>
                    <a:pt x="0" y="0"/>
                  </a:moveTo>
                  <a:lnTo>
                    <a:pt x="41538" y="13846"/>
                  </a:lnTo>
                  <a:lnTo>
                    <a:pt x="52008" y="15862"/>
                  </a:lnTo>
                  <a:lnTo>
                    <a:pt x="63410" y="17207"/>
                  </a:lnTo>
                  <a:lnTo>
                    <a:pt x="75433" y="18103"/>
                  </a:lnTo>
                  <a:lnTo>
                    <a:pt x="86764" y="19806"/>
                  </a:lnTo>
                  <a:lnTo>
                    <a:pt x="97634" y="22046"/>
                  </a:lnTo>
                  <a:lnTo>
                    <a:pt x="108196" y="24645"/>
                  </a:lnTo>
                  <a:lnTo>
                    <a:pt x="117448" y="28588"/>
                  </a:lnTo>
                  <a:lnTo>
                    <a:pt x="125827" y="33427"/>
                  </a:lnTo>
                  <a:lnTo>
                    <a:pt x="133623" y="38865"/>
                  </a:lnTo>
                  <a:lnTo>
                    <a:pt x="137716" y="45805"/>
                  </a:lnTo>
                  <a:lnTo>
                    <a:pt x="139339" y="53748"/>
                  </a:lnTo>
                  <a:lnTo>
                    <a:pt x="139315" y="62359"/>
                  </a:lnTo>
                  <a:lnTo>
                    <a:pt x="137089" y="71416"/>
                  </a:lnTo>
                  <a:lnTo>
                    <a:pt x="133394" y="80770"/>
                  </a:lnTo>
                  <a:lnTo>
                    <a:pt x="128721" y="90322"/>
                  </a:lnTo>
                  <a:lnTo>
                    <a:pt x="123394" y="100005"/>
                  </a:lnTo>
                  <a:lnTo>
                    <a:pt x="117633" y="109777"/>
                  </a:lnTo>
                  <a:lnTo>
                    <a:pt x="111581" y="119607"/>
                  </a:lnTo>
                  <a:lnTo>
                    <a:pt x="106441" y="129477"/>
                  </a:lnTo>
                  <a:lnTo>
                    <a:pt x="101909" y="139373"/>
                  </a:lnTo>
                  <a:lnTo>
                    <a:pt x="97783" y="149286"/>
                  </a:lnTo>
                  <a:lnTo>
                    <a:pt x="93926" y="159210"/>
                  </a:lnTo>
                  <a:lnTo>
                    <a:pt x="90250" y="169143"/>
                  </a:lnTo>
                  <a:lnTo>
                    <a:pt x="69634" y="2188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2815221" y="4377023"/>
              <a:ext cx="119375" cy="9949"/>
            </a:xfrm>
            <a:custGeom>
              <a:avLst/>
              <a:gdLst/>
              <a:ahLst/>
              <a:cxnLst/>
              <a:rect l="0" t="0" r="0" b="0"/>
              <a:pathLst>
                <a:path w="119375" h="9949">
                  <a:moveTo>
                    <a:pt x="0" y="0"/>
                  </a:moveTo>
                  <a:lnTo>
                    <a:pt x="15843" y="5281"/>
                  </a:lnTo>
                  <a:lnTo>
                    <a:pt x="26037" y="6837"/>
                  </a:lnTo>
                  <a:lnTo>
                    <a:pt x="38359" y="7874"/>
                  </a:lnTo>
                  <a:lnTo>
                    <a:pt x="52100" y="8565"/>
                  </a:lnTo>
                  <a:lnTo>
                    <a:pt x="79158" y="9334"/>
                  </a:lnTo>
                  <a:lnTo>
                    <a:pt x="119374" y="9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2990667" y="4297441"/>
              <a:ext cx="172728" cy="149218"/>
            </a:xfrm>
            <a:custGeom>
              <a:avLst/>
              <a:gdLst/>
              <a:ahLst/>
              <a:cxnLst/>
              <a:rect l="0" t="0" r="0" b="0"/>
              <a:pathLst>
                <a:path w="172728" h="149218">
                  <a:moveTo>
                    <a:pt x="33458" y="0"/>
                  </a:moveTo>
                  <a:lnTo>
                    <a:pt x="28177" y="15843"/>
                  </a:lnTo>
                  <a:lnTo>
                    <a:pt x="24411" y="23825"/>
                  </a:lnTo>
                  <a:lnTo>
                    <a:pt x="19689" y="32463"/>
                  </a:lnTo>
                  <a:lnTo>
                    <a:pt x="14331" y="41537"/>
                  </a:lnTo>
                  <a:lnTo>
                    <a:pt x="9654" y="50903"/>
                  </a:lnTo>
                  <a:lnTo>
                    <a:pt x="5430" y="60463"/>
                  </a:lnTo>
                  <a:lnTo>
                    <a:pt x="1509" y="70152"/>
                  </a:lnTo>
                  <a:lnTo>
                    <a:pt x="0" y="79927"/>
                  </a:lnTo>
                  <a:lnTo>
                    <a:pt x="100" y="89760"/>
                  </a:lnTo>
                  <a:lnTo>
                    <a:pt x="1271" y="99631"/>
                  </a:lnTo>
                  <a:lnTo>
                    <a:pt x="6474" y="107317"/>
                  </a:lnTo>
                  <a:lnTo>
                    <a:pt x="14363" y="113547"/>
                  </a:lnTo>
                  <a:lnTo>
                    <a:pt x="24044" y="118804"/>
                  </a:lnTo>
                  <a:lnTo>
                    <a:pt x="33814" y="123415"/>
                  </a:lnTo>
                  <a:lnTo>
                    <a:pt x="43643" y="127595"/>
                  </a:lnTo>
                  <a:lnTo>
                    <a:pt x="53512" y="131486"/>
                  </a:lnTo>
                  <a:lnTo>
                    <a:pt x="64512" y="134080"/>
                  </a:lnTo>
                  <a:lnTo>
                    <a:pt x="76267" y="135810"/>
                  </a:lnTo>
                  <a:lnTo>
                    <a:pt x="88525" y="136963"/>
                  </a:lnTo>
                  <a:lnTo>
                    <a:pt x="100012" y="138837"/>
                  </a:lnTo>
                  <a:lnTo>
                    <a:pt x="110987" y="141191"/>
                  </a:lnTo>
                  <a:lnTo>
                    <a:pt x="172727" y="1492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3093759" y="4327284"/>
              <a:ext cx="29845" cy="208905"/>
            </a:xfrm>
            <a:custGeom>
              <a:avLst/>
              <a:gdLst/>
              <a:ahLst/>
              <a:cxnLst/>
              <a:rect l="0" t="0" r="0" b="0"/>
              <a:pathLst>
                <a:path w="29845" h="208905">
                  <a:moveTo>
                    <a:pt x="29844" y="0"/>
                  </a:moveTo>
                  <a:lnTo>
                    <a:pt x="24563" y="21124"/>
                  </a:lnTo>
                  <a:lnTo>
                    <a:pt x="23007" y="31768"/>
                  </a:lnTo>
                  <a:lnTo>
                    <a:pt x="21970" y="43284"/>
                  </a:lnTo>
                  <a:lnTo>
                    <a:pt x="21279" y="55384"/>
                  </a:lnTo>
                  <a:lnTo>
                    <a:pt x="19712" y="67871"/>
                  </a:lnTo>
                  <a:lnTo>
                    <a:pt x="17563" y="80617"/>
                  </a:lnTo>
                  <a:lnTo>
                    <a:pt x="15025" y="93536"/>
                  </a:lnTo>
                  <a:lnTo>
                    <a:pt x="13332" y="106570"/>
                  </a:lnTo>
                  <a:lnTo>
                    <a:pt x="12204" y="119680"/>
                  </a:lnTo>
                  <a:lnTo>
                    <a:pt x="11452" y="132842"/>
                  </a:lnTo>
                  <a:lnTo>
                    <a:pt x="9845" y="144932"/>
                  </a:lnTo>
                  <a:lnTo>
                    <a:pt x="7669" y="156308"/>
                  </a:lnTo>
                  <a:lnTo>
                    <a:pt x="0" y="2089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3233028" y="4496396"/>
              <a:ext cx="9949" cy="9949"/>
            </a:xfrm>
            <a:custGeom>
              <a:avLst/>
              <a:gdLst/>
              <a:ahLst/>
              <a:cxnLst/>
              <a:rect l="0" t="0" r="0" b="0"/>
              <a:pathLst>
                <a:path w="9949" h="9949">
                  <a:moveTo>
                    <a:pt x="9948" y="0"/>
                  </a:moveTo>
                  <a:lnTo>
                    <a:pt x="0" y="9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3337400" y="4336224"/>
              <a:ext cx="120366" cy="195835"/>
            </a:xfrm>
            <a:custGeom>
              <a:avLst/>
              <a:gdLst/>
              <a:ahLst/>
              <a:cxnLst/>
              <a:rect l="0" t="0" r="0" b="0"/>
              <a:pathLst>
                <a:path w="120366" h="195835">
                  <a:moveTo>
                    <a:pt x="84636" y="40799"/>
                  </a:moveTo>
                  <a:lnTo>
                    <a:pt x="74074" y="24956"/>
                  </a:lnTo>
                  <a:lnTo>
                    <a:pt x="67647" y="18079"/>
                  </a:lnTo>
                  <a:lnTo>
                    <a:pt x="60046" y="11283"/>
                  </a:lnTo>
                  <a:lnTo>
                    <a:pt x="51664" y="4542"/>
                  </a:lnTo>
                  <a:lnTo>
                    <a:pt x="42759" y="1153"/>
                  </a:lnTo>
                  <a:lnTo>
                    <a:pt x="33506" y="0"/>
                  </a:lnTo>
                  <a:lnTo>
                    <a:pt x="24022" y="336"/>
                  </a:lnTo>
                  <a:lnTo>
                    <a:pt x="16594" y="3876"/>
                  </a:lnTo>
                  <a:lnTo>
                    <a:pt x="10537" y="9552"/>
                  </a:lnTo>
                  <a:lnTo>
                    <a:pt x="5393" y="16651"/>
                  </a:lnTo>
                  <a:lnTo>
                    <a:pt x="3070" y="24701"/>
                  </a:lnTo>
                  <a:lnTo>
                    <a:pt x="2626" y="33383"/>
                  </a:lnTo>
                  <a:lnTo>
                    <a:pt x="3435" y="42487"/>
                  </a:lnTo>
                  <a:lnTo>
                    <a:pt x="6185" y="50767"/>
                  </a:lnTo>
                  <a:lnTo>
                    <a:pt x="10229" y="58498"/>
                  </a:lnTo>
                  <a:lnTo>
                    <a:pt x="15136" y="65862"/>
                  </a:lnTo>
                  <a:lnTo>
                    <a:pt x="20618" y="75193"/>
                  </a:lnTo>
                  <a:lnTo>
                    <a:pt x="26483" y="85834"/>
                  </a:lnTo>
                  <a:lnTo>
                    <a:pt x="32604" y="97350"/>
                  </a:lnTo>
                  <a:lnTo>
                    <a:pt x="38895" y="108343"/>
                  </a:lnTo>
                  <a:lnTo>
                    <a:pt x="45300" y="118987"/>
                  </a:lnTo>
                  <a:lnTo>
                    <a:pt x="51780" y="129400"/>
                  </a:lnTo>
                  <a:lnTo>
                    <a:pt x="57205" y="139657"/>
                  </a:lnTo>
                  <a:lnTo>
                    <a:pt x="61928" y="149811"/>
                  </a:lnTo>
                  <a:lnTo>
                    <a:pt x="66181" y="159897"/>
                  </a:lnTo>
                  <a:lnTo>
                    <a:pt x="66806" y="168831"/>
                  </a:lnTo>
                  <a:lnTo>
                    <a:pt x="65013" y="176998"/>
                  </a:lnTo>
                  <a:lnTo>
                    <a:pt x="61606" y="184653"/>
                  </a:lnTo>
                  <a:lnTo>
                    <a:pt x="54914" y="189757"/>
                  </a:lnTo>
                  <a:lnTo>
                    <a:pt x="46031" y="193159"/>
                  </a:lnTo>
                  <a:lnTo>
                    <a:pt x="35688" y="195427"/>
                  </a:lnTo>
                  <a:lnTo>
                    <a:pt x="25476" y="195834"/>
                  </a:lnTo>
                  <a:lnTo>
                    <a:pt x="15353" y="195000"/>
                  </a:lnTo>
                  <a:lnTo>
                    <a:pt x="5288" y="193339"/>
                  </a:lnTo>
                  <a:lnTo>
                    <a:pt x="789" y="190021"/>
                  </a:lnTo>
                  <a:lnTo>
                    <a:pt x="0" y="185598"/>
                  </a:lnTo>
                  <a:lnTo>
                    <a:pt x="1684" y="180439"/>
                  </a:lnTo>
                  <a:lnTo>
                    <a:pt x="6124" y="175894"/>
                  </a:lnTo>
                  <a:lnTo>
                    <a:pt x="12399" y="171759"/>
                  </a:lnTo>
                  <a:lnTo>
                    <a:pt x="19898" y="167897"/>
                  </a:lnTo>
                  <a:lnTo>
                    <a:pt x="28214" y="163111"/>
                  </a:lnTo>
                  <a:lnTo>
                    <a:pt x="37074" y="157710"/>
                  </a:lnTo>
                  <a:lnTo>
                    <a:pt x="46296" y="151899"/>
                  </a:lnTo>
                  <a:lnTo>
                    <a:pt x="55760" y="144709"/>
                  </a:lnTo>
                  <a:lnTo>
                    <a:pt x="65386" y="136600"/>
                  </a:lnTo>
                  <a:lnTo>
                    <a:pt x="75118" y="127878"/>
                  </a:lnTo>
                  <a:lnTo>
                    <a:pt x="91827" y="112292"/>
                  </a:lnTo>
                  <a:lnTo>
                    <a:pt x="99378" y="105040"/>
                  </a:lnTo>
                  <a:lnTo>
                    <a:pt x="105517" y="96890"/>
                  </a:lnTo>
                  <a:lnTo>
                    <a:pt x="110715" y="88141"/>
                  </a:lnTo>
                  <a:lnTo>
                    <a:pt x="115286" y="78992"/>
                  </a:lnTo>
                  <a:lnTo>
                    <a:pt x="118333" y="68472"/>
                  </a:lnTo>
                  <a:lnTo>
                    <a:pt x="120365" y="57037"/>
                  </a:lnTo>
                  <a:lnTo>
                    <a:pt x="114479" y="2090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3551357" y="4363993"/>
              <a:ext cx="169114" cy="187287"/>
            </a:xfrm>
            <a:custGeom>
              <a:avLst/>
              <a:gdLst/>
              <a:ahLst/>
              <a:cxnLst/>
              <a:rect l="0" t="0" r="0" b="0"/>
              <a:pathLst>
                <a:path w="169114" h="187287">
                  <a:moveTo>
                    <a:pt x="0" y="32926"/>
                  </a:moveTo>
                  <a:lnTo>
                    <a:pt x="10562" y="17083"/>
                  </a:lnTo>
                  <a:lnTo>
                    <a:pt x="16989" y="11311"/>
                  </a:lnTo>
                  <a:lnTo>
                    <a:pt x="24590" y="6357"/>
                  </a:lnTo>
                  <a:lnTo>
                    <a:pt x="32973" y="1950"/>
                  </a:lnTo>
                  <a:lnTo>
                    <a:pt x="42983" y="116"/>
                  </a:lnTo>
                  <a:lnTo>
                    <a:pt x="54077" y="0"/>
                  </a:lnTo>
                  <a:lnTo>
                    <a:pt x="65895" y="1027"/>
                  </a:lnTo>
                  <a:lnTo>
                    <a:pt x="77090" y="2817"/>
                  </a:lnTo>
                  <a:lnTo>
                    <a:pt x="87868" y="5117"/>
                  </a:lnTo>
                  <a:lnTo>
                    <a:pt x="98370" y="7754"/>
                  </a:lnTo>
                  <a:lnTo>
                    <a:pt x="106476" y="12829"/>
                  </a:lnTo>
                  <a:lnTo>
                    <a:pt x="112986" y="19528"/>
                  </a:lnTo>
                  <a:lnTo>
                    <a:pt x="118431" y="27310"/>
                  </a:lnTo>
                  <a:lnTo>
                    <a:pt x="119851" y="35814"/>
                  </a:lnTo>
                  <a:lnTo>
                    <a:pt x="118586" y="44799"/>
                  </a:lnTo>
                  <a:lnTo>
                    <a:pt x="115533" y="54105"/>
                  </a:lnTo>
                  <a:lnTo>
                    <a:pt x="111287" y="63625"/>
                  </a:lnTo>
                  <a:lnTo>
                    <a:pt x="106245" y="73287"/>
                  </a:lnTo>
                  <a:lnTo>
                    <a:pt x="100673" y="83045"/>
                  </a:lnTo>
                  <a:lnTo>
                    <a:pt x="93643" y="91760"/>
                  </a:lnTo>
                  <a:lnTo>
                    <a:pt x="85641" y="99782"/>
                  </a:lnTo>
                  <a:lnTo>
                    <a:pt x="76989" y="107339"/>
                  </a:lnTo>
                  <a:lnTo>
                    <a:pt x="67906" y="114589"/>
                  </a:lnTo>
                  <a:lnTo>
                    <a:pt x="58535" y="121632"/>
                  </a:lnTo>
                  <a:lnTo>
                    <a:pt x="48971" y="128539"/>
                  </a:lnTo>
                  <a:lnTo>
                    <a:pt x="41490" y="136459"/>
                  </a:lnTo>
                  <a:lnTo>
                    <a:pt x="35397" y="145055"/>
                  </a:lnTo>
                  <a:lnTo>
                    <a:pt x="30230" y="154102"/>
                  </a:lnTo>
                  <a:lnTo>
                    <a:pt x="30101" y="161238"/>
                  </a:lnTo>
                  <a:lnTo>
                    <a:pt x="33331" y="167101"/>
                  </a:lnTo>
                  <a:lnTo>
                    <a:pt x="38801" y="172115"/>
                  </a:lnTo>
                  <a:lnTo>
                    <a:pt x="47974" y="175457"/>
                  </a:lnTo>
                  <a:lnTo>
                    <a:pt x="59615" y="177685"/>
                  </a:lnTo>
                  <a:lnTo>
                    <a:pt x="72903" y="179171"/>
                  </a:lnTo>
                  <a:lnTo>
                    <a:pt x="85077" y="181267"/>
                  </a:lnTo>
                  <a:lnTo>
                    <a:pt x="96509" y="183769"/>
                  </a:lnTo>
                  <a:lnTo>
                    <a:pt x="107447" y="186543"/>
                  </a:lnTo>
                  <a:lnTo>
                    <a:pt x="119160" y="187286"/>
                  </a:lnTo>
                  <a:lnTo>
                    <a:pt x="131389" y="186677"/>
                  </a:lnTo>
                  <a:lnTo>
                    <a:pt x="169113" y="1821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3858662" y="4436710"/>
              <a:ext cx="130399" cy="142013"/>
            </a:xfrm>
            <a:custGeom>
              <a:avLst/>
              <a:gdLst/>
              <a:ahLst/>
              <a:cxnLst/>
              <a:rect l="0" t="0" r="0" b="0"/>
              <a:pathLst>
                <a:path w="130399" h="142013">
                  <a:moveTo>
                    <a:pt x="60763" y="0"/>
                  </a:moveTo>
                  <a:lnTo>
                    <a:pt x="44920" y="10561"/>
                  </a:lnTo>
                  <a:lnTo>
                    <a:pt x="38043" y="15883"/>
                  </a:lnTo>
                  <a:lnTo>
                    <a:pt x="31247" y="21642"/>
                  </a:lnTo>
                  <a:lnTo>
                    <a:pt x="24506" y="27692"/>
                  </a:lnTo>
                  <a:lnTo>
                    <a:pt x="17802" y="35041"/>
                  </a:lnTo>
                  <a:lnTo>
                    <a:pt x="11121" y="43256"/>
                  </a:lnTo>
                  <a:lnTo>
                    <a:pt x="4457" y="52048"/>
                  </a:lnTo>
                  <a:lnTo>
                    <a:pt x="1120" y="62332"/>
                  </a:lnTo>
                  <a:lnTo>
                    <a:pt x="0" y="73608"/>
                  </a:lnTo>
                  <a:lnTo>
                    <a:pt x="359" y="85547"/>
                  </a:lnTo>
                  <a:lnTo>
                    <a:pt x="3914" y="95717"/>
                  </a:lnTo>
                  <a:lnTo>
                    <a:pt x="9600" y="104708"/>
                  </a:lnTo>
                  <a:lnTo>
                    <a:pt x="16707" y="112912"/>
                  </a:lnTo>
                  <a:lnTo>
                    <a:pt x="24760" y="119487"/>
                  </a:lnTo>
                  <a:lnTo>
                    <a:pt x="33445" y="124975"/>
                  </a:lnTo>
                  <a:lnTo>
                    <a:pt x="42551" y="129740"/>
                  </a:lnTo>
                  <a:lnTo>
                    <a:pt x="51938" y="134021"/>
                  </a:lnTo>
                  <a:lnTo>
                    <a:pt x="61511" y="137981"/>
                  </a:lnTo>
                  <a:lnTo>
                    <a:pt x="71210" y="141726"/>
                  </a:lnTo>
                  <a:lnTo>
                    <a:pt x="80991" y="142012"/>
                  </a:lnTo>
                  <a:lnTo>
                    <a:pt x="90828" y="139992"/>
                  </a:lnTo>
                  <a:lnTo>
                    <a:pt x="130398" y="1293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4015415" y="4456605"/>
              <a:ext cx="272079" cy="139270"/>
            </a:xfrm>
            <a:custGeom>
              <a:avLst/>
              <a:gdLst/>
              <a:ahLst/>
              <a:cxnLst/>
              <a:rect l="0" t="0" r="0" b="0"/>
              <a:pathLst>
                <a:path w="272079" h="139270">
                  <a:moveTo>
                    <a:pt x="23384" y="0"/>
                  </a:moveTo>
                  <a:lnTo>
                    <a:pt x="18103" y="15843"/>
                  </a:lnTo>
                  <a:lnTo>
                    <a:pt x="15442" y="24931"/>
                  </a:lnTo>
                  <a:lnTo>
                    <a:pt x="6416" y="57740"/>
                  </a:lnTo>
                  <a:lnTo>
                    <a:pt x="0" y="78717"/>
                  </a:lnTo>
                  <a:lnTo>
                    <a:pt x="57" y="83427"/>
                  </a:lnTo>
                  <a:lnTo>
                    <a:pt x="2306" y="84356"/>
                  </a:lnTo>
                  <a:lnTo>
                    <a:pt x="6016" y="82765"/>
                  </a:lnTo>
                  <a:lnTo>
                    <a:pt x="10700" y="78388"/>
                  </a:lnTo>
                  <a:lnTo>
                    <a:pt x="16033" y="72155"/>
                  </a:lnTo>
                  <a:lnTo>
                    <a:pt x="21799" y="64683"/>
                  </a:lnTo>
                  <a:lnTo>
                    <a:pt x="27854" y="56386"/>
                  </a:lnTo>
                  <a:lnTo>
                    <a:pt x="40476" y="38324"/>
                  </a:lnTo>
                  <a:lnTo>
                    <a:pt x="46937" y="29971"/>
                  </a:lnTo>
                  <a:lnTo>
                    <a:pt x="53455" y="22192"/>
                  </a:lnTo>
                  <a:lnTo>
                    <a:pt x="60011" y="14794"/>
                  </a:lnTo>
                  <a:lnTo>
                    <a:pt x="66592" y="12074"/>
                  </a:lnTo>
                  <a:lnTo>
                    <a:pt x="73190" y="12471"/>
                  </a:lnTo>
                  <a:lnTo>
                    <a:pt x="79799" y="14946"/>
                  </a:lnTo>
                  <a:lnTo>
                    <a:pt x="84206" y="21017"/>
                  </a:lnTo>
                  <a:lnTo>
                    <a:pt x="87143" y="29486"/>
                  </a:lnTo>
                  <a:lnTo>
                    <a:pt x="89101" y="39553"/>
                  </a:lnTo>
                  <a:lnTo>
                    <a:pt x="91512" y="49580"/>
                  </a:lnTo>
                  <a:lnTo>
                    <a:pt x="94225" y="59581"/>
                  </a:lnTo>
                  <a:lnTo>
                    <a:pt x="100186" y="79535"/>
                  </a:lnTo>
                  <a:lnTo>
                    <a:pt x="106520" y="99457"/>
                  </a:lnTo>
                  <a:lnTo>
                    <a:pt x="111967" y="103885"/>
                  </a:lnTo>
                  <a:lnTo>
                    <a:pt x="118914" y="104627"/>
                  </a:lnTo>
                  <a:lnTo>
                    <a:pt x="126862" y="102911"/>
                  </a:lnTo>
                  <a:lnTo>
                    <a:pt x="134371" y="99556"/>
                  </a:lnTo>
                  <a:lnTo>
                    <a:pt x="141587" y="95109"/>
                  </a:lnTo>
                  <a:lnTo>
                    <a:pt x="148609" y="89933"/>
                  </a:lnTo>
                  <a:lnTo>
                    <a:pt x="154395" y="83167"/>
                  </a:lnTo>
                  <a:lnTo>
                    <a:pt x="159358" y="75340"/>
                  </a:lnTo>
                  <a:lnTo>
                    <a:pt x="163772" y="66807"/>
                  </a:lnTo>
                  <a:lnTo>
                    <a:pt x="167820" y="57802"/>
                  </a:lnTo>
                  <a:lnTo>
                    <a:pt x="171624" y="48482"/>
                  </a:lnTo>
                  <a:lnTo>
                    <a:pt x="175266" y="38954"/>
                  </a:lnTo>
                  <a:lnTo>
                    <a:pt x="179904" y="35917"/>
                  </a:lnTo>
                  <a:lnTo>
                    <a:pt x="185206" y="37209"/>
                  </a:lnTo>
                  <a:lnTo>
                    <a:pt x="190952" y="41385"/>
                  </a:lnTo>
                  <a:lnTo>
                    <a:pt x="196993" y="48591"/>
                  </a:lnTo>
                  <a:lnTo>
                    <a:pt x="203231" y="57816"/>
                  </a:lnTo>
                  <a:lnTo>
                    <a:pt x="209601" y="68388"/>
                  </a:lnTo>
                  <a:lnTo>
                    <a:pt x="216057" y="77646"/>
                  </a:lnTo>
                  <a:lnTo>
                    <a:pt x="222572" y="86028"/>
                  </a:lnTo>
                  <a:lnTo>
                    <a:pt x="229127" y="93828"/>
                  </a:lnTo>
                  <a:lnTo>
                    <a:pt x="235706" y="101238"/>
                  </a:lnTo>
                  <a:lnTo>
                    <a:pt x="242304" y="108388"/>
                  </a:lnTo>
                  <a:lnTo>
                    <a:pt x="272078" y="1392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lipboard(7).png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87500" y="406400"/>
            <a:ext cx="6271006" cy="2431033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8FB98"/>
            </a:gs>
            <a:gs pos="100000">
              <a:srgbClr val="98FB98">
                <a:tint val="0"/>
              </a:srgb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BKImageTemp(1).png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482600"/>
            <a:ext cx="8833355" cy="3221482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3" name="Freeform 2"/>
          <p:cNvSpPr/>
          <p:nvPr/>
        </p:nvSpPr>
        <p:spPr>
          <a:xfrm>
            <a:off x="7898538" y="1372793"/>
            <a:ext cx="39792" cy="1661281"/>
          </a:xfrm>
          <a:custGeom>
            <a:avLst/>
            <a:gdLst/>
            <a:ahLst/>
            <a:cxnLst/>
            <a:rect l="0" t="0" r="0" b="0"/>
            <a:pathLst>
              <a:path w="39792" h="1661281">
                <a:moveTo>
                  <a:pt x="9947" y="0"/>
                </a:moveTo>
                <a:lnTo>
                  <a:pt x="4666" y="15843"/>
                </a:lnTo>
                <a:lnTo>
                  <a:pt x="3110" y="24931"/>
                </a:lnTo>
                <a:lnTo>
                  <a:pt x="2074" y="35411"/>
                </a:lnTo>
                <a:lnTo>
                  <a:pt x="921" y="58845"/>
                </a:lnTo>
                <a:lnTo>
                  <a:pt x="272" y="98001"/>
                </a:lnTo>
                <a:lnTo>
                  <a:pt x="0" y="580284"/>
                </a:lnTo>
                <a:lnTo>
                  <a:pt x="1105" y="592444"/>
                </a:lnTo>
                <a:lnTo>
                  <a:pt x="2947" y="603866"/>
                </a:lnTo>
                <a:lnTo>
                  <a:pt x="5281" y="614797"/>
                </a:lnTo>
                <a:lnTo>
                  <a:pt x="6836" y="626505"/>
                </a:lnTo>
                <a:lnTo>
                  <a:pt x="7873" y="638732"/>
                </a:lnTo>
                <a:lnTo>
                  <a:pt x="9025" y="664107"/>
                </a:lnTo>
                <a:lnTo>
                  <a:pt x="9673" y="703250"/>
                </a:lnTo>
                <a:lnTo>
                  <a:pt x="9911" y="769331"/>
                </a:lnTo>
                <a:lnTo>
                  <a:pt x="11028" y="781478"/>
                </a:lnTo>
                <a:lnTo>
                  <a:pt x="12879" y="792891"/>
                </a:lnTo>
                <a:lnTo>
                  <a:pt x="15217" y="803816"/>
                </a:lnTo>
                <a:lnTo>
                  <a:pt x="14868" y="827745"/>
                </a:lnTo>
                <a:lnTo>
                  <a:pt x="13228" y="840316"/>
                </a:lnTo>
                <a:lnTo>
                  <a:pt x="14352" y="863126"/>
                </a:lnTo>
                <a:lnTo>
                  <a:pt x="16200" y="873851"/>
                </a:lnTo>
                <a:lnTo>
                  <a:pt x="17432" y="885422"/>
                </a:lnTo>
                <a:lnTo>
                  <a:pt x="18253" y="897557"/>
                </a:lnTo>
                <a:lnTo>
                  <a:pt x="18801" y="910069"/>
                </a:lnTo>
                <a:lnTo>
                  <a:pt x="20270" y="921726"/>
                </a:lnTo>
                <a:lnTo>
                  <a:pt x="22356" y="932813"/>
                </a:lnTo>
                <a:lnTo>
                  <a:pt x="24852" y="943520"/>
                </a:lnTo>
                <a:lnTo>
                  <a:pt x="26516" y="955080"/>
                </a:lnTo>
                <a:lnTo>
                  <a:pt x="27624" y="967207"/>
                </a:lnTo>
                <a:lnTo>
                  <a:pt x="27751" y="991367"/>
                </a:lnTo>
                <a:lnTo>
                  <a:pt x="26238" y="1002452"/>
                </a:lnTo>
                <a:lnTo>
                  <a:pt x="24124" y="1013158"/>
                </a:lnTo>
                <a:lnTo>
                  <a:pt x="22714" y="1024716"/>
                </a:lnTo>
                <a:lnTo>
                  <a:pt x="21775" y="1036843"/>
                </a:lnTo>
                <a:lnTo>
                  <a:pt x="21835" y="1061002"/>
                </a:lnTo>
                <a:lnTo>
                  <a:pt x="23400" y="1072087"/>
                </a:lnTo>
                <a:lnTo>
                  <a:pt x="25548" y="1082792"/>
                </a:lnTo>
                <a:lnTo>
                  <a:pt x="26979" y="1094351"/>
                </a:lnTo>
                <a:lnTo>
                  <a:pt x="27933" y="1106478"/>
                </a:lnTo>
                <a:lnTo>
                  <a:pt x="28995" y="1131742"/>
                </a:lnTo>
                <a:lnTo>
                  <a:pt x="29592" y="1170822"/>
                </a:lnTo>
                <a:lnTo>
                  <a:pt x="29731" y="1197183"/>
                </a:lnTo>
                <a:lnTo>
                  <a:pt x="30874" y="1210402"/>
                </a:lnTo>
                <a:lnTo>
                  <a:pt x="32741" y="1223636"/>
                </a:lnTo>
                <a:lnTo>
                  <a:pt x="35091" y="1236880"/>
                </a:lnTo>
                <a:lnTo>
                  <a:pt x="36658" y="1250131"/>
                </a:lnTo>
                <a:lnTo>
                  <a:pt x="37702" y="1263386"/>
                </a:lnTo>
                <a:lnTo>
                  <a:pt x="38862" y="1289904"/>
                </a:lnTo>
                <a:lnTo>
                  <a:pt x="39516" y="1329689"/>
                </a:lnTo>
                <a:lnTo>
                  <a:pt x="39791" y="16612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7863209" y="2973121"/>
            <a:ext cx="1" cy="11012"/>
          </a:xfrm>
          <a:custGeom>
            <a:avLst/>
            <a:gdLst/>
            <a:ahLst/>
            <a:cxnLst/>
            <a:rect l="0" t="0" r="0" b="0"/>
            <a:pathLst>
              <a:path w="1" h="11012">
                <a:moveTo>
                  <a:pt x="0" y="11011"/>
                </a:move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7830173" y="1299364"/>
            <a:ext cx="836881" cy="1702993"/>
            <a:chOff x="7830173" y="1299364"/>
            <a:chExt cx="836881" cy="1702993"/>
          </a:xfrm>
        </p:grpSpPr>
        <p:sp>
          <p:nvSpPr>
            <p:cNvPr id="5" name="Freeform 4"/>
            <p:cNvSpPr/>
            <p:nvPr/>
          </p:nvSpPr>
          <p:spPr>
            <a:xfrm>
              <a:off x="7863209" y="1299364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7863209" y="1299364"/>
              <a:ext cx="803845" cy="891937"/>
            </a:xfrm>
            <a:custGeom>
              <a:avLst/>
              <a:gdLst/>
              <a:ahLst/>
              <a:cxnLst/>
              <a:rect l="0" t="0" r="0" b="0"/>
              <a:pathLst>
                <a:path w="803845" h="891937">
                  <a:moveTo>
                    <a:pt x="0" y="0"/>
                  </a:moveTo>
                  <a:lnTo>
                    <a:pt x="161503" y="161504"/>
                  </a:lnTo>
                  <a:lnTo>
                    <a:pt x="179447" y="176185"/>
                  </a:lnTo>
                  <a:lnTo>
                    <a:pt x="198434" y="190867"/>
                  </a:lnTo>
                  <a:lnTo>
                    <a:pt x="222881" y="212890"/>
                  </a:lnTo>
                  <a:lnTo>
                    <a:pt x="238130" y="227572"/>
                  </a:lnTo>
                  <a:lnTo>
                    <a:pt x="249801" y="245517"/>
                  </a:lnTo>
                  <a:lnTo>
                    <a:pt x="254627" y="255441"/>
                  </a:lnTo>
                  <a:lnTo>
                    <a:pt x="269775" y="272993"/>
                  </a:lnTo>
                  <a:lnTo>
                    <a:pt x="287520" y="288950"/>
                  </a:lnTo>
                  <a:lnTo>
                    <a:pt x="311268" y="312915"/>
                  </a:lnTo>
                  <a:lnTo>
                    <a:pt x="333802" y="341495"/>
                  </a:lnTo>
                  <a:lnTo>
                    <a:pt x="355976" y="367228"/>
                  </a:lnTo>
                  <a:lnTo>
                    <a:pt x="370693" y="387114"/>
                  </a:lnTo>
                  <a:lnTo>
                    <a:pt x="400081" y="422221"/>
                  </a:lnTo>
                  <a:lnTo>
                    <a:pt x="414766" y="442143"/>
                  </a:lnTo>
                  <a:lnTo>
                    <a:pt x="436791" y="468149"/>
                  </a:lnTo>
                  <a:lnTo>
                    <a:pt x="458814" y="491353"/>
                  </a:lnTo>
                  <a:lnTo>
                    <a:pt x="473496" y="509573"/>
                  </a:lnTo>
                  <a:lnTo>
                    <a:pt x="495520" y="537205"/>
                  </a:lnTo>
                  <a:lnTo>
                    <a:pt x="517543" y="564152"/>
                  </a:lnTo>
                  <a:lnTo>
                    <a:pt x="532225" y="583528"/>
                  </a:lnTo>
                  <a:lnTo>
                    <a:pt x="554248" y="609417"/>
                  </a:lnTo>
                  <a:lnTo>
                    <a:pt x="568930" y="629339"/>
                  </a:lnTo>
                  <a:lnTo>
                    <a:pt x="590954" y="661191"/>
                  </a:lnTo>
                  <a:lnTo>
                    <a:pt x="612976" y="688030"/>
                  </a:lnTo>
                  <a:lnTo>
                    <a:pt x="635000" y="711480"/>
                  </a:lnTo>
                  <a:lnTo>
                    <a:pt x="657022" y="733926"/>
                  </a:lnTo>
                  <a:lnTo>
                    <a:pt x="671704" y="751969"/>
                  </a:lnTo>
                  <a:lnTo>
                    <a:pt x="686386" y="772224"/>
                  </a:lnTo>
                  <a:lnTo>
                    <a:pt x="701069" y="793461"/>
                  </a:lnTo>
                  <a:lnTo>
                    <a:pt x="723092" y="820207"/>
                  </a:lnTo>
                  <a:lnTo>
                    <a:pt x="745115" y="843630"/>
                  </a:lnTo>
                  <a:lnTo>
                    <a:pt x="759797" y="858639"/>
                  </a:lnTo>
                  <a:lnTo>
                    <a:pt x="803844" y="89193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7830173" y="2169277"/>
              <a:ext cx="824413" cy="833080"/>
            </a:xfrm>
            <a:custGeom>
              <a:avLst/>
              <a:gdLst/>
              <a:ahLst/>
              <a:cxnLst/>
              <a:rect l="0" t="0" r="0" b="0"/>
              <a:pathLst>
                <a:path w="824413" h="833080">
                  <a:moveTo>
                    <a:pt x="814856" y="0"/>
                  </a:moveTo>
                  <a:lnTo>
                    <a:pt x="605633" y="139483"/>
                  </a:lnTo>
                  <a:lnTo>
                    <a:pt x="586874" y="154163"/>
                  </a:lnTo>
                  <a:lnTo>
                    <a:pt x="562556" y="176185"/>
                  </a:lnTo>
                  <a:lnTo>
                    <a:pt x="539854" y="198208"/>
                  </a:lnTo>
                  <a:lnTo>
                    <a:pt x="510259" y="227572"/>
                  </a:lnTo>
                  <a:lnTo>
                    <a:pt x="492284" y="242254"/>
                  </a:lnTo>
                  <a:lnTo>
                    <a:pt x="473282" y="258160"/>
                  </a:lnTo>
                  <a:lnTo>
                    <a:pt x="437883" y="298279"/>
                  </a:lnTo>
                  <a:lnTo>
                    <a:pt x="409927" y="327371"/>
                  </a:lnTo>
                  <a:lnTo>
                    <a:pt x="393857" y="344930"/>
                  </a:lnTo>
                  <a:lnTo>
                    <a:pt x="378558" y="364969"/>
                  </a:lnTo>
                  <a:lnTo>
                    <a:pt x="363602" y="382847"/>
                  </a:lnTo>
                  <a:lnTo>
                    <a:pt x="348798" y="400174"/>
                  </a:lnTo>
                  <a:lnTo>
                    <a:pt x="334061" y="420109"/>
                  </a:lnTo>
                  <a:lnTo>
                    <a:pt x="322618" y="441205"/>
                  </a:lnTo>
                  <a:lnTo>
                    <a:pt x="312230" y="461592"/>
                  </a:lnTo>
                  <a:lnTo>
                    <a:pt x="299457" y="478810"/>
                  </a:lnTo>
                  <a:lnTo>
                    <a:pt x="288886" y="497881"/>
                  </a:lnTo>
                  <a:lnTo>
                    <a:pt x="278886" y="518593"/>
                  </a:lnTo>
                  <a:lnTo>
                    <a:pt x="266284" y="540033"/>
                  </a:lnTo>
                  <a:lnTo>
                    <a:pt x="249264" y="558534"/>
                  </a:lnTo>
                  <a:lnTo>
                    <a:pt x="230688" y="576137"/>
                  </a:lnTo>
                  <a:lnTo>
                    <a:pt x="214275" y="596196"/>
                  </a:lnTo>
                  <a:lnTo>
                    <a:pt x="198824" y="617346"/>
                  </a:lnTo>
                  <a:lnTo>
                    <a:pt x="176368" y="649889"/>
                  </a:lnTo>
                  <a:lnTo>
                    <a:pt x="160361" y="670574"/>
                  </a:lnTo>
                  <a:lnTo>
                    <a:pt x="141012" y="687924"/>
                  </a:lnTo>
                  <a:lnTo>
                    <a:pt x="123440" y="707054"/>
                  </a:lnTo>
                  <a:lnTo>
                    <a:pt x="107473" y="726568"/>
                  </a:lnTo>
                  <a:lnTo>
                    <a:pt x="84727" y="752535"/>
                  </a:lnTo>
                  <a:lnTo>
                    <a:pt x="69876" y="772475"/>
                  </a:lnTo>
                  <a:lnTo>
                    <a:pt x="55119" y="793573"/>
                  </a:lnTo>
                  <a:lnTo>
                    <a:pt x="40403" y="813961"/>
                  </a:lnTo>
                  <a:lnTo>
                    <a:pt x="24479" y="833079"/>
                  </a:lnTo>
                  <a:lnTo>
                    <a:pt x="32903" y="825402"/>
                  </a:lnTo>
                  <a:lnTo>
                    <a:pt x="52436" y="800444"/>
                  </a:lnTo>
                  <a:lnTo>
                    <a:pt x="69799" y="783572"/>
                  </a:lnTo>
                  <a:lnTo>
                    <a:pt x="89750" y="765470"/>
                  </a:lnTo>
                  <a:lnTo>
                    <a:pt x="121619" y="728987"/>
                  </a:lnTo>
                  <a:lnTo>
                    <a:pt x="143369" y="705729"/>
                  </a:lnTo>
                  <a:lnTo>
                    <a:pt x="170405" y="677844"/>
                  </a:lnTo>
                  <a:lnTo>
                    <a:pt x="189522" y="655265"/>
                  </a:lnTo>
                  <a:lnTo>
                    <a:pt x="199759" y="642393"/>
                  </a:lnTo>
                  <a:lnTo>
                    <a:pt x="211478" y="628917"/>
                  </a:lnTo>
                  <a:lnTo>
                    <a:pt x="224184" y="615039"/>
                  </a:lnTo>
                  <a:lnTo>
                    <a:pt x="250129" y="587792"/>
                  </a:lnTo>
                  <a:lnTo>
                    <a:pt x="273895" y="563447"/>
                  </a:lnTo>
                  <a:lnTo>
                    <a:pt x="293431" y="540392"/>
                  </a:lnTo>
                  <a:lnTo>
                    <a:pt x="310270" y="519134"/>
                  </a:lnTo>
                  <a:lnTo>
                    <a:pt x="333506" y="493409"/>
                  </a:lnTo>
                  <a:lnTo>
                    <a:pt x="357114" y="467841"/>
                  </a:lnTo>
                  <a:lnTo>
                    <a:pt x="376502" y="443658"/>
                  </a:lnTo>
                  <a:lnTo>
                    <a:pt x="397354" y="419860"/>
                  </a:lnTo>
                  <a:lnTo>
                    <a:pt x="417633" y="398271"/>
                  </a:lnTo>
                  <a:lnTo>
                    <a:pt x="450590" y="364473"/>
                  </a:lnTo>
                  <a:lnTo>
                    <a:pt x="502810" y="312058"/>
                  </a:lnTo>
                  <a:lnTo>
                    <a:pt x="520784" y="297340"/>
                  </a:lnTo>
                  <a:lnTo>
                    <a:pt x="539784" y="281419"/>
                  </a:lnTo>
                  <a:lnTo>
                    <a:pt x="556384" y="262108"/>
                  </a:lnTo>
                  <a:lnTo>
                    <a:pt x="578445" y="241290"/>
                  </a:lnTo>
                  <a:lnTo>
                    <a:pt x="602116" y="221026"/>
                  </a:lnTo>
                  <a:lnTo>
                    <a:pt x="620793" y="203863"/>
                  </a:lnTo>
                  <a:lnTo>
                    <a:pt x="645066" y="180443"/>
                  </a:lnTo>
                  <a:lnTo>
                    <a:pt x="667755" y="158007"/>
                  </a:lnTo>
                  <a:lnTo>
                    <a:pt x="689118" y="139965"/>
                  </a:lnTo>
                  <a:lnTo>
                    <a:pt x="714927" y="119711"/>
                  </a:lnTo>
                  <a:lnTo>
                    <a:pt x="742710" y="98475"/>
                  </a:lnTo>
                  <a:lnTo>
                    <a:pt x="764846" y="80064"/>
                  </a:lnTo>
                  <a:lnTo>
                    <a:pt x="782842" y="63725"/>
                  </a:lnTo>
                  <a:lnTo>
                    <a:pt x="806730" y="40769"/>
                  </a:lnTo>
                  <a:lnTo>
                    <a:pt x="821849" y="25868"/>
                  </a:lnTo>
                  <a:lnTo>
                    <a:pt x="824412" y="24586"/>
                  </a:lnTo>
                  <a:lnTo>
                    <a:pt x="823673" y="27403"/>
                  </a:lnTo>
                  <a:lnTo>
                    <a:pt x="820734" y="32950"/>
                  </a:lnTo>
                  <a:lnTo>
                    <a:pt x="807681" y="45640"/>
                  </a:lnTo>
                  <a:lnTo>
                    <a:pt x="782958" y="66542"/>
                  </a:lnTo>
                  <a:lnTo>
                    <a:pt x="766421" y="82185"/>
                  </a:lnTo>
                  <a:lnTo>
                    <a:pt x="746836" y="101372"/>
                  </a:lnTo>
                  <a:lnTo>
                    <a:pt x="725896" y="115610"/>
                  </a:lnTo>
                  <a:lnTo>
                    <a:pt x="715174" y="121120"/>
                  </a:lnTo>
                  <a:lnTo>
                    <a:pt x="696735" y="137029"/>
                  </a:lnTo>
                  <a:lnTo>
                    <a:pt x="679160" y="155112"/>
                  </a:lnTo>
                  <a:lnTo>
                    <a:pt x="659113" y="171305"/>
                  </a:lnTo>
                  <a:lnTo>
                    <a:pt x="637969" y="186659"/>
                  </a:lnTo>
                  <a:lnTo>
                    <a:pt x="616336" y="202863"/>
                  </a:lnTo>
                  <a:lnTo>
                    <a:pt x="594486" y="222300"/>
                  </a:lnTo>
                  <a:lnTo>
                    <a:pt x="575803" y="243174"/>
                  </a:lnTo>
                  <a:lnTo>
                    <a:pt x="558119" y="263463"/>
                  </a:lnTo>
                  <a:lnTo>
                    <a:pt x="516858" y="299689"/>
                  </a:lnTo>
                  <a:lnTo>
                    <a:pt x="495216" y="319168"/>
                  </a:lnTo>
                  <a:lnTo>
                    <a:pt x="473362" y="335982"/>
                  </a:lnTo>
                  <a:lnTo>
                    <a:pt x="451414" y="354875"/>
                  </a:lnTo>
                  <a:lnTo>
                    <a:pt x="429425" y="375506"/>
                  </a:lnTo>
                  <a:lnTo>
                    <a:pt x="374390" y="429597"/>
                  </a:lnTo>
                  <a:lnTo>
                    <a:pt x="352369" y="448276"/>
                  </a:lnTo>
                  <a:lnTo>
                    <a:pt x="330347" y="465958"/>
                  </a:lnTo>
                  <a:lnTo>
                    <a:pt x="308324" y="486052"/>
                  </a:lnTo>
                  <a:lnTo>
                    <a:pt x="283039" y="507218"/>
                  </a:lnTo>
                  <a:lnTo>
                    <a:pt x="257934" y="527636"/>
                  </a:lnTo>
                  <a:lnTo>
                    <a:pt x="238619" y="544868"/>
                  </a:lnTo>
                  <a:lnTo>
                    <a:pt x="218616" y="563946"/>
                  </a:lnTo>
                  <a:lnTo>
                    <a:pt x="197491" y="583436"/>
                  </a:lnTo>
                  <a:lnTo>
                    <a:pt x="166185" y="608167"/>
                  </a:lnTo>
                  <a:lnTo>
                    <a:pt x="140867" y="632215"/>
                  </a:lnTo>
                  <a:lnTo>
                    <a:pt x="117868" y="660820"/>
                  </a:lnTo>
                  <a:lnTo>
                    <a:pt x="95556" y="685337"/>
                  </a:lnTo>
                  <a:lnTo>
                    <a:pt x="73447" y="708099"/>
                  </a:lnTo>
                  <a:lnTo>
                    <a:pt x="50175" y="730341"/>
                  </a:lnTo>
                  <a:lnTo>
                    <a:pt x="40791" y="737713"/>
                  </a:lnTo>
                  <a:lnTo>
                    <a:pt x="0" y="77080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8347627" y="2614564"/>
            <a:ext cx="338026" cy="259454"/>
            <a:chOff x="8347627" y="2614564"/>
            <a:chExt cx="338026" cy="259454"/>
          </a:xfrm>
        </p:grpSpPr>
        <p:sp>
          <p:nvSpPr>
            <p:cNvPr id="9" name="Freeform 8"/>
            <p:cNvSpPr/>
            <p:nvPr/>
          </p:nvSpPr>
          <p:spPr>
            <a:xfrm>
              <a:off x="8347627" y="2614564"/>
              <a:ext cx="154253" cy="259454"/>
            </a:xfrm>
            <a:custGeom>
              <a:avLst/>
              <a:gdLst/>
              <a:ahLst/>
              <a:cxnLst/>
              <a:rect l="0" t="0" r="0" b="0"/>
              <a:pathLst>
                <a:path w="154253" h="259454">
                  <a:moveTo>
                    <a:pt x="154252" y="83268"/>
                  </a:moveTo>
                  <a:lnTo>
                    <a:pt x="148407" y="65731"/>
                  </a:lnTo>
                  <a:lnTo>
                    <a:pt x="144238" y="56895"/>
                  </a:lnTo>
                  <a:lnTo>
                    <a:pt x="139011" y="47333"/>
                  </a:lnTo>
                  <a:lnTo>
                    <a:pt x="133080" y="37288"/>
                  </a:lnTo>
                  <a:lnTo>
                    <a:pt x="125455" y="28145"/>
                  </a:lnTo>
                  <a:lnTo>
                    <a:pt x="116702" y="19602"/>
                  </a:lnTo>
                  <a:lnTo>
                    <a:pt x="107195" y="11460"/>
                  </a:lnTo>
                  <a:lnTo>
                    <a:pt x="95963" y="6032"/>
                  </a:lnTo>
                  <a:lnTo>
                    <a:pt x="83582" y="2413"/>
                  </a:lnTo>
                  <a:lnTo>
                    <a:pt x="70433" y="0"/>
                  </a:lnTo>
                  <a:lnTo>
                    <a:pt x="57997" y="839"/>
                  </a:lnTo>
                  <a:lnTo>
                    <a:pt x="46035" y="3845"/>
                  </a:lnTo>
                  <a:lnTo>
                    <a:pt x="34391" y="8296"/>
                  </a:lnTo>
                  <a:lnTo>
                    <a:pt x="24181" y="13711"/>
                  </a:lnTo>
                  <a:lnTo>
                    <a:pt x="14927" y="19767"/>
                  </a:lnTo>
                  <a:lnTo>
                    <a:pt x="6311" y="26252"/>
                  </a:lnTo>
                  <a:lnTo>
                    <a:pt x="1790" y="35469"/>
                  </a:lnTo>
                  <a:lnTo>
                    <a:pt x="0" y="46508"/>
                  </a:lnTo>
                  <a:lnTo>
                    <a:pt x="30" y="58761"/>
                  </a:lnTo>
                  <a:lnTo>
                    <a:pt x="4944" y="66930"/>
                  </a:lnTo>
                  <a:lnTo>
                    <a:pt x="13114" y="72376"/>
                  </a:lnTo>
                  <a:lnTo>
                    <a:pt x="23455" y="76007"/>
                  </a:lnTo>
                  <a:lnTo>
                    <a:pt x="34019" y="77204"/>
                  </a:lnTo>
                  <a:lnTo>
                    <a:pt x="44732" y="76778"/>
                  </a:lnTo>
                  <a:lnTo>
                    <a:pt x="55546" y="75271"/>
                  </a:lnTo>
                  <a:lnTo>
                    <a:pt x="66425" y="73042"/>
                  </a:lnTo>
                  <a:lnTo>
                    <a:pt x="77348" y="70333"/>
                  </a:lnTo>
                  <a:lnTo>
                    <a:pt x="88301" y="67304"/>
                  </a:lnTo>
                  <a:lnTo>
                    <a:pt x="98049" y="67731"/>
                  </a:lnTo>
                  <a:lnTo>
                    <a:pt x="106995" y="70463"/>
                  </a:lnTo>
                  <a:lnTo>
                    <a:pt x="115406" y="74731"/>
                  </a:lnTo>
                  <a:lnTo>
                    <a:pt x="121014" y="82471"/>
                  </a:lnTo>
                  <a:lnTo>
                    <a:pt x="124751" y="92525"/>
                  </a:lnTo>
                  <a:lnTo>
                    <a:pt x="127244" y="104121"/>
                  </a:lnTo>
                  <a:lnTo>
                    <a:pt x="127682" y="116746"/>
                  </a:lnTo>
                  <a:lnTo>
                    <a:pt x="126751" y="130057"/>
                  </a:lnTo>
                  <a:lnTo>
                    <a:pt x="124907" y="143825"/>
                  </a:lnTo>
                  <a:lnTo>
                    <a:pt x="123677" y="159121"/>
                  </a:lnTo>
                  <a:lnTo>
                    <a:pt x="122857" y="175436"/>
                  </a:lnTo>
                  <a:lnTo>
                    <a:pt x="121218" y="25945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8571010" y="2683630"/>
              <a:ext cx="114643" cy="148567"/>
            </a:xfrm>
            <a:custGeom>
              <a:avLst/>
              <a:gdLst/>
              <a:ahLst/>
              <a:cxnLst/>
              <a:rect l="0" t="0" r="0" b="0"/>
              <a:pathLst>
                <a:path w="114643" h="148567">
                  <a:moveTo>
                    <a:pt x="18961" y="25213"/>
                  </a:moveTo>
                  <a:lnTo>
                    <a:pt x="7270" y="42750"/>
                  </a:lnTo>
                  <a:lnTo>
                    <a:pt x="3827" y="54034"/>
                  </a:lnTo>
                  <a:lnTo>
                    <a:pt x="1530" y="67674"/>
                  </a:lnTo>
                  <a:lnTo>
                    <a:pt x="0" y="82885"/>
                  </a:lnTo>
                  <a:lnTo>
                    <a:pt x="203" y="96696"/>
                  </a:lnTo>
                  <a:lnTo>
                    <a:pt x="1562" y="109573"/>
                  </a:lnTo>
                  <a:lnTo>
                    <a:pt x="3691" y="121829"/>
                  </a:lnTo>
                  <a:lnTo>
                    <a:pt x="8781" y="131223"/>
                  </a:lnTo>
                  <a:lnTo>
                    <a:pt x="15845" y="138709"/>
                  </a:lnTo>
                  <a:lnTo>
                    <a:pt x="24225" y="144924"/>
                  </a:lnTo>
                  <a:lnTo>
                    <a:pt x="33482" y="147843"/>
                  </a:lnTo>
                  <a:lnTo>
                    <a:pt x="43324" y="148566"/>
                  </a:lnTo>
                  <a:lnTo>
                    <a:pt x="53555" y="147824"/>
                  </a:lnTo>
                  <a:lnTo>
                    <a:pt x="64047" y="146106"/>
                  </a:lnTo>
                  <a:lnTo>
                    <a:pt x="74712" y="143737"/>
                  </a:lnTo>
                  <a:lnTo>
                    <a:pt x="85493" y="140934"/>
                  </a:lnTo>
                  <a:lnTo>
                    <a:pt x="93903" y="135395"/>
                  </a:lnTo>
                  <a:lnTo>
                    <a:pt x="100734" y="128032"/>
                  </a:lnTo>
                  <a:lnTo>
                    <a:pt x="106511" y="119453"/>
                  </a:lnTo>
                  <a:lnTo>
                    <a:pt x="110363" y="108839"/>
                  </a:lnTo>
                  <a:lnTo>
                    <a:pt x="112930" y="96870"/>
                  </a:lnTo>
                  <a:lnTo>
                    <a:pt x="114642" y="83996"/>
                  </a:lnTo>
                  <a:lnTo>
                    <a:pt x="113336" y="71743"/>
                  </a:lnTo>
                  <a:lnTo>
                    <a:pt x="110019" y="59904"/>
                  </a:lnTo>
                  <a:lnTo>
                    <a:pt x="105360" y="48340"/>
                  </a:lnTo>
                  <a:lnTo>
                    <a:pt x="99807" y="38184"/>
                  </a:lnTo>
                  <a:lnTo>
                    <a:pt x="93658" y="28967"/>
                  </a:lnTo>
                  <a:lnTo>
                    <a:pt x="87112" y="20374"/>
                  </a:lnTo>
                  <a:lnTo>
                    <a:pt x="79077" y="13423"/>
                  </a:lnTo>
                  <a:lnTo>
                    <a:pt x="70050" y="7565"/>
                  </a:lnTo>
                  <a:lnTo>
                    <a:pt x="60362" y="2436"/>
                  </a:lnTo>
                  <a:lnTo>
                    <a:pt x="50232" y="241"/>
                  </a:lnTo>
                  <a:lnTo>
                    <a:pt x="39809" y="0"/>
                  </a:lnTo>
                  <a:lnTo>
                    <a:pt x="7950" y="31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8378123" y="1469703"/>
            <a:ext cx="344282" cy="259113"/>
            <a:chOff x="8378123" y="1469703"/>
            <a:chExt cx="344282" cy="259113"/>
          </a:xfrm>
        </p:grpSpPr>
        <p:sp>
          <p:nvSpPr>
            <p:cNvPr id="12" name="Freeform 11"/>
            <p:cNvSpPr/>
            <p:nvPr/>
          </p:nvSpPr>
          <p:spPr>
            <a:xfrm>
              <a:off x="8378123" y="1469703"/>
              <a:ext cx="123757" cy="259113"/>
            </a:xfrm>
            <a:custGeom>
              <a:avLst/>
              <a:gdLst/>
              <a:ahLst/>
              <a:cxnLst/>
              <a:rect l="0" t="0" r="0" b="0"/>
              <a:pathLst>
                <a:path w="123757" h="259113">
                  <a:moveTo>
                    <a:pt x="101733" y="5846"/>
                  </a:moveTo>
                  <a:lnTo>
                    <a:pt x="84196" y="0"/>
                  </a:lnTo>
                  <a:lnTo>
                    <a:pt x="75359" y="725"/>
                  </a:lnTo>
                  <a:lnTo>
                    <a:pt x="65798" y="3656"/>
                  </a:lnTo>
                  <a:lnTo>
                    <a:pt x="55753" y="8056"/>
                  </a:lnTo>
                  <a:lnTo>
                    <a:pt x="45386" y="13437"/>
                  </a:lnTo>
                  <a:lnTo>
                    <a:pt x="34805" y="19471"/>
                  </a:lnTo>
                  <a:lnTo>
                    <a:pt x="24079" y="25941"/>
                  </a:lnTo>
                  <a:lnTo>
                    <a:pt x="15705" y="33925"/>
                  </a:lnTo>
                  <a:lnTo>
                    <a:pt x="8899" y="42918"/>
                  </a:lnTo>
                  <a:lnTo>
                    <a:pt x="3139" y="52583"/>
                  </a:lnTo>
                  <a:lnTo>
                    <a:pt x="522" y="62698"/>
                  </a:lnTo>
                  <a:lnTo>
                    <a:pt x="0" y="73111"/>
                  </a:lnTo>
                  <a:lnTo>
                    <a:pt x="876" y="83724"/>
                  </a:lnTo>
                  <a:lnTo>
                    <a:pt x="5131" y="92023"/>
                  </a:lnTo>
                  <a:lnTo>
                    <a:pt x="11638" y="98779"/>
                  </a:lnTo>
                  <a:lnTo>
                    <a:pt x="19647" y="104506"/>
                  </a:lnTo>
                  <a:lnTo>
                    <a:pt x="29880" y="108325"/>
                  </a:lnTo>
                  <a:lnTo>
                    <a:pt x="41595" y="110870"/>
                  </a:lnTo>
                  <a:lnTo>
                    <a:pt x="54301" y="112567"/>
                  </a:lnTo>
                  <a:lnTo>
                    <a:pt x="65217" y="111252"/>
                  </a:lnTo>
                  <a:lnTo>
                    <a:pt x="74942" y="107928"/>
                  </a:lnTo>
                  <a:lnTo>
                    <a:pt x="83872" y="103264"/>
                  </a:lnTo>
                  <a:lnTo>
                    <a:pt x="89826" y="95262"/>
                  </a:lnTo>
                  <a:lnTo>
                    <a:pt x="93794" y="85032"/>
                  </a:lnTo>
                  <a:lnTo>
                    <a:pt x="96441" y="73319"/>
                  </a:lnTo>
                  <a:lnTo>
                    <a:pt x="98204" y="71628"/>
                  </a:lnTo>
                  <a:lnTo>
                    <a:pt x="99380" y="76617"/>
                  </a:lnTo>
                  <a:lnTo>
                    <a:pt x="100164" y="86062"/>
                  </a:lnTo>
                  <a:lnTo>
                    <a:pt x="99464" y="98475"/>
                  </a:lnTo>
                  <a:lnTo>
                    <a:pt x="97773" y="112869"/>
                  </a:lnTo>
                  <a:lnTo>
                    <a:pt x="95423" y="128582"/>
                  </a:lnTo>
                  <a:lnTo>
                    <a:pt x="95079" y="142727"/>
                  </a:lnTo>
                  <a:lnTo>
                    <a:pt x="96073" y="155828"/>
                  </a:lnTo>
                  <a:lnTo>
                    <a:pt x="97960" y="168233"/>
                  </a:lnTo>
                  <a:lnTo>
                    <a:pt x="100441" y="181397"/>
                  </a:lnTo>
                  <a:lnTo>
                    <a:pt x="103318" y="195067"/>
                  </a:lnTo>
                  <a:lnTo>
                    <a:pt x="123756" y="2591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8578960" y="1549440"/>
              <a:ext cx="143445" cy="148768"/>
            </a:xfrm>
            <a:custGeom>
              <a:avLst/>
              <a:gdLst/>
              <a:ahLst/>
              <a:cxnLst/>
              <a:rect l="0" t="0" r="0" b="0"/>
              <a:pathLst>
                <a:path w="143445" h="148768">
                  <a:moveTo>
                    <a:pt x="11011" y="36224"/>
                  </a:moveTo>
                  <a:lnTo>
                    <a:pt x="5166" y="53761"/>
                  </a:lnTo>
                  <a:lnTo>
                    <a:pt x="4668" y="63821"/>
                  </a:lnTo>
                  <a:lnTo>
                    <a:pt x="5559" y="75422"/>
                  </a:lnTo>
                  <a:lnTo>
                    <a:pt x="7377" y="88049"/>
                  </a:lnTo>
                  <a:lnTo>
                    <a:pt x="11035" y="100139"/>
                  </a:lnTo>
                  <a:lnTo>
                    <a:pt x="15922" y="111869"/>
                  </a:lnTo>
                  <a:lnTo>
                    <a:pt x="21626" y="123359"/>
                  </a:lnTo>
                  <a:lnTo>
                    <a:pt x="29099" y="132243"/>
                  </a:lnTo>
                  <a:lnTo>
                    <a:pt x="37752" y="139389"/>
                  </a:lnTo>
                  <a:lnTo>
                    <a:pt x="47191" y="145376"/>
                  </a:lnTo>
                  <a:lnTo>
                    <a:pt x="57154" y="148145"/>
                  </a:lnTo>
                  <a:lnTo>
                    <a:pt x="67467" y="148767"/>
                  </a:lnTo>
                  <a:lnTo>
                    <a:pt x="78013" y="147958"/>
                  </a:lnTo>
                  <a:lnTo>
                    <a:pt x="88714" y="146195"/>
                  </a:lnTo>
                  <a:lnTo>
                    <a:pt x="99518" y="143796"/>
                  </a:lnTo>
                  <a:lnTo>
                    <a:pt x="110391" y="140974"/>
                  </a:lnTo>
                  <a:lnTo>
                    <a:pt x="120088" y="135421"/>
                  </a:lnTo>
                  <a:lnTo>
                    <a:pt x="128999" y="128049"/>
                  </a:lnTo>
                  <a:lnTo>
                    <a:pt x="137387" y="119464"/>
                  </a:lnTo>
                  <a:lnTo>
                    <a:pt x="141754" y="108847"/>
                  </a:lnTo>
                  <a:lnTo>
                    <a:pt x="143444" y="96874"/>
                  </a:lnTo>
                  <a:lnTo>
                    <a:pt x="143345" y="83999"/>
                  </a:lnTo>
                  <a:lnTo>
                    <a:pt x="142057" y="71744"/>
                  </a:lnTo>
                  <a:lnTo>
                    <a:pt x="139974" y="59904"/>
                  </a:lnTo>
                  <a:lnTo>
                    <a:pt x="137363" y="48340"/>
                  </a:lnTo>
                  <a:lnTo>
                    <a:pt x="133174" y="38184"/>
                  </a:lnTo>
                  <a:lnTo>
                    <a:pt x="127934" y="28966"/>
                  </a:lnTo>
                  <a:lnTo>
                    <a:pt x="121995" y="20374"/>
                  </a:lnTo>
                  <a:lnTo>
                    <a:pt x="113141" y="13422"/>
                  </a:lnTo>
                  <a:lnTo>
                    <a:pt x="102344" y="7565"/>
                  </a:lnTo>
                  <a:lnTo>
                    <a:pt x="90253" y="2436"/>
                  </a:lnTo>
                  <a:lnTo>
                    <a:pt x="76074" y="240"/>
                  </a:lnTo>
                  <a:lnTo>
                    <a:pt x="60504" y="0"/>
                  </a:lnTo>
                  <a:lnTo>
                    <a:pt x="0" y="31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7154952" y="1414645"/>
            <a:ext cx="271068" cy="226078"/>
            <a:chOff x="7154952" y="1414645"/>
            <a:chExt cx="271068" cy="226078"/>
          </a:xfrm>
        </p:grpSpPr>
        <p:sp>
          <p:nvSpPr>
            <p:cNvPr id="15" name="Freeform 14"/>
            <p:cNvSpPr/>
            <p:nvPr/>
          </p:nvSpPr>
          <p:spPr>
            <a:xfrm>
              <a:off x="7154952" y="1414645"/>
              <a:ext cx="102622" cy="226078"/>
            </a:xfrm>
            <a:custGeom>
              <a:avLst/>
              <a:gdLst/>
              <a:ahLst/>
              <a:cxnLst/>
              <a:rect l="0" t="0" r="0" b="0"/>
              <a:pathLst>
                <a:path w="102622" h="226078">
                  <a:moveTo>
                    <a:pt x="102621" y="5846"/>
                  </a:moveTo>
                  <a:lnTo>
                    <a:pt x="85084" y="0"/>
                  </a:lnTo>
                  <a:lnTo>
                    <a:pt x="77470" y="725"/>
                  </a:lnTo>
                  <a:lnTo>
                    <a:pt x="69948" y="3656"/>
                  </a:lnTo>
                  <a:lnTo>
                    <a:pt x="62486" y="8056"/>
                  </a:lnTo>
                  <a:lnTo>
                    <a:pt x="55065" y="13437"/>
                  </a:lnTo>
                  <a:lnTo>
                    <a:pt x="47670" y="19471"/>
                  </a:lnTo>
                  <a:lnTo>
                    <a:pt x="40293" y="25941"/>
                  </a:lnTo>
                  <a:lnTo>
                    <a:pt x="32928" y="33925"/>
                  </a:lnTo>
                  <a:lnTo>
                    <a:pt x="25572" y="42918"/>
                  </a:lnTo>
                  <a:lnTo>
                    <a:pt x="18221" y="52584"/>
                  </a:lnTo>
                  <a:lnTo>
                    <a:pt x="12095" y="62698"/>
                  </a:lnTo>
                  <a:lnTo>
                    <a:pt x="6789" y="73111"/>
                  </a:lnTo>
                  <a:lnTo>
                    <a:pt x="2028" y="83724"/>
                  </a:lnTo>
                  <a:lnTo>
                    <a:pt x="77" y="94470"/>
                  </a:lnTo>
                  <a:lnTo>
                    <a:pt x="0" y="105304"/>
                  </a:lnTo>
                  <a:lnTo>
                    <a:pt x="1173" y="116198"/>
                  </a:lnTo>
                  <a:lnTo>
                    <a:pt x="5624" y="122237"/>
                  </a:lnTo>
                  <a:lnTo>
                    <a:pt x="12263" y="125039"/>
                  </a:lnTo>
                  <a:lnTo>
                    <a:pt x="20359" y="125684"/>
                  </a:lnTo>
                  <a:lnTo>
                    <a:pt x="28204" y="123666"/>
                  </a:lnTo>
                  <a:lnTo>
                    <a:pt x="35880" y="119875"/>
                  </a:lnTo>
                  <a:lnTo>
                    <a:pt x="43445" y="114900"/>
                  </a:lnTo>
                  <a:lnTo>
                    <a:pt x="49712" y="107913"/>
                  </a:lnTo>
                  <a:lnTo>
                    <a:pt x="55113" y="99584"/>
                  </a:lnTo>
                  <a:lnTo>
                    <a:pt x="59937" y="90361"/>
                  </a:lnTo>
                  <a:lnTo>
                    <a:pt x="65601" y="81765"/>
                  </a:lnTo>
                  <a:lnTo>
                    <a:pt x="71823" y="73588"/>
                  </a:lnTo>
                  <a:lnTo>
                    <a:pt x="78418" y="65689"/>
                  </a:lnTo>
                  <a:lnTo>
                    <a:pt x="82815" y="65318"/>
                  </a:lnTo>
                  <a:lnTo>
                    <a:pt x="85747" y="69964"/>
                  </a:lnTo>
                  <a:lnTo>
                    <a:pt x="87701" y="77955"/>
                  </a:lnTo>
                  <a:lnTo>
                    <a:pt x="89003" y="88177"/>
                  </a:lnTo>
                  <a:lnTo>
                    <a:pt x="89872" y="99886"/>
                  </a:lnTo>
                  <a:lnTo>
                    <a:pt x="90451" y="112585"/>
                  </a:lnTo>
                  <a:lnTo>
                    <a:pt x="89613" y="125946"/>
                  </a:lnTo>
                  <a:lnTo>
                    <a:pt x="87832" y="139747"/>
                  </a:lnTo>
                  <a:lnTo>
                    <a:pt x="85420" y="153842"/>
                  </a:lnTo>
                  <a:lnTo>
                    <a:pt x="85036" y="166908"/>
                  </a:lnTo>
                  <a:lnTo>
                    <a:pt x="86004" y="179290"/>
                  </a:lnTo>
                  <a:lnTo>
                    <a:pt x="91609" y="22607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7312631" y="1442217"/>
              <a:ext cx="113389" cy="132055"/>
            </a:xfrm>
            <a:custGeom>
              <a:avLst/>
              <a:gdLst/>
              <a:ahLst/>
              <a:cxnLst/>
              <a:rect l="0" t="0" r="0" b="0"/>
              <a:pathLst>
                <a:path w="113389" h="132055">
                  <a:moveTo>
                    <a:pt x="0" y="22320"/>
                  </a:moveTo>
                  <a:lnTo>
                    <a:pt x="0" y="93107"/>
                  </a:lnTo>
                  <a:lnTo>
                    <a:pt x="2447" y="104993"/>
                  </a:lnTo>
                  <a:lnTo>
                    <a:pt x="6525" y="115364"/>
                  </a:lnTo>
                  <a:lnTo>
                    <a:pt x="11690" y="124725"/>
                  </a:lnTo>
                  <a:lnTo>
                    <a:pt x="18805" y="129742"/>
                  </a:lnTo>
                  <a:lnTo>
                    <a:pt x="27218" y="131864"/>
                  </a:lnTo>
                  <a:lnTo>
                    <a:pt x="36497" y="132054"/>
                  </a:lnTo>
                  <a:lnTo>
                    <a:pt x="46355" y="129735"/>
                  </a:lnTo>
                  <a:lnTo>
                    <a:pt x="56596" y="125741"/>
                  </a:lnTo>
                  <a:lnTo>
                    <a:pt x="67095" y="120631"/>
                  </a:lnTo>
                  <a:lnTo>
                    <a:pt x="76542" y="113555"/>
                  </a:lnTo>
                  <a:lnTo>
                    <a:pt x="85285" y="105166"/>
                  </a:lnTo>
                  <a:lnTo>
                    <a:pt x="93561" y="95903"/>
                  </a:lnTo>
                  <a:lnTo>
                    <a:pt x="100303" y="86058"/>
                  </a:lnTo>
                  <a:lnTo>
                    <a:pt x="106020" y="75824"/>
                  </a:lnTo>
                  <a:lnTo>
                    <a:pt x="111056" y="65330"/>
                  </a:lnTo>
                  <a:lnTo>
                    <a:pt x="113190" y="54664"/>
                  </a:lnTo>
                  <a:lnTo>
                    <a:pt x="113388" y="43883"/>
                  </a:lnTo>
                  <a:lnTo>
                    <a:pt x="112297" y="33025"/>
                  </a:lnTo>
                  <a:lnTo>
                    <a:pt x="109122" y="23339"/>
                  </a:lnTo>
                  <a:lnTo>
                    <a:pt x="104559" y="14435"/>
                  </a:lnTo>
                  <a:lnTo>
                    <a:pt x="99070" y="6052"/>
                  </a:lnTo>
                  <a:lnTo>
                    <a:pt x="90517" y="1687"/>
                  </a:lnTo>
                  <a:lnTo>
                    <a:pt x="79920" y="0"/>
                  </a:lnTo>
                  <a:lnTo>
                    <a:pt x="67962" y="99"/>
                  </a:lnTo>
                  <a:lnTo>
                    <a:pt x="56319" y="2612"/>
                  </a:lnTo>
                  <a:lnTo>
                    <a:pt x="44888" y="6734"/>
                  </a:lnTo>
                  <a:lnTo>
                    <a:pt x="11011" y="3333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7080398" y="2103208"/>
            <a:ext cx="738765" cy="661222"/>
            <a:chOff x="7080398" y="2103208"/>
            <a:chExt cx="738765" cy="661222"/>
          </a:xfrm>
        </p:grpSpPr>
        <p:sp>
          <p:nvSpPr>
            <p:cNvPr id="18" name="Freeform 17"/>
            <p:cNvSpPr/>
            <p:nvPr/>
          </p:nvSpPr>
          <p:spPr>
            <a:xfrm>
              <a:off x="7080398" y="2477601"/>
              <a:ext cx="106825" cy="264278"/>
            </a:xfrm>
            <a:custGeom>
              <a:avLst/>
              <a:gdLst/>
              <a:ahLst/>
              <a:cxnLst/>
              <a:rect l="0" t="0" r="0" b="0"/>
              <a:pathLst>
                <a:path w="106825" h="264278">
                  <a:moveTo>
                    <a:pt x="78071" y="0"/>
                  </a:moveTo>
                  <a:lnTo>
                    <a:pt x="54688" y="5845"/>
                  </a:lnTo>
                  <a:lnTo>
                    <a:pt x="45353" y="10014"/>
                  </a:lnTo>
                  <a:lnTo>
                    <a:pt x="36683" y="15241"/>
                  </a:lnTo>
                  <a:lnTo>
                    <a:pt x="28456" y="21172"/>
                  </a:lnTo>
                  <a:lnTo>
                    <a:pt x="20524" y="28797"/>
                  </a:lnTo>
                  <a:lnTo>
                    <a:pt x="12789" y="37550"/>
                  </a:lnTo>
                  <a:lnTo>
                    <a:pt x="5185" y="47057"/>
                  </a:lnTo>
                  <a:lnTo>
                    <a:pt x="1340" y="58288"/>
                  </a:lnTo>
                  <a:lnTo>
                    <a:pt x="0" y="70670"/>
                  </a:lnTo>
                  <a:lnTo>
                    <a:pt x="330" y="83818"/>
                  </a:lnTo>
                  <a:lnTo>
                    <a:pt x="2997" y="95031"/>
                  </a:lnTo>
                  <a:lnTo>
                    <a:pt x="7222" y="104953"/>
                  </a:lnTo>
                  <a:lnTo>
                    <a:pt x="12486" y="114015"/>
                  </a:lnTo>
                  <a:lnTo>
                    <a:pt x="20889" y="118833"/>
                  </a:lnTo>
                  <a:lnTo>
                    <a:pt x="31385" y="120821"/>
                  </a:lnTo>
                  <a:lnTo>
                    <a:pt x="43277" y="120923"/>
                  </a:lnTo>
                  <a:lnTo>
                    <a:pt x="53651" y="118544"/>
                  </a:lnTo>
                  <a:lnTo>
                    <a:pt x="63014" y="114511"/>
                  </a:lnTo>
                  <a:lnTo>
                    <a:pt x="71703" y="109375"/>
                  </a:lnTo>
                  <a:lnTo>
                    <a:pt x="79943" y="103504"/>
                  </a:lnTo>
                  <a:lnTo>
                    <a:pt x="87883" y="97143"/>
                  </a:lnTo>
                  <a:lnTo>
                    <a:pt x="95624" y="90456"/>
                  </a:lnTo>
                  <a:lnTo>
                    <a:pt x="100784" y="81103"/>
                  </a:lnTo>
                  <a:lnTo>
                    <a:pt x="104225" y="69974"/>
                  </a:lnTo>
                  <a:lnTo>
                    <a:pt x="106519" y="57661"/>
                  </a:lnTo>
                  <a:lnTo>
                    <a:pt x="106824" y="53123"/>
                  </a:lnTo>
                  <a:lnTo>
                    <a:pt x="105804" y="53768"/>
                  </a:lnTo>
                  <a:lnTo>
                    <a:pt x="103900" y="57868"/>
                  </a:lnTo>
                  <a:lnTo>
                    <a:pt x="102631" y="65496"/>
                  </a:lnTo>
                  <a:lnTo>
                    <a:pt x="101786" y="75475"/>
                  </a:lnTo>
                  <a:lnTo>
                    <a:pt x="101221" y="87022"/>
                  </a:lnTo>
                  <a:lnTo>
                    <a:pt x="100595" y="112902"/>
                  </a:lnTo>
                  <a:lnTo>
                    <a:pt x="100193" y="169394"/>
                  </a:lnTo>
                  <a:lnTo>
                    <a:pt x="98936" y="185116"/>
                  </a:lnTo>
                  <a:lnTo>
                    <a:pt x="89082" y="26427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7271022" y="2598728"/>
              <a:ext cx="110475" cy="165702"/>
            </a:xfrm>
            <a:custGeom>
              <a:avLst/>
              <a:gdLst/>
              <a:ahLst/>
              <a:cxnLst/>
              <a:rect l="0" t="0" r="0" b="0"/>
              <a:pathLst>
                <a:path w="110475" h="165702">
                  <a:moveTo>
                    <a:pt x="30597" y="33035"/>
                  </a:moveTo>
                  <a:lnTo>
                    <a:pt x="18905" y="44726"/>
                  </a:lnTo>
                  <a:lnTo>
                    <a:pt x="14237" y="51840"/>
                  </a:lnTo>
                  <a:lnTo>
                    <a:pt x="9902" y="60254"/>
                  </a:lnTo>
                  <a:lnTo>
                    <a:pt x="5789" y="69533"/>
                  </a:lnTo>
                  <a:lnTo>
                    <a:pt x="3047" y="80614"/>
                  </a:lnTo>
                  <a:lnTo>
                    <a:pt x="1219" y="92895"/>
                  </a:lnTo>
                  <a:lnTo>
                    <a:pt x="0" y="105976"/>
                  </a:lnTo>
                  <a:lnTo>
                    <a:pt x="1634" y="118367"/>
                  </a:lnTo>
                  <a:lnTo>
                    <a:pt x="5171" y="130299"/>
                  </a:lnTo>
                  <a:lnTo>
                    <a:pt x="9976" y="141924"/>
                  </a:lnTo>
                  <a:lnTo>
                    <a:pt x="16849" y="150897"/>
                  </a:lnTo>
                  <a:lnTo>
                    <a:pt x="25102" y="158103"/>
                  </a:lnTo>
                  <a:lnTo>
                    <a:pt x="34274" y="164130"/>
                  </a:lnTo>
                  <a:lnTo>
                    <a:pt x="42836" y="165701"/>
                  </a:lnTo>
                  <a:lnTo>
                    <a:pt x="50992" y="164302"/>
                  </a:lnTo>
                  <a:lnTo>
                    <a:pt x="58876" y="160922"/>
                  </a:lnTo>
                  <a:lnTo>
                    <a:pt x="67802" y="154998"/>
                  </a:lnTo>
                  <a:lnTo>
                    <a:pt x="77424" y="147378"/>
                  </a:lnTo>
                  <a:lnTo>
                    <a:pt x="87508" y="138628"/>
                  </a:lnTo>
                  <a:lnTo>
                    <a:pt x="95455" y="129124"/>
                  </a:lnTo>
                  <a:lnTo>
                    <a:pt x="101976" y="119117"/>
                  </a:lnTo>
                  <a:lnTo>
                    <a:pt x="107547" y="108776"/>
                  </a:lnTo>
                  <a:lnTo>
                    <a:pt x="110038" y="96987"/>
                  </a:lnTo>
                  <a:lnTo>
                    <a:pt x="110474" y="84234"/>
                  </a:lnTo>
                  <a:lnTo>
                    <a:pt x="109542" y="70838"/>
                  </a:lnTo>
                  <a:lnTo>
                    <a:pt x="107697" y="58237"/>
                  </a:lnTo>
                  <a:lnTo>
                    <a:pt x="105244" y="46166"/>
                  </a:lnTo>
                  <a:lnTo>
                    <a:pt x="102384" y="34448"/>
                  </a:lnTo>
                  <a:lnTo>
                    <a:pt x="96808" y="25412"/>
                  </a:lnTo>
                  <a:lnTo>
                    <a:pt x="89419" y="18165"/>
                  </a:lnTo>
                  <a:lnTo>
                    <a:pt x="5262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7709047" y="2136242"/>
              <a:ext cx="110116" cy="121128"/>
            </a:xfrm>
            <a:custGeom>
              <a:avLst/>
              <a:gdLst/>
              <a:ahLst/>
              <a:cxnLst/>
              <a:rect l="0" t="0" r="0" b="0"/>
              <a:pathLst>
                <a:path w="110116" h="121128">
                  <a:moveTo>
                    <a:pt x="0" y="0"/>
                  </a:moveTo>
                  <a:lnTo>
                    <a:pt x="11691" y="17537"/>
                  </a:lnTo>
                  <a:lnTo>
                    <a:pt x="18805" y="26374"/>
                  </a:lnTo>
                  <a:lnTo>
                    <a:pt x="27219" y="35935"/>
                  </a:lnTo>
                  <a:lnTo>
                    <a:pt x="45132" y="55124"/>
                  </a:lnTo>
                  <a:lnTo>
                    <a:pt x="76570" y="87381"/>
                  </a:lnTo>
                  <a:lnTo>
                    <a:pt x="110115" y="1211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7698035" y="2103208"/>
              <a:ext cx="99105" cy="143151"/>
            </a:xfrm>
            <a:custGeom>
              <a:avLst/>
              <a:gdLst/>
              <a:ahLst/>
              <a:cxnLst/>
              <a:rect l="0" t="0" r="0" b="0"/>
              <a:pathLst>
                <a:path w="99105" h="143151">
                  <a:moveTo>
                    <a:pt x="99104" y="0"/>
                  </a:moveTo>
                  <a:lnTo>
                    <a:pt x="87413" y="11691"/>
                  </a:lnTo>
                  <a:lnTo>
                    <a:pt x="81521" y="18805"/>
                  </a:lnTo>
                  <a:lnTo>
                    <a:pt x="75147" y="27219"/>
                  </a:lnTo>
                  <a:lnTo>
                    <a:pt x="68451" y="36498"/>
                  </a:lnTo>
                  <a:lnTo>
                    <a:pt x="61540" y="47579"/>
                  </a:lnTo>
                  <a:lnTo>
                    <a:pt x="54485" y="59860"/>
                  </a:lnTo>
                  <a:lnTo>
                    <a:pt x="47334" y="72941"/>
                  </a:lnTo>
                  <a:lnTo>
                    <a:pt x="38898" y="86556"/>
                  </a:lnTo>
                  <a:lnTo>
                    <a:pt x="29602" y="100527"/>
                  </a:lnTo>
                  <a:lnTo>
                    <a:pt x="0" y="1431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1198729" y="1785403"/>
            <a:ext cx="3350000" cy="1041377"/>
            <a:chOff x="1198729" y="1785403"/>
            <a:chExt cx="3350000" cy="1041377"/>
          </a:xfrm>
        </p:grpSpPr>
        <p:sp>
          <p:nvSpPr>
            <p:cNvPr id="23" name="Freeform 22"/>
            <p:cNvSpPr/>
            <p:nvPr/>
          </p:nvSpPr>
          <p:spPr>
            <a:xfrm>
              <a:off x="1198729" y="1890560"/>
              <a:ext cx="200694" cy="333776"/>
            </a:xfrm>
            <a:custGeom>
              <a:avLst/>
              <a:gdLst/>
              <a:ahLst/>
              <a:cxnLst/>
              <a:rect l="0" t="0" r="0" b="0"/>
              <a:pathLst>
                <a:path w="200694" h="333776">
                  <a:moveTo>
                    <a:pt x="145635" y="69497"/>
                  </a:moveTo>
                  <a:lnTo>
                    <a:pt x="163172" y="63652"/>
                  </a:lnTo>
                  <a:lnTo>
                    <a:pt x="169562" y="58259"/>
                  </a:lnTo>
                  <a:lnTo>
                    <a:pt x="175045" y="50994"/>
                  </a:lnTo>
                  <a:lnTo>
                    <a:pt x="179924" y="42479"/>
                  </a:lnTo>
                  <a:lnTo>
                    <a:pt x="179506" y="34356"/>
                  </a:lnTo>
                  <a:lnTo>
                    <a:pt x="175557" y="26494"/>
                  </a:lnTo>
                  <a:lnTo>
                    <a:pt x="169253" y="18805"/>
                  </a:lnTo>
                  <a:lnTo>
                    <a:pt x="160157" y="12456"/>
                  </a:lnTo>
                  <a:lnTo>
                    <a:pt x="149199" y="7000"/>
                  </a:lnTo>
                  <a:lnTo>
                    <a:pt x="137000" y="2139"/>
                  </a:lnTo>
                  <a:lnTo>
                    <a:pt x="123973" y="121"/>
                  </a:lnTo>
                  <a:lnTo>
                    <a:pt x="110394" y="0"/>
                  </a:lnTo>
                  <a:lnTo>
                    <a:pt x="96447" y="1143"/>
                  </a:lnTo>
                  <a:lnTo>
                    <a:pt x="83479" y="3128"/>
                  </a:lnTo>
                  <a:lnTo>
                    <a:pt x="71163" y="5675"/>
                  </a:lnTo>
                  <a:lnTo>
                    <a:pt x="59282" y="8596"/>
                  </a:lnTo>
                  <a:lnTo>
                    <a:pt x="47691" y="14215"/>
                  </a:lnTo>
                  <a:lnTo>
                    <a:pt x="36293" y="21631"/>
                  </a:lnTo>
                  <a:lnTo>
                    <a:pt x="25023" y="30245"/>
                  </a:lnTo>
                  <a:lnTo>
                    <a:pt x="16287" y="39659"/>
                  </a:lnTo>
                  <a:lnTo>
                    <a:pt x="9239" y="49605"/>
                  </a:lnTo>
                  <a:lnTo>
                    <a:pt x="3317" y="59906"/>
                  </a:lnTo>
                  <a:lnTo>
                    <a:pt x="593" y="72891"/>
                  </a:lnTo>
                  <a:lnTo>
                    <a:pt x="0" y="87666"/>
                  </a:lnTo>
                  <a:lnTo>
                    <a:pt x="828" y="103633"/>
                  </a:lnTo>
                  <a:lnTo>
                    <a:pt x="6275" y="115501"/>
                  </a:lnTo>
                  <a:lnTo>
                    <a:pt x="14799" y="124637"/>
                  </a:lnTo>
                  <a:lnTo>
                    <a:pt x="25377" y="131951"/>
                  </a:lnTo>
                  <a:lnTo>
                    <a:pt x="37322" y="135603"/>
                  </a:lnTo>
                  <a:lnTo>
                    <a:pt x="50180" y="136814"/>
                  </a:lnTo>
                  <a:lnTo>
                    <a:pt x="63646" y="136399"/>
                  </a:lnTo>
                  <a:lnTo>
                    <a:pt x="76294" y="133674"/>
                  </a:lnTo>
                  <a:lnTo>
                    <a:pt x="88396" y="129411"/>
                  </a:lnTo>
                  <a:lnTo>
                    <a:pt x="100135" y="124122"/>
                  </a:lnTo>
                  <a:lnTo>
                    <a:pt x="111631" y="118149"/>
                  </a:lnTo>
                  <a:lnTo>
                    <a:pt x="122966" y="111720"/>
                  </a:lnTo>
                  <a:lnTo>
                    <a:pt x="134193" y="104987"/>
                  </a:lnTo>
                  <a:lnTo>
                    <a:pt x="144124" y="98051"/>
                  </a:lnTo>
                  <a:lnTo>
                    <a:pt x="153193" y="90980"/>
                  </a:lnTo>
                  <a:lnTo>
                    <a:pt x="161685" y="83819"/>
                  </a:lnTo>
                  <a:lnTo>
                    <a:pt x="167347" y="85163"/>
                  </a:lnTo>
                  <a:lnTo>
                    <a:pt x="171121" y="92176"/>
                  </a:lnTo>
                  <a:lnTo>
                    <a:pt x="173637" y="102969"/>
                  </a:lnTo>
                  <a:lnTo>
                    <a:pt x="175315" y="115058"/>
                  </a:lnTo>
                  <a:lnTo>
                    <a:pt x="176433" y="128012"/>
                  </a:lnTo>
                  <a:lnTo>
                    <a:pt x="177179" y="141542"/>
                  </a:lnTo>
                  <a:lnTo>
                    <a:pt x="178007" y="172888"/>
                  </a:lnTo>
                  <a:lnTo>
                    <a:pt x="178228" y="189812"/>
                  </a:lnTo>
                  <a:lnTo>
                    <a:pt x="179599" y="204765"/>
                  </a:lnTo>
                  <a:lnTo>
                    <a:pt x="181736" y="218404"/>
                  </a:lnTo>
                  <a:lnTo>
                    <a:pt x="184385" y="231167"/>
                  </a:lnTo>
                  <a:lnTo>
                    <a:pt x="186150" y="245794"/>
                  </a:lnTo>
                  <a:lnTo>
                    <a:pt x="187327" y="261662"/>
                  </a:lnTo>
                  <a:lnTo>
                    <a:pt x="200693" y="33377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1476503" y="1941283"/>
              <a:ext cx="213144" cy="277702"/>
            </a:xfrm>
            <a:custGeom>
              <a:avLst/>
              <a:gdLst/>
              <a:ahLst/>
              <a:cxnLst/>
              <a:rect l="0" t="0" r="0" b="0"/>
              <a:pathLst>
                <a:path w="213144" h="277702">
                  <a:moveTo>
                    <a:pt x="33035" y="40797"/>
                  </a:moveTo>
                  <a:lnTo>
                    <a:pt x="27189" y="58334"/>
                  </a:lnTo>
                  <a:lnTo>
                    <a:pt x="24244" y="68394"/>
                  </a:lnTo>
                  <a:lnTo>
                    <a:pt x="17708" y="92623"/>
                  </a:lnTo>
                  <a:lnTo>
                    <a:pt x="15476" y="107159"/>
                  </a:lnTo>
                  <a:lnTo>
                    <a:pt x="13988" y="122967"/>
                  </a:lnTo>
                  <a:lnTo>
                    <a:pt x="12996" y="139623"/>
                  </a:lnTo>
                  <a:lnTo>
                    <a:pt x="13558" y="156845"/>
                  </a:lnTo>
                  <a:lnTo>
                    <a:pt x="15156" y="174444"/>
                  </a:lnTo>
                  <a:lnTo>
                    <a:pt x="17445" y="192294"/>
                  </a:lnTo>
                  <a:lnTo>
                    <a:pt x="21418" y="207865"/>
                  </a:lnTo>
                  <a:lnTo>
                    <a:pt x="26514" y="221915"/>
                  </a:lnTo>
                  <a:lnTo>
                    <a:pt x="32358" y="234953"/>
                  </a:lnTo>
                  <a:lnTo>
                    <a:pt x="39925" y="246092"/>
                  </a:lnTo>
                  <a:lnTo>
                    <a:pt x="48639" y="255965"/>
                  </a:lnTo>
                  <a:lnTo>
                    <a:pt x="58120" y="264994"/>
                  </a:lnTo>
                  <a:lnTo>
                    <a:pt x="69334" y="271013"/>
                  </a:lnTo>
                  <a:lnTo>
                    <a:pt x="81705" y="275026"/>
                  </a:lnTo>
                  <a:lnTo>
                    <a:pt x="94845" y="277701"/>
                  </a:lnTo>
                  <a:lnTo>
                    <a:pt x="108500" y="277038"/>
                  </a:lnTo>
                  <a:lnTo>
                    <a:pt x="122497" y="274149"/>
                  </a:lnTo>
                  <a:lnTo>
                    <a:pt x="136723" y="269775"/>
                  </a:lnTo>
                  <a:lnTo>
                    <a:pt x="149877" y="261966"/>
                  </a:lnTo>
                  <a:lnTo>
                    <a:pt x="162317" y="251865"/>
                  </a:lnTo>
                  <a:lnTo>
                    <a:pt x="174280" y="240238"/>
                  </a:lnTo>
                  <a:lnTo>
                    <a:pt x="183480" y="228815"/>
                  </a:lnTo>
                  <a:lnTo>
                    <a:pt x="190836" y="217530"/>
                  </a:lnTo>
                  <a:lnTo>
                    <a:pt x="196964" y="206336"/>
                  </a:lnTo>
                  <a:lnTo>
                    <a:pt x="202273" y="192756"/>
                  </a:lnTo>
                  <a:lnTo>
                    <a:pt x="207035" y="177585"/>
                  </a:lnTo>
                  <a:lnTo>
                    <a:pt x="211434" y="161353"/>
                  </a:lnTo>
                  <a:lnTo>
                    <a:pt x="213143" y="144415"/>
                  </a:lnTo>
                  <a:lnTo>
                    <a:pt x="213059" y="127005"/>
                  </a:lnTo>
                  <a:lnTo>
                    <a:pt x="211779" y="109280"/>
                  </a:lnTo>
                  <a:lnTo>
                    <a:pt x="207255" y="92570"/>
                  </a:lnTo>
                  <a:lnTo>
                    <a:pt x="200569" y="76536"/>
                  </a:lnTo>
                  <a:lnTo>
                    <a:pt x="192441" y="60953"/>
                  </a:lnTo>
                  <a:lnTo>
                    <a:pt x="184575" y="48117"/>
                  </a:lnTo>
                  <a:lnTo>
                    <a:pt x="176885" y="37113"/>
                  </a:lnTo>
                  <a:lnTo>
                    <a:pt x="169310" y="27329"/>
                  </a:lnTo>
                  <a:lnTo>
                    <a:pt x="158143" y="19584"/>
                  </a:lnTo>
                  <a:lnTo>
                    <a:pt x="144581" y="13196"/>
                  </a:lnTo>
                  <a:lnTo>
                    <a:pt x="129422" y="7715"/>
                  </a:lnTo>
                  <a:lnTo>
                    <a:pt x="114422" y="4060"/>
                  </a:lnTo>
                  <a:lnTo>
                    <a:pt x="99528" y="1624"/>
                  </a:lnTo>
                  <a:lnTo>
                    <a:pt x="84705" y="0"/>
                  </a:lnTo>
                  <a:lnTo>
                    <a:pt x="71152" y="140"/>
                  </a:lnTo>
                  <a:lnTo>
                    <a:pt x="58446" y="1458"/>
                  </a:lnTo>
                  <a:lnTo>
                    <a:pt x="46305" y="3559"/>
                  </a:lnTo>
                  <a:lnTo>
                    <a:pt x="35764" y="7408"/>
                  </a:lnTo>
                  <a:lnTo>
                    <a:pt x="26290" y="12420"/>
                  </a:lnTo>
                  <a:lnTo>
                    <a:pt x="0" y="2978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1740780" y="1786934"/>
              <a:ext cx="198210" cy="159081"/>
            </a:xfrm>
            <a:custGeom>
              <a:avLst/>
              <a:gdLst/>
              <a:ahLst/>
              <a:cxnLst/>
              <a:rect l="0" t="0" r="0" b="0"/>
              <a:pathLst>
                <a:path w="198210" h="159081">
                  <a:moveTo>
                    <a:pt x="0" y="18961"/>
                  </a:moveTo>
                  <a:lnTo>
                    <a:pt x="11692" y="7270"/>
                  </a:lnTo>
                  <a:lnTo>
                    <a:pt x="20030" y="3826"/>
                  </a:lnTo>
                  <a:lnTo>
                    <a:pt x="30483" y="1530"/>
                  </a:lnTo>
                  <a:lnTo>
                    <a:pt x="42345" y="0"/>
                  </a:lnTo>
                  <a:lnTo>
                    <a:pt x="55147" y="203"/>
                  </a:lnTo>
                  <a:lnTo>
                    <a:pt x="68576" y="1562"/>
                  </a:lnTo>
                  <a:lnTo>
                    <a:pt x="82423" y="3691"/>
                  </a:lnTo>
                  <a:lnTo>
                    <a:pt x="95324" y="7558"/>
                  </a:lnTo>
                  <a:lnTo>
                    <a:pt x="107596" y="12583"/>
                  </a:lnTo>
                  <a:lnTo>
                    <a:pt x="119448" y="18379"/>
                  </a:lnTo>
                  <a:lnTo>
                    <a:pt x="129796" y="24691"/>
                  </a:lnTo>
                  <a:lnTo>
                    <a:pt x="139141" y="31346"/>
                  </a:lnTo>
                  <a:lnTo>
                    <a:pt x="147819" y="38229"/>
                  </a:lnTo>
                  <a:lnTo>
                    <a:pt x="152380" y="47712"/>
                  </a:lnTo>
                  <a:lnTo>
                    <a:pt x="154198" y="58928"/>
                  </a:lnTo>
                  <a:lnTo>
                    <a:pt x="154186" y="71300"/>
                  </a:lnTo>
                  <a:lnTo>
                    <a:pt x="150508" y="83218"/>
                  </a:lnTo>
                  <a:lnTo>
                    <a:pt x="144385" y="94834"/>
                  </a:lnTo>
                  <a:lnTo>
                    <a:pt x="136632" y="106248"/>
                  </a:lnTo>
                  <a:lnTo>
                    <a:pt x="129017" y="116305"/>
                  </a:lnTo>
                  <a:lnTo>
                    <a:pt x="121493" y="125456"/>
                  </a:lnTo>
                  <a:lnTo>
                    <a:pt x="114030" y="134004"/>
                  </a:lnTo>
                  <a:lnTo>
                    <a:pt x="105385" y="140927"/>
                  </a:lnTo>
                  <a:lnTo>
                    <a:pt x="95950" y="146765"/>
                  </a:lnTo>
                  <a:lnTo>
                    <a:pt x="85990" y="151880"/>
                  </a:lnTo>
                  <a:lnTo>
                    <a:pt x="85468" y="155291"/>
                  </a:lnTo>
                  <a:lnTo>
                    <a:pt x="91237" y="157565"/>
                  </a:lnTo>
                  <a:lnTo>
                    <a:pt x="101200" y="159080"/>
                  </a:lnTo>
                  <a:lnTo>
                    <a:pt x="111513" y="158867"/>
                  </a:lnTo>
                  <a:lnTo>
                    <a:pt x="122059" y="157502"/>
                  </a:lnTo>
                  <a:lnTo>
                    <a:pt x="132760" y="155368"/>
                  </a:lnTo>
                  <a:lnTo>
                    <a:pt x="144788" y="153945"/>
                  </a:lnTo>
                  <a:lnTo>
                    <a:pt x="157701" y="152997"/>
                  </a:lnTo>
                  <a:lnTo>
                    <a:pt x="198209" y="1511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2225289" y="1927023"/>
              <a:ext cx="22024" cy="231243"/>
            </a:xfrm>
            <a:custGeom>
              <a:avLst/>
              <a:gdLst/>
              <a:ahLst/>
              <a:cxnLst/>
              <a:rect l="0" t="0" r="0" b="0"/>
              <a:pathLst>
                <a:path w="22024" h="231243">
                  <a:moveTo>
                    <a:pt x="0" y="0"/>
                  </a:moveTo>
                  <a:lnTo>
                    <a:pt x="5846" y="17536"/>
                  </a:lnTo>
                  <a:lnTo>
                    <a:pt x="8791" y="28820"/>
                  </a:lnTo>
                  <a:lnTo>
                    <a:pt x="15327" y="57671"/>
                  </a:lnTo>
                  <a:lnTo>
                    <a:pt x="16335" y="72705"/>
                  </a:lnTo>
                  <a:lnTo>
                    <a:pt x="15784" y="87622"/>
                  </a:lnTo>
                  <a:lnTo>
                    <a:pt x="14194" y="102461"/>
                  </a:lnTo>
                  <a:lnTo>
                    <a:pt x="13133" y="118471"/>
                  </a:lnTo>
                  <a:lnTo>
                    <a:pt x="12426" y="135262"/>
                  </a:lnTo>
                  <a:lnTo>
                    <a:pt x="11954" y="152573"/>
                  </a:lnTo>
                  <a:lnTo>
                    <a:pt x="12864" y="167785"/>
                  </a:lnTo>
                  <a:lnTo>
                    <a:pt x="14693" y="181596"/>
                  </a:lnTo>
                  <a:lnTo>
                    <a:pt x="22023" y="2312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2148208" y="2015569"/>
              <a:ext cx="187198" cy="21570"/>
            </a:xfrm>
            <a:custGeom>
              <a:avLst/>
              <a:gdLst/>
              <a:ahLst/>
              <a:cxnLst/>
              <a:rect l="0" t="0" r="0" b="0"/>
              <a:pathLst>
                <a:path w="187198" h="21570">
                  <a:moveTo>
                    <a:pt x="0" y="10558"/>
                  </a:moveTo>
                  <a:lnTo>
                    <a:pt x="23383" y="4712"/>
                  </a:lnTo>
                  <a:lnTo>
                    <a:pt x="36388" y="2990"/>
                  </a:lnTo>
                  <a:lnTo>
                    <a:pt x="51176" y="1842"/>
                  </a:lnTo>
                  <a:lnTo>
                    <a:pt x="67152" y="1077"/>
                  </a:lnTo>
                  <a:lnTo>
                    <a:pt x="97954" y="226"/>
                  </a:lnTo>
                  <a:lnTo>
                    <a:pt x="113020" y="0"/>
                  </a:lnTo>
                  <a:lnTo>
                    <a:pt x="126734" y="1072"/>
                  </a:lnTo>
                  <a:lnTo>
                    <a:pt x="139547" y="3010"/>
                  </a:lnTo>
                  <a:lnTo>
                    <a:pt x="187197" y="215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2464618" y="1876790"/>
              <a:ext cx="201135" cy="369569"/>
            </a:xfrm>
            <a:custGeom>
              <a:avLst/>
              <a:gdLst/>
              <a:ahLst/>
              <a:cxnLst/>
              <a:rect l="0" t="0" r="0" b="0"/>
              <a:pathLst>
                <a:path w="201135" h="369569">
                  <a:moveTo>
                    <a:pt x="168099" y="83267"/>
                  </a:moveTo>
                  <a:lnTo>
                    <a:pt x="173944" y="65730"/>
                  </a:lnTo>
                  <a:lnTo>
                    <a:pt x="173220" y="56894"/>
                  </a:lnTo>
                  <a:lnTo>
                    <a:pt x="170289" y="47333"/>
                  </a:lnTo>
                  <a:lnTo>
                    <a:pt x="165889" y="37288"/>
                  </a:lnTo>
                  <a:lnTo>
                    <a:pt x="159284" y="28144"/>
                  </a:lnTo>
                  <a:lnTo>
                    <a:pt x="151211" y="19601"/>
                  </a:lnTo>
                  <a:lnTo>
                    <a:pt x="142158" y="11459"/>
                  </a:lnTo>
                  <a:lnTo>
                    <a:pt x="130005" y="6031"/>
                  </a:lnTo>
                  <a:lnTo>
                    <a:pt x="115786" y="2412"/>
                  </a:lnTo>
                  <a:lnTo>
                    <a:pt x="100189" y="0"/>
                  </a:lnTo>
                  <a:lnTo>
                    <a:pt x="84897" y="838"/>
                  </a:lnTo>
                  <a:lnTo>
                    <a:pt x="69808" y="3845"/>
                  </a:lnTo>
                  <a:lnTo>
                    <a:pt x="54855" y="8296"/>
                  </a:lnTo>
                  <a:lnTo>
                    <a:pt x="42439" y="14934"/>
                  </a:lnTo>
                  <a:lnTo>
                    <a:pt x="31715" y="23029"/>
                  </a:lnTo>
                  <a:lnTo>
                    <a:pt x="22118" y="32097"/>
                  </a:lnTo>
                  <a:lnTo>
                    <a:pt x="14497" y="41813"/>
                  </a:lnTo>
                  <a:lnTo>
                    <a:pt x="8193" y="51961"/>
                  </a:lnTo>
                  <a:lnTo>
                    <a:pt x="2767" y="62396"/>
                  </a:lnTo>
                  <a:lnTo>
                    <a:pt x="373" y="73024"/>
                  </a:lnTo>
                  <a:lnTo>
                    <a:pt x="0" y="83779"/>
                  </a:lnTo>
                  <a:lnTo>
                    <a:pt x="975" y="94620"/>
                  </a:lnTo>
                  <a:lnTo>
                    <a:pt x="4072" y="104294"/>
                  </a:lnTo>
                  <a:lnTo>
                    <a:pt x="8584" y="113191"/>
                  </a:lnTo>
                  <a:lnTo>
                    <a:pt x="14039" y="121569"/>
                  </a:lnTo>
                  <a:lnTo>
                    <a:pt x="22569" y="127154"/>
                  </a:lnTo>
                  <a:lnTo>
                    <a:pt x="33151" y="130878"/>
                  </a:lnTo>
                  <a:lnTo>
                    <a:pt x="45099" y="133360"/>
                  </a:lnTo>
                  <a:lnTo>
                    <a:pt x="59182" y="133792"/>
                  </a:lnTo>
                  <a:lnTo>
                    <a:pt x="74688" y="132856"/>
                  </a:lnTo>
                  <a:lnTo>
                    <a:pt x="91143" y="131008"/>
                  </a:lnTo>
                  <a:lnTo>
                    <a:pt x="104560" y="127330"/>
                  </a:lnTo>
                  <a:lnTo>
                    <a:pt x="115952" y="122430"/>
                  </a:lnTo>
                  <a:lnTo>
                    <a:pt x="125993" y="116717"/>
                  </a:lnTo>
                  <a:lnTo>
                    <a:pt x="135134" y="110461"/>
                  </a:lnTo>
                  <a:lnTo>
                    <a:pt x="143676" y="103843"/>
                  </a:lnTo>
                  <a:lnTo>
                    <a:pt x="151817" y="96985"/>
                  </a:lnTo>
                  <a:lnTo>
                    <a:pt x="158468" y="97306"/>
                  </a:lnTo>
                  <a:lnTo>
                    <a:pt x="164125" y="102415"/>
                  </a:lnTo>
                  <a:lnTo>
                    <a:pt x="169120" y="110714"/>
                  </a:lnTo>
                  <a:lnTo>
                    <a:pt x="172450" y="122365"/>
                  </a:lnTo>
                  <a:lnTo>
                    <a:pt x="174670" y="136249"/>
                  </a:lnTo>
                  <a:lnTo>
                    <a:pt x="176150" y="151623"/>
                  </a:lnTo>
                  <a:lnTo>
                    <a:pt x="177137" y="167990"/>
                  </a:lnTo>
                  <a:lnTo>
                    <a:pt x="178233" y="202489"/>
                  </a:lnTo>
                  <a:lnTo>
                    <a:pt x="179749" y="217806"/>
                  </a:lnTo>
                  <a:lnTo>
                    <a:pt x="181983" y="231688"/>
                  </a:lnTo>
                  <a:lnTo>
                    <a:pt x="184696" y="244614"/>
                  </a:lnTo>
                  <a:lnTo>
                    <a:pt x="186505" y="258124"/>
                  </a:lnTo>
                  <a:lnTo>
                    <a:pt x="187710" y="272026"/>
                  </a:lnTo>
                  <a:lnTo>
                    <a:pt x="188514" y="286187"/>
                  </a:lnTo>
                  <a:lnTo>
                    <a:pt x="190274" y="300522"/>
                  </a:lnTo>
                  <a:lnTo>
                    <a:pt x="201134" y="36956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2742832" y="1940901"/>
              <a:ext cx="217040" cy="283699"/>
            </a:xfrm>
            <a:custGeom>
              <a:avLst/>
              <a:gdLst/>
              <a:ahLst/>
              <a:cxnLst/>
              <a:rect l="0" t="0" r="0" b="0"/>
              <a:pathLst>
                <a:path w="217040" h="283699">
                  <a:moveTo>
                    <a:pt x="44047" y="63203"/>
                  </a:moveTo>
                  <a:lnTo>
                    <a:pt x="32355" y="86585"/>
                  </a:lnTo>
                  <a:lnTo>
                    <a:pt x="27688" y="98367"/>
                  </a:lnTo>
                  <a:lnTo>
                    <a:pt x="23353" y="111116"/>
                  </a:lnTo>
                  <a:lnTo>
                    <a:pt x="19239" y="124509"/>
                  </a:lnTo>
                  <a:lnTo>
                    <a:pt x="16497" y="139555"/>
                  </a:lnTo>
                  <a:lnTo>
                    <a:pt x="14669" y="155703"/>
                  </a:lnTo>
                  <a:lnTo>
                    <a:pt x="13450" y="172587"/>
                  </a:lnTo>
                  <a:lnTo>
                    <a:pt x="13861" y="188736"/>
                  </a:lnTo>
                  <a:lnTo>
                    <a:pt x="15358" y="204396"/>
                  </a:lnTo>
                  <a:lnTo>
                    <a:pt x="17580" y="219731"/>
                  </a:lnTo>
                  <a:lnTo>
                    <a:pt x="22732" y="233624"/>
                  </a:lnTo>
                  <a:lnTo>
                    <a:pt x="29837" y="246557"/>
                  </a:lnTo>
                  <a:lnTo>
                    <a:pt x="38244" y="258849"/>
                  </a:lnTo>
                  <a:lnTo>
                    <a:pt x="48743" y="268268"/>
                  </a:lnTo>
                  <a:lnTo>
                    <a:pt x="60636" y="275770"/>
                  </a:lnTo>
                  <a:lnTo>
                    <a:pt x="73459" y="281995"/>
                  </a:lnTo>
                  <a:lnTo>
                    <a:pt x="86901" y="283698"/>
                  </a:lnTo>
                  <a:lnTo>
                    <a:pt x="100757" y="282387"/>
                  </a:lnTo>
                  <a:lnTo>
                    <a:pt x="114888" y="279065"/>
                  </a:lnTo>
                  <a:lnTo>
                    <a:pt x="129203" y="273180"/>
                  </a:lnTo>
                  <a:lnTo>
                    <a:pt x="143641" y="265586"/>
                  </a:lnTo>
                  <a:lnTo>
                    <a:pt x="158159" y="256853"/>
                  </a:lnTo>
                  <a:lnTo>
                    <a:pt x="170286" y="248584"/>
                  </a:lnTo>
                  <a:lnTo>
                    <a:pt x="180817" y="240625"/>
                  </a:lnTo>
                  <a:lnTo>
                    <a:pt x="190285" y="232871"/>
                  </a:lnTo>
                  <a:lnTo>
                    <a:pt x="197820" y="224032"/>
                  </a:lnTo>
                  <a:lnTo>
                    <a:pt x="204067" y="214468"/>
                  </a:lnTo>
                  <a:lnTo>
                    <a:pt x="209455" y="204422"/>
                  </a:lnTo>
                  <a:lnTo>
                    <a:pt x="213048" y="191607"/>
                  </a:lnTo>
                  <a:lnTo>
                    <a:pt x="215442" y="176946"/>
                  </a:lnTo>
                  <a:lnTo>
                    <a:pt x="217039" y="161055"/>
                  </a:lnTo>
                  <a:lnTo>
                    <a:pt x="215656" y="144343"/>
                  </a:lnTo>
                  <a:lnTo>
                    <a:pt x="212287" y="127084"/>
                  </a:lnTo>
                  <a:lnTo>
                    <a:pt x="207594" y="109461"/>
                  </a:lnTo>
                  <a:lnTo>
                    <a:pt x="202019" y="95265"/>
                  </a:lnTo>
                  <a:lnTo>
                    <a:pt x="195855" y="83354"/>
                  </a:lnTo>
                  <a:lnTo>
                    <a:pt x="189298" y="72966"/>
                  </a:lnTo>
                  <a:lnTo>
                    <a:pt x="182480" y="63594"/>
                  </a:lnTo>
                  <a:lnTo>
                    <a:pt x="175488" y="54899"/>
                  </a:lnTo>
                  <a:lnTo>
                    <a:pt x="168379" y="46655"/>
                  </a:lnTo>
                  <a:lnTo>
                    <a:pt x="158746" y="38713"/>
                  </a:lnTo>
                  <a:lnTo>
                    <a:pt x="147430" y="30970"/>
                  </a:lnTo>
                  <a:lnTo>
                    <a:pt x="134992" y="23362"/>
                  </a:lnTo>
                  <a:lnTo>
                    <a:pt x="123030" y="17066"/>
                  </a:lnTo>
                  <a:lnTo>
                    <a:pt x="111384" y="11645"/>
                  </a:lnTo>
                  <a:lnTo>
                    <a:pt x="99950" y="6808"/>
                  </a:lnTo>
                  <a:lnTo>
                    <a:pt x="87433" y="3583"/>
                  </a:lnTo>
                  <a:lnTo>
                    <a:pt x="74195" y="1433"/>
                  </a:lnTo>
                  <a:lnTo>
                    <a:pt x="60475" y="0"/>
                  </a:lnTo>
                  <a:lnTo>
                    <a:pt x="47658" y="1491"/>
                  </a:lnTo>
                  <a:lnTo>
                    <a:pt x="35442" y="4933"/>
                  </a:lnTo>
                  <a:lnTo>
                    <a:pt x="0" y="191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2974075" y="1822212"/>
              <a:ext cx="209221" cy="160085"/>
            </a:xfrm>
            <a:custGeom>
              <a:avLst/>
              <a:gdLst/>
              <a:ahLst/>
              <a:cxnLst/>
              <a:rect l="0" t="0" r="0" b="0"/>
              <a:pathLst>
                <a:path w="209221" h="160085">
                  <a:moveTo>
                    <a:pt x="0" y="38741"/>
                  </a:moveTo>
                  <a:lnTo>
                    <a:pt x="11692" y="15359"/>
                  </a:lnTo>
                  <a:lnTo>
                    <a:pt x="20030" y="8471"/>
                  </a:lnTo>
                  <a:lnTo>
                    <a:pt x="30482" y="3879"/>
                  </a:lnTo>
                  <a:lnTo>
                    <a:pt x="42345" y="818"/>
                  </a:lnTo>
                  <a:lnTo>
                    <a:pt x="53924" y="0"/>
                  </a:lnTo>
                  <a:lnTo>
                    <a:pt x="65313" y="679"/>
                  </a:lnTo>
                  <a:lnTo>
                    <a:pt x="76577" y="2355"/>
                  </a:lnTo>
                  <a:lnTo>
                    <a:pt x="86533" y="7143"/>
                  </a:lnTo>
                  <a:lnTo>
                    <a:pt x="95618" y="14005"/>
                  </a:lnTo>
                  <a:lnTo>
                    <a:pt x="104121" y="22250"/>
                  </a:lnTo>
                  <a:lnTo>
                    <a:pt x="111013" y="32641"/>
                  </a:lnTo>
                  <a:lnTo>
                    <a:pt x="116832" y="44463"/>
                  </a:lnTo>
                  <a:lnTo>
                    <a:pt x="121934" y="57238"/>
                  </a:lnTo>
                  <a:lnTo>
                    <a:pt x="124112" y="69425"/>
                  </a:lnTo>
                  <a:lnTo>
                    <a:pt x="124341" y="81220"/>
                  </a:lnTo>
                  <a:lnTo>
                    <a:pt x="123270" y="92754"/>
                  </a:lnTo>
                  <a:lnTo>
                    <a:pt x="120109" y="104114"/>
                  </a:lnTo>
                  <a:lnTo>
                    <a:pt x="115554" y="115358"/>
                  </a:lnTo>
                  <a:lnTo>
                    <a:pt x="110071" y="126524"/>
                  </a:lnTo>
                  <a:lnTo>
                    <a:pt x="102745" y="136415"/>
                  </a:lnTo>
                  <a:lnTo>
                    <a:pt x="94190" y="145457"/>
                  </a:lnTo>
                  <a:lnTo>
                    <a:pt x="84817" y="153931"/>
                  </a:lnTo>
                  <a:lnTo>
                    <a:pt x="84685" y="158357"/>
                  </a:lnTo>
                  <a:lnTo>
                    <a:pt x="90715" y="160084"/>
                  </a:lnTo>
                  <a:lnTo>
                    <a:pt x="138503" y="159911"/>
                  </a:lnTo>
                  <a:lnTo>
                    <a:pt x="151064" y="158673"/>
                  </a:lnTo>
                  <a:lnTo>
                    <a:pt x="209220" y="14885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3337457" y="2015115"/>
              <a:ext cx="121128" cy="22024"/>
            </a:xfrm>
            <a:custGeom>
              <a:avLst/>
              <a:gdLst/>
              <a:ahLst/>
              <a:cxnLst/>
              <a:rect l="0" t="0" r="0" b="0"/>
              <a:pathLst>
                <a:path w="121128" h="22024">
                  <a:moveTo>
                    <a:pt x="0" y="22023"/>
                  </a:moveTo>
                  <a:lnTo>
                    <a:pt x="23382" y="16178"/>
                  </a:lnTo>
                  <a:lnTo>
                    <a:pt x="35165" y="14456"/>
                  </a:lnTo>
                  <a:lnTo>
                    <a:pt x="47913" y="13308"/>
                  </a:lnTo>
                  <a:lnTo>
                    <a:pt x="61306" y="12543"/>
                  </a:lnTo>
                  <a:lnTo>
                    <a:pt x="73906" y="10809"/>
                  </a:lnTo>
                  <a:lnTo>
                    <a:pt x="85975" y="8429"/>
                  </a:lnTo>
                  <a:lnTo>
                    <a:pt x="12112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3304422" y="2103208"/>
              <a:ext cx="198209" cy="22024"/>
            </a:xfrm>
            <a:custGeom>
              <a:avLst/>
              <a:gdLst/>
              <a:ahLst/>
              <a:cxnLst/>
              <a:rect l="0" t="0" r="0" b="0"/>
              <a:pathLst>
                <a:path w="198209" h="22024">
                  <a:moveTo>
                    <a:pt x="0" y="0"/>
                  </a:moveTo>
                  <a:lnTo>
                    <a:pt x="29229" y="0"/>
                  </a:lnTo>
                  <a:lnTo>
                    <a:pt x="43956" y="1223"/>
                  </a:lnTo>
                  <a:lnTo>
                    <a:pt x="59892" y="3262"/>
                  </a:lnTo>
                  <a:lnTo>
                    <a:pt x="76633" y="5845"/>
                  </a:lnTo>
                  <a:lnTo>
                    <a:pt x="93912" y="7567"/>
                  </a:lnTo>
                  <a:lnTo>
                    <a:pt x="111548" y="8715"/>
                  </a:lnTo>
                  <a:lnTo>
                    <a:pt x="129423" y="9481"/>
                  </a:lnTo>
                  <a:lnTo>
                    <a:pt x="145010" y="11214"/>
                  </a:lnTo>
                  <a:lnTo>
                    <a:pt x="159073" y="13594"/>
                  </a:lnTo>
                  <a:lnTo>
                    <a:pt x="198208" y="220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3672235" y="1960057"/>
              <a:ext cx="248835" cy="229583"/>
            </a:xfrm>
            <a:custGeom>
              <a:avLst/>
              <a:gdLst/>
              <a:ahLst/>
              <a:cxnLst/>
              <a:rect l="0" t="0" r="0" b="0"/>
              <a:pathLst>
                <a:path w="248835" h="229583">
                  <a:moveTo>
                    <a:pt x="138719" y="0"/>
                  </a:moveTo>
                  <a:lnTo>
                    <a:pt x="121182" y="5846"/>
                  </a:lnTo>
                  <a:lnTo>
                    <a:pt x="111122" y="10015"/>
                  </a:lnTo>
                  <a:lnTo>
                    <a:pt x="99521" y="15241"/>
                  </a:lnTo>
                  <a:lnTo>
                    <a:pt x="86894" y="21173"/>
                  </a:lnTo>
                  <a:lnTo>
                    <a:pt x="76028" y="27574"/>
                  </a:lnTo>
                  <a:lnTo>
                    <a:pt x="66338" y="34288"/>
                  </a:lnTo>
                  <a:lnTo>
                    <a:pt x="57430" y="41211"/>
                  </a:lnTo>
                  <a:lnTo>
                    <a:pt x="49045" y="48274"/>
                  </a:lnTo>
                  <a:lnTo>
                    <a:pt x="41007" y="55430"/>
                  </a:lnTo>
                  <a:lnTo>
                    <a:pt x="33202" y="62647"/>
                  </a:lnTo>
                  <a:lnTo>
                    <a:pt x="25552" y="72352"/>
                  </a:lnTo>
                  <a:lnTo>
                    <a:pt x="18004" y="83717"/>
                  </a:lnTo>
                  <a:lnTo>
                    <a:pt x="10526" y="96187"/>
                  </a:lnTo>
                  <a:lnTo>
                    <a:pt x="5540" y="109394"/>
                  </a:lnTo>
                  <a:lnTo>
                    <a:pt x="2216" y="123094"/>
                  </a:lnTo>
                  <a:lnTo>
                    <a:pt x="0" y="137120"/>
                  </a:lnTo>
                  <a:lnTo>
                    <a:pt x="970" y="151366"/>
                  </a:lnTo>
                  <a:lnTo>
                    <a:pt x="4063" y="165756"/>
                  </a:lnTo>
                  <a:lnTo>
                    <a:pt x="8573" y="180244"/>
                  </a:lnTo>
                  <a:lnTo>
                    <a:pt x="16473" y="192350"/>
                  </a:lnTo>
                  <a:lnTo>
                    <a:pt x="26634" y="202867"/>
                  </a:lnTo>
                  <a:lnTo>
                    <a:pt x="38302" y="212326"/>
                  </a:lnTo>
                  <a:lnTo>
                    <a:pt x="53422" y="218632"/>
                  </a:lnTo>
                  <a:lnTo>
                    <a:pt x="70843" y="222835"/>
                  </a:lnTo>
                  <a:lnTo>
                    <a:pt x="89797" y="225638"/>
                  </a:lnTo>
                  <a:lnTo>
                    <a:pt x="109775" y="227506"/>
                  </a:lnTo>
                  <a:lnTo>
                    <a:pt x="130434" y="228752"/>
                  </a:lnTo>
                  <a:lnTo>
                    <a:pt x="151549" y="229582"/>
                  </a:lnTo>
                  <a:lnTo>
                    <a:pt x="170519" y="228912"/>
                  </a:lnTo>
                  <a:lnTo>
                    <a:pt x="188059" y="227242"/>
                  </a:lnTo>
                  <a:lnTo>
                    <a:pt x="248834" y="22023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4031185" y="1785403"/>
              <a:ext cx="220232" cy="196678"/>
            </a:xfrm>
            <a:custGeom>
              <a:avLst/>
              <a:gdLst/>
              <a:ahLst/>
              <a:cxnLst/>
              <a:rect l="0" t="0" r="0" b="0"/>
              <a:pathLst>
                <a:path w="220232" h="196678">
                  <a:moveTo>
                    <a:pt x="0" y="9481"/>
                  </a:moveTo>
                  <a:lnTo>
                    <a:pt x="23383" y="3635"/>
                  </a:lnTo>
                  <a:lnTo>
                    <a:pt x="35165" y="1913"/>
                  </a:lnTo>
                  <a:lnTo>
                    <a:pt x="47913" y="765"/>
                  </a:lnTo>
                  <a:lnTo>
                    <a:pt x="61306" y="0"/>
                  </a:lnTo>
                  <a:lnTo>
                    <a:pt x="73906" y="1937"/>
                  </a:lnTo>
                  <a:lnTo>
                    <a:pt x="85976" y="5675"/>
                  </a:lnTo>
                  <a:lnTo>
                    <a:pt x="97693" y="10614"/>
                  </a:lnTo>
                  <a:lnTo>
                    <a:pt x="105505" y="18801"/>
                  </a:lnTo>
                  <a:lnTo>
                    <a:pt x="110712" y="29153"/>
                  </a:lnTo>
                  <a:lnTo>
                    <a:pt x="114184" y="40948"/>
                  </a:lnTo>
                  <a:lnTo>
                    <a:pt x="112828" y="52482"/>
                  </a:lnTo>
                  <a:lnTo>
                    <a:pt x="108253" y="63842"/>
                  </a:lnTo>
                  <a:lnTo>
                    <a:pt x="101533" y="75086"/>
                  </a:lnTo>
                  <a:lnTo>
                    <a:pt x="94606" y="85029"/>
                  </a:lnTo>
                  <a:lnTo>
                    <a:pt x="87541" y="94104"/>
                  </a:lnTo>
                  <a:lnTo>
                    <a:pt x="80384" y="102602"/>
                  </a:lnTo>
                  <a:lnTo>
                    <a:pt x="71942" y="110714"/>
                  </a:lnTo>
                  <a:lnTo>
                    <a:pt x="62643" y="118569"/>
                  </a:lnTo>
                  <a:lnTo>
                    <a:pt x="52774" y="126252"/>
                  </a:lnTo>
                  <a:lnTo>
                    <a:pt x="43747" y="133822"/>
                  </a:lnTo>
                  <a:lnTo>
                    <a:pt x="35282" y="141315"/>
                  </a:lnTo>
                  <a:lnTo>
                    <a:pt x="27192" y="148758"/>
                  </a:lnTo>
                  <a:lnTo>
                    <a:pt x="25469" y="156166"/>
                  </a:lnTo>
                  <a:lnTo>
                    <a:pt x="27991" y="163553"/>
                  </a:lnTo>
                  <a:lnTo>
                    <a:pt x="33343" y="170924"/>
                  </a:lnTo>
                  <a:lnTo>
                    <a:pt x="43028" y="177061"/>
                  </a:lnTo>
                  <a:lnTo>
                    <a:pt x="55603" y="182376"/>
                  </a:lnTo>
                  <a:lnTo>
                    <a:pt x="70103" y="187144"/>
                  </a:lnTo>
                  <a:lnTo>
                    <a:pt x="85888" y="190321"/>
                  </a:lnTo>
                  <a:lnTo>
                    <a:pt x="102528" y="192440"/>
                  </a:lnTo>
                  <a:lnTo>
                    <a:pt x="119740" y="193853"/>
                  </a:lnTo>
                  <a:lnTo>
                    <a:pt x="138555" y="194794"/>
                  </a:lnTo>
                  <a:lnTo>
                    <a:pt x="220231" y="19667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1245423" y="2466589"/>
              <a:ext cx="160619" cy="342849"/>
            </a:xfrm>
            <a:custGeom>
              <a:avLst/>
              <a:gdLst/>
              <a:ahLst/>
              <a:cxnLst/>
              <a:rect l="0" t="0" r="0" b="0"/>
              <a:pathLst>
                <a:path w="160619" h="342849">
                  <a:moveTo>
                    <a:pt x="65907" y="0"/>
                  </a:moveTo>
                  <a:lnTo>
                    <a:pt x="36678" y="5846"/>
                  </a:lnTo>
                  <a:lnTo>
                    <a:pt x="25621" y="10015"/>
                  </a:lnTo>
                  <a:lnTo>
                    <a:pt x="15803" y="15241"/>
                  </a:lnTo>
                  <a:lnTo>
                    <a:pt x="6811" y="21172"/>
                  </a:lnTo>
                  <a:lnTo>
                    <a:pt x="2039" y="28797"/>
                  </a:lnTo>
                  <a:lnTo>
                    <a:pt x="82" y="37551"/>
                  </a:lnTo>
                  <a:lnTo>
                    <a:pt x="0" y="47057"/>
                  </a:lnTo>
                  <a:lnTo>
                    <a:pt x="2393" y="58289"/>
                  </a:lnTo>
                  <a:lnTo>
                    <a:pt x="6435" y="70670"/>
                  </a:lnTo>
                  <a:lnTo>
                    <a:pt x="11577" y="83819"/>
                  </a:lnTo>
                  <a:lnTo>
                    <a:pt x="17452" y="95031"/>
                  </a:lnTo>
                  <a:lnTo>
                    <a:pt x="23815" y="104954"/>
                  </a:lnTo>
                  <a:lnTo>
                    <a:pt x="30505" y="114015"/>
                  </a:lnTo>
                  <a:lnTo>
                    <a:pt x="37411" y="122504"/>
                  </a:lnTo>
                  <a:lnTo>
                    <a:pt x="44463" y="130609"/>
                  </a:lnTo>
                  <a:lnTo>
                    <a:pt x="51611" y="138460"/>
                  </a:lnTo>
                  <a:lnTo>
                    <a:pt x="58823" y="147365"/>
                  </a:lnTo>
                  <a:lnTo>
                    <a:pt x="66078" y="156972"/>
                  </a:lnTo>
                  <a:lnTo>
                    <a:pt x="73362" y="167047"/>
                  </a:lnTo>
                  <a:lnTo>
                    <a:pt x="80665" y="176210"/>
                  </a:lnTo>
                  <a:lnTo>
                    <a:pt x="87981" y="184766"/>
                  </a:lnTo>
                  <a:lnTo>
                    <a:pt x="95305" y="192918"/>
                  </a:lnTo>
                  <a:lnTo>
                    <a:pt x="102634" y="202022"/>
                  </a:lnTo>
                  <a:lnTo>
                    <a:pt x="109968" y="211763"/>
                  </a:lnTo>
                  <a:lnTo>
                    <a:pt x="117304" y="221926"/>
                  </a:lnTo>
                  <a:lnTo>
                    <a:pt x="124642" y="234820"/>
                  </a:lnTo>
                  <a:lnTo>
                    <a:pt x="131980" y="249533"/>
                  </a:lnTo>
                  <a:lnTo>
                    <a:pt x="139320" y="265460"/>
                  </a:lnTo>
                  <a:lnTo>
                    <a:pt x="141766" y="280971"/>
                  </a:lnTo>
                  <a:lnTo>
                    <a:pt x="140950" y="296206"/>
                  </a:lnTo>
                  <a:lnTo>
                    <a:pt x="137958" y="311257"/>
                  </a:lnTo>
                  <a:lnTo>
                    <a:pt x="132294" y="322514"/>
                  </a:lnTo>
                  <a:lnTo>
                    <a:pt x="124847" y="331243"/>
                  </a:lnTo>
                  <a:lnTo>
                    <a:pt x="116212" y="338285"/>
                  </a:lnTo>
                  <a:lnTo>
                    <a:pt x="106784" y="341757"/>
                  </a:lnTo>
                  <a:lnTo>
                    <a:pt x="96829" y="342848"/>
                  </a:lnTo>
                  <a:lnTo>
                    <a:pt x="86521" y="342351"/>
                  </a:lnTo>
                  <a:lnTo>
                    <a:pt x="75979" y="339573"/>
                  </a:lnTo>
                  <a:lnTo>
                    <a:pt x="65281" y="335274"/>
                  </a:lnTo>
                  <a:lnTo>
                    <a:pt x="54478" y="329961"/>
                  </a:lnTo>
                  <a:lnTo>
                    <a:pt x="46052" y="322749"/>
                  </a:lnTo>
                  <a:lnTo>
                    <a:pt x="39212" y="314270"/>
                  </a:lnTo>
                  <a:lnTo>
                    <a:pt x="33428" y="304947"/>
                  </a:lnTo>
                  <a:lnTo>
                    <a:pt x="30796" y="293838"/>
                  </a:lnTo>
                  <a:lnTo>
                    <a:pt x="30264" y="281537"/>
                  </a:lnTo>
                  <a:lnTo>
                    <a:pt x="31133" y="268443"/>
                  </a:lnTo>
                  <a:lnTo>
                    <a:pt x="35383" y="254819"/>
                  </a:lnTo>
                  <a:lnTo>
                    <a:pt x="41887" y="240843"/>
                  </a:lnTo>
                  <a:lnTo>
                    <a:pt x="49894" y="226632"/>
                  </a:lnTo>
                  <a:lnTo>
                    <a:pt x="58902" y="214710"/>
                  </a:lnTo>
                  <a:lnTo>
                    <a:pt x="68578" y="204315"/>
                  </a:lnTo>
                  <a:lnTo>
                    <a:pt x="87893" y="186240"/>
                  </a:lnTo>
                  <a:lnTo>
                    <a:pt x="120232" y="154698"/>
                  </a:lnTo>
                  <a:lnTo>
                    <a:pt x="127817" y="147178"/>
                  </a:lnTo>
                  <a:lnTo>
                    <a:pt x="135321" y="137271"/>
                  </a:lnTo>
                  <a:lnTo>
                    <a:pt x="142771" y="125772"/>
                  </a:lnTo>
                  <a:lnTo>
                    <a:pt x="150184" y="113212"/>
                  </a:lnTo>
                  <a:lnTo>
                    <a:pt x="155126" y="99945"/>
                  </a:lnTo>
                  <a:lnTo>
                    <a:pt x="158421" y="86206"/>
                  </a:lnTo>
                  <a:lnTo>
                    <a:pt x="160618" y="72153"/>
                  </a:lnTo>
                  <a:lnTo>
                    <a:pt x="159635" y="60337"/>
                  </a:lnTo>
                  <a:lnTo>
                    <a:pt x="156533" y="50013"/>
                  </a:lnTo>
                  <a:lnTo>
                    <a:pt x="152018" y="40683"/>
                  </a:lnTo>
                  <a:lnTo>
                    <a:pt x="145337" y="33240"/>
                  </a:lnTo>
                  <a:lnTo>
                    <a:pt x="137213" y="27054"/>
                  </a:lnTo>
                  <a:lnTo>
                    <a:pt x="87930" y="11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1509538" y="2521647"/>
              <a:ext cx="43379" cy="297313"/>
            </a:xfrm>
            <a:custGeom>
              <a:avLst/>
              <a:gdLst/>
              <a:ahLst/>
              <a:cxnLst/>
              <a:rect l="0" t="0" r="0" b="0"/>
              <a:pathLst>
                <a:path w="43379" h="297313">
                  <a:moveTo>
                    <a:pt x="0" y="0"/>
                  </a:moveTo>
                  <a:lnTo>
                    <a:pt x="11691" y="17537"/>
                  </a:lnTo>
                  <a:lnTo>
                    <a:pt x="16358" y="27597"/>
                  </a:lnTo>
                  <a:lnTo>
                    <a:pt x="20694" y="39197"/>
                  </a:lnTo>
                  <a:lnTo>
                    <a:pt x="24807" y="51825"/>
                  </a:lnTo>
                  <a:lnTo>
                    <a:pt x="28773" y="67585"/>
                  </a:lnTo>
                  <a:lnTo>
                    <a:pt x="32641" y="85432"/>
                  </a:lnTo>
                  <a:lnTo>
                    <a:pt x="36442" y="104672"/>
                  </a:lnTo>
                  <a:lnTo>
                    <a:pt x="38977" y="124839"/>
                  </a:lnTo>
                  <a:lnTo>
                    <a:pt x="40667" y="145625"/>
                  </a:lnTo>
                  <a:lnTo>
                    <a:pt x="41793" y="166823"/>
                  </a:lnTo>
                  <a:lnTo>
                    <a:pt x="43045" y="206690"/>
                  </a:lnTo>
                  <a:lnTo>
                    <a:pt x="43378" y="225886"/>
                  </a:lnTo>
                  <a:lnTo>
                    <a:pt x="42377" y="242354"/>
                  </a:lnTo>
                  <a:lnTo>
                    <a:pt x="40487" y="257002"/>
                  </a:lnTo>
                  <a:lnTo>
                    <a:pt x="33034" y="2973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1661223" y="2562286"/>
              <a:ext cx="207301" cy="223024"/>
            </a:xfrm>
            <a:custGeom>
              <a:avLst/>
              <a:gdLst/>
              <a:ahLst/>
              <a:cxnLst/>
              <a:rect l="0" t="0" r="0" b="0"/>
              <a:pathLst>
                <a:path w="207301" h="223024">
                  <a:moveTo>
                    <a:pt x="24500" y="25430"/>
                  </a:moveTo>
                  <a:lnTo>
                    <a:pt x="18654" y="42967"/>
                  </a:lnTo>
                  <a:lnTo>
                    <a:pt x="9259" y="67891"/>
                  </a:lnTo>
                  <a:lnTo>
                    <a:pt x="3327" y="83101"/>
                  </a:lnTo>
                  <a:lnTo>
                    <a:pt x="597" y="99359"/>
                  </a:lnTo>
                  <a:lnTo>
                    <a:pt x="0" y="116316"/>
                  </a:lnTo>
                  <a:lnTo>
                    <a:pt x="825" y="133737"/>
                  </a:lnTo>
                  <a:lnTo>
                    <a:pt x="3823" y="150246"/>
                  </a:lnTo>
                  <a:lnTo>
                    <a:pt x="8268" y="166145"/>
                  </a:lnTo>
                  <a:lnTo>
                    <a:pt x="13679" y="181639"/>
                  </a:lnTo>
                  <a:lnTo>
                    <a:pt x="22180" y="194415"/>
                  </a:lnTo>
                  <a:lnTo>
                    <a:pt x="32741" y="205380"/>
                  </a:lnTo>
                  <a:lnTo>
                    <a:pt x="44676" y="215137"/>
                  </a:lnTo>
                  <a:lnTo>
                    <a:pt x="58750" y="220417"/>
                  </a:lnTo>
                  <a:lnTo>
                    <a:pt x="74250" y="222715"/>
                  </a:lnTo>
                  <a:lnTo>
                    <a:pt x="90702" y="223023"/>
                  </a:lnTo>
                  <a:lnTo>
                    <a:pt x="106563" y="219557"/>
                  </a:lnTo>
                  <a:lnTo>
                    <a:pt x="122031" y="213577"/>
                  </a:lnTo>
                  <a:lnTo>
                    <a:pt x="137237" y="205919"/>
                  </a:lnTo>
                  <a:lnTo>
                    <a:pt x="149822" y="198367"/>
                  </a:lnTo>
                  <a:lnTo>
                    <a:pt x="160659" y="190885"/>
                  </a:lnTo>
                  <a:lnTo>
                    <a:pt x="170330" y="183450"/>
                  </a:lnTo>
                  <a:lnTo>
                    <a:pt x="179225" y="174823"/>
                  </a:lnTo>
                  <a:lnTo>
                    <a:pt x="187602" y="165401"/>
                  </a:lnTo>
                  <a:lnTo>
                    <a:pt x="195633" y="155450"/>
                  </a:lnTo>
                  <a:lnTo>
                    <a:pt x="200988" y="142697"/>
                  </a:lnTo>
                  <a:lnTo>
                    <a:pt x="204557" y="128079"/>
                  </a:lnTo>
                  <a:lnTo>
                    <a:pt x="206937" y="112215"/>
                  </a:lnTo>
                  <a:lnTo>
                    <a:pt x="207300" y="97969"/>
                  </a:lnTo>
                  <a:lnTo>
                    <a:pt x="206318" y="84801"/>
                  </a:lnTo>
                  <a:lnTo>
                    <a:pt x="204440" y="72352"/>
                  </a:lnTo>
                  <a:lnTo>
                    <a:pt x="199518" y="60382"/>
                  </a:lnTo>
                  <a:lnTo>
                    <a:pt x="192566" y="48731"/>
                  </a:lnTo>
                  <a:lnTo>
                    <a:pt x="184261" y="37294"/>
                  </a:lnTo>
                  <a:lnTo>
                    <a:pt x="173830" y="27222"/>
                  </a:lnTo>
                  <a:lnTo>
                    <a:pt x="161982" y="18060"/>
                  </a:lnTo>
                  <a:lnTo>
                    <a:pt x="149189" y="9505"/>
                  </a:lnTo>
                  <a:lnTo>
                    <a:pt x="134543" y="3802"/>
                  </a:lnTo>
                  <a:lnTo>
                    <a:pt x="118661" y="0"/>
                  </a:lnTo>
                  <a:lnTo>
                    <a:pt x="46523" y="340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1932214" y="2553974"/>
              <a:ext cx="228102" cy="234190"/>
            </a:xfrm>
            <a:custGeom>
              <a:avLst/>
              <a:gdLst/>
              <a:ahLst/>
              <a:cxnLst/>
              <a:rect l="0" t="0" r="0" b="0"/>
              <a:pathLst>
                <a:path w="228102" h="234190">
                  <a:moveTo>
                    <a:pt x="61832" y="33742"/>
                  </a:moveTo>
                  <a:lnTo>
                    <a:pt x="31179" y="79722"/>
                  </a:lnTo>
                  <a:lnTo>
                    <a:pt x="24268" y="92536"/>
                  </a:lnTo>
                  <a:lnTo>
                    <a:pt x="17213" y="107196"/>
                  </a:lnTo>
                  <a:lnTo>
                    <a:pt x="10063" y="123087"/>
                  </a:lnTo>
                  <a:lnTo>
                    <a:pt x="5296" y="138575"/>
                  </a:lnTo>
                  <a:lnTo>
                    <a:pt x="2119" y="153795"/>
                  </a:lnTo>
                  <a:lnTo>
                    <a:pt x="0" y="168835"/>
                  </a:lnTo>
                  <a:lnTo>
                    <a:pt x="2258" y="182533"/>
                  </a:lnTo>
                  <a:lnTo>
                    <a:pt x="7434" y="195335"/>
                  </a:lnTo>
                  <a:lnTo>
                    <a:pt x="14555" y="207540"/>
                  </a:lnTo>
                  <a:lnTo>
                    <a:pt x="25420" y="216900"/>
                  </a:lnTo>
                  <a:lnTo>
                    <a:pt x="38781" y="224364"/>
                  </a:lnTo>
                  <a:lnTo>
                    <a:pt x="53806" y="230563"/>
                  </a:lnTo>
                  <a:lnTo>
                    <a:pt x="69940" y="233473"/>
                  </a:lnTo>
                  <a:lnTo>
                    <a:pt x="86813" y="234189"/>
                  </a:lnTo>
                  <a:lnTo>
                    <a:pt x="104180" y="233443"/>
                  </a:lnTo>
                  <a:lnTo>
                    <a:pt x="119428" y="230498"/>
                  </a:lnTo>
                  <a:lnTo>
                    <a:pt x="133264" y="226088"/>
                  </a:lnTo>
                  <a:lnTo>
                    <a:pt x="146159" y="220701"/>
                  </a:lnTo>
                  <a:lnTo>
                    <a:pt x="157202" y="214663"/>
                  </a:lnTo>
                  <a:lnTo>
                    <a:pt x="167012" y="208190"/>
                  </a:lnTo>
                  <a:lnTo>
                    <a:pt x="175998" y="201428"/>
                  </a:lnTo>
                  <a:lnTo>
                    <a:pt x="184436" y="194473"/>
                  </a:lnTo>
                  <a:lnTo>
                    <a:pt x="192508" y="187390"/>
                  </a:lnTo>
                  <a:lnTo>
                    <a:pt x="200337" y="180220"/>
                  </a:lnTo>
                  <a:lnTo>
                    <a:pt x="208003" y="169323"/>
                  </a:lnTo>
                  <a:lnTo>
                    <a:pt x="215561" y="155941"/>
                  </a:lnTo>
                  <a:lnTo>
                    <a:pt x="223046" y="140902"/>
                  </a:lnTo>
                  <a:lnTo>
                    <a:pt x="226813" y="127205"/>
                  </a:lnTo>
                  <a:lnTo>
                    <a:pt x="228101" y="114403"/>
                  </a:lnTo>
                  <a:lnTo>
                    <a:pt x="227736" y="102198"/>
                  </a:lnTo>
                  <a:lnTo>
                    <a:pt x="225045" y="89168"/>
                  </a:lnTo>
                  <a:lnTo>
                    <a:pt x="220805" y="75587"/>
                  </a:lnTo>
                  <a:lnTo>
                    <a:pt x="215531" y="61639"/>
                  </a:lnTo>
                  <a:lnTo>
                    <a:pt x="209568" y="49893"/>
                  </a:lnTo>
                  <a:lnTo>
                    <a:pt x="203145" y="39615"/>
                  </a:lnTo>
                  <a:lnTo>
                    <a:pt x="196417" y="30317"/>
                  </a:lnTo>
                  <a:lnTo>
                    <a:pt x="185813" y="21671"/>
                  </a:lnTo>
                  <a:lnTo>
                    <a:pt x="172627" y="13459"/>
                  </a:lnTo>
                  <a:lnTo>
                    <a:pt x="157719" y="5538"/>
                  </a:lnTo>
                  <a:lnTo>
                    <a:pt x="141662" y="1481"/>
                  </a:lnTo>
                  <a:lnTo>
                    <a:pt x="124840" y="0"/>
                  </a:lnTo>
                  <a:lnTo>
                    <a:pt x="107508" y="236"/>
                  </a:lnTo>
                  <a:lnTo>
                    <a:pt x="92283" y="1616"/>
                  </a:lnTo>
                  <a:lnTo>
                    <a:pt x="78462" y="3760"/>
                  </a:lnTo>
                  <a:lnTo>
                    <a:pt x="39809" y="1171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2351084" y="2543670"/>
              <a:ext cx="28368" cy="231244"/>
            </a:xfrm>
            <a:custGeom>
              <a:avLst/>
              <a:gdLst/>
              <a:ahLst/>
              <a:cxnLst/>
              <a:rect l="0" t="0" r="0" b="0"/>
              <a:pathLst>
                <a:path w="28368" h="231244">
                  <a:moveTo>
                    <a:pt x="6344" y="0"/>
                  </a:moveTo>
                  <a:lnTo>
                    <a:pt x="498" y="23383"/>
                  </a:lnTo>
                  <a:lnTo>
                    <a:pt x="0" y="36388"/>
                  </a:lnTo>
                  <a:lnTo>
                    <a:pt x="891" y="51176"/>
                  </a:lnTo>
                  <a:lnTo>
                    <a:pt x="2709" y="67152"/>
                  </a:lnTo>
                  <a:lnTo>
                    <a:pt x="5144" y="81473"/>
                  </a:lnTo>
                  <a:lnTo>
                    <a:pt x="7991" y="94691"/>
                  </a:lnTo>
                  <a:lnTo>
                    <a:pt x="11112" y="107174"/>
                  </a:lnTo>
                  <a:lnTo>
                    <a:pt x="13193" y="121613"/>
                  </a:lnTo>
                  <a:lnTo>
                    <a:pt x="14581" y="137357"/>
                  </a:lnTo>
                  <a:lnTo>
                    <a:pt x="15506" y="153970"/>
                  </a:lnTo>
                  <a:lnTo>
                    <a:pt x="17346" y="169940"/>
                  </a:lnTo>
                  <a:lnTo>
                    <a:pt x="19796" y="185480"/>
                  </a:lnTo>
                  <a:lnTo>
                    <a:pt x="28367" y="2312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2269335" y="2631763"/>
              <a:ext cx="187198" cy="22024"/>
            </a:xfrm>
            <a:custGeom>
              <a:avLst/>
              <a:gdLst/>
              <a:ahLst/>
              <a:cxnLst/>
              <a:rect l="0" t="0" r="0" b="0"/>
              <a:pathLst>
                <a:path w="187198" h="22024">
                  <a:moveTo>
                    <a:pt x="0" y="22023"/>
                  </a:moveTo>
                  <a:lnTo>
                    <a:pt x="23383" y="16177"/>
                  </a:lnTo>
                  <a:lnTo>
                    <a:pt x="51176" y="10044"/>
                  </a:lnTo>
                  <a:lnTo>
                    <a:pt x="67152" y="6696"/>
                  </a:lnTo>
                  <a:lnTo>
                    <a:pt x="83920" y="4464"/>
                  </a:lnTo>
                  <a:lnTo>
                    <a:pt x="101217" y="2976"/>
                  </a:lnTo>
                  <a:lnTo>
                    <a:pt x="18719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2582357" y="2488612"/>
              <a:ext cx="158153" cy="317668"/>
            </a:xfrm>
            <a:custGeom>
              <a:avLst/>
              <a:gdLst/>
              <a:ahLst/>
              <a:cxnLst/>
              <a:rect l="0" t="0" r="0" b="0"/>
              <a:pathLst>
                <a:path w="158153" h="317668">
                  <a:moveTo>
                    <a:pt x="28337" y="33035"/>
                  </a:moveTo>
                  <a:lnTo>
                    <a:pt x="4954" y="38881"/>
                  </a:lnTo>
                  <a:lnTo>
                    <a:pt x="513" y="46720"/>
                  </a:lnTo>
                  <a:lnTo>
                    <a:pt x="0" y="58064"/>
                  </a:lnTo>
                  <a:lnTo>
                    <a:pt x="2105" y="71744"/>
                  </a:lnTo>
                  <a:lnTo>
                    <a:pt x="8402" y="85758"/>
                  </a:lnTo>
                  <a:lnTo>
                    <a:pt x="17494" y="99995"/>
                  </a:lnTo>
                  <a:lnTo>
                    <a:pt x="28449" y="114380"/>
                  </a:lnTo>
                  <a:lnTo>
                    <a:pt x="47147" y="140152"/>
                  </a:lnTo>
                  <a:lnTo>
                    <a:pt x="55559" y="152163"/>
                  </a:lnTo>
                  <a:lnTo>
                    <a:pt x="64838" y="162618"/>
                  </a:lnTo>
                  <a:lnTo>
                    <a:pt x="74694" y="172034"/>
                  </a:lnTo>
                  <a:lnTo>
                    <a:pt x="84935" y="180759"/>
                  </a:lnTo>
                  <a:lnTo>
                    <a:pt x="94210" y="190246"/>
                  </a:lnTo>
                  <a:lnTo>
                    <a:pt x="102840" y="200241"/>
                  </a:lnTo>
                  <a:lnTo>
                    <a:pt x="111040" y="210575"/>
                  </a:lnTo>
                  <a:lnTo>
                    <a:pt x="118954" y="219912"/>
                  </a:lnTo>
                  <a:lnTo>
                    <a:pt x="126677" y="228583"/>
                  </a:lnTo>
                  <a:lnTo>
                    <a:pt x="134273" y="236810"/>
                  </a:lnTo>
                  <a:lnTo>
                    <a:pt x="140560" y="247190"/>
                  </a:lnTo>
                  <a:lnTo>
                    <a:pt x="145975" y="259003"/>
                  </a:lnTo>
                  <a:lnTo>
                    <a:pt x="150808" y="271773"/>
                  </a:lnTo>
                  <a:lnTo>
                    <a:pt x="152807" y="283957"/>
                  </a:lnTo>
                  <a:lnTo>
                    <a:pt x="152916" y="295750"/>
                  </a:lnTo>
                  <a:lnTo>
                    <a:pt x="151765" y="307282"/>
                  </a:lnTo>
                  <a:lnTo>
                    <a:pt x="143657" y="313747"/>
                  </a:lnTo>
                  <a:lnTo>
                    <a:pt x="130911" y="316833"/>
                  </a:lnTo>
                  <a:lnTo>
                    <a:pt x="115072" y="317667"/>
                  </a:lnTo>
                  <a:lnTo>
                    <a:pt x="100842" y="315776"/>
                  </a:lnTo>
                  <a:lnTo>
                    <a:pt x="87685" y="312069"/>
                  </a:lnTo>
                  <a:lnTo>
                    <a:pt x="75243" y="307150"/>
                  </a:lnTo>
                  <a:lnTo>
                    <a:pt x="63278" y="300200"/>
                  </a:lnTo>
                  <a:lnTo>
                    <a:pt x="51631" y="291897"/>
                  </a:lnTo>
                  <a:lnTo>
                    <a:pt x="40196" y="282690"/>
                  </a:lnTo>
                  <a:lnTo>
                    <a:pt x="32572" y="271659"/>
                  </a:lnTo>
                  <a:lnTo>
                    <a:pt x="27490" y="259410"/>
                  </a:lnTo>
                  <a:lnTo>
                    <a:pt x="24102" y="246351"/>
                  </a:lnTo>
                  <a:lnTo>
                    <a:pt x="24290" y="233974"/>
                  </a:lnTo>
                  <a:lnTo>
                    <a:pt x="26862" y="222052"/>
                  </a:lnTo>
                  <a:lnTo>
                    <a:pt x="31024" y="210434"/>
                  </a:lnTo>
                  <a:lnTo>
                    <a:pt x="36246" y="200241"/>
                  </a:lnTo>
                  <a:lnTo>
                    <a:pt x="42174" y="190999"/>
                  </a:lnTo>
                  <a:lnTo>
                    <a:pt x="48573" y="182391"/>
                  </a:lnTo>
                  <a:lnTo>
                    <a:pt x="56510" y="174205"/>
                  </a:lnTo>
                  <a:lnTo>
                    <a:pt x="65471" y="166300"/>
                  </a:lnTo>
                  <a:lnTo>
                    <a:pt x="75116" y="158584"/>
                  </a:lnTo>
                  <a:lnTo>
                    <a:pt x="83993" y="150992"/>
                  </a:lnTo>
                  <a:lnTo>
                    <a:pt x="92358" y="143484"/>
                  </a:lnTo>
                  <a:lnTo>
                    <a:pt x="100382" y="136032"/>
                  </a:lnTo>
                  <a:lnTo>
                    <a:pt x="129211" y="108007"/>
                  </a:lnTo>
                  <a:lnTo>
                    <a:pt x="138409" y="97698"/>
                  </a:lnTo>
                  <a:lnTo>
                    <a:pt x="146988" y="87155"/>
                  </a:lnTo>
                  <a:lnTo>
                    <a:pt x="155154" y="76456"/>
                  </a:lnTo>
                  <a:lnTo>
                    <a:pt x="158152" y="65653"/>
                  </a:lnTo>
                  <a:lnTo>
                    <a:pt x="157703" y="54780"/>
                  </a:lnTo>
                  <a:lnTo>
                    <a:pt x="154956" y="43861"/>
                  </a:lnTo>
                  <a:lnTo>
                    <a:pt x="147008" y="34135"/>
                  </a:lnTo>
                  <a:lnTo>
                    <a:pt x="135592" y="25204"/>
                  </a:lnTo>
                  <a:lnTo>
                    <a:pt x="121863" y="16803"/>
                  </a:lnTo>
                  <a:lnTo>
                    <a:pt x="106593" y="11202"/>
                  </a:lnTo>
                  <a:lnTo>
                    <a:pt x="90296" y="7468"/>
                  </a:lnTo>
                  <a:lnTo>
                    <a:pt x="3934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2864413" y="2532658"/>
              <a:ext cx="10559" cy="275290"/>
            </a:xfrm>
            <a:custGeom>
              <a:avLst/>
              <a:gdLst/>
              <a:ahLst/>
              <a:cxnLst/>
              <a:rect l="0" t="0" r="0" b="0"/>
              <a:pathLst>
                <a:path w="10559" h="275290">
                  <a:moveTo>
                    <a:pt x="10558" y="0"/>
                  </a:moveTo>
                  <a:lnTo>
                    <a:pt x="10558" y="35074"/>
                  </a:lnTo>
                  <a:lnTo>
                    <a:pt x="9335" y="51524"/>
                  </a:lnTo>
                  <a:lnTo>
                    <a:pt x="7296" y="68608"/>
                  </a:lnTo>
                  <a:lnTo>
                    <a:pt x="4713" y="86114"/>
                  </a:lnTo>
                  <a:lnTo>
                    <a:pt x="2991" y="105126"/>
                  </a:lnTo>
                  <a:lnTo>
                    <a:pt x="1843" y="125142"/>
                  </a:lnTo>
                  <a:lnTo>
                    <a:pt x="567" y="165735"/>
                  </a:lnTo>
                  <a:lnTo>
                    <a:pt x="0" y="204167"/>
                  </a:lnTo>
                  <a:lnTo>
                    <a:pt x="1073" y="220534"/>
                  </a:lnTo>
                  <a:lnTo>
                    <a:pt x="3011" y="235115"/>
                  </a:lnTo>
                  <a:lnTo>
                    <a:pt x="10558" y="27528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2948354" y="2554682"/>
              <a:ext cx="219290" cy="234665"/>
            </a:xfrm>
            <a:custGeom>
              <a:avLst/>
              <a:gdLst/>
              <a:ahLst/>
              <a:cxnLst/>
              <a:rect l="0" t="0" r="0" b="0"/>
              <a:pathLst>
                <a:path w="219290" h="234665">
                  <a:moveTo>
                    <a:pt x="47744" y="33034"/>
                  </a:moveTo>
                  <a:lnTo>
                    <a:pt x="36053" y="44726"/>
                  </a:lnTo>
                  <a:lnTo>
                    <a:pt x="30162" y="53064"/>
                  </a:lnTo>
                  <a:lnTo>
                    <a:pt x="23788" y="63516"/>
                  </a:lnTo>
                  <a:lnTo>
                    <a:pt x="17091" y="75379"/>
                  </a:lnTo>
                  <a:lnTo>
                    <a:pt x="11403" y="89405"/>
                  </a:lnTo>
                  <a:lnTo>
                    <a:pt x="6388" y="104873"/>
                  </a:lnTo>
                  <a:lnTo>
                    <a:pt x="1821" y="121302"/>
                  </a:lnTo>
                  <a:lnTo>
                    <a:pt x="0" y="138373"/>
                  </a:lnTo>
                  <a:lnTo>
                    <a:pt x="9" y="155871"/>
                  </a:lnTo>
                  <a:lnTo>
                    <a:pt x="1239" y="173654"/>
                  </a:lnTo>
                  <a:lnTo>
                    <a:pt x="5729" y="189179"/>
                  </a:lnTo>
                  <a:lnTo>
                    <a:pt x="12393" y="203201"/>
                  </a:lnTo>
                  <a:lnTo>
                    <a:pt x="20507" y="216218"/>
                  </a:lnTo>
                  <a:lnTo>
                    <a:pt x="32033" y="224897"/>
                  </a:lnTo>
                  <a:lnTo>
                    <a:pt x="45834" y="230683"/>
                  </a:lnTo>
                  <a:lnTo>
                    <a:pt x="61153" y="234540"/>
                  </a:lnTo>
                  <a:lnTo>
                    <a:pt x="77483" y="234664"/>
                  </a:lnTo>
                  <a:lnTo>
                    <a:pt x="94487" y="232300"/>
                  </a:lnTo>
                  <a:lnTo>
                    <a:pt x="111941" y="228277"/>
                  </a:lnTo>
                  <a:lnTo>
                    <a:pt x="127247" y="224371"/>
                  </a:lnTo>
                  <a:lnTo>
                    <a:pt x="141122" y="220544"/>
                  </a:lnTo>
                  <a:lnTo>
                    <a:pt x="154042" y="216769"/>
                  </a:lnTo>
                  <a:lnTo>
                    <a:pt x="165103" y="211806"/>
                  </a:lnTo>
                  <a:lnTo>
                    <a:pt x="174924" y="206050"/>
                  </a:lnTo>
                  <a:lnTo>
                    <a:pt x="183918" y="199765"/>
                  </a:lnTo>
                  <a:lnTo>
                    <a:pt x="192361" y="191905"/>
                  </a:lnTo>
                  <a:lnTo>
                    <a:pt x="200437" y="182994"/>
                  </a:lnTo>
                  <a:lnTo>
                    <a:pt x="208268" y="173383"/>
                  </a:lnTo>
                  <a:lnTo>
                    <a:pt x="213488" y="160859"/>
                  </a:lnTo>
                  <a:lnTo>
                    <a:pt x="216969" y="146391"/>
                  </a:lnTo>
                  <a:lnTo>
                    <a:pt x="219289" y="130629"/>
                  </a:lnTo>
                  <a:lnTo>
                    <a:pt x="218389" y="114003"/>
                  </a:lnTo>
                  <a:lnTo>
                    <a:pt x="215342" y="96801"/>
                  </a:lnTo>
                  <a:lnTo>
                    <a:pt x="210863" y="79216"/>
                  </a:lnTo>
                  <a:lnTo>
                    <a:pt x="202983" y="63822"/>
                  </a:lnTo>
                  <a:lnTo>
                    <a:pt x="192836" y="49889"/>
                  </a:lnTo>
                  <a:lnTo>
                    <a:pt x="181178" y="36930"/>
                  </a:lnTo>
                  <a:lnTo>
                    <a:pt x="169735" y="27067"/>
                  </a:lnTo>
                  <a:lnTo>
                    <a:pt x="158435" y="19268"/>
                  </a:lnTo>
                  <a:lnTo>
                    <a:pt x="147232" y="12845"/>
                  </a:lnTo>
                  <a:lnTo>
                    <a:pt x="134869" y="8563"/>
                  </a:lnTo>
                  <a:lnTo>
                    <a:pt x="121733" y="5709"/>
                  </a:lnTo>
                  <a:lnTo>
                    <a:pt x="6976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3244343" y="2598728"/>
              <a:ext cx="235847" cy="228052"/>
            </a:xfrm>
            <a:custGeom>
              <a:avLst/>
              <a:gdLst/>
              <a:ahLst/>
              <a:cxnLst/>
              <a:rect l="0" t="0" r="0" b="0"/>
              <a:pathLst>
                <a:path w="235847" h="228052">
                  <a:moveTo>
                    <a:pt x="27044" y="33035"/>
                  </a:moveTo>
                  <a:lnTo>
                    <a:pt x="21199" y="50572"/>
                  </a:lnTo>
                  <a:lnTo>
                    <a:pt x="18253" y="60631"/>
                  </a:lnTo>
                  <a:lnTo>
                    <a:pt x="11718" y="84860"/>
                  </a:lnTo>
                  <a:lnTo>
                    <a:pt x="1160" y="126015"/>
                  </a:lnTo>
                  <a:lnTo>
                    <a:pt x="0" y="140291"/>
                  </a:lnTo>
                  <a:lnTo>
                    <a:pt x="450" y="154703"/>
                  </a:lnTo>
                  <a:lnTo>
                    <a:pt x="1974" y="169204"/>
                  </a:lnTo>
                  <a:lnTo>
                    <a:pt x="5437" y="181319"/>
                  </a:lnTo>
                  <a:lnTo>
                    <a:pt x="10192" y="191843"/>
                  </a:lnTo>
                  <a:lnTo>
                    <a:pt x="15810" y="201306"/>
                  </a:lnTo>
                  <a:lnTo>
                    <a:pt x="25672" y="208838"/>
                  </a:lnTo>
                  <a:lnTo>
                    <a:pt x="38365" y="215083"/>
                  </a:lnTo>
                  <a:lnTo>
                    <a:pt x="52944" y="220469"/>
                  </a:lnTo>
                  <a:lnTo>
                    <a:pt x="70004" y="224060"/>
                  </a:lnTo>
                  <a:lnTo>
                    <a:pt x="88719" y="226455"/>
                  </a:lnTo>
                  <a:lnTo>
                    <a:pt x="108537" y="228051"/>
                  </a:lnTo>
                  <a:lnTo>
                    <a:pt x="125419" y="226668"/>
                  </a:lnTo>
                  <a:lnTo>
                    <a:pt x="140344" y="223298"/>
                  </a:lnTo>
                  <a:lnTo>
                    <a:pt x="153965" y="218606"/>
                  </a:lnTo>
                  <a:lnTo>
                    <a:pt x="167939" y="210583"/>
                  </a:lnTo>
                  <a:lnTo>
                    <a:pt x="182150" y="200340"/>
                  </a:lnTo>
                  <a:lnTo>
                    <a:pt x="196517" y="188618"/>
                  </a:lnTo>
                  <a:lnTo>
                    <a:pt x="208543" y="174686"/>
                  </a:lnTo>
                  <a:lnTo>
                    <a:pt x="219006" y="159280"/>
                  </a:lnTo>
                  <a:lnTo>
                    <a:pt x="228429" y="142892"/>
                  </a:lnTo>
                  <a:lnTo>
                    <a:pt x="233488" y="125849"/>
                  </a:lnTo>
                  <a:lnTo>
                    <a:pt x="235637" y="108369"/>
                  </a:lnTo>
                  <a:lnTo>
                    <a:pt x="235846" y="90599"/>
                  </a:lnTo>
                  <a:lnTo>
                    <a:pt x="229868" y="75081"/>
                  </a:lnTo>
                  <a:lnTo>
                    <a:pt x="219765" y="61066"/>
                  </a:lnTo>
                  <a:lnTo>
                    <a:pt x="206912" y="48051"/>
                  </a:lnTo>
                  <a:lnTo>
                    <a:pt x="194673" y="38152"/>
                  </a:lnTo>
                  <a:lnTo>
                    <a:pt x="182843" y="30329"/>
                  </a:lnTo>
                  <a:lnTo>
                    <a:pt x="171286" y="23890"/>
                  </a:lnTo>
                  <a:lnTo>
                    <a:pt x="157464" y="18373"/>
                  </a:lnTo>
                  <a:lnTo>
                    <a:pt x="142131" y="13473"/>
                  </a:lnTo>
                  <a:lnTo>
                    <a:pt x="125792" y="8982"/>
                  </a:lnTo>
                  <a:lnTo>
                    <a:pt x="110005" y="5988"/>
                  </a:lnTo>
                  <a:lnTo>
                    <a:pt x="94587" y="3992"/>
                  </a:lnTo>
                  <a:lnTo>
                    <a:pt x="1603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3667804" y="2653786"/>
              <a:ext cx="110116" cy="33035"/>
            </a:xfrm>
            <a:custGeom>
              <a:avLst/>
              <a:gdLst/>
              <a:ahLst/>
              <a:cxnLst/>
              <a:rect l="0" t="0" r="0" b="0"/>
              <a:pathLst>
                <a:path w="110116" h="33035">
                  <a:moveTo>
                    <a:pt x="0" y="33034"/>
                  </a:moveTo>
                  <a:lnTo>
                    <a:pt x="17536" y="21343"/>
                  </a:lnTo>
                  <a:lnTo>
                    <a:pt x="26373" y="16676"/>
                  </a:lnTo>
                  <a:lnTo>
                    <a:pt x="35935" y="12340"/>
                  </a:lnTo>
                  <a:lnTo>
                    <a:pt x="45980" y="8227"/>
                  </a:lnTo>
                  <a:lnTo>
                    <a:pt x="57570" y="5485"/>
                  </a:lnTo>
                  <a:lnTo>
                    <a:pt x="70191" y="3656"/>
                  </a:lnTo>
                  <a:lnTo>
                    <a:pt x="11011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3678815" y="2708843"/>
              <a:ext cx="209221" cy="11013"/>
            </a:xfrm>
            <a:custGeom>
              <a:avLst/>
              <a:gdLst/>
              <a:ahLst/>
              <a:cxnLst/>
              <a:rect l="0" t="0" r="0" b="0"/>
              <a:pathLst>
                <a:path w="209221" h="11013">
                  <a:moveTo>
                    <a:pt x="0" y="11012"/>
                  </a:moveTo>
                  <a:lnTo>
                    <a:pt x="23383" y="11012"/>
                  </a:lnTo>
                  <a:lnTo>
                    <a:pt x="36388" y="9788"/>
                  </a:lnTo>
                  <a:lnTo>
                    <a:pt x="51176" y="7749"/>
                  </a:lnTo>
                  <a:lnTo>
                    <a:pt x="67152" y="5166"/>
                  </a:lnTo>
                  <a:lnTo>
                    <a:pt x="85144" y="3444"/>
                  </a:lnTo>
                  <a:lnTo>
                    <a:pt x="104480" y="2296"/>
                  </a:lnTo>
                  <a:lnTo>
                    <a:pt x="143092" y="1021"/>
                  </a:lnTo>
                  <a:lnTo>
                    <a:pt x="20922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4003269" y="2598728"/>
              <a:ext cx="215114" cy="160841"/>
            </a:xfrm>
            <a:custGeom>
              <a:avLst/>
              <a:gdLst/>
              <a:ahLst/>
              <a:cxnLst/>
              <a:rect l="0" t="0" r="0" b="0"/>
              <a:pathLst>
                <a:path w="215114" h="160841">
                  <a:moveTo>
                    <a:pt x="138032" y="0"/>
                  </a:moveTo>
                  <a:lnTo>
                    <a:pt x="114649" y="0"/>
                  </a:lnTo>
                  <a:lnTo>
                    <a:pt x="102867" y="1223"/>
                  </a:lnTo>
                  <a:lnTo>
                    <a:pt x="90119" y="3262"/>
                  </a:lnTo>
                  <a:lnTo>
                    <a:pt x="76726" y="5845"/>
                  </a:lnTo>
                  <a:lnTo>
                    <a:pt x="64126" y="11238"/>
                  </a:lnTo>
                  <a:lnTo>
                    <a:pt x="52056" y="18503"/>
                  </a:lnTo>
                  <a:lnTo>
                    <a:pt x="40339" y="27018"/>
                  </a:lnTo>
                  <a:lnTo>
                    <a:pt x="30080" y="36364"/>
                  </a:lnTo>
                  <a:lnTo>
                    <a:pt x="20794" y="46266"/>
                  </a:lnTo>
                  <a:lnTo>
                    <a:pt x="12157" y="56538"/>
                  </a:lnTo>
                  <a:lnTo>
                    <a:pt x="6398" y="68279"/>
                  </a:lnTo>
                  <a:lnTo>
                    <a:pt x="2559" y="81001"/>
                  </a:lnTo>
                  <a:lnTo>
                    <a:pt x="0" y="94376"/>
                  </a:lnTo>
                  <a:lnTo>
                    <a:pt x="3188" y="105740"/>
                  </a:lnTo>
                  <a:lnTo>
                    <a:pt x="10207" y="115763"/>
                  </a:lnTo>
                  <a:lnTo>
                    <a:pt x="19781" y="124892"/>
                  </a:lnTo>
                  <a:lnTo>
                    <a:pt x="32280" y="133425"/>
                  </a:lnTo>
                  <a:lnTo>
                    <a:pt x="46731" y="141561"/>
                  </a:lnTo>
                  <a:lnTo>
                    <a:pt x="62483" y="149432"/>
                  </a:lnTo>
                  <a:lnTo>
                    <a:pt x="80325" y="154679"/>
                  </a:lnTo>
                  <a:lnTo>
                    <a:pt x="99561" y="158177"/>
                  </a:lnTo>
                  <a:lnTo>
                    <a:pt x="119725" y="160509"/>
                  </a:lnTo>
                  <a:lnTo>
                    <a:pt x="136839" y="160840"/>
                  </a:lnTo>
                  <a:lnTo>
                    <a:pt x="151919" y="159838"/>
                  </a:lnTo>
                  <a:lnTo>
                    <a:pt x="215113" y="1431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4273439" y="2466589"/>
              <a:ext cx="275290" cy="165175"/>
            </a:xfrm>
            <a:custGeom>
              <a:avLst/>
              <a:gdLst/>
              <a:ahLst/>
              <a:cxnLst/>
              <a:rect l="0" t="0" r="0" b="0"/>
              <a:pathLst>
                <a:path w="275290" h="165175">
                  <a:moveTo>
                    <a:pt x="0" y="0"/>
                  </a:moveTo>
                  <a:lnTo>
                    <a:pt x="29228" y="0"/>
                  </a:lnTo>
                  <a:lnTo>
                    <a:pt x="41509" y="1223"/>
                  </a:lnTo>
                  <a:lnTo>
                    <a:pt x="53367" y="3263"/>
                  </a:lnTo>
                  <a:lnTo>
                    <a:pt x="64942" y="5846"/>
                  </a:lnTo>
                  <a:lnTo>
                    <a:pt x="73883" y="11238"/>
                  </a:lnTo>
                  <a:lnTo>
                    <a:pt x="81066" y="18504"/>
                  </a:lnTo>
                  <a:lnTo>
                    <a:pt x="87079" y="27018"/>
                  </a:lnTo>
                  <a:lnTo>
                    <a:pt x="89864" y="37588"/>
                  </a:lnTo>
                  <a:lnTo>
                    <a:pt x="90497" y="49529"/>
                  </a:lnTo>
                  <a:lnTo>
                    <a:pt x="89696" y="62383"/>
                  </a:lnTo>
                  <a:lnTo>
                    <a:pt x="87938" y="75847"/>
                  </a:lnTo>
                  <a:lnTo>
                    <a:pt x="85542" y="89717"/>
                  </a:lnTo>
                  <a:lnTo>
                    <a:pt x="82722" y="103858"/>
                  </a:lnTo>
                  <a:lnTo>
                    <a:pt x="82066" y="116955"/>
                  </a:lnTo>
                  <a:lnTo>
                    <a:pt x="82851" y="129357"/>
                  </a:lnTo>
                  <a:lnTo>
                    <a:pt x="84599" y="141296"/>
                  </a:lnTo>
                  <a:lnTo>
                    <a:pt x="91881" y="149255"/>
                  </a:lnTo>
                  <a:lnTo>
                    <a:pt x="102853" y="154561"/>
                  </a:lnTo>
                  <a:lnTo>
                    <a:pt x="116286" y="158099"/>
                  </a:lnTo>
                  <a:lnTo>
                    <a:pt x="130135" y="160457"/>
                  </a:lnTo>
                  <a:lnTo>
                    <a:pt x="144261" y="162029"/>
                  </a:lnTo>
                  <a:lnTo>
                    <a:pt x="158573" y="163077"/>
                  </a:lnTo>
                  <a:lnTo>
                    <a:pt x="173008" y="163776"/>
                  </a:lnTo>
                  <a:lnTo>
                    <a:pt x="202099" y="164552"/>
                  </a:lnTo>
                  <a:lnTo>
                    <a:pt x="275289" y="1651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1905954" y="3149306"/>
            <a:ext cx="2070174" cy="407429"/>
            <a:chOff x="1905954" y="3149306"/>
            <a:chExt cx="2070174" cy="407429"/>
          </a:xfrm>
        </p:grpSpPr>
        <p:sp>
          <p:nvSpPr>
            <p:cNvPr id="50" name="Freeform 49"/>
            <p:cNvSpPr/>
            <p:nvPr/>
          </p:nvSpPr>
          <p:spPr>
            <a:xfrm>
              <a:off x="1905954" y="3182341"/>
              <a:ext cx="22024" cy="374394"/>
            </a:xfrm>
            <a:custGeom>
              <a:avLst/>
              <a:gdLst/>
              <a:ahLst/>
              <a:cxnLst/>
              <a:rect l="0" t="0" r="0" b="0"/>
              <a:pathLst>
                <a:path w="22024" h="374394">
                  <a:moveTo>
                    <a:pt x="0" y="0"/>
                  </a:moveTo>
                  <a:lnTo>
                    <a:pt x="0" y="143616"/>
                  </a:lnTo>
                  <a:lnTo>
                    <a:pt x="2447" y="159366"/>
                  </a:lnTo>
                  <a:lnTo>
                    <a:pt x="6525" y="174760"/>
                  </a:lnTo>
                  <a:lnTo>
                    <a:pt x="11691" y="189917"/>
                  </a:lnTo>
                  <a:lnTo>
                    <a:pt x="15135" y="204915"/>
                  </a:lnTo>
                  <a:lnTo>
                    <a:pt x="17431" y="219809"/>
                  </a:lnTo>
                  <a:lnTo>
                    <a:pt x="18962" y="234631"/>
                  </a:lnTo>
                  <a:lnTo>
                    <a:pt x="19982" y="251854"/>
                  </a:lnTo>
                  <a:lnTo>
                    <a:pt x="21116" y="290567"/>
                  </a:lnTo>
                  <a:lnTo>
                    <a:pt x="22023" y="37439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1996031" y="3160317"/>
              <a:ext cx="221411" cy="363383"/>
            </a:xfrm>
            <a:custGeom>
              <a:avLst/>
              <a:gdLst/>
              <a:ahLst/>
              <a:cxnLst/>
              <a:rect l="0" t="0" r="0" b="0"/>
              <a:pathLst>
                <a:path w="221411" h="363383">
                  <a:moveTo>
                    <a:pt x="20038" y="0"/>
                  </a:moveTo>
                  <a:lnTo>
                    <a:pt x="14193" y="23383"/>
                  </a:lnTo>
                  <a:lnTo>
                    <a:pt x="11247" y="38835"/>
                  </a:lnTo>
                  <a:lnTo>
                    <a:pt x="4712" y="78844"/>
                  </a:lnTo>
                  <a:lnTo>
                    <a:pt x="2480" y="101503"/>
                  </a:lnTo>
                  <a:lnTo>
                    <a:pt x="992" y="125173"/>
                  </a:lnTo>
                  <a:lnTo>
                    <a:pt x="0" y="149518"/>
                  </a:lnTo>
                  <a:lnTo>
                    <a:pt x="1785" y="170643"/>
                  </a:lnTo>
                  <a:lnTo>
                    <a:pt x="5422" y="189619"/>
                  </a:lnTo>
                  <a:lnTo>
                    <a:pt x="14766" y="222531"/>
                  </a:lnTo>
                  <a:lnTo>
                    <a:pt x="22997" y="249395"/>
                  </a:lnTo>
                  <a:lnTo>
                    <a:pt x="28128" y="261697"/>
                  </a:lnTo>
                  <a:lnTo>
                    <a:pt x="33996" y="273569"/>
                  </a:lnTo>
                  <a:lnTo>
                    <a:pt x="40355" y="285154"/>
                  </a:lnTo>
                  <a:lnTo>
                    <a:pt x="60996" y="324841"/>
                  </a:lnTo>
                  <a:lnTo>
                    <a:pt x="70590" y="336465"/>
                  </a:lnTo>
                  <a:lnTo>
                    <a:pt x="81880" y="346661"/>
                  </a:lnTo>
                  <a:lnTo>
                    <a:pt x="94301" y="355905"/>
                  </a:lnTo>
                  <a:lnTo>
                    <a:pt x="107476" y="360844"/>
                  </a:lnTo>
                  <a:lnTo>
                    <a:pt x="121153" y="362914"/>
                  </a:lnTo>
                  <a:lnTo>
                    <a:pt x="135165" y="363070"/>
                  </a:lnTo>
                  <a:lnTo>
                    <a:pt x="148177" y="359503"/>
                  </a:lnTo>
                  <a:lnTo>
                    <a:pt x="160522" y="353455"/>
                  </a:lnTo>
                  <a:lnTo>
                    <a:pt x="172422" y="345753"/>
                  </a:lnTo>
                  <a:lnTo>
                    <a:pt x="182803" y="338171"/>
                  </a:lnTo>
                  <a:lnTo>
                    <a:pt x="192171" y="330669"/>
                  </a:lnTo>
                  <a:lnTo>
                    <a:pt x="200863" y="323221"/>
                  </a:lnTo>
                  <a:lnTo>
                    <a:pt x="207881" y="314585"/>
                  </a:lnTo>
                  <a:lnTo>
                    <a:pt x="213783" y="305157"/>
                  </a:lnTo>
                  <a:lnTo>
                    <a:pt x="218941" y="295201"/>
                  </a:lnTo>
                  <a:lnTo>
                    <a:pt x="221157" y="284893"/>
                  </a:lnTo>
                  <a:lnTo>
                    <a:pt x="221410" y="274351"/>
                  </a:lnTo>
                  <a:lnTo>
                    <a:pt x="220356" y="263652"/>
                  </a:lnTo>
                  <a:lnTo>
                    <a:pt x="215982" y="255296"/>
                  </a:lnTo>
                  <a:lnTo>
                    <a:pt x="209396" y="248502"/>
                  </a:lnTo>
                  <a:lnTo>
                    <a:pt x="201335" y="242749"/>
                  </a:lnTo>
                  <a:lnTo>
                    <a:pt x="193513" y="241361"/>
                  </a:lnTo>
                  <a:lnTo>
                    <a:pt x="185852" y="242883"/>
                  </a:lnTo>
                  <a:lnTo>
                    <a:pt x="178298" y="246344"/>
                  </a:lnTo>
                  <a:lnTo>
                    <a:pt x="170814" y="252322"/>
                  </a:lnTo>
                  <a:lnTo>
                    <a:pt x="163379" y="259978"/>
                  </a:lnTo>
                  <a:lnTo>
                    <a:pt x="155974" y="268752"/>
                  </a:lnTo>
                  <a:lnTo>
                    <a:pt x="149814" y="279496"/>
                  </a:lnTo>
                  <a:lnTo>
                    <a:pt x="144485" y="291552"/>
                  </a:lnTo>
                  <a:lnTo>
                    <a:pt x="130154" y="3633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291358" y="3212218"/>
              <a:ext cx="198210" cy="300470"/>
            </a:xfrm>
            <a:custGeom>
              <a:avLst/>
              <a:gdLst/>
              <a:ahLst/>
              <a:cxnLst/>
              <a:rect l="0" t="0" r="0" b="0"/>
              <a:pathLst>
                <a:path w="198210" h="300470">
                  <a:moveTo>
                    <a:pt x="0" y="14169"/>
                  </a:moveTo>
                  <a:lnTo>
                    <a:pt x="11692" y="2478"/>
                  </a:lnTo>
                  <a:lnTo>
                    <a:pt x="20030" y="257"/>
                  </a:lnTo>
                  <a:lnTo>
                    <a:pt x="30482" y="0"/>
                  </a:lnTo>
                  <a:lnTo>
                    <a:pt x="42345" y="1053"/>
                  </a:lnTo>
                  <a:lnTo>
                    <a:pt x="53924" y="4201"/>
                  </a:lnTo>
                  <a:lnTo>
                    <a:pt x="65314" y="8747"/>
                  </a:lnTo>
                  <a:lnTo>
                    <a:pt x="76577" y="14225"/>
                  </a:lnTo>
                  <a:lnTo>
                    <a:pt x="85310" y="22771"/>
                  </a:lnTo>
                  <a:lnTo>
                    <a:pt x="92355" y="33362"/>
                  </a:lnTo>
                  <a:lnTo>
                    <a:pt x="98275" y="45317"/>
                  </a:lnTo>
                  <a:lnTo>
                    <a:pt x="103446" y="56958"/>
                  </a:lnTo>
                  <a:lnTo>
                    <a:pt x="108116" y="68388"/>
                  </a:lnTo>
                  <a:lnTo>
                    <a:pt x="112453" y="79679"/>
                  </a:lnTo>
                  <a:lnTo>
                    <a:pt x="114121" y="92101"/>
                  </a:lnTo>
                  <a:lnTo>
                    <a:pt x="114010" y="105276"/>
                  </a:lnTo>
                  <a:lnTo>
                    <a:pt x="112712" y="118953"/>
                  </a:lnTo>
                  <a:lnTo>
                    <a:pt x="110623" y="131742"/>
                  </a:lnTo>
                  <a:lnTo>
                    <a:pt x="108007" y="143938"/>
                  </a:lnTo>
                  <a:lnTo>
                    <a:pt x="95017" y="195732"/>
                  </a:lnTo>
                  <a:lnTo>
                    <a:pt x="89039" y="209845"/>
                  </a:lnTo>
                  <a:lnTo>
                    <a:pt x="81383" y="224147"/>
                  </a:lnTo>
                  <a:lnTo>
                    <a:pt x="72608" y="238576"/>
                  </a:lnTo>
                  <a:lnTo>
                    <a:pt x="64311" y="250643"/>
                  </a:lnTo>
                  <a:lnTo>
                    <a:pt x="56333" y="261134"/>
                  </a:lnTo>
                  <a:lnTo>
                    <a:pt x="48567" y="270576"/>
                  </a:lnTo>
                  <a:lnTo>
                    <a:pt x="48284" y="276870"/>
                  </a:lnTo>
                  <a:lnTo>
                    <a:pt x="52989" y="281066"/>
                  </a:lnTo>
                  <a:lnTo>
                    <a:pt x="61020" y="283863"/>
                  </a:lnTo>
                  <a:lnTo>
                    <a:pt x="72491" y="285728"/>
                  </a:lnTo>
                  <a:lnTo>
                    <a:pt x="86256" y="286971"/>
                  </a:lnTo>
                  <a:lnTo>
                    <a:pt x="101551" y="287800"/>
                  </a:lnTo>
                  <a:lnTo>
                    <a:pt x="117864" y="289577"/>
                  </a:lnTo>
                  <a:lnTo>
                    <a:pt x="198209" y="3004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2553759" y="3248410"/>
              <a:ext cx="200168" cy="225589"/>
            </a:xfrm>
            <a:custGeom>
              <a:avLst/>
              <a:gdLst/>
              <a:ahLst/>
              <a:cxnLst/>
              <a:rect l="0" t="0" r="0" b="0"/>
              <a:pathLst>
                <a:path w="200168" h="225589">
                  <a:moveTo>
                    <a:pt x="45923" y="11011"/>
                  </a:moveTo>
                  <a:lnTo>
                    <a:pt x="34232" y="22703"/>
                  </a:lnTo>
                  <a:lnTo>
                    <a:pt x="28341" y="29817"/>
                  </a:lnTo>
                  <a:lnTo>
                    <a:pt x="21967" y="38231"/>
                  </a:lnTo>
                  <a:lnTo>
                    <a:pt x="15270" y="47510"/>
                  </a:lnTo>
                  <a:lnTo>
                    <a:pt x="9582" y="59814"/>
                  </a:lnTo>
                  <a:lnTo>
                    <a:pt x="4567" y="74134"/>
                  </a:lnTo>
                  <a:lnTo>
                    <a:pt x="0" y="89799"/>
                  </a:lnTo>
                  <a:lnTo>
                    <a:pt x="1849" y="105136"/>
                  </a:lnTo>
                  <a:lnTo>
                    <a:pt x="7976" y="120254"/>
                  </a:lnTo>
                  <a:lnTo>
                    <a:pt x="16955" y="135227"/>
                  </a:lnTo>
                  <a:lnTo>
                    <a:pt x="26611" y="150103"/>
                  </a:lnTo>
                  <a:lnTo>
                    <a:pt x="36719" y="164914"/>
                  </a:lnTo>
                  <a:lnTo>
                    <a:pt x="47128" y="179683"/>
                  </a:lnTo>
                  <a:lnTo>
                    <a:pt x="58961" y="191976"/>
                  </a:lnTo>
                  <a:lnTo>
                    <a:pt x="71745" y="202618"/>
                  </a:lnTo>
                  <a:lnTo>
                    <a:pt x="85160" y="212159"/>
                  </a:lnTo>
                  <a:lnTo>
                    <a:pt x="100222" y="218521"/>
                  </a:lnTo>
                  <a:lnTo>
                    <a:pt x="116381" y="222761"/>
                  </a:lnTo>
                  <a:lnTo>
                    <a:pt x="133271" y="225588"/>
                  </a:lnTo>
                  <a:lnTo>
                    <a:pt x="148201" y="225026"/>
                  </a:lnTo>
                  <a:lnTo>
                    <a:pt x="161825" y="222204"/>
                  </a:lnTo>
                  <a:lnTo>
                    <a:pt x="174578" y="217876"/>
                  </a:lnTo>
                  <a:lnTo>
                    <a:pt x="184304" y="208873"/>
                  </a:lnTo>
                  <a:lnTo>
                    <a:pt x="192011" y="196754"/>
                  </a:lnTo>
                  <a:lnTo>
                    <a:pt x="198373" y="182556"/>
                  </a:lnTo>
                  <a:lnTo>
                    <a:pt x="200167" y="170644"/>
                  </a:lnTo>
                  <a:lnTo>
                    <a:pt x="198916" y="160256"/>
                  </a:lnTo>
                  <a:lnTo>
                    <a:pt x="195635" y="150884"/>
                  </a:lnTo>
                  <a:lnTo>
                    <a:pt x="185465" y="124157"/>
                  </a:lnTo>
                  <a:lnTo>
                    <a:pt x="179327" y="108464"/>
                  </a:lnTo>
                  <a:lnTo>
                    <a:pt x="172787" y="95556"/>
                  </a:lnTo>
                  <a:lnTo>
                    <a:pt x="165981" y="84504"/>
                  </a:lnTo>
                  <a:lnTo>
                    <a:pt x="158997" y="74689"/>
                  </a:lnTo>
                  <a:lnTo>
                    <a:pt x="149446" y="64474"/>
                  </a:lnTo>
                  <a:lnTo>
                    <a:pt x="138185" y="53994"/>
                  </a:lnTo>
                  <a:lnTo>
                    <a:pt x="125784" y="43337"/>
                  </a:lnTo>
                  <a:lnTo>
                    <a:pt x="112622" y="35009"/>
                  </a:lnTo>
                  <a:lnTo>
                    <a:pt x="98954" y="28233"/>
                  </a:lnTo>
                  <a:lnTo>
                    <a:pt x="84947" y="22493"/>
                  </a:lnTo>
                  <a:lnTo>
                    <a:pt x="71939" y="17442"/>
                  </a:lnTo>
                  <a:lnTo>
                    <a:pt x="239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2783799" y="3270433"/>
              <a:ext cx="264934" cy="238888"/>
            </a:xfrm>
            <a:custGeom>
              <a:avLst/>
              <a:gdLst/>
              <a:ahLst/>
              <a:cxnLst/>
              <a:rect l="0" t="0" r="0" b="0"/>
              <a:pathLst>
                <a:path w="264934" h="238888">
                  <a:moveTo>
                    <a:pt x="25103" y="44046"/>
                  </a:moveTo>
                  <a:lnTo>
                    <a:pt x="13412" y="55738"/>
                  </a:lnTo>
                  <a:lnTo>
                    <a:pt x="8744" y="62852"/>
                  </a:lnTo>
                  <a:lnTo>
                    <a:pt x="4409" y="71266"/>
                  </a:lnTo>
                  <a:lnTo>
                    <a:pt x="295" y="80545"/>
                  </a:lnTo>
                  <a:lnTo>
                    <a:pt x="0" y="90402"/>
                  </a:lnTo>
                  <a:lnTo>
                    <a:pt x="2250" y="100644"/>
                  </a:lnTo>
                  <a:lnTo>
                    <a:pt x="6197" y="111142"/>
                  </a:lnTo>
                  <a:lnTo>
                    <a:pt x="12499" y="123035"/>
                  </a:lnTo>
                  <a:lnTo>
                    <a:pt x="20371" y="135857"/>
                  </a:lnTo>
                  <a:lnTo>
                    <a:pt x="29289" y="149300"/>
                  </a:lnTo>
                  <a:lnTo>
                    <a:pt x="37682" y="160709"/>
                  </a:lnTo>
                  <a:lnTo>
                    <a:pt x="45724" y="170761"/>
                  </a:lnTo>
                  <a:lnTo>
                    <a:pt x="53532" y="179911"/>
                  </a:lnTo>
                  <a:lnTo>
                    <a:pt x="64855" y="189680"/>
                  </a:lnTo>
                  <a:lnTo>
                    <a:pt x="78522" y="199864"/>
                  </a:lnTo>
                  <a:lnTo>
                    <a:pt x="93750" y="210324"/>
                  </a:lnTo>
                  <a:lnTo>
                    <a:pt x="107573" y="218520"/>
                  </a:lnTo>
                  <a:lnTo>
                    <a:pt x="120459" y="225208"/>
                  </a:lnTo>
                  <a:lnTo>
                    <a:pt x="132720" y="230890"/>
                  </a:lnTo>
                  <a:lnTo>
                    <a:pt x="148235" y="234678"/>
                  </a:lnTo>
                  <a:lnTo>
                    <a:pt x="165919" y="237204"/>
                  </a:lnTo>
                  <a:lnTo>
                    <a:pt x="185050" y="238887"/>
                  </a:lnTo>
                  <a:lnTo>
                    <a:pt x="202697" y="237562"/>
                  </a:lnTo>
                  <a:lnTo>
                    <a:pt x="219357" y="234232"/>
                  </a:lnTo>
                  <a:lnTo>
                    <a:pt x="235357" y="229565"/>
                  </a:lnTo>
                  <a:lnTo>
                    <a:pt x="247247" y="221560"/>
                  </a:lnTo>
                  <a:lnTo>
                    <a:pt x="256398" y="211329"/>
                  </a:lnTo>
                  <a:lnTo>
                    <a:pt x="263721" y="199614"/>
                  </a:lnTo>
                  <a:lnTo>
                    <a:pt x="264933" y="184464"/>
                  </a:lnTo>
                  <a:lnTo>
                    <a:pt x="262071" y="167022"/>
                  </a:lnTo>
                  <a:lnTo>
                    <a:pt x="256492" y="148053"/>
                  </a:lnTo>
                  <a:lnTo>
                    <a:pt x="250326" y="132960"/>
                  </a:lnTo>
                  <a:lnTo>
                    <a:pt x="243768" y="120451"/>
                  </a:lnTo>
                  <a:lnTo>
                    <a:pt x="236949" y="109665"/>
                  </a:lnTo>
                  <a:lnTo>
                    <a:pt x="228732" y="100027"/>
                  </a:lnTo>
                  <a:lnTo>
                    <a:pt x="219584" y="91155"/>
                  </a:lnTo>
                  <a:lnTo>
                    <a:pt x="209815" y="82793"/>
                  </a:lnTo>
                  <a:lnTo>
                    <a:pt x="200855" y="73548"/>
                  </a:lnTo>
                  <a:lnTo>
                    <a:pt x="192435" y="63714"/>
                  </a:lnTo>
                  <a:lnTo>
                    <a:pt x="184374" y="53488"/>
                  </a:lnTo>
                  <a:lnTo>
                    <a:pt x="175330" y="45447"/>
                  </a:lnTo>
                  <a:lnTo>
                    <a:pt x="165630" y="38862"/>
                  </a:lnTo>
                  <a:lnTo>
                    <a:pt x="155493" y="33249"/>
                  </a:lnTo>
                  <a:lnTo>
                    <a:pt x="145064" y="28284"/>
                  </a:lnTo>
                  <a:lnTo>
                    <a:pt x="134441" y="23750"/>
                  </a:lnTo>
                  <a:lnTo>
                    <a:pt x="123689" y="19504"/>
                  </a:lnTo>
                  <a:lnTo>
                    <a:pt x="110403" y="15450"/>
                  </a:lnTo>
                  <a:lnTo>
                    <a:pt x="95428" y="11523"/>
                  </a:lnTo>
                  <a:lnTo>
                    <a:pt x="1409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3183295" y="3336502"/>
              <a:ext cx="110116" cy="33036"/>
            </a:xfrm>
            <a:custGeom>
              <a:avLst/>
              <a:gdLst/>
              <a:ahLst/>
              <a:cxnLst/>
              <a:rect l="0" t="0" r="0" b="0"/>
              <a:pathLst>
                <a:path w="110116" h="33036">
                  <a:moveTo>
                    <a:pt x="0" y="33035"/>
                  </a:moveTo>
                  <a:lnTo>
                    <a:pt x="17537" y="21344"/>
                  </a:lnTo>
                  <a:lnTo>
                    <a:pt x="27597" y="17900"/>
                  </a:lnTo>
                  <a:lnTo>
                    <a:pt x="39198" y="15604"/>
                  </a:lnTo>
                  <a:lnTo>
                    <a:pt x="51825" y="14073"/>
                  </a:lnTo>
                  <a:lnTo>
                    <a:pt x="63914" y="11830"/>
                  </a:lnTo>
                  <a:lnTo>
                    <a:pt x="75644" y="9110"/>
                  </a:lnTo>
                  <a:lnTo>
                    <a:pt x="11011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3194306" y="3413583"/>
              <a:ext cx="187198" cy="22024"/>
            </a:xfrm>
            <a:custGeom>
              <a:avLst/>
              <a:gdLst/>
              <a:ahLst/>
              <a:cxnLst/>
              <a:rect l="0" t="0" r="0" b="0"/>
              <a:pathLst>
                <a:path w="187198" h="22024">
                  <a:moveTo>
                    <a:pt x="0" y="22023"/>
                  </a:moveTo>
                  <a:lnTo>
                    <a:pt x="23383" y="16178"/>
                  </a:lnTo>
                  <a:lnTo>
                    <a:pt x="35165" y="14456"/>
                  </a:lnTo>
                  <a:lnTo>
                    <a:pt x="47913" y="13308"/>
                  </a:lnTo>
                  <a:lnTo>
                    <a:pt x="61307" y="12543"/>
                  </a:lnTo>
                  <a:lnTo>
                    <a:pt x="76353" y="10809"/>
                  </a:lnTo>
                  <a:lnTo>
                    <a:pt x="92501" y="8430"/>
                  </a:lnTo>
                  <a:lnTo>
                    <a:pt x="109384" y="5620"/>
                  </a:lnTo>
                  <a:lnTo>
                    <a:pt x="125534" y="3747"/>
                  </a:lnTo>
                  <a:lnTo>
                    <a:pt x="141194" y="2498"/>
                  </a:lnTo>
                  <a:lnTo>
                    <a:pt x="18719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3462066" y="3303468"/>
              <a:ext cx="238773" cy="187197"/>
            </a:xfrm>
            <a:custGeom>
              <a:avLst/>
              <a:gdLst/>
              <a:ahLst/>
              <a:cxnLst/>
              <a:rect l="0" t="0" r="0" b="0"/>
              <a:pathLst>
                <a:path w="238773" h="187197">
                  <a:moveTo>
                    <a:pt x="95622" y="0"/>
                  </a:moveTo>
                  <a:lnTo>
                    <a:pt x="78085" y="5845"/>
                  </a:lnTo>
                  <a:lnTo>
                    <a:pt x="70472" y="10015"/>
                  </a:lnTo>
                  <a:lnTo>
                    <a:pt x="62950" y="15241"/>
                  </a:lnTo>
                  <a:lnTo>
                    <a:pt x="55488" y="21172"/>
                  </a:lnTo>
                  <a:lnTo>
                    <a:pt x="46843" y="27573"/>
                  </a:lnTo>
                  <a:lnTo>
                    <a:pt x="27449" y="41211"/>
                  </a:lnTo>
                  <a:lnTo>
                    <a:pt x="18362" y="49497"/>
                  </a:lnTo>
                  <a:lnTo>
                    <a:pt x="9857" y="58691"/>
                  </a:lnTo>
                  <a:lnTo>
                    <a:pt x="1740" y="68492"/>
                  </a:lnTo>
                  <a:lnTo>
                    <a:pt x="0" y="78696"/>
                  </a:lnTo>
                  <a:lnTo>
                    <a:pt x="2510" y="89169"/>
                  </a:lnTo>
                  <a:lnTo>
                    <a:pt x="7853" y="99822"/>
                  </a:lnTo>
                  <a:lnTo>
                    <a:pt x="13863" y="109371"/>
                  </a:lnTo>
                  <a:lnTo>
                    <a:pt x="20316" y="118183"/>
                  </a:lnTo>
                  <a:lnTo>
                    <a:pt x="27065" y="126505"/>
                  </a:lnTo>
                  <a:lnTo>
                    <a:pt x="37683" y="134501"/>
                  </a:lnTo>
                  <a:lnTo>
                    <a:pt x="50878" y="142278"/>
                  </a:lnTo>
                  <a:lnTo>
                    <a:pt x="65793" y="149909"/>
                  </a:lnTo>
                  <a:lnTo>
                    <a:pt x="79406" y="156221"/>
                  </a:lnTo>
                  <a:lnTo>
                    <a:pt x="92153" y="161652"/>
                  </a:lnTo>
                  <a:lnTo>
                    <a:pt x="104321" y="166496"/>
                  </a:lnTo>
                  <a:lnTo>
                    <a:pt x="127629" y="175142"/>
                  </a:lnTo>
                  <a:lnTo>
                    <a:pt x="138983" y="179160"/>
                  </a:lnTo>
                  <a:lnTo>
                    <a:pt x="151446" y="181839"/>
                  </a:lnTo>
                  <a:lnTo>
                    <a:pt x="164649" y="183624"/>
                  </a:lnTo>
                  <a:lnTo>
                    <a:pt x="238772" y="1871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3700838" y="3149306"/>
              <a:ext cx="275290" cy="154163"/>
            </a:xfrm>
            <a:custGeom>
              <a:avLst/>
              <a:gdLst/>
              <a:ahLst/>
              <a:cxnLst/>
              <a:rect l="0" t="0" r="0" b="0"/>
              <a:pathLst>
                <a:path w="275290" h="154163">
                  <a:moveTo>
                    <a:pt x="0" y="0"/>
                  </a:moveTo>
                  <a:lnTo>
                    <a:pt x="23383" y="0"/>
                  </a:lnTo>
                  <a:lnTo>
                    <a:pt x="35165" y="1223"/>
                  </a:lnTo>
                  <a:lnTo>
                    <a:pt x="47913" y="3263"/>
                  </a:lnTo>
                  <a:lnTo>
                    <a:pt x="61306" y="5846"/>
                  </a:lnTo>
                  <a:lnTo>
                    <a:pt x="73906" y="11238"/>
                  </a:lnTo>
                  <a:lnTo>
                    <a:pt x="85976" y="18504"/>
                  </a:lnTo>
                  <a:lnTo>
                    <a:pt x="97693" y="27018"/>
                  </a:lnTo>
                  <a:lnTo>
                    <a:pt x="107951" y="36364"/>
                  </a:lnTo>
                  <a:lnTo>
                    <a:pt x="117237" y="46266"/>
                  </a:lnTo>
                  <a:lnTo>
                    <a:pt x="125875" y="56538"/>
                  </a:lnTo>
                  <a:lnTo>
                    <a:pt x="130410" y="68279"/>
                  </a:lnTo>
                  <a:lnTo>
                    <a:pt x="132210" y="81001"/>
                  </a:lnTo>
                  <a:lnTo>
                    <a:pt x="132186" y="94377"/>
                  </a:lnTo>
                  <a:lnTo>
                    <a:pt x="129724" y="105741"/>
                  </a:lnTo>
                  <a:lnTo>
                    <a:pt x="125635" y="115764"/>
                  </a:lnTo>
                  <a:lnTo>
                    <a:pt x="120462" y="124892"/>
                  </a:lnTo>
                  <a:lnTo>
                    <a:pt x="121907" y="130978"/>
                  </a:lnTo>
                  <a:lnTo>
                    <a:pt x="127765" y="135036"/>
                  </a:lnTo>
                  <a:lnTo>
                    <a:pt x="136564" y="137741"/>
                  </a:lnTo>
                  <a:lnTo>
                    <a:pt x="148548" y="139544"/>
                  </a:lnTo>
                  <a:lnTo>
                    <a:pt x="162654" y="140746"/>
                  </a:lnTo>
                  <a:lnTo>
                    <a:pt x="178176" y="141547"/>
                  </a:lnTo>
                  <a:lnTo>
                    <a:pt x="194642" y="143305"/>
                  </a:lnTo>
                  <a:lnTo>
                    <a:pt x="275289" y="15416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2280347" y="3737511"/>
            <a:ext cx="2004105" cy="1184657"/>
            <a:chOff x="2280347" y="3737511"/>
            <a:chExt cx="2004105" cy="1184657"/>
          </a:xfrm>
        </p:grpSpPr>
        <p:sp>
          <p:nvSpPr>
            <p:cNvPr id="60" name="Freeform 59"/>
            <p:cNvSpPr/>
            <p:nvPr/>
          </p:nvSpPr>
          <p:spPr>
            <a:xfrm>
              <a:off x="2280347" y="3843034"/>
              <a:ext cx="66070" cy="341360"/>
            </a:xfrm>
            <a:custGeom>
              <a:avLst/>
              <a:gdLst/>
              <a:ahLst/>
              <a:cxnLst/>
              <a:rect l="0" t="0" r="0" b="0"/>
              <a:pathLst>
                <a:path w="66070" h="341360">
                  <a:moveTo>
                    <a:pt x="0" y="0"/>
                  </a:moveTo>
                  <a:lnTo>
                    <a:pt x="5846" y="23383"/>
                  </a:lnTo>
                  <a:lnTo>
                    <a:pt x="8791" y="33941"/>
                  </a:lnTo>
                  <a:lnTo>
                    <a:pt x="15327" y="55461"/>
                  </a:lnTo>
                  <a:lnTo>
                    <a:pt x="17559" y="67562"/>
                  </a:lnTo>
                  <a:lnTo>
                    <a:pt x="19047" y="80523"/>
                  </a:lnTo>
                  <a:lnTo>
                    <a:pt x="20039" y="94058"/>
                  </a:lnTo>
                  <a:lnTo>
                    <a:pt x="21924" y="106752"/>
                  </a:lnTo>
                  <a:lnTo>
                    <a:pt x="24404" y="118885"/>
                  </a:lnTo>
                  <a:lnTo>
                    <a:pt x="27281" y="130644"/>
                  </a:lnTo>
                  <a:lnTo>
                    <a:pt x="30422" y="142154"/>
                  </a:lnTo>
                  <a:lnTo>
                    <a:pt x="37175" y="164731"/>
                  </a:lnTo>
                  <a:lnTo>
                    <a:pt x="39466" y="177114"/>
                  </a:lnTo>
                  <a:lnTo>
                    <a:pt x="40993" y="190263"/>
                  </a:lnTo>
                  <a:lnTo>
                    <a:pt x="42011" y="203923"/>
                  </a:lnTo>
                  <a:lnTo>
                    <a:pt x="43913" y="216700"/>
                  </a:lnTo>
                  <a:lnTo>
                    <a:pt x="46404" y="228889"/>
                  </a:lnTo>
                  <a:lnTo>
                    <a:pt x="49289" y="240685"/>
                  </a:lnTo>
                  <a:lnTo>
                    <a:pt x="51212" y="254667"/>
                  </a:lnTo>
                  <a:lnTo>
                    <a:pt x="52494" y="270105"/>
                  </a:lnTo>
                  <a:lnTo>
                    <a:pt x="66069" y="34135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2412486" y="3883924"/>
              <a:ext cx="275290" cy="272595"/>
            </a:xfrm>
            <a:custGeom>
              <a:avLst/>
              <a:gdLst/>
              <a:ahLst/>
              <a:cxnLst/>
              <a:rect l="0" t="0" r="0" b="0"/>
              <a:pathLst>
                <a:path w="275290" h="272595">
                  <a:moveTo>
                    <a:pt x="0" y="14168"/>
                  </a:moveTo>
                  <a:lnTo>
                    <a:pt x="23382" y="2477"/>
                  </a:lnTo>
                  <a:lnTo>
                    <a:pt x="35164" y="257"/>
                  </a:lnTo>
                  <a:lnTo>
                    <a:pt x="47913" y="0"/>
                  </a:lnTo>
                  <a:lnTo>
                    <a:pt x="61306" y="1052"/>
                  </a:lnTo>
                  <a:lnTo>
                    <a:pt x="75129" y="6647"/>
                  </a:lnTo>
                  <a:lnTo>
                    <a:pt x="89238" y="15272"/>
                  </a:lnTo>
                  <a:lnTo>
                    <a:pt x="103538" y="25916"/>
                  </a:lnTo>
                  <a:lnTo>
                    <a:pt x="115518" y="36682"/>
                  </a:lnTo>
                  <a:lnTo>
                    <a:pt x="125953" y="47530"/>
                  </a:lnTo>
                  <a:lnTo>
                    <a:pt x="135355" y="58432"/>
                  </a:lnTo>
                  <a:lnTo>
                    <a:pt x="144071" y="69371"/>
                  </a:lnTo>
                  <a:lnTo>
                    <a:pt x="152329" y="80334"/>
                  </a:lnTo>
                  <a:lnTo>
                    <a:pt x="160281" y="91313"/>
                  </a:lnTo>
                  <a:lnTo>
                    <a:pt x="166806" y="102304"/>
                  </a:lnTo>
                  <a:lnTo>
                    <a:pt x="172379" y="113301"/>
                  </a:lnTo>
                  <a:lnTo>
                    <a:pt x="177318" y="124303"/>
                  </a:lnTo>
                  <a:lnTo>
                    <a:pt x="180611" y="138978"/>
                  </a:lnTo>
                  <a:lnTo>
                    <a:pt x="182806" y="156103"/>
                  </a:lnTo>
                  <a:lnTo>
                    <a:pt x="184270" y="174861"/>
                  </a:lnTo>
                  <a:lnTo>
                    <a:pt x="184022" y="192260"/>
                  </a:lnTo>
                  <a:lnTo>
                    <a:pt x="182633" y="208754"/>
                  </a:lnTo>
                  <a:lnTo>
                    <a:pt x="180484" y="224643"/>
                  </a:lnTo>
                  <a:lnTo>
                    <a:pt x="175380" y="237683"/>
                  </a:lnTo>
                  <a:lnTo>
                    <a:pt x="168307" y="248823"/>
                  </a:lnTo>
                  <a:lnTo>
                    <a:pt x="159921" y="258697"/>
                  </a:lnTo>
                  <a:lnTo>
                    <a:pt x="149437" y="265280"/>
                  </a:lnTo>
                  <a:lnTo>
                    <a:pt x="137553" y="269668"/>
                  </a:lnTo>
                  <a:lnTo>
                    <a:pt x="124737" y="272594"/>
                  </a:lnTo>
                  <a:lnTo>
                    <a:pt x="112522" y="272098"/>
                  </a:lnTo>
                  <a:lnTo>
                    <a:pt x="100708" y="269320"/>
                  </a:lnTo>
                  <a:lnTo>
                    <a:pt x="89162" y="265021"/>
                  </a:lnTo>
                  <a:lnTo>
                    <a:pt x="83911" y="257260"/>
                  </a:lnTo>
                  <a:lnTo>
                    <a:pt x="82858" y="247193"/>
                  </a:lnTo>
                  <a:lnTo>
                    <a:pt x="84603" y="235588"/>
                  </a:lnTo>
                  <a:lnTo>
                    <a:pt x="90660" y="226627"/>
                  </a:lnTo>
                  <a:lnTo>
                    <a:pt x="99592" y="219430"/>
                  </a:lnTo>
                  <a:lnTo>
                    <a:pt x="110441" y="213408"/>
                  </a:lnTo>
                  <a:lnTo>
                    <a:pt x="122567" y="210617"/>
                  </a:lnTo>
                  <a:lnTo>
                    <a:pt x="135546" y="209980"/>
                  </a:lnTo>
                  <a:lnTo>
                    <a:pt x="149092" y="210779"/>
                  </a:lnTo>
                  <a:lnTo>
                    <a:pt x="161794" y="212535"/>
                  </a:lnTo>
                  <a:lnTo>
                    <a:pt x="173932" y="214929"/>
                  </a:lnTo>
                  <a:lnTo>
                    <a:pt x="185694" y="217748"/>
                  </a:lnTo>
                  <a:lnTo>
                    <a:pt x="197207" y="222075"/>
                  </a:lnTo>
                  <a:lnTo>
                    <a:pt x="208552" y="227407"/>
                  </a:lnTo>
                  <a:lnTo>
                    <a:pt x="219786" y="233408"/>
                  </a:lnTo>
                  <a:lnTo>
                    <a:pt x="230946" y="238632"/>
                  </a:lnTo>
                  <a:lnTo>
                    <a:pt x="242056" y="243339"/>
                  </a:lnTo>
                  <a:lnTo>
                    <a:pt x="275289" y="25642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2687775" y="3793411"/>
              <a:ext cx="180513" cy="324913"/>
            </a:xfrm>
            <a:custGeom>
              <a:avLst/>
              <a:gdLst/>
              <a:ahLst/>
              <a:cxnLst/>
              <a:rect l="0" t="0" r="0" b="0"/>
              <a:pathLst>
                <a:path w="180513" h="324913">
                  <a:moveTo>
                    <a:pt x="0" y="27600"/>
                  </a:moveTo>
                  <a:lnTo>
                    <a:pt x="17537" y="15909"/>
                  </a:lnTo>
                  <a:lnTo>
                    <a:pt x="27597" y="12465"/>
                  </a:lnTo>
                  <a:lnTo>
                    <a:pt x="39197" y="10169"/>
                  </a:lnTo>
                  <a:lnTo>
                    <a:pt x="51825" y="8639"/>
                  </a:lnTo>
                  <a:lnTo>
                    <a:pt x="65138" y="7618"/>
                  </a:lnTo>
                  <a:lnTo>
                    <a:pt x="78907" y="6938"/>
                  </a:lnTo>
                  <a:lnTo>
                    <a:pt x="92980" y="6484"/>
                  </a:lnTo>
                  <a:lnTo>
                    <a:pt x="106033" y="4958"/>
                  </a:lnTo>
                  <a:lnTo>
                    <a:pt x="118405" y="2718"/>
                  </a:lnTo>
                  <a:lnTo>
                    <a:pt x="130324" y="0"/>
                  </a:lnTo>
                  <a:lnTo>
                    <a:pt x="141940" y="636"/>
                  </a:lnTo>
                  <a:lnTo>
                    <a:pt x="153355" y="3506"/>
                  </a:lnTo>
                  <a:lnTo>
                    <a:pt x="164635" y="7867"/>
                  </a:lnTo>
                  <a:lnTo>
                    <a:pt x="172156" y="15668"/>
                  </a:lnTo>
                  <a:lnTo>
                    <a:pt x="177169" y="25763"/>
                  </a:lnTo>
                  <a:lnTo>
                    <a:pt x="180512" y="37387"/>
                  </a:lnTo>
                  <a:lnTo>
                    <a:pt x="180293" y="50030"/>
                  </a:lnTo>
                  <a:lnTo>
                    <a:pt x="177700" y="63353"/>
                  </a:lnTo>
                  <a:lnTo>
                    <a:pt x="173524" y="77129"/>
                  </a:lnTo>
                  <a:lnTo>
                    <a:pt x="170741" y="92431"/>
                  </a:lnTo>
                  <a:lnTo>
                    <a:pt x="168885" y="108749"/>
                  </a:lnTo>
                  <a:lnTo>
                    <a:pt x="167647" y="125746"/>
                  </a:lnTo>
                  <a:lnTo>
                    <a:pt x="165599" y="143194"/>
                  </a:lnTo>
                  <a:lnTo>
                    <a:pt x="163010" y="160944"/>
                  </a:lnTo>
                  <a:lnTo>
                    <a:pt x="160061" y="178895"/>
                  </a:lnTo>
                  <a:lnTo>
                    <a:pt x="159318" y="195756"/>
                  </a:lnTo>
                  <a:lnTo>
                    <a:pt x="160046" y="211891"/>
                  </a:lnTo>
                  <a:lnTo>
                    <a:pt x="161755" y="227542"/>
                  </a:lnTo>
                  <a:lnTo>
                    <a:pt x="164118" y="242870"/>
                  </a:lnTo>
                  <a:lnTo>
                    <a:pt x="166917" y="257982"/>
                  </a:lnTo>
                  <a:lnTo>
                    <a:pt x="176185" y="3249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2974075" y="4074277"/>
              <a:ext cx="11013" cy="11013"/>
            </a:xfrm>
            <a:custGeom>
              <a:avLst/>
              <a:gdLst/>
              <a:ahLst/>
              <a:cxnLst/>
              <a:rect l="0" t="0" r="0" b="0"/>
              <a:pathLst>
                <a:path w="11013" h="11013">
                  <a:moveTo>
                    <a:pt x="11012" y="11012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3072086" y="3803410"/>
              <a:ext cx="177279" cy="260012"/>
            </a:xfrm>
            <a:custGeom>
              <a:avLst/>
              <a:gdLst/>
              <a:ahLst/>
              <a:cxnLst/>
              <a:rect l="0" t="0" r="0" b="0"/>
              <a:pathLst>
                <a:path w="177279" h="260012">
                  <a:moveTo>
                    <a:pt x="12105" y="50636"/>
                  </a:moveTo>
                  <a:lnTo>
                    <a:pt x="17951" y="33099"/>
                  </a:lnTo>
                  <a:lnTo>
                    <a:pt x="22120" y="25486"/>
                  </a:lnTo>
                  <a:lnTo>
                    <a:pt x="27346" y="17964"/>
                  </a:lnTo>
                  <a:lnTo>
                    <a:pt x="33277" y="10502"/>
                  </a:lnTo>
                  <a:lnTo>
                    <a:pt x="42125" y="5528"/>
                  </a:lnTo>
                  <a:lnTo>
                    <a:pt x="52918" y="2211"/>
                  </a:lnTo>
                  <a:lnTo>
                    <a:pt x="65007" y="0"/>
                  </a:lnTo>
                  <a:lnTo>
                    <a:pt x="76737" y="2197"/>
                  </a:lnTo>
                  <a:lnTo>
                    <a:pt x="88228" y="7332"/>
                  </a:lnTo>
                  <a:lnTo>
                    <a:pt x="99559" y="14425"/>
                  </a:lnTo>
                  <a:lnTo>
                    <a:pt x="108336" y="22825"/>
                  </a:lnTo>
                  <a:lnTo>
                    <a:pt x="115411" y="32095"/>
                  </a:lnTo>
                  <a:lnTo>
                    <a:pt x="121352" y="41946"/>
                  </a:lnTo>
                  <a:lnTo>
                    <a:pt x="126535" y="52184"/>
                  </a:lnTo>
                  <a:lnTo>
                    <a:pt x="131215" y="62679"/>
                  </a:lnTo>
                  <a:lnTo>
                    <a:pt x="135558" y="73347"/>
                  </a:lnTo>
                  <a:lnTo>
                    <a:pt x="138453" y="87800"/>
                  </a:lnTo>
                  <a:lnTo>
                    <a:pt x="140383" y="104776"/>
                  </a:lnTo>
                  <a:lnTo>
                    <a:pt x="141670" y="123435"/>
                  </a:lnTo>
                  <a:lnTo>
                    <a:pt x="140081" y="143214"/>
                  </a:lnTo>
                  <a:lnTo>
                    <a:pt x="136574" y="163742"/>
                  </a:lnTo>
                  <a:lnTo>
                    <a:pt x="131790" y="184768"/>
                  </a:lnTo>
                  <a:lnTo>
                    <a:pt x="126153" y="201233"/>
                  </a:lnTo>
                  <a:lnTo>
                    <a:pt x="119948" y="214656"/>
                  </a:lnTo>
                  <a:lnTo>
                    <a:pt x="113365" y="226052"/>
                  </a:lnTo>
                  <a:lnTo>
                    <a:pt x="104081" y="236096"/>
                  </a:lnTo>
                  <a:lnTo>
                    <a:pt x="92999" y="245240"/>
                  </a:lnTo>
                  <a:lnTo>
                    <a:pt x="80716" y="253782"/>
                  </a:lnTo>
                  <a:lnTo>
                    <a:pt x="66410" y="258254"/>
                  </a:lnTo>
                  <a:lnTo>
                    <a:pt x="50755" y="260011"/>
                  </a:lnTo>
                  <a:lnTo>
                    <a:pt x="34201" y="259959"/>
                  </a:lnTo>
                  <a:lnTo>
                    <a:pt x="21942" y="255031"/>
                  </a:lnTo>
                  <a:lnTo>
                    <a:pt x="12545" y="246851"/>
                  </a:lnTo>
                  <a:lnTo>
                    <a:pt x="5057" y="236504"/>
                  </a:lnTo>
                  <a:lnTo>
                    <a:pt x="1289" y="225935"/>
                  </a:lnTo>
                  <a:lnTo>
                    <a:pt x="0" y="215219"/>
                  </a:lnTo>
                  <a:lnTo>
                    <a:pt x="365" y="204404"/>
                  </a:lnTo>
                  <a:lnTo>
                    <a:pt x="4278" y="194747"/>
                  </a:lnTo>
                  <a:lnTo>
                    <a:pt x="10557" y="185862"/>
                  </a:lnTo>
                  <a:lnTo>
                    <a:pt x="18414" y="177492"/>
                  </a:lnTo>
                  <a:lnTo>
                    <a:pt x="28546" y="171912"/>
                  </a:lnTo>
                  <a:lnTo>
                    <a:pt x="40195" y="168192"/>
                  </a:lnTo>
                  <a:lnTo>
                    <a:pt x="52855" y="165712"/>
                  </a:lnTo>
                  <a:lnTo>
                    <a:pt x="66189" y="166505"/>
                  </a:lnTo>
                  <a:lnTo>
                    <a:pt x="79972" y="169481"/>
                  </a:lnTo>
                  <a:lnTo>
                    <a:pt x="94055" y="173912"/>
                  </a:lnTo>
                  <a:lnTo>
                    <a:pt x="105890" y="180537"/>
                  </a:lnTo>
                  <a:lnTo>
                    <a:pt x="116228" y="188624"/>
                  </a:lnTo>
                  <a:lnTo>
                    <a:pt x="177278" y="24884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3337457" y="3737511"/>
              <a:ext cx="129211" cy="336767"/>
            </a:xfrm>
            <a:custGeom>
              <a:avLst/>
              <a:gdLst/>
              <a:ahLst/>
              <a:cxnLst/>
              <a:rect l="0" t="0" r="0" b="0"/>
              <a:pathLst>
                <a:path w="129211" h="336767">
                  <a:moveTo>
                    <a:pt x="0" y="28442"/>
                  </a:moveTo>
                  <a:lnTo>
                    <a:pt x="11691" y="10905"/>
                  </a:lnTo>
                  <a:lnTo>
                    <a:pt x="21253" y="5739"/>
                  </a:lnTo>
                  <a:lnTo>
                    <a:pt x="33744" y="2295"/>
                  </a:lnTo>
                  <a:lnTo>
                    <a:pt x="48190" y="0"/>
                  </a:lnTo>
                  <a:lnTo>
                    <a:pt x="60267" y="916"/>
                  </a:lnTo>
                  <a:lnTo>
                    <a:pt x="70766" y="3974"/>
                  </a:lnTo>
                  <a:lnTo>
                    <a:pt x="80212" y="8459"/>
                  </a:lnTo>
                  <a:lnTo>
                    <a:pt x="88956" y="13897"/>
                  </a:lnTo>
                  <a:lnTo>
                    <a:pt x="97233" y="19969"/>
                  </a:lnTo>
                  <a:lnTo>
                    <a:pt x="105197" y="26464"/>
                  </a:lnTo>
                  <a:lnTo>
                    <a:pt x="111731" y="34464"/>
                  </a:lnTo>
                  <a:lnTo>
                    <a:pt x="117310" y="43469"/>
                  </a:lnTo>
                  <a:lnTo>
                    <a:pt x="122253" y="53142"/>
                  </a:lnTo>
                  <a:lnTo>
                    <a:pt x="125548" y="64485"/>
                  </a:lnTo>
                  <a:lnTo>
                    <a:pt x="127745" y="76941"/>
                  </a:lnTo>
                  <a:lnTo>
                    <a:pt x="129210" y="90139"/>
                  </a:lnTo>
                  <a:lnTo>
                    <a:pt x="128962" y="102608"/>
                  </a:lnTo>
                  <a:lnTo>
                    <a:pt x="127574" y="114591"/>
                  </a:lnTo>
                  <a:lnTo>
                    <a:pt x="116555" y="171889"/>
                  </a:lnTo>
                  <a:lnTo>
                    <a:pt x="113185" y="186472"/>
                  </a:lnTo>
                  <a:lnTo>
                    <a:pt x="109715" y="199865"/>
                  </a:lnTo>
                  <a:lnTo>
                    <a:pt x="102596" y="225757"/>
                  </a:lnTo>
                  <a:lnTo>
                    <a:pt x="88057" y="282257"/>
                  </a:lnTo>
                  <a:lnTo>
                    <a:pt x="77081" y="33676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3359480" y="3876069"/>
              <a:ext cx="198209" cy="66070"/>
            </a:xfrm>
            <a:custGeom>
              <a:avLst/>
              <a:gdLst/>
              <a:ahLst/>
              <a:cxnLst/>
              <a:rect l="0" t="0" r="0" b="0"/>
              <a:pathLst>
                <a:path w="198209" h="66070">
                  <a:moveTo>
                    <a:pt x="0" y="66069"/>
                  </a:moveTo>
                  <a:lnTo>
                    <a:pt x="23383" y="60224"/>
                  </a:lnTo>
                  <a:lnTo>
                    <a:pt x="35165" y="56054"/>
                  </a:lnTo>
                  <a:lnTo>
                    <a:pt x="47913" y="50828"/>
                  </a:lnTo>
                  <a:lnTo>
                    <a:pt x="61306" y="44897"/>
                  </a:lnTo>
                  <a:lnTo>
                    <a:pt x="73906" y="39719"/>
                  </a:lnTo>
                  <a:lnTo>
                    <a:pt x="85975" y="35044"/>
                  </a:lnTo>
                  <a:lnTo>
                    <a:pt x="97693" y="30704"/>
                  </a:lnTo>
                  <a:lnTo>
                    <a:pt x="110398" y="26587"/>
                  </a:lnTo>
                  <a:lnTo>
                    <a:pt x="123763" y="22618"/>
                  </a:lnTo>
                  <a:lnTo>
                    <a:pt x="150439" y="14947"/>
                  </a:lnTo>
                  <a:lnTo>
                    <a:pt x="19820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2786879" y="3898092"/>
              <a:ext cx="143151" cy="11013"/>
            </a:xfrm>
            <a:custGeom>
              <a:avLst/>
              <a:gdLst/>
              <a:ahLst/>
              <a:cxnLst/>
              <a:rect l="0" t="0" r="0" b="0"/>
              <a:pathLst>
                <a:path w="143151" h="11013">
                  <a:moveTo>
                    <a:pt x="0" y="11012"/>
                  </a:moveTo>
                  <a:lnTo>
                    <a:pt x="72997" y="11012"/>
                  </a:lnTo>
                  <a:lnTo>
                    <a:pt x="89040" y="9788"/>
                  </a:lnTo>
                  <a:lnTo>
                    <a:pt x="103406" y="7749"/>
                  </a:lnTo>
                  <a:lnTo>
                    <a:pt x="14315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3645780" y="3909104"/>
              <a:ext cx="154163" cy="11012"/>
            </a:xfrm>
            <a:custGeom>
              <a:avLst/>
              <a:gdLst/>
              <a:ahLst/>
              <a:cxnLst/>
              <a:rect l="0" t="0" r="0" b="0"/>
              <a:pathLst>
                <a:path w="154163" h="11012">
                  <a:moveTo>
                    <a:pt x="0" y="11011"/>
                  </a:moveTo>
                  <a:lnTo>
                    <a:pt x="29229" y="5165"/>
                  </a:lnTo>
                  <a:lnTo>
                    <a:pt x="42733" y="3444"/>
                  </a:lnTo>
                  <a:lnTo>
                    <a:pt x="56629" y="2296"/>
                  </a:lnTo>
                  <a:lnTo>
                    <a:pt x="70788" y="1530"/>
                  </a:lnTo>
                  <a:lnTo>
                    <a:pt x="99570" y="680"/>
                  </a:lnTo>
                  <a:lnTo>
                    <a:pt x="15416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3689827" y="4019219"/>
              <a:ext cx="220232" cy="33036"/>
            </a:xfrm>
            <a:custGeom>
              <a:avLst/>
              <a:gdLst/>
              <a:ahLst/>
              <a:cxnLst/>
              <a:rect l="0" t="0" r="0" b="0"/>
              <a:pathLst>
                <a:path w="220232" h="33036">
                  <a:moveTo>
                    <a:pt x="0" y="33035"/>
                  </a:moveTo>
                  <a:lnTo>
                    <a:pt x="61306" y="33035"/>
                  </a:lnTo>
                  <a:lnTo>
                    <a:pt x="76352" y="30588"/>
                  </a:lnTo>
                  <a:lnTo>
                    <a:pt x="92501" y="26510"/>
                  </a:lnTo>
                  <a:lnTo>
                    <a:pt x="109384" y="21344"/>
                  </a:lnTo>
                  <a:lnTo>
                    <a:pt x="125533" y="17900"/>
                  </a:lnTo>
                  <a:lnTo>
                    <a:pt x="141194" y="15604"/>
                  </a:lnTo>
                  <a:lnTo>
                    <a:pt x="156528" y="14073"/>
                  </a:lnTo>
                  <a:lnTo>
                    <a:pt x="170421" y="11829"/>
                  </a:lnTo>
                  <a:lnTo>
                    <a:pt x="183354" y="9110"/>
                  </a:lnTo>
                  <a:lnTo>
                    <a:pt x="22023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4029166" y="3865057"/>
              <a:ext cx="255286" cy="275290"/>
            </a:xfrm>
            <a:custGeom>
              <a:avLst/>
              <a:gdLst/>
              <a:ahLst/>
              <a:cxnLst/>
              <a:rect l="0" t="0" r="0" b="0"/>
              <a:pathLst>
                <a:path w="255286" h="275290">
                  <a:moveTo>
                    <a:pt x="156181" y="0"/>
                  </a:moveTo>
                  <a:lnTo>
                    <a:pt x="132798" y="0"/>
                  </a:lnTo>
                  <a:lnTo>
                    <a:pt x="121017" y="1224"/>
                  </a:lnTo>
                  <a:lnTo>
                    <a:pt x="108268" y="3263"/>
                  </a:lnTo>
                  <a:lnTo>
                    <a:pt x="94875" y="5846"/>
                  </a:lnTo>
                  <a:lnTo>
                    <a:pt x="83499" y="10015"/>
                  </a:lnTo>
                  <a:lnTo>
                    <a:pt x="73468" y="15241"/>
                  </a:lnTo>
                  <a:lnTo>
                    <a:pt x="64334" y="21173"/>
                  </a:lnTo>
                  <a:lnTo>
                    <a:pt x="53350" y="28797"/>
                  </a:lnTo>
                  <a:lnTo>
                    <a:pt x="28096" y="47057"/>
                  </a:lnTo>
                  <a:lnTo>
                    <a:pt x="18180" y="59512"/>
                  </a:lnTo>
                  <a:lnTo>
                    <a:pt x="10346" y="73933"/>
                  </a:lnTo>
                  <a:lnTo>
                    <a:pt x="3900" y="89665"/>
                  </a:lnTo>
                  <a:lnTo>
                    <a:pt x="826" y="106270"/>
                  </a:lnTo>
                  <a:lnTo>
                    <a:pt x="0" y="123457"/>
                  </a:lnTo>
                  <a:lnTo>
                    <a:pt x="673" y="141033"/>
                  </a:lnTo>
                  <a:lnTo>
                    <a:pt x="3569" y="155197"/>
                  </a:lnTo>
                  <a:lnTo>
                    <a:pt x="7946" y="167087"/>
                  </a:lnTo>
                  <a:lnTo>
                    <a:pt x="13312" y="177461"/>
                  </a:lnTo>
                  <a:lnTo>
                    <a:pt x="19336" y="186824"/>
                  </a:lnTo>
                  <a:lnTo>
                    <a:pt x="25798" y="195512"/>
                  </a:lnTo>
                  <a:lnTo>
                    <a:pt x="32554" y="203752"/>
                  </a:lnTo>
                  <a:lnTo>
                    <a:pt x="41952" y="211692"/>
                  </a:lnTo>
                  <a:lnTo>
                    <a:pt x="53111" y="219433"/>
                  </a:lnTo>
                  <a:lnTo>
                    <a:pt x="65444" y="227040"/>
                  </a:lnTo>
                  <a:lnTo>
                    <a:pt x="77337" y="233335"/>
                  </a:lnTo>
                  <a:lnTo>
                    <a:pt x="88937" y="238755"/>
                  </a:lnTo>
                  <a:lnTo>
                    <a:pt x="100340" y="243592"/>
                  </a:lnTo>
                  <a:lnTo>
                    <a:pt x="111613" y="248040"/>
                  </a:lnTo>
                  <a:lnTo>
                    <a:pt x="133926" y="256246"/>
                  </a:lnTo>
                  <a:lnTo>
                    <a:pt x="146238" y="258923"/>
                  </a:lnTo>
                  <a:lnTo>
                    <a:pt x="159341" y="260708"/>
                  </a:lnTo>
                  <a:lnTo>
                    <a:pt x="172970" y="261898"/>
                  </a:lnTo>
                  <a:lnTo>
                    <a:pt x="185726" y="263915"/>
                  </a:lnTo>
                  <a:lnTo>
                    <a:pt x="197901" y="266483"/>
                  </a:lnTo>
                  <a:lnTo>
                    <a:pt x="255285" y="27528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2742832" y="4415635"/>
              <a:ext cx="88094" cy="396418"/>
            </a:xfrm>
            <a:custGeom>
              <a:avLst/>
              <a:gdLst/>
              <a:ahLst/>
              <a:cxnLst/>
              <a:rect l="0" t="0" r="0" b="0"/>
              <a:pathLst>
                <a:path w="88094" h="396418">
                  <a:moveTo>
                    <a:pt x="0" y="0"/>
                  </a:moveTo>
                  <a:lnTo>
                    <a:pt x="5846" y="29229"/>
                  </a:lnTo>
                  <a:lnTo>
                    <a:pt x="10015" y="43956"/>
                  </a:lnTo>
                  <a:lnTo>
                    <a:pt x="15241" y="59892"/>
                  </a:lnTo>
                  <a:lnTo>
                    <a:pt x="21173" y="76633"/>
                  </a:lnTo>
                  <a:lnTo>
                    <a:pt x="26350" y="92689"/>
                  </a:lnTo>
                  <a:lnTo>
                    <a:pt x="31026" y="108286"/>
                  </a:lnTo>
                  <a:lnTo>
                    <a:pt x="35366" y="123578"/>
                  </a:lnTo>
                  <a:lnTo>
                    <a:pt x="39483" y="139890"/>
                  </a:lnTo>
                  <a:lnTo>
                    <a:pt x="62321" y="238716"/>
                  </a:lnTo>
                  <a:lnTo>
                    <a:pt x="69706" y="273309"/>
                  </a:lnTo>
                  <a:lnTo>
                    <a:pt x="73388" y="288651"/>
                  </a:lnTo>
                  <a:lnTo>
                    <a:pt x="77066" y="302550"/>
                  </a:lnTo>
                  <a:lnTo>
                    <a:pt x="80742" y="315486"/>
                  </a:lnTo>
                  <a:lnTo>
                    <a:pt x="83192" y="330228"/>
                  </a:lnTo>
                  <a:lnTo>
                    <a:pt x="84826" y="346173"/>
                  </a:lnTo>
                  <a:lnTo>
                    <a:pt x="88093" y="3964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2885983" y="4484766"/>
              <a:ext cx="231244" cy="316275"/>
            </a:xfrm>
            <a:custGeom>
              <a:avLst/>
              <a:gdLst/>
              <a:ahLst/>
              <a:cxnLst/>
              <a:rect l="0" t="0" r="0" b="0"/>
              <a:pathLst>
                <a:path w="231244" h="316275">
                  <a:moveTo>
                    <a:pt x="0" y="18962"/>
                  </a:moveTo>
                  <a:lnTo>
                    <a:pt x="23382" y="7271"/>
                  </a:lnTo>
                  <a:lnTo>
                    <a:pt x="35164" y="3827"/>
                  </a:lnTo>
                  <a:lnTo>
                    <a:pt x="47913" y="1531"/>
                  </a:lnTo>
                  <a:lnTo>
                    <a:pt x="61306" y="0"/>
                  </a:lnTo>
                  <a:lnTo>
                    <a:pt x="72682" y="1426"/>
                  </a:lnTo>
                  <a:lnTo>
                    <a:pt x="82713" y="4825"/>
                  </a:lnTo>
                  <a:lnTo>
                    <a:pt x="91847" y="9537"/>
                  </a:lnTo>
                  <a:lnTo>
                    <a:pt x="101607" y="15126"/>
                  </a:lnTo>
                  <a:lnTo>
                    <a:pt x="111784" y="21298"/>
                  </a:lnTo>
                  <a:lnTo>
                    <a:pt x="122239" y="27861"/>
                  </a:lnTo>
                  <a:lnTo>
                    <a:pt x="130433" y="35906"/>
                  </a:lnTo>
                  <a:lnTo>
                    <a:pt x="137119" y="44940"/>
                  </a:lnTo>
                  <a:lnTo>
                    <a:pt x="142800" y="54633"/>
                  </a:lnTo>
                  <a:lnTo>
                    <a:pt x="147811" y="64766"/>
                  </a:lnTo>
                  <a:lnTo>
                    <a:pt x="152375" y="75192"/>
                  </a:lnTo>
                  <a:lnTo>
                    <a:pt x="156641" y="85813"/>
                  </a:lnTo>
                  <a:lnTo>
                    <a:pt x="164644" y="107402"/>
                  </a:lnTo>
                  <a:lnTo>
                    <a:pt x="168491" y="118297"/>
                  </a:lnTo>
                  <a:lnTo>
                    <a:pt x="171055" y="130456"/>
                  </a:lnTo>
                  <a:lnTo>
                    <a:pt x="172765" y="143455"/>
                  </a:lnTo>
                  <a:lnTo>
                    <a:pt x="173905" y="157015"/>
                  </a:lnTo>
                  <a:lnTo>
                    <a:pt x="173441" y="169726"/>
                  </a:lnTo>
                  <a:lnTo>
                    <a:pt x="171909" y="181870"/>
                  </a:lnTo>
                  <a:lnTo>
                    <a:pt x="169664" y="193637"/>
                  </a:lnTo>
                  <a:lnTo>
                    <a:pt x="164496" y="207599"/>
                  </a:lnTo>
                  <a:lnTo>
                    <a:pt x="157381" y="223024"/>
                  </a:lnTo>
                  <a:lnTo>
                    <a:pt x="148967" y="239425"/>
                  </a:lnTo>
                  <a:lnTo>
                    <a:pt x="138463" y="252807"/>
                  </a:lnTo>
                  <a:lnTo>
                    <a:pt x="126567" y="264174"/>
                  </a:lnTo>
                  <a:lnTo>
                    <a:pt x="113742" y="274200"/>
                  </a:lnTo>
                  <a:lnTo>
                    <a:pt x="100298" y="280884"/>
                  </a:lnTo>
                  <a:lnTo>
                    <a:pt x="86441" y="285339"/>
                  </a:lnTo>
                  <a:lnTo>
                    <a:pt x="72310" y="288310"/>
                  </a:lnTo>
                  <a:lnTo>
                    <a:pt x="60441" y="287843"/>
                  </a:lnTo>
                  <a:lnTo>
                    <a:pt x="50082" y="285085"/>
                  </a:lnTo>
                  <a:lnTo>
                    <a:pt x="40729" y="280799"/>
                  </a:lnTo>
                  <a:lnTo>
                    <a:pt x="35717" y="271825"/>
                  </a:lnTo>
                  <a:lnTo>
                    <a:pt x="33600" y="259724"/>
                  </a:lnTo>
                  <a:lnTo>
                    <a:pt x="33411" y="245539"/>
                  </a:lnTo>
                  <a:lnTo>
                    <a:pt x="35733" y="233636"/>
                  </a:lnTo>
                  <a:lnTo>
                    <a:pt x="39727" y="223253"/>
                  </a:lnTo>
                  <a:lnTo>
                    <a:pt x="44837" y="213884"/>
                  </a:lnTo>
                  <a:lnTo>
                    <a:pt x="54362" y="208862"/>
                  </a:lnTo>
                  <a:lnTo>
                    <a:pt x="66829" y="206737"/>
                  </a:lnTo>
                  <a:lnTo>
                    <a:pt x="81258" y="206544"/>
                  </a:lnTo>
                  <a:lnTo>
                    <a:pt x="95771" y="210086"/>
                  </a:lnTo>
                  <a:lnTo>
                    <a:pt x="110340" y="216118"/>
                  </a:lnTo>
                  <a:lnTo>
                    <a:pt x="124947" y="223810"/>
                  </a:lnTo>
                  <a:lnTo>
                    <a:pt x="138356" y="233832"/>
                  </a:lnTo>
                  <a:lnTo>
                    <a:pt x="150966" y="245407"/>
                  </a:lnTo>
                  <a:lnTo>
                    <a:pt x="163043" y="258018"/>
                  </a:lnTo>
                  <a:lnTo>
                    <a:pt x="174764" y="268872"/>
                  </a:lnTo>
                  <a:lnTo>
                    <a:pt x="231243" y="3162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3161272" y="4396453"/>
              <a:ext cx="170238" cy="360542"/>
            </a:xfrm>
            <a:custGeom>
              <a:avLst/>
              <a:gdLst/>
              <a:ahLst/>
              <a:cxnLst/>
              <a:rect l="0" t="0" r="0" b="0"/>
              <a:pathLst>
                <a:path w="170238" h="360542">
                  <a:moveTo>
                    <a:pt x="0" y="63229"/>
                  </a:moveTo>
                  <a:lnTo>
                    <a:pt x="11691" y="45692"/>
                  </a:lnTo>
                  <a:lnTo>
                    <a:pt x="18806" y="38079"/>
                  </a:lnTo>
                  <a:lnTo>
                    <a:pt x="27219" y="30557"/>
                  </a:lnTo>
                  <a:lnTo>
                    <a:pt x="36499" y="23095"/>
                  </a:lnTo>
                  <a:lnTo>
                    <a:pt x="47579" y="16896"/>
                  </a:lnTo>
                  <a:lnTo>
                    <a:pt x="59860" y="11541"/>
                  </a:lnTo>
                  <a:lnTo>
                    <a:pt x="72942" y="6747"/>
                  </a:lnTo>
                  <a:lnTo>
                    <a:pt x="86556" y="3551"/>
                  </a:lnTo>
                  <a:lnTo>
                    <a:pt x="100527" y="1421"/>
                  </a:lnTo>
                  <a:lnTo>
                    <a:pt x="114735" y="0"/>
                  </a:lnTo>
                  <a:lnTo>
                    <a:pt x="127877" y="1501"/>
                  </a:lnTo>
                  <a:lnTo>
                    <a:pt x="140309" y="4948"/>
                  </a:lnTo>
                  <a:lnTo>
                    <a:pt x="152267" y="9693"/>
                  </a:lnTo>
                  <a:lnTo>
                    <a:pt x="160240" y="18973"/>
                  </a:lnTo>
                  <a:lnTo>
                    <a:pt x="165555" y="31278"/>
                  </a:lnTo>
                  <a:lnTo>
                    <a:pt x="169098" y="45599"/>
                  </a:lnTo>
                  <a:lnTo>
                    <a:pt x="170237" y="58817"/>
                  </a:lnTo>
                  <a:lnTo>
                    <a:pt x="169772" y="71299"/>
                  </a:lnTo>
                  <a:lnTo>
                    <a:pt x="168239" y="83291"/>
                  </a:lnTo>
                  <a:lnTo>
                    <a:pt x="165994" y="96180"/>
                  </a:lnTo>
                  <a:lnTo>
                    <a:pt x="163273" y="109666"/>
                  </a:lnTo>
                  <a:lnTo>
                    <a:pt x="160236" y="123551"/>
                  </a:lnTo>
                  <a:lnTo>
                    <a:pt x="158211" y="137702"/>
                  </a:lnTo>
                  <a:lnTo>
                    <a:pt x="156861" y="152030"/>
                  </a:lnTo>
                  <a:lnTo>
                    <a:pt x="155961" y="166476"/>
                  </a:lnTo>
                  <a:lnTo>
                    <a:pt x="154138" y="179777"/>
                  </a:lnTo>
                  <a:lnTo>
                    <a:pt x="151699" y="192315"/>
                  </a:lnTo>
                  <a:lnTo>
                    <a:pt x="128324" y="287596"/>
                  </a:lnTo>
                  <a:lnTo>
                    <a:pt x="125925" y="302123"/>
                  </a:lnTo>
                  <a:lnTo>
                    <a:pt x="124325" y="316701"/>
                  </a:lnTo>
                  <a:lnTo>
                    <a:pt x="121127" y="36054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3172283" y="4613843"/>
              <a:ext cx="253267" cy="11013"/>
            </a:xfrm>
            <a:custGeom>
              <a:avLst/>
              <a:gdLst/>
              <a:ahLst/>
              <a:cxnLst/>
              <a:rect l="0" t="0" r="0" b="0"/>
              <a:pathLst>
                <a:path w="253267" h="11013">
                  <a:moveTo>
                    <a:pt x="0" y="11012"/>
                  </a:moveTo>
                  <a:lnTo>
                    <a:pt x="135269" y="11012"/>
                  </a:lnTo>
                  <a:lnTo>
                    <a:pt x="152578" y="9789"/>
                  </a:lnTo>
                  <a:lnTo>
                    <a:pt x="167789" y="7749"/>
                  </a:lnTo>
                  <a:lnTo>
                    <a:pt x="181599" y="5166"/>
                  </a:lnTo>
                  <a:lnTo>
                    <a:pt x="195700" y="3444"/>
                  </a:lnTo>
                  <a:lnTo>
                    <a:pt x="209995" y="2296"/>
                  </a:lnTo>
                  <a:lnTo>
                    <a:pt x="25326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3612746" y="4657890"/>
              <a:ext cx="110116" cy="44047"/>
            </a:xfrm>
            <a:custGeom>
              <a:avLst/>
              <a:gdLst/>
              <a:ahLst/>
              <a:cxnLst/>
              <a:rect l="0" t="0" r="0" b="0"/>
              <a:pathLst>
                <a:path w="110116" h="44047">
                  <a:moveTo>
                    <a:pt x="0" y="0"/>
                  </a:moveTo>
                  <a:lnTo>
                    <a:pt x="17537" y="5845"/>
                  </a:lnTo>
                  <a:lnTo>
                    <a:pt x="27597" y="8791"/>
                  </a:lnTo>
                  <a:lnTo>
                    <a:pt x="51825" y="15327"/>
                  </a:lnTo>
                  <a:lnTo>
                    <a:pt x="63914" y="20006"/>
                  </a:lnTo>
                  <a:lnTo>
                    <a:pt x="75644" y="25572"/>
                  </a:lnTo>
                  <a:lnTo>
                    <a:pt x="110115" y="4404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3568700" y="4812052"/>
              <a:ext cx="165174" cy="11012"/>
            </a:xfrm>
            <a:custGeom>
              <a:avLst/>
              <a:gdLst/>
              <a:ahLst/>
              <a:cxnLst/>
              <a:rect l="0" t="0" r="0" b="0"/>
              <a:pathLst>
                <a:path w="165174" h="11012">
                  <a:moveTo>
                    <a:pt x="0" y="0"/>
                  </a:moveTo>
                  <a:lnTo>
                    <a:pt x="82478" y="0"/>
                  </a:lnTo>
                  <a:lnTo>
                    <a:pt x="100255" y="1223"/>
                  </a:lnTo>
                  <a:lnTo>
                    <a:pt x="117000" y="3262"/>
                  </a:lnTo>
                  <a:lnTo>
                    <a:pt x="165173" y="110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3866430" y="4640151"/>
              <a:ext cx="263860" cy="282017"/>
            </a:xfrm>
            <a:custGeom>
              <a:avLst/>
              <a:gdLst/>
              <a:ahLst/>
              <a:cxnLst/>
              <a:rect l="0" t="0" r="0" b="0"/>
              <a:pathLst>
                <a:path w="263860" h="282017">
                  <a:moveTo>
                    <a:pt x="153743" y="28750"/>
                  </a:moveTo>
                  <a:lnTo>
                    <a:pt x="147898" y="11213"/>
                  </a:lnTo>
                  <a:lnTo>
                    <a:pt x="141282" y="6047"/>
                  </a:lnTo>
                  <a:lnTo>
                    <a:pt x="131977" y="2603"/>
                  </a:lnTo>
                  <a:lnTo>
                    <a:pt x="120880" y="307"/>
                  </a:lnTo>
                  <a:lnTo>
                    <a:pt x="108588" y="0"/>
                  </a:lnTo>
                  <a:lnTo>
                    <a:pt x="95499" y="1019"/>
                  </a:lnTo>
                  <a:lnTo>
                    <a:pt x="81879" y="2922"/>
                  </a:lnTo>
                  <a:lnTo>
                    <a:pt x="67905" y="6637"/>
                  </a:lnTo>
                  <a:lnTo>
                    <a:pt x="53695" y="11561"/>
                  </a:lnTo>
                  <a:lnTo>
                    <a:pt x="39328" y="17291"/>
                  </a:lnTo>
                  <a:lnTo>
                    <a:pt x="27303" y="26005"/>
                  </a:lnTo>
                  <a:lnTo>
                    <a:pt x="16839" y="36708"/>
                  </a:lnTo>
                  <a:lnTo>
                    <a:pt x="7416" y="48737"/>
                  </a:lnTo>
                  <a:lnTo>
                    <a:pt x="2357" y="62875"/>
                  </a:lnTo>
                  <a:lnTo>
                    <a:pt x="209" y="78417"/>
                  </a:lnTo>
                  <a:lnTo>
                    <a:pt x="0" y="94896"/>
                  </a:lnTo>
                  <a:lnTo>
                    <a:pt x="3531" y="112000"/>
                  </a:lnTo>
                  <a:lnTo>
                    <a:pt x="9555" y="129520"/>
                  </a:lnTo>
                  <a:lnTo>
                    <a:pt x="17243" y="147317"/>
                  </a:lnTo>
                  <a:lnTo>
                    <a:pt x="26038" y="162853"/>
                  </a:lnTo>
                  <a:lnTo>
                    <a:pt x="35572" y="176880"/>
                  </a:lnTo>
                  <a:lnTo>
                    <a:pt x="45598" y="189903"/>
                  </a:lnTo>
                  <a:lnTo>
                    <a:pt x="55953" y="201031"/>
                  </a:lnTo>
                  <a:lnTo>
                    <a:pt x="66527" y="210897"/>
                  </a:lnTo>
                  <a:lnTo>
                    <a:pt x="77246" y="219921"/>
                  </a:lnTo>
                  <a:lnTo>
                    <a:pt x="88063" y="227161"/>
                  </a:lnTo>
                  <a:lnTo>
                    <a:pt x="98945" y="233211"/>
                  </a:lnTo>
                  <a:lnTo>
                    <a:pt x="109870" y="238468"/>
                  </a:lnTo>
                  <a:lnTo>
                    <a:pt x="120824" y="244419"/>
                  </a:lnTo>
                  <a:lnTo>
                    <a:pt x="131797" y="250834"/>
                  </a:lnTo>
                  <a:lnTo>
                    <a:pt x="142783" y="257557"/>
                  </a:lnTo>
                  <a:lnTo>
                    <a:pt x="153778" y="263263"/>
                  </a:lnTo>
                  <a:lnTo>
                    <a:pt x="164778" y="268291"/>
                  </a:lnTo>
                  <a:lnTo>
                    <a:pt x="175782" y="272866"/>
                  </a:lnTo>
                  <a:lnTo>
                    <a:pt x="189235" y="275916"/>
                  </a:lnTo>
                  <a:lnTo>
                    <a:pt x="204322" y="277949"/>
                  </a:lnTo>
                  <a:lnTo>
                    <a:pt x="263859" y="2820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3405330" y="4199018"/>
              <a:ext cx="75278" cy="205607"/>
            </a:xfrm>
            <a:custGeom>
              <a:avLst/>
              <a:gdLst/>
              <a:ahLst/>
              <a:cxnLst/>
              <a:rect l="0" t="0" r="0" b="0"/>
              <a:pathLst>
                <a:path w="75278" h="205607">
                  <a:moveTo>
                    <a:pt x="75277" y="95490"/>
                  </a:moveTo>
                  <a:lnTo>
                    <a:pt x="75277" y="72108"/>
                  </a:lnTo>
                  <a:lnTo>
                    <a:pt x="74054" y="60326"/>
                  </a:lnTo>
                  <a:lnTo>
                    <a:pt x="72014" y="47577"/>
                  </a:lnTo>
                  <a:lnTo>
                    <a:pt x="69431" y="34184"/>
                  </a:lnTo>
                  <a:lnTo>
                    <a:pt x="64039" y="22808"/>
                  </a:lnTo>
                  <a:lnTo>
                    <a:pt x="56773" y="12777"/>
                  </a:lnTo>
                  <a:lnTo>
                    <a:pt x="48259" y="3643"/>
                  </a:lnTo>
                  <a:lnTo>
                    <a:pt x="38912" y="0"/>
                  </a:lnTo>
                  <a:lnTo>
                    <a:pt x="29011" y="19"/>
                  </a:lnTo>
                  <a:lnTo>
                    <a:pt x="18739" y="2479"/>
                  </a:lnTo>
                  <a:lnTo>
                    <a:pt x="11892" y="9012"/>
                  </a:lnTo>
                  <a:lnTo>
                    <a:pt x="7326" y="18262"/>
                  </a:lnTo>
                  <a:lnTo>
                    <a:pt x="4283" y="29323"/>
                  </a:lnTo>
                  <a:lnTo>
                    <a:pt x="2254" y="42814"/>
                  </a:lnTo>
                  <a:lnTo>
                    <a:pt x="901" y="57926"/>
                  </a:lnTo>
                  <a:lnTo>
                    <a:pt x="0" y="74118"/>
                  </a:lnTo>
                  <a:lnTo>
                    <a:pt x="1845" y="89807"/>
                  </a:lnTo>
                  <a:lnTo>
                    <a:pt x="5523" y="105160"/>
                  </a:lnTo>
                  <a:lnTo>
                    <a:pt x="10422" y="120289"/>
                  </a:lnTo>
                  <a:lnTo>
                    <a:pt x="14911" y="135270"/>
                  </a:lnTo>
                  <a:lnTo>
                    <a:pt x="19128" y="150151"/>
                  </a:lnTo>
                  <a:lnTo>
                    <a:pt x="31231" y="20560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3326445" y="4294508"/>
              <a:ext cx="143151" cy="22024"/>
            </a:xfrm>
            <a:custGeom>
              <a:avLst/>
              <a:gdLst/>
              <a:ahLst/>
              <a:cxnLst/>
              <a:rect l="0" t="0" r="0" b="0"/>
              <a:pathLst>
                <a:path w="143151" h="22024">
                  <a:moveTo>
                    <a:pt x="0" y="0"/>
                  </a:moveTo>
                  <a:lnTo>
                    <a:pt x="23383" y="0"/>
                  </a:lnTo>
                  <a:lnTo>
                    <a:pt x="35165" y="1224"/>
                  </a:lnTo>
                  <a:lnTo>
                    <a:pt x="47913" y="3263"/>
                  </a:lnTo>
                  <a:lnTo>
                    <a:pt x="61306" y="5846"/>
                  </a:lnTo>
                  <a:lnTo>
                    <a:pt x="89239" y="11978"/>
                  </a:lnTo>
                  <a:lnTo>
                    <a:pt x="143150" y="220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3546676" y="4261473"/>
              <a:ext cx="22025" cy="165175"/>
            </a:xfrm>
            <a:custGeom>
              <a:avLst/>
              <a:gdLst/>
              <a:ahLst/>
              <a:cxnLst/>
              <a:rect l="0" t="0" r="0" b="0"/>
              <a:pathLst>
                <a:path w="22025" h="165175">
                  <a:moveTo>
                    <a:pt x="0" y="0"/>
                  </a:moveTo>
                  <a:lnTo>
                    <a:pt x="0" y="61307"/>
                  </a:lnTo>
                  <a:lnTo>
                    <a:pt x="1224" y="73906"/>
                  </a:lnTo>
                  <a:lnTo>
                    <a:pt x="3263" y="85976"/>
                  </a:lnTo>
                  <a:lnTo>
                    <a:pt x="8792" y="110399"/>
                  </a:lnTo>
                  <a:lnTo>
                    <a:pt x="22024" y="1651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3502630" y="4305520"/>
              <a:ext cx="132140" cy="22024"/>
            </a:xfrm>
            <a:custGeom>
              <a:avLst/>
              <a:gdLst/>
              <a:ahLst/>
              <a:cxnLst/>
              <a:rect l="0" t="0" r="0" b="0"/>
              <a:pathLst>
                <a:path w="132140" h="22024">
                  <a:moveTo>
                    <a:pt x="0" y="22023"/>
                  </a:moveTo>
                  <a:lnTo>
                    <a:pt x="23383" y="16177"/>
                  </a:lnTo>
                  <a:lnTo>
                    <a:pt x="51176" y="10044"/>
                  </a:lnTo>
                  <a:lnTo>
                    <a:pt x="13213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</Words>
  <Application>Microsoft Office PowerPoint</Application>
  <PresentationFormat>Custom</PresentationFormat>
  <Paragraphs>17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Verdana - 15</vt:lpstr>
      <vt:lpstr>Arial - 16</vt:lpstr>
      <vt:lpstr>Calibri</vt:lpstr>
      <vt:lpstr>Arial - 18</vt:lpstr>
      <vt:lpstr>Arial - 24</vt:lpstr>
      <vt:lpstr>Arial - 36</vt:lpstr>
      <vt:lpstr>Verdana - 36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SMCPS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2011-09-08T17:28:00Z</dcterms:created>
  <dcterms:modified xsi:type="dcterms:W3CDTF">2011-09-08T17:28:05Z</dcterms:modified>
</cp:coreProperties>
</file>