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Default Extension="fntdata" ContentType="application/x-fontdata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0160000" cy="7620000"/>
  <p:notesSz cx="6858000" cy="9144000"/>
  <p:embeddedFontLst>
    <p:embeddedFont>
      <p:font typeface="Calibri" pitchFamily="34" charset="0"/>
      <p:regular r:id="rId16"/>
      <p:bold r:id="rId17"/>
      <p:italic r:id="rId18"/>
      <p:boldItalic r:id="rId19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3.fntdata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2.fntdata"/><Relationship Id="rId2" Type="http://schemas.openxmlformats.org/officeDocument/2006/relationships/slide" Target="slides/slide1.xml"/><Relationship Id="rId16" Type="http://schemas.openxmlformats.org/officeDocument/2006/relationships/font" Target="fonts/font1.fntdata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font" Target="fonts/font4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2367141"/>
            <a:ext cx="8636000" cy="163336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318000"/>
            <a:ext cx="7112000" cy="19473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F2FA5-5D05-439C-9415-519EB8D4BB61}" type="datetimeFigureOut">
              <a:rPr lang="en-US" smtClean="0"/>
              <a:t>9/15/2011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36F86-BC4F-4240-ACD0-DA12F99109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F2FA5-5D05-439C-9415-519EB8D4BB61}" type="datetimeFigureOut">
              <a:rPr lang="en-US" smtClean="0"/>
              <a:t>9/15/2011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36F86-BC4F-4240-ACD0-DA12F99109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6000" y="305155"/>
            <a:ext cx="2286000" cy="650169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8001" y="305155"/>
            <a:ext cx="6688667" cy="650169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F2FA5-5D05-439C-9415-519EB8D4BB61}" type="datetimeFigureOut">
              <a:rPr lang="en-US" smtClean="0"/>
              <a:t>9/15/2011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36F86-BC4F-4240-ACD0-DA12F99109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F2FA5-5D05-439C-9415-519EB8D4BB61}" type="datetimeFigureOut">
              <a:rPr lang="en-US" smtClean="0"/>
              <a:t>9/15/2011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36F86-BC4F-4240-ACD0-DA12F99109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2570" y="4896557"/>
            <a:ext cx="8636000" cy="1513417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2570" y="3229682"/>
            <a:ext cx="8636000" cy="1666874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F2FA5-5D05-439C-9415-519EB8D4BB61}" type="datetimeFigureOut">
              <a:rPr lang="en-US" smtClean="0"/>
              <a:t>9/15/2011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36F86-BC4F-4240-ACD0-DA12F99109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8000" y="1778002"/>
            <a:ext cx="4487333" cy="502884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64667" y="1778002"/>
            <a:ext cx="4487333" cy="502884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F2FA5-5D05-439C-9415-519EB8D4BB61}" type="datetimeFigureOut">
              <a:rPr lang="en-US" smtClean="0"/>
              <a:t>9/15/2011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36F86-BC4F-4240-ACD0-DA12F99109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1705681"/>
            <a:ext cx="4489098" cy="71084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000" y="2416528"/>
            <a:ext cx="4489098" cy="43903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141" y="1705681"/>
            <a:ext cx="4490861" cy="71084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61141" y="2416528"/>
            <a:ext cx="4490861" cy="43903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F2FA5-5D05-439C-9415-519EB8D4BB61}" type="datetimeFigureOut">
              <a:rPr lang="en-US" smtClean="0"/>
              <a:t>9/15/2011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36F86-BC4F-4240-ACD0-DA12F99109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F2FA5-5D05-439C-9415-519EB8D4BB61}" type="datetimeFigureOut">
              <a:rPr lang="en-US" smtClean="0"/>
              <a:t>9/15/2011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36F86-BC4F-4240-ACD0-DA12F99109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F2FA5-5D05-439C-9415-519EB8D4BB61}" type="datetimeFigureOut">
              <a:rPr lang="en-US" smtClean="0"/>
              <a:t>9/15/2011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36F86-BC4F-4240-ACD0-DA12F99109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303389"/>
            <a:ext cx="3342570" cy="129116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72278" y="303391"/>
            <a:ext cx="5679722" cy="650345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1" y="1594557"/>
            <a:ext cx="3342570" cy="521229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F2FA5-5D05-439C-9415-519EB8D4BB61}" type="datetimeFigureOut">
              <a:rPr lang="en-US" smtClean="0"/>
              <a:t>9/15/2011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36F86-BC4F-4240-ACD0-DA12F99109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1431" y="5334000"/>
            <a:ext cx="6096000" cy="62970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91431" y="680861"/>
            <a:ext cx="6096000" cy="4572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91431" y="5963709"/>
            <a:ext cx="6096000" cy="89429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F2FA5-5D05-439C-9415-519EB8D4BB61}" type="datetimeFigureOut">
              <a:rPr lang="en-US" smtClean="0"/>
              <a:t>9/15/2011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36F86-BC4F-4240-ACD0-DA12F99109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8000" y="305153"/>
            <a:ext cx="9144000" cy="127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1778002"/>
            <a:ext cx="9144000" cy="50288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8001" y="7062613"/>
            <a:ext cx="2370667" cy="40569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8F2FA5-5D05-439C-9415-519EB8D4BB61}" type="datetimeFigureOut">
              <a:rPr lang="en-US" smtClean="0"/>
              <a:t>9/15/2011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71335" y="7062613"/>
            <a:ext cx="3217333" cy="40569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81334" y="7062613"/>
            <a:ext cx="2370667" cy="40569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D36F86-BC4F-4240-ACD0-DA12F99109E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00200" y="723900"/>
            <a:ext cx="4749800" cy="1092607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300" smtClean="0">
                <a:solidFill>
                  <a:srgbClr val="FF6820"/>
                </a:solidFill>
                <a:latin typeface="Comic Sans MS - 18"/>
              </a:rPr>
              <a:t>Algebra Comprehensive</a:t>
            </a:r>
          </a:p>
          <a:p>
            <a:endParaRPr lang="en-US" sz="1300" smtClean="0">
              <a:solidFill>
                <a:srgbClr val="FF6820"/>
              </a:solidFill>
              <a:latin typeface="Comic Sans MS - 18"/>
            </a:endParaRPr>
          </a:p>
          <a:p>
            <a:r>
              <a:rPr lang="en-US" sz="1300" smtClean="0">
                <a:solidFill>
                  <a:srgbClr val="FF6820"/>
                </a:solidFill>
                <a:latin typeface="Comic Sans MS - 18"/>
              </a:rPr>
              <a:t>September 15, 2011</a:t>
            </a:r>
          </a:p>
          <a:p>
            <a:endParaRPr lang="en-US" sz="1300" smtClean="0">
              <a:solidFill>
                <a:srgbClr val="FF6820"/>
              </a:solidFill>
              <a:latin typeface="Comic Sans MS - 18"/>
            </a:endParaRPr>
          </a:p>
          <a:p>
            <a:r>
              <a:rPr lang="en-US" sz="1300" smtClean="0">
                <a:solidFill>
                  <a:srgbClr val="FF6820"/>
                </a:solidFill>
                <a:latin typeface="Comic Sans MS - 18"/>
              </a:rPr>
              <a:t>Today is an A day!</a:t>
            </a:r>
            <a:endParaRPr lang="en-US" sz="1300">
              <a:solidFill>
                <a:srgbClr val="FF6820"/>
              </a:solidFill>
              <a:latin typeface="Comic Sans MS - 18"/>
            </a:endParaRPr>
          </a:p>
        </p:txBody>
      </p:sp>
      <p:pic>
        <p:nvPicPr>
          <p:cNvPr id="3" name="Picture 2" descr="imagesCAF4ZL14.jpg"/>
          <p:cNvPicPr>
            <a:picLocks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616700" y="2654300"/>
            <a:ext cx="2336800" cy="34798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0200" y="368300"/>
            <a:ext cx="4064000" cy="50783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700" smtClean="0">
                <a:solidFill>
                  <a:srgbClr val="4B0082"/>
                </a:solidFill>
                <a:latin typeface="Comic Sans MS - 36"/>
              </a:rPr>
              <a:t>Square Problem:</a:t>
            </a:r>
            <a:endParaRPr lang="en-US" sz="2700">
              <a:solidFill>
                <a:srgbClr val="4B0082"/>
              </a:solidFill>
              <a:latin typeface="Comic Sans MS - 36"/>
            </a:endParaRPr>
          </a:p>
        </p:txBody>
      </p:sp>
      <p:pic>
        <p:nvPicPr>
          <p:cNvPr id="3" name="Picture 2" descr="imagesCADFNSBG.jpg"/>
          <p:cNvPicPr>
            <a:picLocks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377950" y="1339850"/>
            <a:ext cx="6852666" cy="3094101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sp>
        <p:nvSpPr>
          <p:cNvPr id="4" name="Freeform 3"/>
          <p:cNvSpPr/>
          <p:nvPr/>
        </p:nvSpPr>
        <p:spPr>
          <a:xfrm>
            <a:off x="1358900" y="3327400"/>
            <a:ext cx="5118101" cy="1181101"/>
          </a:xfrm>
          <a:custGeom>
            <a:avLst/>
            <a:gdLst/>
            <a:ahLst/>
            <a:cxnLst/>
            <a:rect l="0" t="0" r="0" b="0"/>
            <a:pathLst>
              <a:path w="5118101" h="1181101">
                <a:moveTo>
                  <a:pt x="0" y="1181100"/>
                </a:moveTo>
                <a:lnTo>
                  <a:pt x="0" y="0"/>
                </a:lnTo>
                <a:lnTo>
                  <a:pt x="5118100" y="0"/>
                </a:lnTo>
                <a:lnTo>
                  <a:pt x="5118100" y="1181100"/>
                </a:lnTo>
                <a:close/>
              </a:path>
            </a:pathLst>
          </a:custGeom>
          <a:gradFill flip="none" rotWithShape="1">
            <a:gsLst>
              <a:gs pos="0">
                <a:srgbClr val="FFFFFF"/>
              </a:gs>
              <a:gs pos="100000">
                <a:srgbClr val="FFFFFF"/>
              </a:gs>
            </a:gsLst>
            <a:lin ang="0" scaled="1"/>
            <a:tileRect/>
          </a:gradFill>
          <a:ln w="38100" cap="flat" cmpd="sng" algn="ctr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5" name="Group 24"/>
          <p:cNvGrpSpPr/>
          <p:nvPr/>
        </p:nvGrpSpPr>
        <p:grpSpPr>
          <a:xfrm>
            <a:off x="1751792" y="3314479"/>
            <a:ext cx="5417689" cy="2125232"/>
            <a:chOff x="1751792" y="3314479"/>
            <a:chExt cx="5417689" cy="2125232"/>
          </a:xfrm>
        </p:grpSpPr>
        <p:sp>
          <p:nvSpPr>
            <p:cNvPr id="5" name="Freeform 4"/>
            <p:cNvSpPr/>
            <p:nvPr/>
          </p:nvSpPr>
          <p:spPr>
            <a:xfrm>
              <a:off x="2810433" y="3754982"/>
              <a:ext cx="163643" cy="1233255"/>
            </a:xfrm>
            <a:custGeom>
              <a:avLst/>
              <a:gdLst/>
              <a:ahLst/>
              <a:cxnLst/>
              <a:rect l="0" t="0" r="0" b="0"/>
              <a:pathLst>
                <a:path w="163643" h="1233255">
                  <a:moveTo>
                    <a:pt x="9480" y="10971"/>
                  </a:moveTo>
                  <a:lnTo>
                    <a:pt x="9480" y="5126"/>
                  </a:lnTo>
                  <a:lnTo>
                    <a:pt x="8257" y="3404"/>
                  </a:lnTo>
                  <a:lnTo>
                    <a:pt x="6218" y="2256"/>
                  </a:lnTo>
                  <a:lnTo>
                    <a:pt x="0" y="413"/>
                  </a:lnTo>
                  <a:lnTo>
                    <a:pt x="713" y="262"/>
                  </a:lnTo>
                  <a:lnTo>
                    <a:pt x="4768" y="94"/>
                  </a:lnTo>
                  <a:lnTo>
                    <a:pt x="8084" y="0"/>
                  </a:lnTo>
                  <a:lnTo>
                    <a:pt x="3221" y="17509"/>
                  </a:lnTo>
                  <a:lnTo>
                    <a:pt x="3844" y="35900"/>
                  </a:lnTo>
                  <a:lnTo>
                    <a:pt x="7810" y="73416"/>
                  </a:lnTo>
                  <a:lnTo>
                    <a:pt x="9962" y="104794"/>
                  </a:lnTo>
                  <a:lnTo>
                    <a:pt x="14996" y="135053"/>
                  </a:lnTo>
                  <a:lnTo>
                    <a:pt x="18049" y="164815"/>
                  </a:lnTo>
                  <a:lnTo>
                    <a:pt x="20630" y="193132"/>
                  </a:lnTo>
                  <a:lnTo>
                    <a:pt x="23031" y="205822"/>
                  </a:lnTo>
                  <a:lnTo>
                    <a:pt x="25855" y="217953"/>
                  </a:lnTo>
                  <a:lnTo>
                    <a:pt x="28961" y="234605"/>
                  </a:lnTo>
                  <a:lnTo>
                    <a:pt x="35676" y="275945"/>
                  </a:lnTo>
                  <a:lnTo>
                    <a:pt x="46334" y="347370"/>
                  </a:lnTo>
                  <a:lnTo>
                    <a:pt x="49955" y="367376"/>
                  </a:lnTo>
                  <a:lnTo>
                    <a:pt x="53593" y="384384"/>
                  </a:lnTo>
                  <a:lnTo>
                    <a:pt x="57241" y="399393"/>
                  </a:lnTo>
                  <a:lnTo>
                    <a:pt x="61295" y="429120"/>
                  </a:lnTo>
                  <a:lnTo>
                    <a:pt x="64320" y="458646"/>
                  </a:lnTo>
                  <a:lnTo>
                    <a:pt x="66840" y="473371"/>
                  </a:lnTo>
                  <a:lnTo>
                    <a:pt x="69743" y="488082"/>
                  </a:lnTo>
                  <a:lnTo>
                    <a:pt x="76232" y="517478"/>
                  </a:lnTo>
                  <a:lnTo>
                    <a:pt x="79675" y="532168"/>
                  </a:lnTo>
                  <a:lnTo>
                    <a:pt x="83501" y="561542"/>
                  </a:lnTo>
                  <a:lnTo>
                    <a:pt x="86425" y="590910"/>
                  </a:lnTo>
                  <a:lnTo>
                    <a:pt x="88917" y="605593"/>
                  </a:lnTo>
                  <a:lnTo>
                    <a:pt x="91803" y="620276"/>
                  </a:lnTo>
                  <a:lnTo>
                    <a:pt x="98271" y="649641"/>
                  </a:lnTo>
                  <a:lnTo>
                    <a:pt x="101709" y="664324"/>
                  </a:lnTo>
                  <a:lnTo>
                    <a:pt x="105529" y="693688"/>
                  </a:lnTo>
                  <a:lnTo>
                    <a:pt x="108450" y="723052"/>
                  </a:lnTo>
                  <a:lnTo>
                    <a:pt x="110942" y="737734"/>
                  </a:lnTo>
                  <a:lnTo>
                    <a:pt x="115750" y="768322"/>
                  </a:lnTo>
                  <a:lnTo>
                    <a:pt x="117887" y="802308"/>
                  </a:lnTo>
                  <a:lnTo>
                    <a:pt x="122099" y="834542"/>
                  </a:lnTo>
                  <a:lnTo>
                    <a:pt x="126826" y="865182"/>
                  </a:lnTo>
                  <a:lnTo>
                    <a:pt x="128927" y="895113"/>
                  </a:lnTo>
                  <a:lnTo>
                    <a:pt x="133123" y="924730"/>
                  </a:lnTo>
                  <a:lnTo>
                    <a:pt x="137843" y="954206"/>
                  </a:lnTo>
                  <a:lnTo>
                    <a:pt x="139941" y="983620"/>
                  </a:lnTo>
                  <a:lnTo>
                    <a:pt x="140873" y="1013006"/>
                  </a:lnTo>
                  <a:lnTo>
                    <a:pt x="142511" y="1041156"/>
                  </a:lnTo>
                  <a:lnTo>
                    <a:pt x="147318" y="1065903"/>
                  </a:lnTo>
                  <a:lnTo>
                    <a:pt x="150269" y="1098924"/>
                  </a:lnTo>
                  <a:lnTo>
                    <a:pt x="152805" y="1135623"/>
                  </a:lnTo>
                  <a:lnTo>
                    <a:pt x="155194" y="1152261"/>
                  </a:lnTo>
                  <a:lnTo>
                    <a:pt x="163642" y="123325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Freeform 5"/>
            <p:cNvSpPr/>
            <p:nvPr/>
          </p:nvSpPr>
          <p:spPr>
            <a:xfrm>
              <a:off x="2467543" y="4096398"/>
              <a:ext cx="4701938" cy="319238"/>
            </a:xfrm>
            <a:custGeom>
              <a:avLst/>
              <a:gdLst/>
              <a:ahLst/>
              <a:cxnLst/>
              <a:rect l="0" t="0" r="0" b="0"/>
              <a:pathLst>
                <a:path w="4701938" h="319238">
                  <a:moveTo>
                    <a:pt x="0" y="297214"/>
                  </a:moveTo>
                  <a:lnTo>
                    <a:pt x="255240" y="297214"/>
                  </a:lnTo>
                  <a:lnTo>
                    <a:pt x="344880" y="306696"/>
                  </a:lnTo>
                  <a:lnTo>
                    <a:pt x="486645" y="314032"/>
                  </a:lnTo>
                  <a:lnTo>
                    <a:pt x="624623" y="319034"/>
                  </a:lnTo>
                  <a:lnTo>
                    <a:pt x="864753" y="319237"/>
                  </a:lnTo>
                  <a:lnTo>
                    <a:pt x="982074" y="309757"/>
                  </a:lnTo>
                  <a:lnTo>
                    <a:pt x="1060958" y="300961"/>
                  </a:lnTo>
                  <a:lnTo>
                    <a:pt x="1167733" y="291862"/>
                  </a:lnTo>
                  <a:lnTo>
                    <a:pt x="1336362" y="283161"/>
                  </a:lnTo>
                  <a:lnTo>
                    <a:pt x="1474931" y="272628"/>
                  </a:lnTo>
                  <a:lnTo>
                    <a:pt x="1593152" y="264069"/>
                  </a:lnTo>
                  <a:lnTo>
                    <a:pt x="1661702" y="255718"/>
                  </a:lnTo>
                  <a:lnTo>
                    <a:pt x="1750632" y="241935"/>
                  </a:lnTo>
                  <a:lnTo>
                    <a:pt x="1844736" y="233276"/>
                  </a:lnTo>
                  <a:lnTo>
                    <a:pt x="1891675" y="225567"/>
                  </a:lnTo>
                  <a:lnTo>
                    <a:pt x="1938230" y="216430"/>
                  </a:lnTo>
                  <a:lnTo>
                    <a:pt x="2034640" y="207303"/>
                  </a:lnTo>
                  <a:lnTo>
                    <a:pt x="2130584" y="194080"/>
                  </a:lnTo>
                  <a:lnTo>
                    <a:pt x="2200636" y="183322"/>
                  </a:lnTo>
                  <a:lnTo>
                    <a:pt x="2224441" y="178463"/>
                  </a:lnTo>
                  <a:lnTo>
                    <a:pt x="2248876" y="172777"/>
                  </a:lnTo>
                  <a:lnTo>
                    <a:pt x="2273731" y="166540"/>
                  </a:lnTo>
                  <a:lnTo>
                    <a:pt x="2343785" y="157760"/>
                  </a:lnTo>
                  <a:lnTo>
                    <a:pt x="2416881" y="149314"/>
                  </a:lnTo>
                  <a:lnTo>
                    <a:pt x="2646490" y="117331"/>
                  </a:lnTo>
                  <a:lnTo>
                    <a:pt x="2717694" y="106339"/>
                  </a:lnTo>
                  <a:lnTo>
                    <a:pt x="2867132" y="93804"/>
                  </a:lnTo>
                  <a:lnTo>
                    <a:pt x="2991942" y="85497"/>
                  </a:lnTo>
                  <a:lnTo>
                    <a:pt x="3113630" y="76881"/>
                  </a:lnTo>
                  <a:lnTo>
                    <a:pt x="3241205" y="67650"/>
                  </a:lnTo>
                  <a:lnTo>
                    <a:pt x="3343872" y="58735"/>
                  </a:lnTo>
                  <a:lnTo>
                    <a:pt x="3490441" y="54068"/>
                  </a:lnTo>
                  <a:lnTo>
                    <a:pt x="3563874" y="46267"/>
                  </a:lnTo>
                  <a:lnTo>
                    <a:pt x="3633892" y="37431"/>
                  </a:lnTo>
                  <a:lnTo>
                    <a:pt x="3753261" y="27683"/>
                  </a:lnTo>
                  <a:lnTo>
                    <a:pt x="3896415" y="22431"/>
                  </a:lnTo>
                  <a:lnTo>
                    <a:pt x="4059725" y="10740"/>
                  </a:lnTo>
                  <a:lnTo>
                    <a:pt x="4195095" y="1015"/>
                  </a:lnTo>
                  <a:lnTo>
                    <a:pt x="4327517" y="0"/>
                  </a:lnTo>
                  <a:lnTo>
                    <a:pt x="4469726" y="3171"/>
                  </a:lnTo>
                  <a:lnTo>
                    <a:pt x="4602741" y="10461"/>
                  </a:lnTo>
                  <a:lnTo>
                    <a:pt x="4701937" y="1091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Freeform 6"/>
            <p:cNvSpPr/>
            <p:nvPr/>
          </p:nvSpPr>
          <p:spPr>
            <a:xfrm>
              <a:off x="3282399" y="3909104"/>
              <a:ext cx="1" cy="319336"/>
            </a:xfrm>
            <a:custGeom>
              <a:avLst/>
              <a:gdLst/>
              <a:ahLst/>
              <a:cxnLst/>
              <a:rect l="0" t="0" r="0" b="0"/>
              <a:pathLst>
                <a:path w="1" h="319336">
                  <a:moveTo>
                    <a:pt x="0" y="0"/>
                  </a:moveTo>
                  <a:lnTo>
                    <a:pt x="0" y="31933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Freeform 7"/>
            <p:cNvSpPr/>
            <p:nvPr/>
          </p:nvSpPr>
          <p:spPr>
            <a:xfrm>
              <a:off x="3603265" y="3699884"/>
              <a:ext cx="75551" cy="1420492"/>
            </a:xfrm>
            <a:custGeom>
              <a:avLst/>
              <a:gdLst/>
              <a:ahLst/>
              <a:cxnLst/>
              <a:rect l="0" t="0" r="0" b="0"/>
              <a:pathLst>
                <a:path w="75551" h="1420492">
                  <a:moveTo>
                    <a:pt x="9481" y="0"/>
                  </a:moveTo>
                  <a:lnTo>
                    <a:pt x="9481" y="86114"/>
                  </a:lnTo>
                  <a:lnTo>
                    <a:pt x="8257" y="103903"/>
                  </a:lnTo>
                  <a:lnTo>
                    <a:pt x="6218" y="121880"/>
                  </a:lnTo>
                  <a:lnTo>
                    <a:pt x="3635" y="139982"/>
                  </a:lnTo>
                  <a:lnTo>
                    <a:pt x="1913" y="159390"/>
                  </a:lnTo>
                  <a:lnTo>
                    <a:pt x="0" y="200532"/>
                  </a:lnTo>
                  <a:lnTo>
                    <a:pt x="713" y="223004"/>
                  </a:lnTo>
                  <a:lnTo>
                    <a:pt x="2412" y="246550"/>
                  </a:lnTo>
                  <a:lnTo>
                    <a:pt x="4768" y="270812"/>
                  </a:lnTo>
                  <a:lnTo>
                    <a:pt x="5116" y="295551"/>
                  </a:lnTo>
                  <a:lnTo>
                    <a:pt x="4124" y="320608"/>
                  </a:lnTo>
                  <a:lnTo>
                    <a:pt x="2239" y="345877"/>
                  </a:lnTo>
                  <a:lnTo>
                    <a:pt x="2206" y="371288"/>
                  </a:lnTo>
                  <a:lnTo>
                    <a:pt x="3407" y="396794"/>
                  </a:lnTo>
                  <a:lnTo>
                    <a:pt x="5432" y="422362"/>
                  </a:lnTo>
                  <a:lnTo>
                    <a:pt x="6782" y="449195"/>
                  </a:lnTo>
                  <a:lnTo>
                    <a:pt x="8281" y="505111"/>
                  </a:lnTo>
                  <a:lnTo>
                    <a:pt x="9905" y="533725"/>
                  </a:lnTo>
                  <a:lnTo>
                    <a:pt x="12210" y="562589"/>
                  </a:lnTo>
                  <a:lnTo>
                    <a:pt x="18035" y="620762"/>
                  </a:lnTo>
                  <a:lnTo>
                    <a:pt x="35334" y="767197"/>
                  </a:lnTo>
                  <a:lnTo>
                    <a:pt x="37728" y="797765"/>
                  </a:lnTo>
                  <a:lnTo>
                    <a:pt x="39324" y="829156"/>
                  </a:lnTo>
                  <a:lnTo>
                    <a:pt x="40388" y="861094"/>
                  </a:lnTo>
                  <a:lnTo>
                    <a:pt x="42321" y="892175"/>
                  </a:lnTo>
                  <a:lnTo>
                    <a:pt x="47731" y="952810"/>
                  </a:lnTo>
                  <a:lnTo>
                    <a:pt x="49663" y="982682"/>
                  </a:lnTo>
                  <a:lnTo>
                    <a:pt x="50951" y="1012386"/>
                  </a:lnTo>
                  <a:lnTo>
                    <a:pt x="51810" y="1041976"/>
                  </a:lnTo>
                  <a:lnTo>
                    <a:pt x="53606" y="1070267"/>
                  </a:lnTo>
                  <a:lnTo>
                    <a:pt x="56027" y="1097692"/>
                  </a:lnTo>
                  <a:lnTo>
                    <a:pt x="58864" y="1124541"/>
                  </a:lnTo>
                  <a:lnTo>
                    <a:pt x="60755" y="1151004"/>
                  </a:lnTo>
                  <a:lnTo>
                    <a:pt x="62016" y="1177211"/>
                  </a:lnTo>
                  <a:lnTo>
                    <a:pt x="63418" y="1227945"/>
                  </a:lnTo>
                  <a:lnTo>
                    <a:pt x="64040" y="1274963"/>
                  </a:lnTo>
                  <a:lnTo>
                    <a:pt x="65430" y="1295332"/>
                  </a:lnTo>
                  <a:lnTo>
                    <a:pt x="67580" y="1313805"/>
                  </a:lnTo>
                  <a:lnTo>
                    <a:pt x="70237" y="1331015"/>
                  </a:lnTo>
                  <a:lnTo>
                    <a:pt x="72008" y="1347381"/>
                  </a:lnTo>
                  <a:lnTo>
                    <a:pt x="73188" y="1363187"/>
                  </a:lnTo>
                  <a:lnTo>
                    <a:pt x="75550" y="142049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reeform 8"/>
            <p:cNvSpPr/>
            <p:nvPr/>
          </p:nvSpPr>
          <p:spPr>
            <a:xfrm>
              <a:off x="3877023" y="3872989"/>
              <a:ext cx="275290" cy="289381"/>
            </a:xfrm>
            <a:custGeom>
              <a:avLst/>
              <a:gdLst/>
              <a:ahLst/>
              <a:cxnLst/>
              <a:rect l="0" t="0" r="0" b="0"/>
              <a:pathLst>
                <a:path w="275290" h="289381">
                  <a:moveTo>
                    <a:pt x="0" y="25103"/>
                  </a:moveTo>
                  <a:lnTo>
                    <a:pt x="11691" y="13412"/>
                  </a:lnTo>
                  <a:lnTo>
                    <a:pt x="18806" y="8744"/>
                  </a:lnTo>
                  <a:lnTo>
                    <a:pt x="27220" y="4409"/>
                  </a:lnTo>
                  <a:lnTo>
                    <a:pt x="36499" y="296"/>
                  </a:lnTo>
                  <a:lnTo>
                    <a:pt x="46356" y="0"/>
                  </a:lnTo>
                  <a:lnTo>
                    <a:pt x="56598" y="2250"/>
                  </a:lnTo>
                  <a:lnTo>
                    <a:pt x="67096" y="6197"/>
                  </a:lnTo>
                  <a:lnTo>
                    <a:pt x="77765" y="12499"/>
                  </a:lnTo>
                  <a:lnTo>
                    <a:pt x="88549" y="20371"/>
                  </a:lnTo>
                  <a:lnTo>
                    <a:pt x="99408" y="29289"/>
                  </a:lnTo>
                  <a:lnTo>
                    <a:pt x="107872" y="40129"/>
                  </a:lnTo>
                  <a:lnTo>
                    <a:pt x="114737" y="52249"/>
                  </a:lnTo>
                  <a:lnTo>
                    <a:pt x="120538" y="65224"/>
                  </a:lnTo>
                  <a:lnTo>
                    <a:pt x="124405" y="78767"/>
                  </a:lnTo>
                  <a:lnTo>
                    <a:pt x="126983" y="92690"/>
                  </a:lnTo>
                  <a:lnTo>
                    <a:pt x="128702" y="106866"/>
                  </a:lnTo>
                  <a:lnTo>
                    <a:pt x="127401" y="121211"/>
                  </a:lnTo>
                  <a:lnTo>
                    <a:pt x="124086" y="135669"/>
                  </a:lnTo>
                  <a:lnTo>
                    <a:pt x="119429" y="150201"/>
                  </a:lnTo>
                  <a:lnTo>
                    <a:pt x="112654" y="163559"/>
                  </a:lnTo>
                  <a:lnTo>
                    <a:pt x="104467" y="176135"/>
                  </a:lnTo>
                  <a:lnTo>
                    <a:pt x="95339" y="188190"/>
                  </a:lnTo>
                  <a:lnTo>
                    <a:pt x="88029" y="199897"/>
                  </a:lnTo>
                  <a:lnTo>
                    <a:pt x="81933" y="211372"/>
                  </a:lnTo>
                  <a:lnTo>
                    <a:pt x="76645" y="222693"/>
                  </a:lnTo>
                  <a:lnTo>
                    <a:pt x="76791" y="232687"/>
                  </a:lnTo>
                  <a:lnTo>
                    <a:pt x="80558" y="241797"/>
                  </a:lnTo>
                  <a:lnTo>
                    <a:pt x="86740" y="250317"/>
                  </a:lnTo>
                  <a:lnTo>
                    <a:pt x="95756" y="257220"/>
                  </a:lnTo>
                  <a:lnTo>
                    <a:pt x="106660" y="263046"/>
                  </a:lnTo>
                  <a:lnTo>
                    <a:pt x="118823" y="268154"/>
                  </a:lnTo>
                  <a:lnTo>
                    <a:pt x="134274" y="271559"/>
                  </a:lnTo>
                  <a:lnTo>
                    <a:pt x="151915" y="273829"/>
                  </a:lnTo>
                  <a:lnTo>
                    <a:pt x="171017" y="275343"/>
                  </a:lnTo>
                  <a:lnTo>
                    <a:pt x="189869" y="277575"/>
                  </a:lnTo>
                  <a:lnTo>
                    <a:pt x="275289" y="28938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Freeform 9"/>
            <p:cNvSpPr/>
            <p:nvPr/>
          </p:nvSpPr>
          <p:spPr>
            <a:xfrm>
              <a:off x="4339509" y="3633815"/>
              <a:ext cx="143151" cy="1684176"/>
            </a:xfrm>
            <a:custGeom>
              <a:avLst/>
              <a:gdLst/>
              <a:ahLst/>
              <a:cxnLst/>
              <a:rect l="0" t="0" r="0" b="0"/>
              <a:pathLst>
                <a:path w="143151" h="1684176">
                  <a:moveTo>
                    <a:pt x="0" y="0"/>
                  </a:moveTo>
                  <a:lnTo>
                    <a:pt x="1224" y="37611"/>
                  </a:lnTo>
                  <a:lnTo>
                    <a:pt x="3263" y="54438"/>
                  </a:lnTo>
                  <a:lnTo>
                    <a:pt x="7568" y="92711"/>
                  </a:lnTo>
                  <a:lnTo>
                    <a:pt x="9481" y="134191"/>
                  </a:lnTo>
                  <a:lnTo>
                    <a:pt x="13594" y="177097"/>
                  </a:lnTo>
                  <a:lnTo>
                    <a:pt x="26204" y="270303"/>
                  </a:lnTo>
                  <a:lnTo>
                    <a:pt x="29999" y="320382"/>
                  </a:lnTo>
                  <a:lnTo>
                    <a:pt x="31011" y="345726"/>
                  </a:lnTo>
                  <a:lnTo>
                    <a:pt x="32909" y="373634"/>
                  </a:lnTo>
                  <a:lnTo>
                    <a:pt x="38281" y="434008"/>
                  </a:lnTo>
                  <a:lnTo>
                    <a:pt x="58867" y="618578"/>
                  </a:lnTo>
                  <a:lnTo>
                    <a:pt x="61268" y="650969"/>
                  </a:lnTo>
                  <a:lnTo>
                    <a:pt x="62868" y="683574"/>
                  </a:lnTo>
                  <a:lnTo>
                    <a:pt x="63935" y="716323"/>
                  </a:lnTo>
                  <a:lnTo>
                    <a:pt x="65870" y="749167"/>
                  </a:lnTo>
                  <a:lnTo>
                    <a:pt x="71283" y="815025"/>
                  </a:lnTo>
                  <a:lnTo>
                    <a:pt x="73215" y="848003"/>
                  </a:lnTo>
                  <a:lnTo>
                    <a:pt x="75362" y="914009"/>
                  </a:lnTo>
                  <a:lnTo>
                    <a:pt x="76854" y="1084592"/>
                  </a:lnTo>
                  <a:lnTo>
                    <a:pt x="77036" y="1206504"/>
                  </a:lnTo>
                  <a:lnTo>
                    <a:pt x="78274" y="1236234"/>
                  </a:lnTo>
                  <a:lnTo>
                    <a:pt x="80323" y="1265842"/>
                  </a:lnTo>
                  <a:lnTo>
                    <a:pt x="82913" y="1295369"/>
                  </a:lnTo>
                  <a:lnTo>
                    <a:pt x="84639" y="1324841"/>
                  </a:lnTo>
                  <a:lnTo>
                    <a:pt x="86558" y="1383689"/>
                  </a:lnTo>
                  <a:lnTo>
                    <a:pt x="87789" y="1484865"/>
                  </a:lnTo>
                  <a:lnTo>
                    <a:pt x="87957" y="1535155"/>
                  </a:lnTo>
                  <a:lnTo>
                    <a:pt x="91295" y="1576266"/>
                  </a:lnTo>
                  <a:lnTo>
                    <a:pt x="95633" y="1610852"/>
                  </a:lnTo>
                  <a:lnTo>
                    <a:pt x="99299" y="1656614"/>
                  </a:lnTo>
                  <a:lnTo>
                    <a:pt x="101681" y="1669669"/>
                  </a:lnTo>
                  <a:lnTo>
                    <a:pt x="104492" y="1682043"/>
                  </a:lnTo>
                  <a:lnTo>
                    <a:pt x="108814" y="1684175"/>
                  </a:lnTo>
                  <a:lnTo>
                    <a:pt x="114142" y="1679479"/>
                  </a:lnTo>
                  <a:lnTo>
                    <a:pt x="120141" y="1670231"/>
                  </a:lnTo>
                  <a:lnTo>
                    <a:pt x="125363" y="1660394"/>
                  </a:lnTo>
                  <a:lnTo>
                    <a:pt x="130069" y="1650167"/>
                  </a:lnTo>
                  <a:lnTo>
                    <a:pt x="143150" y="158566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Freeform 10"/>
            <p:cNvSpPr/>
            <p:nvPr/>
          </p:nvSpPr>
          <p:spPr>
            <a:xfrm>
              <a:off x="4636821" y="3760108"/>
              <a:ext cx="154518" cy="272087"/>
            </a:xfrm>
            <a:custGeom>
              <a:avLst/>
              <a:gdLst/>
              <a:ahLst/>
              <a:cxnLst/>
              <a:rect l="0" t="0" r="0" b="0"/>
              <a:pathLst>
                <a:path w="154518" h="272087">
                  <a:moveTo>
                    <a:pt x="0" y="5845"/>
                  </a:moveTo>
                  <a:lnTo>
                    <a:pt x="17537" y="0"/>
                  </a:lnTo>
                  <a:lnTo>
                    <a:pt x="27597" y="725"/>
                  </a:lnTo>
                  <a:lnTo>
                    <a:pt x="39197" y="3655"/>
                  </a:lnTo>
                  <a:lnTo>
                    <a:pt x="51825" y="8056"/>
                  </a:lnTo>
                  <a:lnTo>
                    <a:pt x="63914" y="15883"/>
                  </a:lnTo>
                  <a:lnTo>
                    <a:pt x="75644" y="25996"/>
                  </a:lnTo>
                  <a:lnTo>
                    <a:pt x="120843" y="71545"/>
                  </a:lnTo>
                  <a:lnTo>
                    <a:pt x="129502" y="82680"/>
                  </a:lnTo>
                  <a:lnTo>
                    <a:pt x="136499" y="93773"/>
                  </a:lnTo>
                  <a:lnTo>
                    <a:pt x="142386" y="104840"/>
                  </a:lnTo>
                  <a:lnTo>
                    <a:pt x="142641" y="113441"/>
                  </a:lnTo>
                  <a:lnTo>
                    <a:pt x="139140" y="120398"/>
                  </a:lnTo>
                  <a:lnTo>
                    <a:pt x="133136" y="126260"/>
                  </a:lnTo>
                  <a:lnTo>
                    <a:pt x="123015" y="130168"/>
                  </a:lnTo>
                  <a:lnTo>
                    <a:pt x="110151" y="132774"/>
                  </a:lnTo>
                  <a:lnTo>
                    <a:pt x="95457" y="134510"/>
                  </a:lnTo>
                  <a:lnTo>
                    <a:pt x="81991" y="134445"/>
                  </a:lnTo>
                  <a:lnTo>
                    <a:pt x="69342" y="133178"/>
                  </a:lnTo>
                  <a:lnTo>
                    <a:pt x="57240" y="131109"/>
                  </a:lnTo>
                  <a:lnTo>
                    <a:pt x="54065" y="132177"/>
                  </a:lnTo>
                  <a:lnTo>
                    <a:pt x="56843" y="135336"/>
                  </a:lnTo>
                  <a:lnTo>
                    <a:pt x="121876" y="178850"/>
                  </a:lnTo>
                  <a:lnTo>
                    <a:pt x="131415" y="187251"/>
                  </a:lnTo>
                  <a:lnTo>
                    <a:pt x="140221" y="196522"/>
                  </a:lnTo>
                  <a:lnTo>
                    <a:pt x="148538" y="206374"/>
                  </a:lnTo>
                  <a:lnTo>
                    <a:pt x="152860" y="217835"/>
                  </a:lnTo>
                  <a:lnTo>
                    <a:pt x="154517" y="230370"/>
                  </a:lnTo>
                  <a:lnTo>
                    <a:pt x="154399" y="243621"/>
                  </a:lnTo>
                  <a:lnTo>
                    <a:pt x="150649" y="253679"/>
                  </a:lnTo>
                  <a:lnTo>
                    <a:pt x="144479" y="261607"/>
                  </a:lnTo>
                  <a:lnTo>
                    <a:pt x="136695" y="268116"/>
                  </a:lnTo>
                  <a:lnTo>
                    <a:pt x="126612" y="271232"/>
                  </a:lnTo>
                  <a:lnTo>
                    <a:pt x="114995" y="272086"/>
                  </a:lnTo>
                  <a:lnTo>
                    <a:pt x="102357" y="271431"/>
                  </a:lnTo>
                  <a:lnTo>
                    <a:pt x="90261" y="269771"/>
                  </a:lnTo>
                  <a:lnTo>
                    <a:pt x="78527" y="267442"/>
                  </a:lnTo>
                  <a:lnTo>
                    <a:pt x="44046" y="2481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Freeform 11"/>
            <p:cNvSpPr/>
            <p:nvPr/>
          </p:nvSpPr>
          <p:spPr>
            <a:xfrm>
              <a:off x="5011214" y="3457630"/>
              <a:ext cx="110117" cy="1708713"/>
            </a:xfrm>
            <a:custGeom>
              <a:avLst/>
              <a:gdLst/>
              <a:ahLst/>
              <a:cxnLst/>
              <a:rect l="0" t="0" r="0" b="0"/>
              <a:pathLst>
                <a:path w="110117" h="1708713">
                  <a:moveTo>
                    <a:pt x="0" y="0"/>
                  </a:moveTo>
                  <a:lnTo>
                    <a:pt x="5846" y="23382"/>
                  </a:lnTo>
                  <a:lnTo>
                    <a:pt x="8791" y="37611"/>
                  </a:lnTo>
                  <a:lnTo>
                    <a:pt x="15327" y="72997"/>
                  </a:lnTo>
                  <a:lnTo>
                    <a:pt x="17559" y="91487"/>
                  </a:lnTo>
                  <a:lnTo>
                    <a:pt x="20039" y="128346"/>
                  </a:lnTo>
                  <a:lnTo>
                    <a:pt x="21924" y="146739"/>
                  </a:lnTo>
                  <a:lnTo>
                    <a:pt x="24404" y="165119"/>
                  </a:lnTo>
                  <a:lnTo>
                    <a:pt x="37175" y="244418"/>
                  </a:lnTo>
                  <a:lnTo>
                    <a:pt x="39466" y="266944"/>
                  </a:lnTo>
                  <a:lnTo>
                    <a:pt x="43913" y="340789"/>
                  </a:lnTo>
                  <a:lnTo>
                    <a:pt x="49289" y="395755"/>
                  </a:lnTo>
                  <a:lnTo>
                    <a:pt x="59194" y="487575"/>
                  </a:lnTo>
                  <a:lnTo>
                    <a:pt x="61486" y="518364"/>
                  </a:lnTo>
                  <a:lnTo>
                    <a:pt x="63014" y="548678"/>
                  </a:lnTo>
                  <a:lnTo>
                    <a:pt x="64032" y="578675"/>
                  </a:lnTo>
                  <a:lnTo>
                    <a:pt x="65935" y="610909"/>
                  </a:lnTo>
                  <a:lnTo>
                    <a:pt x="71312" y="679350"/>
                  </a:lnTo>
                  <a:lnTo>
                    <a:pt x="73235" y="714731"/>
                  </a:lnTo>
                  <a:lnTo>
                    <a:pt x="75372" y="786669"/>
                  </a:lnTo>
                  <a:lnTo>
                    <a:pt x="76575" y="890110"/>
                  </a:lnTo>
                  <a:lnTo>
                    <a:pt x="77967" y="924977"/>
                  </a:lnTo>
                  <a:lnTo>
                    <a:pt x="84548" y="1032505"/>
                  </a:lnTo>
                  <a:lnTo>
                    <a:pt x="86517" y="1105310"/>
                  </a:lnTo>
                  <a:lnTo>
                    <a:pt x="88080" y="1488755"/>
                  </a:lnTo>
                  <a:lnTo>
                    <a:pt x="88092" y="1664898"/>
                  </a:lnTo>
                  <a:lnTo>
                    <a:pt x="91355" y="1691843"/>
                  </a:lnTo>
                  <a:lnTo>
                    <a:pt x="93938" y="1704166"/>
                  </a:lnTo>
                  <a:lnTo>
                    <a:pt x="96883" y="1708712"/>
                  </a:lnTo>
                  <a:lnTo>
                    <a:pt x="100071" y="1708072"/>
                  </a:lnTo>
                  <a:lnTo>
                    <a:pt x="110116" y="169578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Freeform 12"/>
            <p:cNvSpPr/>
            <p:nvPr/>
          </p:nvSpPr>
          <p:spPr>
            <a:xfrm>
              <a:off x="5357240" y="3754942"/>
              <a:ext cx="182530" cy="94575"/>
            </a:xfrm>
            <a:custGeom>
              <a:avLst/>
              <a:gdLst/>
              <a:ahLst/>
              <a:cxnLst/>
              <a:rect l="0" t="0" r="0" b="0"/>
              <a:pathLst>
                <a:path w="182530" h="94575">
                  <a:moveTo>
                    <a:pt x="6344" y="0"/>
                  </a:moveTo>
                  <a:lnTo>
                    <a:pt x="498" y="23382"/>
                  </a:lnTo>
                  <a:lnTo>
                    <a:pt x="0" y="33941"/>
                  </a:lnTo>
                  <a:lnTo>
                    <a:pt x="891" y="44650"/>
                  </a:lnTo>
                  <a:lnTo>
                    <a:pt x="2709" y="55460"/>
                  </a:lnTo>
                  <a:lnTo>
                    <a:pt x="6367" y="65114"/>
                  </a:lnTo>
                  <a:lnTo>
                    <a:pt x="11254" y="73997"/>
                  </a:lnTo>
                  <a:lnTo>
                    <a:pt x="16958" y="82366"/>
                  </a:lnTo>
                  <a:lnTo>
                    <a:pt x="26879" y="87945"/>
                  </a:lnTo>
                  <a:lnTo>
                    <a:pt x="39610" y="91665"/>
                  </a:lnTo>
                  <a:lnTo>
                    <a:pt x="54215" y="94144"/>
                  </a:lnTo>
                  <a:lnTo>
                    <a:pt x="68846" y="94574"/>
                  </a:lnTo>
                  <a:lnTo>
                    <a:pt x="83494" y="93637"/>
                  </a:lnTo>
                  <a:lnTo>
                    <a:pt x="98153" y="91789"/>
                  </a:lnTo>
                  <a:lnTo>
                    <a:pt x="112820" y="90556"/>
                  </a:lnTo>
                  <a:lnTo>
                    <a:pt x="127492" y="89735"/>
                  </a:lnTo>
                  <a:lnTo>
                    <a:pt x="182529" y="8809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 13"/>
            <p:cNvSpPr/>
            <p:nvPr/>
          </p:nvSpPr>
          <p:spPr>
            <a:xfrm>
              <a:off x="5484711" y="3633815"/>
              <a:ext cx="66070" cy="341359"/>
            </a:xfrm>
            <a:custGeom>
              <a:avLst/>
              <a:gdLst/>
              <a:ahLst/>
              <a:cxnLst/>
              <a:rect l="0" t="0" r="0" b="0"/>
              <a:pathLst>
                <a:path w="66070" h="341359">
                  <a:moveTo>
                    <a:pt x="0" y="0"/>
                  </a:moveTo>
                  <a:lnTo>
                    <a:pt x="0" y="23382"/>
                  </a:lnTo>
                  <a:lnTo>
                    <a:pt x="1224" y="36388"/>
                  </a:lnTo>
                  <a:lnTo>
                    <a:pt x="3263" y="51175"/>
                  </a:lnTo>
                  <a:lnTo>
                    <a:pt x="5846" y="67152"/>
                  </a:lnTo>
                  <a:lnTo>
                    <a:pt x="8791" y="81473"/>
                  </a:lnTo>
                  <a:lnTo>
                    <a:pt x="11978" y="94691"/>
                  </a:lnTo>
                  <a:lnTo>
                    <a:pt x="15326" y="107173"/>
                  </a:lnTo>
                  <a:lnTo>
                    <a:pt x="22310" y="130831"/>
                  </a:lnTo>
                  <a:lnTo>
                    <a:pt x="25885" y="142278"/>
                  </a:lnTo>
                  <a:lnTo>
                    <a:pt x="29492" y="156028"/>
                  </a:lnTo>
                  <a:lnTo>
                    <a:pt x="40414" y="202159"/>
                  </a:lnTo>
                  <a:lnTo>
                    <a:pt x="44072" y="215524"/>
                  </a:lnTo>
                  <a:lnTo>
                    <a:pt x="51399" y="241386"/>
                  </a:lnTo>
                  <a:lnTo>
                    <a:pt x="58733" y="269193"/>
                  </a:lnTo>
                  <a:lnTo>
                    <a:pt x="61179" y="283460"/>
                  </a:lnTo>
                  <a:lnTo>
                    <a:pt x="62809" y="297865"/>
                  </a:lnTo>
                  <a:lnTo>
                    <a:pt x="66069" y="34135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 14"/>
            <p:cNvSpPr/>
            <p:nvPr/>
          </p:nvSpPr>
          <p:spPr>
            <a:xfrm>
              <a:off x="5804046" y="3314479"/>
              <a:ext cx="176186" cy="2125232"/>
            </a:xfrm>
            <a:custGeom>
              <a:avLst/>
              <a:gdLst/>
              <a:ahLst/>
              <a:cxnLst/>
              <a:rect l="0" t="0" r="0" b="0"/>
              <a:pathLst>
                <a:path w="176186" h="2125232">
                  <a:moveTo>
                    <a:pt x="0" y="0"/>
                  </a:moveTo>
                  <a:lnTo>
                    <a:pt x="0" y="23383"/>
                  </a:lnTo>
                  <a:lnTo>
                    <a:pt x="2447" y="36388"/>
                  </a:lnTo>
                  <a:lnTo>
                    <a:pt x="6526" y="51176"/>
                  </a:lnTo>
                  <a:lnTo>
                    <a:pt x="11692" y="67152"/>
                  </a:lnTo>
                  <a:lnTo>
                    <a:pt x="16359" y="82697"/>
                  </a:lnTo>
                  <a:lnTo>
                    <a:pt x="24808" y="113019"/>
                  </a:lnTo>
                  <a:lnTo>
                    <a:pt x="29997" y="129181"/>
                  </a:lnTo>
                  <a:lnTo>
                    <a:pt x="35904" y="146072"/>
                  </a:lnTo>
                  <a:lnTo>
                    <a:pt x="42289" y="163451"/>
                  </a:lnTo>
                  <a:lnTo>
                    <a:pt x="47769" y="182378"/>
                  </a:lnTo>
                  <a:lnTo>
                    <a:pt x="52646" y="202337"/>
                  </a:lnTo>
                  <a:lnTo>
                    <a:pt x="57121" y="222984"/>
                  </a:lnTo>
                  <a:lnTo>
                    <a:pt x="61328" y="245313"/>
                  </a:lnTo>
                  <a:lnTo>
                    <a:pt x="80611" y="362093"/>
                  </a:lnTo>
                  <a:lnTo>
                    <a:pt x="88031" y="413381"/>
                  </a:lnTo>
                  <a:lnTo>
                    <a:pt x="91722" y="440761"/>
                  </a:lnTo>
                  <a:lnTo>
                    <a:pt x="95824" y="494021"/>
                  </a:lnTo>
                  <a:lnTo>
                    <a:pt x="98870" y="547465"/>
                  </a:lnTo>
                  <a:lnTo>
                    <a:pt x="104302" y="603845"/>
                  </a:lnTo>
                  <a:lnTo>
                    <a:pt x="107532" y="661529"/>
                  </a:lnTo>
                  <a:lnTo>
                    <a:pt x="110191" y="721017"/>
                  </a:lnTo>
                  <a:lnTo>
                    <a:pt x="115451" y="784161"/>
                  </a:lnTo>
                  <a:lnTo>
                    <a:pt x="125291" y="875773"/>
                  </a:lnTo>
                  <a:lnTo>
                    <a:pt x="129096" y="938587"/>
                  </a:lnTo>
                  <a:lnTo>
                    <a:pt x="132010" y="1003210"/>
                  </a:lnTo>
                  <a:lnTo>
                    <a:pt x="137384" y="1068636"/>
                  </a:lnTo>
                  <a:lnTo>
                    <a:pt x="147288" y="1161533"/>
                  </a:lnTo>
                  <a:lnTo>
                    <a:pt x="151107" y="1224647"/>
                  </a:lnTo>
                  <a:lnTo>
                    <a:pt x="154028" y="1288180"/>
                  </a:lnTo>
                  <a:lnTo>
                    <a:pt x="159405" y="1349044"/>
                  </a:lnTo>
                  <a:lnTo>
                    <a:pt x="162610" y="1411984"/>
                  </a:lnTo>
                  <a:lnTo>
                    <a:pt x="164414" y="1502800"/>
                  </a:lnTo>
                  <a:lnTo>
                    <a:pt x="166060" y="1557401"/>
                  </a:lnTo>
                  <a:lnTo>
                    <a:pt x="172641" y="1636291"/>
                  </a:lnTo>
                  <a:lnTo>
                    <a:pt x="174610" y="1688101"/>
                  </a:lnTo>
                  <a:lnTo>
                    <a:pt x="175718" y="1759575"/>
                  </a:lnTo>
                  <a:lnTo>
                    <a:pt x="176185" y="212523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 15"/>
            <p:cNvSpPr/>
            <p:nvPr/>
          </p:nvSpPr>
          <p:spPr>
            <a:xfrm>
              <a:off x="6123382" y="3633815"/>
              <a:ext cx="109851" cy="246596"/>
            </a:xfrm>
            <a:custGeom>
              <a:avLst/>
              <a:gdLst/>
              <a:ahLst/>
              <a:cxnLst/>
              <a:rect l="0" t="0" r="0" b="0"/>
              <a:pathLst>
                <a:path w="109851" h="246596">
                  <a:moveTo>
                    <a:pt x="44046" y="0"/>
                  </a:moveTo>
                  <a:lnTo>
                    <a:pt x="28719" y="45980"/>
                  </a:lnTo>
                  <a:lnTo>
                    <a:pt x="27711" y="57570"/>
                  </a:lnTo>
                  <a:lnTo>
                    <a:pt x="28262" y="70191"/>
                  </a:lnTo>
                  <a:lnTo>
                    <a:pt x="29853" y="83499"/>
                  </a:lnTo>
                  <a:lnTo>
                    <a:pt x="32137" y="96042"/>
                  </a:lnTo>
                  <a:lnTo>
                    <a:pt x="34883" y="108074"/>
                  </a:lnTo>
                  <a:lnTo>
                    <a:pt x="37937" y="119766"/>
                  </a:lnTo>
                  <a:lnTo>
                    <a:pt x="43644" y="132455"/>
                  </a:lnTo>
                  <a:lnTo>
                    <a:pt x="51119" y="145808"/>
                  </a:lnTo>
                  <a:lnTo>
                    <a:pt x="59773" y="159604"/>
                  </a:lnTo>
                  <a:lnTo>
                    <a:pt x="69212" y="172472"/>
                  </a:lnTo>
                  <a:lnTo>
                    <a:pt x="79176" y="184721"/>
                  </a:lnTo>
                  <a:lnTo>
                    <a:pt x="89489" y="196558"/>
                  </a:lnTo>
                  <a:lnTo>
                    <a:pt x="97588" y="208119"/>
                  </a:lnTo>
                  <a:lnTo>
                    <a:pt x="104211" y="219497"/>
                  </a:lnTo>
                  <a:lnTo>
                    <a:pt x="109850" y="230753"/>
                  </a:lnTo>
                  <a:lnTo>
                    <a:pt x="107491" y="238257"/>
                  </a:lnTo>
                  <a:lnTo>
                    <a:pt x="99802" y="243260"/>
                  </a:lnTo>
                  <a:lnTo>
                    <a:pt x="88557" y="246595"/>
                  </a:lnTo>
                  <a:lnTo>
                    <a:pt x="77391" y="246372"/>
                  </a:lnTo>
                  <a:lnTo>
                    <a:pt x="66276" y="243776"/>
                  </a:lnTo>
                  <a:lnTo>
                    <a:pt x="55195" y="239598"/>
                  </a:lnTo>
                  <a:lnTo>
                    <a:pt x="45361" y="234365"/>
                  </a:lnTo>
                  <a:lnTo>
                    <a:pt x="36358" y="228431"/>
                  </a:lnTo>
                  <a:lnTo>
                    <a:pt x="0" y="19820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 16"/>
            <p:cNvSpPr/>
            <p:nvPr/>
          </p:nvSpPr>
          <p:spPr>
            <a:xfrm>
              <a:off x="6178439" y="3567745"/>
              <a:ext cx="209221" cy="22024"/>
            </a:xfrm>
            <a:custGeom>
              <a:avLst/>
              <a:gdLst/>
              <a:ahLst/>
              <a:cxnLst/>
              <a:rect l="0" t="0" r="0" b="0"/>
              <a:pathLst>
                <a:path w="209221" h="22024">
                  <a:moveTo>
                    <a:pt x="0" y="22023"/>
                  </a:moveTo>
                  <a:lnTo>
                    <a:pt x="17537" y="16178"/>
                  </a:lnTo>
                  <a:lnTo>
                    <a:pt x="27597" y="13232"/>
                  </a:lnTo>
                  <a:lnTo>
                    <a:pt x="51826" y="6697"/>
                  </a:lnTo>
                  <a:lnTo>
                    <a:pt x="66362" y="4465"/>
                  </a:lnTo>
                  <a:lnTo>
                    <a:pt x="82170" y="2976"/>
                  </a:lnTo>
                  <a:lnTo>
                    <a:pt x="98827" y="1984"/>
                  </a:lnTo>
                  <a:lnTo>
                    <a:pt x="130385" y="882"/>
                  </a:lnTo>
                  <a:lnTo>
                    <a:pt x="20922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 17"/>
            <p:cNvSpPr/>
            <p:nvPr/>
          </p:nvSpPr>
          <p:spPr>
            <a:xfrm>
              <a:off x="2459727" y="3865057"/>
              <a:ext cx="40852" cy="330348"/>
            </a:xfrm>
            <a:custGeom>
              <a:avLst/>
              <a:gdLst/>
              <a:ahLst/>
              <a:cxnLst/>
              <a:rect l="0" t="0" r="0" b="0"/>
              <a:pathLst>
                <a:path w="40852" h="330348">
                  <a:moveTo>
                    <a:pt x="40851" y="0"/>
                  </a:moveTo>
                  <a:lnTo>
                    <a:pt x="35006" y="23383"/>
                  </a:lnTo>
                  <a:lnTo>
                    <a:pt x="33284" y="35165"/>
                  </a:lnTo>
                  <a:lnTo>
                    <a:pt x="32136" y="47914"/>
                  </a:lnTo>
                  <a:lnTo>
                    <a:pt x="31370" y="61307"/>
                  </a:lnTo>
                  <a:lnTo>
                    <a:pt x="29636" y="76353"/>
                  </a:lnTo>
                  <a:lnTo>
                    <a:pt x="27257" y="92501"/>
                  </a:lnTo>
                  <a:lnTo>
                    <a:pt x="11147" y="188004"/>
                  </a:lnTo>
                  <a:lnTo>
                    <a:pt x="3995" y="226300"/>
                  </a:lnTo>
                  <a:lnTo>
                    <a:pt x="1598" y="243854"/>
                  </a:lnTo>
                  <a:lnTo>
                    <a:pt x="0" y="260450"/>
                  </a:lnTo>
                  <a:lnTo>
                    <a:pt x="7816" y="33034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 18"/>
            <p:cNvSpPr/>
            <p:nvPr/>
          </p:nvSpPr>
          <p:spPr>
            <a:xfrm>
              <a:off x="2379451" y="3852929"/>
              <a:ext cx="275290" cy="45164"/>
            </a:xfrm>
            <a:custGeom>
              <a:avLst/>
              <a:gdLst/>
              <a:ahLst/>
              <a:cxnLst/>
              <a:rect l="0" t="0" r="0" b="0"/>
              <a:pathLst>
                <a:path w="275290" h="45164">
                  <a:moveTo>
                    <a:pt x="0" y="45163"/>
                  </a:moveTo>
                  <a:lnTo>
                    <a:pt x="5846" y="27626"/>
                  </a:lnTo>
                  <a:lnTo>
                    <a:pt x="12462" y="20013"/>
                  </a:lnTo>
                  <a:lnTo>
                    <a:pt x="21766" y="12491"/>
                  </a:lnTo>
                  <a:lnTo>
                    <a:pt x="32863" y="5029"/>
                  </a:lnTo>
                  <a:lnTo>
                    <a:pt x="46379" y="1278"/>
                  </a:lnTo>
                  <a:lnTo>
                    <a:pt x="61507" y="0"/>
                  </a:lnTo>
                  <a:lnTo>
                    <a:pt x="95853" y="621"/>
                  </a:lnTo>
                  <a:lnTo>
                    <a:pt x="135588" y="896"/>
                  </a:lnTo>
                  <a:lnTo>
                    <a:pt x="152791" y="2193"/>
                  </a:lnTo>
                  <a:lnTo>
                    <a:pt x="167930" y="4282"/>
                  </a:lnTo>
                  <a:lnTo>
                    <a:pt x="181693" y="6897"/>
                  </a:lnTo>
                  <a:lnTo>
                    <a:pt x="196986" y="8641"/>
                  </a:lnTo>
                  <a:lnTo>
                    <a:pt x="213299" y="9803"/>
                  </a:lnTo>
                  <a:lnTo>
                    <a:pt x="275289" y="2314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 19"/>
            <p:cNvSpPr/>
            <p:nvPr/>
          </p:nvSpPr>
          <p:spPr>
            <a:xfrm>
              <a:off x="2434509" y="4338554"/>
              <a:ext cx="33035" cy="11013"/>
            </a:xfrm>
            <a:custGeom>
              <a:avLst/>
              <a:gdLst/>
              <a:ahLst/>
              <a:cxnLst/>
              <a:rect l="0" t="0" r="0" b="0"/>
              <a:pathLst>
                <a:path w="33035" h="11013">
                  <a:moveTo>
                    <a:pt x="33034" y="0"/>
                  </a:moveTo>
                  <a:lnTo>
                    <a:pt x="0" y="1101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 20"/>
            <p:cNvSpPr/>
            <p:nvPr/>
          </p:nvSpPr>
          <p:spPr>
            <a:xfrm>
              <a:off x="1751792" y="4338554"/>
              <a:ext cx="761706" cy="143152"/>
            </a:xfrm>
            <a:custGeom>
              <a:avLst/>
              <a:gdLst/>
              <a:ahLst/>
              <a:cxnLst/>
              <a:rect l="0" t="0" r="0" b="0"/>
              <a:pathLst>
                <a:path w="761706" h="143152">
                  <a:moveTo>
                    <a:pt x="693728" y="0"/>
                  </a:moveTo>
                  <a:lnTo>
                    <a:pt x="705420" y="11692"/>
                  </a:lnTo>
                  <a:lnTo>
                    <a:pt x="712534" y="16359"/>
                  </a:lnTo>
                  <a:lnTo>
                    <a:pt x="720948" y="20694"/>
                  </a:lnTo>
                  <a:lnTo>
                    <a:pt x="730227" y="24808"/>
                  </a:lnTo>
                  <a:lnTo>
                    <a:pt x="740084" y="26327"/>
                  </a:lnTo>
                  <a:lnTo>
                    <a:pt x="760824" y="24752"/>
                  </a:lnTo>
                  <a:lnTo>
                    <a:pt x="761705" y="23842"/>
                  </a:lnTo>
                  <a:lnTo>
                    <a:pt x="746371" y="22832"/>
                  </a:lnTo>
                  <a:lnTo>
                    <a:pt x="722427" y="22383"/>
                  </a:lnTo>
                  <a:lnTo>
                    <a:pt x="709190" y="22263"/>
                  </a:lnTo>
                  <a:lnTo>
                    <a:pt x="696695" y="23407"/>
                  </a:lnTo>
                  <a:lnTo>
                    <a:pt x="684695" y="25393"/>
                  </a:lnTo>
                  <a:lnTo>
                    <a:pt x="673024" y="27940"/>
                  </a:lnTo>
                  <a:lnTo>
                    <a:pt x="660349" y="29639"/>
                  </a:lnTo>
                  <a:lnTo>
                    <a:pt x="647005" y="30771"/>
                  </a:lnTo>
                  <a:lnTo>
                    <a:pt x="633216" y="31526"/>
                  </a:lnTo>
                  <a:lnTo>
                    <a:pt x="617905" y="33252"/>
                  </a:lnTo>
                  <a:lnTo>
                    <a:pt x="601580" y="35627"/>
                  </a:lnTo>
                  <a:lnTo>
                    <a:pt x="584579" y="38434"/>
                  </a:lnTo>
                  <a:lnTo>
                    <a:pt x="565905" y="40305"/>
                  </a:lnTo>
                  <a:lnTo>
                    <a:pt x="546114" y="41552"/>
                  </a:lnTo>
                  <a:lnTo>
                    <a:pt x="504548" y="42938"/>
                  </a:lnTo>
                  <a:lnTo>
                    <a:pt x="461604" y="43554"/>
                  </a:lnTo>
                  <a:lnTo>
                    <a:pt x="443545" y="44942"/>
                  </a:lnTo>
                  <a:lnTo>
                    <a:pt x="427836" y="47090"/>
                  </a:lnTo>
                  <a:lnTo>
                    <a:pt x="413692" y="49746"/>
                  </a:lnTo>
                  <a:lnTo>
                    <a:pt x="396922" y="51517"/>
                  </a:lnTo>
                  <a:lnTo>
                    <a:pt x="378401" y="52698"/>
                  </a:lnTo>
                  <a:lnTo>
                    <a:pt x="358712" y="53484"/>
                  </a:lnTo>
                  <a:lnTo>
                    <a:pt x="341916" y="55233"/>
                  </a:lnTo>
                  <a:lnTo>
                    <a:pt x="327048" y="57622"/>
                  </a:lnTo>
                  <a:lnTo>
                    <a:pt x="313466" y="60438"/>
                  </a:lnTo>
                  <a:lnTo>
                    <a:pt x="259276" y="70247"/>
                  </a:lnTo>
                  <a:lnTo>
                    <a:pt x="156766" y="88160"/>
                  </a:lnTo>
                  <a:lnTo>
                    <a:pt x="137545" y="91808"/>
                  </a:lnTo>
                  <a:lnTo>
                    <a:pt x="103138" y="99124"/>
                  </a:lnTo>
                  <a:lnTo>
                    <a:pt x="87112" y="102788"/>
                  </a:lnTo>
                  <a:lnTo>
                    <a:pt x="72756" y="106454"/>
                  </a:lnTo>
                  <a:lnTo>
                    <a:pt x="59516" y="110122"/>
                  </a:lnTo>
                  <a:lnTo>
                    <a:pt x="47018" y="113790"/>
                  </a:lnTo>
                  <a:lnTo>
                    <a:pt x="36239" y="118683"/>
                  </a:lnTo>
                  <a:lnTo>
                    <a:pt x="26607" y="124392"/>
                  </a:lnTo>
                  <a:lnTo>
                    <a:pt x="0" y="14315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 21"/>
            <p:cNvSpPr/>
            <p:nvPr/>
          </p:nvSpPr>
          <p:spPr>
            <a:xfrm>
              <a:off x="2192254" y="4551946"/>
              <a:ext cx="171020" cy="358305"/>
            </a:xfrm>
            <a:custGeom>
              <a:avLst/>
              <a:gdLst/>
              <a:ahLst/>
              <a:cxnLst/>
              <a:rect l="0" t="0" r="0" b="0"/>
              <a:pathLst>
                <a:path w="171020" h="358305">
                  <a:moveTo>
                    <a:pt x="165174" y="50886"/>
                  </a:moveTo>
                  <a:lnTo>
                    <a:pt x="171019" y="33349"/>
                  </a:lnTo>
                  <a:lnTo>
                    <a:pt x="170295" y="25736"/>
                  </a:lnTo>
                  <a:lnTo>
                    <a:pt x="167364" y="18214"/>
                  </a:lnTo>
                  <a:lnTo>
                    <a:pt x="162964" y="10752"/>
                  </a:lnTo>
                  <a:lnTo>
                    <a:pt x="155136" y="5777"/>
                  </a:lnTo>
                  <a:lnTo>
                    <a:pt x="145023" y="2461"/>
                  </a:lnTo>
                  <a:lnTo>
                    <a:pt x="133387" y="250"/>
                  </a:lnTo>
                  <a:lnTo>
                    <a:pt x="121960" y="0"/>
                  </a:lnTo>
                  <a:lnTo>
                    <a:pt x="110671" y="1056"/>
                  </a:lnTo>
                  <a:lnTo>
                    <a:pt x="99474" y="2984"/>
                  </a:lnTo>
                  <a:lnTo>
                    <a:pt x="89563" y="7940"/>
                  </a:lnTo>
                  <a:lnTo>
                    <a:pt x="80508" y="14914"/>
                  </a:lnTo>
                  <a:lnTo>
                    <a:pt x="72025" y="23234"/>
                  </a:lnTo>
                  <a:lnTo>
                    <a:pt x="66369" y="33675"/>
                  </a:lnTo>
                  <a:lnTo>
                    <a:pt x="62599" y="45529"/>
                  </a:lnTo>
                  <a:lnTo>
                    <a:pt x="60086" y="58327"/>
                  </a:lnTo>
                  <a:lnTo>
                    <a:pt x="59633" y="70528"/>
                  </a:lnTo>
                  <a:lnTo>
                    <a:pt x="60555" y="82333"/>
                  </a:lnTo>
                  <a:lnTo>
                    <a:pt x="62394" y="93874"/>
                  </a:lnTo>
                  <a:lnTo>
                    <a:pt x="66066" y="108909"/>
                  </a:lnTo>
                  <a:lnTo>
                    <a:pt x="70961" y="126273"/>
                  </a:lnTo>
                  <a:lnTo>
                    <a:pt x="81702" y="162696"/>
                  </a:lnTo>
                  <a:lnTo>
                    <a:pt x="94628" y="209492"/>
                  </a:lnTo>
                  <a:lnTo>
                    <a:pt x="102417" y="235164"/>
                  </a:lnTo>
                  <a:lnTo>
                    <a:pt x="107430" y="249595"/>
                  </a:lnTo>
                  <a:lnTo>
                    <a:pt x="119526" y="281944"/>
                  </a:lnTo>
                  <a:lnTo>
                    <a:pt x="123730" y="297911"/>
                  </a:lnTo>
                  <a:lnTo>
                    <a:pt x="126533" y="313450"/>
                  </a:lnTo>
                  <a:lnTo>
                    <a:pt x="128402" y="328703"/>
                  </a:lnTo>
                  <a:lnTo>
                    <a:pt x="125977" y="340095"/>
                  </a:lnTo>
                  <a:lnTo>
                    <a:pt x="120690" y="348914"/>
                  </a:lnTo>
                  <a:lnTo>
                    <a:pt x="113495" y="356016"/>
                  </a:lnTo>
                  <a:lnTo>
                    <a:pt x="105028" y="358304"/>
                  </a:lnTo>
                  <a:lnTo>
                    <a:pt x="95712" y="357383"/>
                  </a:lnTo>
                  <a:lnTo>
                    <a:pt x="85831" y="354321"/>
                  </a:lnTo>
                  <a:lnTo>
                    <a:pt x="75574" y="349833"/>
                  </a:lnTo>
                  <a:lnTo>
                    <a:pt x="65065" y="344394"/>
                  </a:lnTo>
                  <a:lnTo>
                    <a:pt x="54388" y="338321"/>
                  </a:lnTo>
                  <a:lnTo>
                    <a:pt x="44823" y="331826"/>
                  </a:lnTo>
                  <a:lnTo>
                    <a:pt x="36000" y="325048"/>
                  </a:lnTo>
                  <a:lnTo>
                    <a:pt x="0" y="29314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 22"/>
            <p:cNvSpPr/>
            <p:nvPr/>
          </p:nvSpPr>
          <p:spPr>
            <a:xfrm>
              <a:off x="2384316" y="4753582"/>
              <a:ext cx="95127" cy="278702"/>
            </a:xfrm>
            <a:custGeom>
              <a:avLst/>
              <a:gdLst/>
              <a:ahLst/>
              <a:cxnLst/>
              <a:rect l="0" t="0" r="0" b="0"/>
              <a:pathLst>
                <a:path w="95127" h="278702">
                  <a:moveTo>
                    <a:pt x="94239" y="36446"/>
                  </a:moveTo>
                  <a:lnTo>
                    <a:pt x="88393" y="18910"/>
                  </a:lnTo>
                  <a:lnTo>
                    <a:pt x="83001" y="12520"/>
                  </a:lnTo>
                  <a:lnTo>
                    <a:pt x="75735" y="7037"/>
                  </a:lnTo>
                  <a:lnTo>
                    <a:pt x="67221" y="2158"/>
                  </a:lnTo>
                  <a:lnTo>
                    <a:pt x="57875" y="129"/>
                  </a:lnTo>
                  <a:lnTo>
                    <a:pt x="47973" y="0"/>
                  </a:lnTo>
                  <a:lnTo>
                    <a:pt x="37701" y="1137"/>
                  </a:lnTo>
                  <a:lnTo>
                    <a:pt x="28407" y="4343"/>
                  </a:lnTo>
                  <a:lnTo>
                    <a:pt x="19763" y="8926"/>
                  </a:lnTo>
                  <a:lnTo>
                    <a:pt x="11554" y="14429"/>
                  </a:lnTo>
                  <a:lnTo>
                    <a:pt x="6081" y="22992"/>
                  </a:lnTo>
                  <a:lnTo>
                    <a:pt x="2432" y="33594"/>
                  </a:lnTo>
                  <a:lnTo>
                    <a:pt x="0" y="45557"/>
                  </a:lnTo>
                  <a:lnTo>
                    <a:pt x="825" y="57202"/>
                  </a:lnTo>
                  <a:lnTo>
                    <a:pt x="3822" y="68636"/>
                  </a:lnTo>
                  <a:lnTo>
                    <a:pt x="8268" y="79929"/>
                  </a:lnTo>
                  <a:lnTo>
                    <a:pt x="16125" y="87458"/>
                  </a:lnTo>
                  <a:lnTo>
                    <a:pt x="26257" y="92478"/>
                  </a:lnTo>
                  <a:lnTo>
                    <a:pt x="37906" y="95824"/>
                  </a:lnTo>
                  <a:lnTo>
                    <a:pt x="48119" y="95608"/>
                  </a:lnTo>
                  <a:lnTo>
                    <a:pt x="57375" y="93016"/>
                  </a:lnTo>
                  <a:lnTo>
                    <a:pt x="65993" y="88842"/>
                  </a:lnTo>
                  <a:lnTo>
                    <a:pt x="74185" y="83611"/>
                  </a:lnTo>
                  <a:lnTo>
                    <a:pt x="82093" y="77678"/>
                  </a:lnTo>
                  <a:lnTo>
                    <a:pt x="89812" y="71275"/>
                  </a:lnTo>
                  <a:lnTo>
                    <a:pt x="93735" y="70677"/>
                  </a:lnTo>
                  <a:lnTo>
                    <a:pt x="95126" y="73949"/>
                  </a:lnTo>
                  <a:lnTo>
                    <a:pt x="94831" y="79801"/>
                  </a:lnTo>
                  <a:lnTo>
                    <a:pt x="94414" y="117265"/>
                  </a:lnTo>
                  <a:lnTo>
                    <a:pt x="93132" y="133148"/>
                  </a:lnTo>
                  <a:lnTo>
                    <a:pt x="91054" y="149855"/>
                  </a:lnTo>
                  <a:lnTo>
                    <a:pt x="88445" y="167110"/>
                  </a:lnTo>
                  <a:lnTo>
                    <a:pt x="86706" y="184731"/>
                  </a:lnTo>
                  <a:lnTo>
                    <a:pt x="85547" y="202596"/>
                  </a:lnTo>
                  <a:lnTo>
                    <a:pt x="83227" y="27870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 23"/>
            <p:cNvSpPr/>
            <p:nvPr/>
          </p:nvSpPr>
          <p:spPr>
            <a:xfrm>
              <a:off x="2610694" y="4955202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3183295" y="4327543"/>
            <a:ext cx="3578759" cy="715752"/>
            <a:chOff x="3183295" y="4327543"/>
            <a:chExt cx="3578759" cy="715752"/>
          </a:xfrm>
        </p:grpSpPr>
        <p:sp>
          <p:nvSpPr>
            <p:cNvPr id="26" name="Freeform 25"/>
            <p:cNvSpPr/>
            <p:nvPr/>
          </p:nvSpPr>
          <p:spPr>
            <a:xfrm>
              <a:off x="3183295" y="4602832"/>
              <a:ext cx="44047" cy="396417"/>
            </a:xfrm>
            <a:custGeom>
              <a:avLst/>
              <a:gdLst/>
              <a:ahLst/>
              <a:cxnLst/>
              <a:rect l="0" t="0" r="0" b="0"/>
              <a:pathLst>
                <a:path w="44047" h="396417">
                  <a:moveTo>
                    <a:pt x="0" y="0"/>
                  </a:moveTo>
                  <a:lnTo>
                    <a:pt x="5846" y="23383"/>
                  </a:lnTo>
                  <a:lnTo>
                    <a:pt x="7568" y="36388"/>
                  </a:lnTo>
                  <a:lnTo>
                    <a:pt x="8716" y="51176"/>
                  </a:lnTo>
                  <a:lnTo>
                    <a:pt x="9481" y="67152"/>
                  </a:lnTo>
                  <a:lnTo>
                    <a:pt x="11215" y="83920"/>
                  </a:lnTo>
                  <a:lnTo>
                    <a:pt x="13594" y="101217"/>
                  </a:lnTo>
                  <a:lnTo>
                    <a:pt x="19500" y="136748"/>
                  </a:lnTo>
                  <a:lnTo>
                    <a:pt x="26204" y="172932"/>
                  </a:lnTo>
                  <a:lnTo>
                    <a:pt x="29704" y="188698"/>
                  </a:lnTo>
                  <a:lnTo>
                    <a:pt x="33261" y="202880"/>
                  </a:lnTo>
                  <a:lnTo>
                    <a:pt x="36856" y="216005"/>
                  </a:lnTo>
                  <a:lnTo>
                    <a:pt x="39253" y="230872"/>
                  </a:lnTo>
                  <a:lnTo>
                    <a:pt x="40851" y="246901"/>
                  </a:lnTo>
                  <a:lnTo>
                    <a:pt x="41916" y="263705"/>
                  </a:lnTo>
                  <a:lnTo>
                    <a:pt x="43099" y="295426"/>
                  </a:lnTo>
                  <a:lnTo>
                    <a:pt x="43766" y="340799"/>
                  </a:lnTo>
                  <a:lnTo>
                    <a:pt x="44046" y="39641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 26"/>
            <p:cNvSpPr/>
            <p:nvPr/>
          </p:nvSpPr>
          <p:spPr>
            <a:xfrm>
              <a:off x="3862855" y="4569797"/>
              <a:ext cx="223389" cy="121128"/>
            </a:xfrm>
            <a:custGeom>
              <a:avLst/>
              <a:gdLst/>
              <a:ahLst/>
              <a:cxnLst/>
              <a:rect l="0" t="0" r="0" b="0"/>
              <a:pathLst>
                <a:path w="223389" h="121128">
                  <a:moveTo>
                    <a:pt x="14168" y="0"/>
                  </a:moveTo>
                  <a:lnTo>
                    <a:pt x="2477" y="11692"/>
                  </a:lnTo>
                  <a:lnTo>
                    <a:pt x="257" y="18806"/>
                  </a:lnTo>
                  <a:lnTo>
                    <a:pt x="0" y="27220"/>
                  </a:lnTo>
                  <a:lnTo>
                    <a:pt x="1052" y="36499"/>
                  </a:lnTo>
                  <a:lnTo>
                    <a:pt x="4201" y="45132"/>
                  </a:lnTo>
                  <a:lnTo>
                    <a:pt x="8747" y="53335"/>
                  </a:lnTo>
                  <a:lnTo>
                    <a:pt x="14225" y="61250"/>
                  </a:lnTo>
                  <a:lnTo>
                    <a:pt x="22771" y="67751"/>
                  </a:lnTo>
                  <a:lnTo>
                    <a:pt x="33361" y="73308"/>
                  </a:lnTo>
                  <a:lnTo>
                    <a:pt x="45316" y="78236"/>
                  </a:lnTo>
                  <a:lnTo>
                    <a:pt x="58180" y="82745"/>
                  </a:lnTo>
                  <a:lnTo>
                    <a:pt x="71650" y="86974"/>
                  </a:lnTo>
                  <a:lnTo>
                    <a:pt x="99668" y="94937"/>
                  </a:lnTo>
                  <a:lnTo>
                    <a:pt x="157531" y="110018"/>
                  </a:lnTo>
                  <a:lnTo>
                    <a:pt x="223388" y="12112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reeform 27"/>
            <p:cNvSpPr/>
            <p:nvPr/>
          </p:nvSpPr>
          <p:spPr>
            <a:xfrm>
              <a:off x="4009311" y="4492716"/>
              <a:ext cx="65921" cy="528556"/>
            </a:xfrm>
            <a:custGeom>
              <a:avLst/>
              <a:gdLst/>
              <a:ahLst/>
              <a:cxnLst/>
              <a:rect l="0" t="0" r="0" b="0"/>
              <a:pathLst>
                <a:path w="65921" h="528556">
                  <a:moveTo>
                    <a:pt x="65920" y="0"/>
                  </a:moveTo>
                  <a:lnTo>
                    <a:pt x="60075" y="17538"/>
                  </a:lnTo>
                  <a:lnTo>
                    <a:pt x="57129" y="27598"/>
                  </a:lnTo>
                  <a:lnTo>
                    <a:pt x="50594" y="51826"/>
                  </a:lnTo>
                  <a:lnTo>
                    <a:pt x="45915" y="66362"/>
                  </a:lnTo>
                  <a:lnTo>
                    <a:pt x="40348" y="82170"/>
                  </a:lnTo>
                  <a:lnTo>
                    <a:pt x="34190" y="98826"/>
                  </a:lnTo>
                  <a:lnTo>
                    <a:pt x="30085" y="114825"/>
                  </a:lnTo>
                  <a:lnTo>
                    <a:pt x="27348" y="130384"/>
                  </a:lnTo>
                  <a:lnTo>
                    <a:pt x="25524" y="145651"/>
                  </a:lnTo>
                  <a:lnTo>
                    <a:pt x="23083" y="159500"/>
                  </a:lnTo>
                  <a:lnTo>
                    <a:pt x="20233" y="172403"/>
                  </a:lnTo>
                  <a:lnTo>
                    <a:pt x="17110" y="184675"/>
                  </a:lnTo>
                  <a:lnTo>
                    <a:pt x="15027" y="197751"/>
                  </a:lnTo>
                  <a:lnTo>
                    <a:pt x="13639" y="211362"/>
                  </a:lnTo>
                  <a:lnTo>
                    <a:pt x="12714" y="225330"/>
                  </a:lnTo>
                  <a:lnTo>
                    <a:pt x="10873" y="243207"/>
                  </a:lnTo>
                  <a:lnTo>
                    <a:pt x="5566" y="285908"/>
                  </a:lnTo>
                  <a:lnTo>
                    <a:pt x="3661" y="308063"/>
                  </a:lnTo>
                  <a:lnTo>
                    <a:pt x="2391" y="330173"/>
                  </a:lnTo>
                  <a:lnTo>
                    <a:pt x="980" y="373092"/>
                  </a:lnTo>
                  <a:lnTo>
                    <a:pt x="74" y="447230"/>
                  </a:lnTo>
                  <a:lnTo>
                    <a:pt x="0" y="463327"/>
                  </a:lnTo>
                  <a:lnTo>
                    <a:pt x="1174" y="477729"/>
                  </a:lnTo>
                  <a:lnTo>
                    <a:pt x="3180" y="491000"/>
                  </a:lnTo>
                  <a:lnTo>
                    <a:pt x="10862" y="52855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 28"/>
            <p:cNvSpPr/>
            <p:nvPr/>
          </p:nvSpPr>
          <p:spPr>
            <a:xfrm>
              <a:off x="4676361" y="4435143"/>
              <a:ext cx="181372" cy="608152"/>
            </a:xfrm>
            <a:custGeom>
              <a:avLst/>
              <a:gdLst/>
              <a:ahLst/>
              <a:cxnLst/>
              <a:rect l="0" t="0" r="0" b="0"/>
              <a:pathLst>
                <a:path w="181372" h="608152">
                  <a:moveTo>
                    <a:pt x="169680" y="167689"/>
                  </a:moveTo>
                  <a:lnTo>
                    <a:pt x="181371" y="150152"/>
                  </a:lnTo>
                  <a:lnTo>
                    <a:pt x="181144" y="146210"/>
                  </a:lnTo>
                  <a:lnTo>
                    <a:pt x="177322" y="144805"/>
                  </a:lnTo>
                  <a:lnTo>
                    <a:pt x="171104" y="145092"/>
                  </a:lnTo>
                  <a:lnTo>
                    <a:pt x="168182" y="141613"/>
                  </a:lnTo>
                  <a:lnTo>
                    <a:pt x="167458" y="135623"/>
                  </a:lnTo>
                  <a:lnTo>
                    <a:pt x="168692" y="117956"/>
                  </a:lnTo>
                  <a:lnTo>
                    <a:pt x="169241" y="93790"/>
                  </a:lnTo>
                  <a:lnTo>
                    <a:pt x="166940" y="81718"/>
                  </a:lnTo>
                  <a:lnTo>
                    <a:pt x="162959" y="69999"/>
                  </a:lnTo>
                  <a:lnTo>
                    <a:pt x="157859" y="58516"/>
                  </a:lnTo>
                  <a:lnTo>
                    <a:pt x="152011" y="47190"/>
                  </a:lnTo>
                  <a:lnTo>
                    <a:pt x="145665" y="35969"/>
                  </a:lnTo>
                  <a:lnTo>
                    <a:pt x="138988" y="24818"/>
                  </a:lnTo>
                  <a:lnTo>
                    <a:pt x="130866" y="16160"/>
                  </a:lnTo>
                  <a:lnTo>
                    <a:pt x="121781" y="9165"/>
                  </a:lnTo>
                  <a:lnTo>
                    <a:pt x="112054" y="3278"/>
                  </a:lnTo>
                  <a:lnTo>
                    <a:pt x="101898" y="577"/>
                  </a:lnTo>
                  <a:lnTo>
                    <a:pt x="91458" y="0"/>
                  </a:lnTo>
                  <a:lnTo>
                    <a:pt x="80826" y="838"/>
                  </a:lnTo>
                  <a:lnTo>
                    <a:pt x="70068" y="2621"/>
                  </a:lnTo>
                  <a:lnTo>
                    <a:pt x="59226" y="5033"/>
                  </a:lnTo>
                  <a:lnTo>
                    <a:pt x="48327" y="7864"/>
                  </a:lnTo>
                  <a:lnTo>
                    <a:pt x="37391" y="12199"/>
                  </a:lnTo>
                  <a:lnTo>
                    <a:pt x="26429" y="17535"/>
                  </a:lnTo>
                  <a:lnTo>
                    <a:pt x="15451" y="23541"/>
                  </a:lnTo>
                  <a:lnTo>
                    <a:pt x="8132" y="33661"/>
                  </a:lnTo>
                  <a:lnTo>
                    <a:pt x="3253" y="46526"/>
                  </a:lnTo>
                  <a:lnTo>
                    <a:pt x="0" y="61220"/>
                  </a:lnTo>
                  <a:lnTo>
                    <a:pt x="279" y="74687"/>
                  </a:lnTo>
                  <a:lnTo>
                    <a:pt x="2911" y="87335"/>
                  </a:lnTo>
                  <a:lnTo>
                    <a:pt x="7113" y="99437"/>
                  </a:lnTo>
                  <a:lnTo>
                    <a:pt x="14809" y="109953"/>
                  </a:lnTo>
                  <a:lnTo>
                    <a:pt x="24833" y="119410"/>
                  </a:lnTo>
                  <a:lnTo>
                    <a:pt x="36410" y="128162"/>
                  </a:lnTo>
                  <a:lnTo>
                    <a:pt x="49022" y="132773"/>
                  </a:lnTo>
                  <a:lnTo>
                    <a:pt x="62324" y="134624"/>
                  </a:lnTo>
                  <a:lnTo>
                    <a:pt x="76086" y="134634"/>
                  </a:lnTo>
                  <a:lnTo>
                    <a:pt x="90155" y="133417"/>
                  </a:lnTo>
                  <a:lnTo>
                    <a:pt x="104428" y="131382"/>
                  </a:lnTo>
                  <a:lnTo>
                    <a:pt x="118838" y="128803"/>
                  </a:lnTo>
                  <a:lnTo>
                    <a:pt x="129668" y="130753"/>
                  </a:lnTo>
                  <a:lnTo>
                    <a:pt x="138111" y="135724"/>
                  </a:lnTo>
                  <a:lnTo>
                    <a:pt x="144963" y="142708"/>
                  </a:lnTo>
                  <a:lnTo>
                    <a:pt x="149532" y="152259"/>
                  </a:lnTo>
                  <a:lnTo>
                    <a:pt x="152577" y="163520"/>
                  </a:lnTo>
                  <a:lnTo>
                    <a:pt x="154608" y="175921"/>
                  </a:lnTo>
                  <a:lnTo>
                    <a:pt x="154737" y="191530"/>
                  </a:lnTo>
                  <a:lnTo>
                    <a:pt x="153601" y="209276"/>
                  </a:lnTo>
                  <a:lnTo>
                    <a:pt x="151619" y="228449"/>
                  </a:lnTo>
                  <a:lnTo>
                    <a:pt x="150299" y="249795"/>
                  </a:lnTo>
                  <a:lnTo>
                    <a:pt x="148831" y="296351"/>
                  </a:lnTo>
                  <a:lnTo>
                    <a:pt x="147216" y="317086"/>
                  </a:lnTo>
                  <a:lnTo>
                    <a:pt x="144916" y="335804"/>
                  </a:lnTo>
                  <a:lnTo>
                    <a:pt x="132433" y="418545"/>
                  </a:lnTo>
                  <a:lnTo>
                    <a:pt x="130166" y="440148"/>
                  </a:lnTo>
                  <a:lnTo>
                    <a:pt x="128655" y="460668"/>
                  </a:lnTo>
                  <a:lnTo>
                    <a:pt x="126977" y="498557"/>
                  </a:lnTo>
                  <a:lnTo>
                    <a:pt x="126230" y="531710"/>
                  </a:lnTo>
                  <a:lnTo>
                    <a:pt x="124808" y="546179"/>
                  </a:lnTo>
                  <a:lnTo>
                    <a:pt x="114622" y="60815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eform 29"/>
            <p:cNvSpPr/>
            <p:nvPr/>
          </p:nvSpPr>
          <p:spPr>
            <a:xfrm>
              <a:off x="5341561" y="4393612"/>
              <a:ext cx="33035" cy="407429"/>
            </a:xfrm>
            <a:custGeom>
              <a:avLst/>
              <a:gdLst/>
              <a:ahLst/>
              <a:cxnLst/>
              <a:rect l="0" t="0" r="0" b="0"/>
              <a:pathLst>
                <a:path w="33035" h="407429">
                  <a:moveTo>
                    <a:pt x="33034" y="0"/>
                  </a:moveTo>
                  <a:lnTo>
                    <a:pt x="33034" y="23383"/>
                  </a:lnTo>
                  <a:lnTo>
                    <a:pt x="31811" y="37612"/>
                  </a:lnTo>
                  <a:lnTo>
                    <a:pt x="29772" y="54439"/>
                  </a:lnTo>
                  <a:lnTo>
                    <a:pt x="27189" y="72998"/>
                  </a:lnTo>
                  <a:lnTo>
                    <a:pt x="25467" y="90265"/>
                  </a:lnTo>
                  <a:lnTo>
                    <a:pt x="24319" y="106670"/>
                  </a:lnTo>
                  <a:lnTo>
                    <a:pt x="23554" y="122501"/>
                  </a:lnTo>
                  <a:lnTo>
                    <a:pt x="22704" y="153141"/>
                  </a:lnTo>
                  <a:lnTo>
                    <a:pt x="22477" y="168164"/>
                  </a:lnTo>
                  <a:lnTo>
                    <a:pt x="21102" y="184296"/>
                  </a:lnTo>
                  <a:lnTo>
                    <a:pt x="18962" y="201169"/>
                  </a:lnTo>
                  <a:lnTo>
                    <a:pt x="16312" y="218534"/>
                  </a:lnTo>
                  <a:lnTo>
                    <a:pt x="14545" y="235006"/>
                  </a:lnTo>
                  <a:lnTo>
                    <a:pt x="13367" y="250881"/>
                  </a:lnTo>
                  <a:lnTo>
                    <a:pt x="12582" y="266358"/>
                  </a:lnTo>
                  <a:lnTo>
                    <a:pt x="10835" y="281570"/>
                  </a:lnTo>
                  <a:lnTo>
                    <a:pt x="8447" y="296605"/>
                  </a:lnTo>
                  <a:lnTo>
                    <a:pt x="5631" y="311523"/>
                  </a:lnTo>
                  <a:lnTo>
                    <a:pt x="3754" y="327586"/>
                  </a:lnTo>
                  <a:lnTo>
                    <a:pt x="2503" y="344412"/>
                  </a:lnTo>
                  <a:lnTo>
                    <a:pt x="0" y="40742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 30"/>
            <p:cNvSpPr/>
            <p:nvPr/>
          </p:nvSpPr>
          <p:spPr>
            <a:xfrm>
              <a:off x="5506734" y="4382601"/>
              <a:ext cx="96186" cy="454856"/>
            </a:xfrm>
            <a:custGeom>
              <a:avLst/>
              <a:gdLst/>
              <a:ahLst/>
              <a:cxnLst/>
              <a:rect l="0" t="0" r="0" b="0"/>
              <a:pathLst>
                <a:path w="96186" h="454856">
                  <a:moveTo>
                    <a:pt x="44046" y="0"/>
                  </a:moveTo>
                  <a:lnTo>
                    <a:pt x="49892" y="23382"/>
                  </a:lnTo>
                  <a:lnTo>
                    <a:pt x="50391" y="33941"/>
                  </a:lnTo>
                  <a:lnTo>
                    <a:pt x="49500" y="44650"/>
                  </a:lnTo>
                  <a:lnTo>
                    <a:pt x="45247" y="71232"/>
                  </a:lnTo>
                  <a:lnTo>
                    <a:pt x="39278" y="111594"/>
                  </a:lnTo>
                  <a:lnTo>
                    <a:pt x="37197" y="130677"/>
                  </a:lnTo>
                  <a:lnTo>
                    <a:pt x="35810" y="148293"/>
                  </a:lnTo>
                  <a:lnTo>
                    <a:pt x="34885" y="164931"/>
                  </a:lnTo>
                  <a:lnTo>
                    <a:pt x="33045" y="180918"/>
                  </a:lnTo>
                  <a:lnTo>
                    <a:pt x="30595" y="196469"/>
                  </a:lnTo>
                  <a:lnTo>
                    <a:pt x="27737" y="211731"/>
                  </a:lnTo>
                  <a:lnTo>
                    <a:pt x="25833" y="226799"/>
                  </a:lnTo>
                  <a:lnTo>
                    <a:pt x="24563" y="241739"/>
                  </a:lnTo>
                  <a:lnTo>
                    <a:pt x="23716" y="256593"/>
                  </a:lnTo>
                  <a:lnTo>
                    <a:pt x="21928" y="271389"/>
                  </a:lnTo>
                  <a:lnTo>
                    <a:pt x="19513" y="286148"/>
                  </a:lnTo>
                  <a:lnTo>
                    <a:pt x="16680" y="300880"/>
                  </a:lnTo>
                  <a:lnTo>
                    <a:pt x="14790" y="315597"/>
                  </a:lnTo>
                  <a:lnTo>
                    <a:pt x="13531" y="330301"/>
                  </a:lnTo>
                  <a:lnTo>
                    <a:pt x="12691" y="344998"/>
                  </a:lnTo>
                  <a:lnTo>
                    <a:pt x="11758" y="380905"/>
                  </a:lnTo>
                  <a:lnTo>
                    <a:pt x="11510" y="400757"/>
                  </a:lnTo>
                  <a:lnTo>
                    <a:pt x="13791" y="417663"/>
                  </a:lnTo>
                  <a:lnTo>
                    <a:pt x="17759" y="432604"/>
                  </a:lnTo>
                  <a:lnTo>
                    <a:pt x="22851" y="446235"/>
                  </a:lnTo>
                  <a:lnTo>
                    <a:pt x="29916" y="452875"/>
                  </a:lnTo>
                  <a:lnTo>
                    <a:pt x="38297" y="454855"/>
                  </a:lnTo>
                  <a:lnTo>
                    <a:pt x="47554" y="453728"/>
                  </a:lnTo>
                  <a:lnTo>
                    <a:pt x="56173" y="448082"/>
                  </a:lnTo>
                  <a:lnTo>
                    <a:pt x="64366" y="439425"/>
                  </a:lnTo>
                  <a:lnTo>
                    <a:pt x="72275" y="428759"/>
                  </a:lnTo>
                  <a:lnTo>
                    <a:pt x="78771" y="416754"/>
                  </a:lnTo>
                  <a:lnTo>
                    <a:pt x="84325" y="403858"/>
                  </a:lnTo>
                  <a:lnTo>
                    <a:pt x="89252" y="390365"/>
                  </a:lnTo>
                  <a:lnTo>
                    <a:pt x="92536" y="376477"/>
                  </a:lnTo>
                  <a:lnTo>
                    <a:pt x="94725" y="362323"/>
                  </a:lnTo>
                  <a:lnTo>
                    <a:pt x="96185" y="347994"/>
                  </a:lnTo>
                  <a:lnTo>
                    <a:pt x="94711" y="335994"/>
                  </a:lnTo>
                  <a:lnTo>
                    <a:pt x="91282" y="325547"/>
                  </a:lnTo>
                  <a:lnTo>
                    <a:pt x="86548" y="316135"/>
                  </a:lnTo>
                  <a:lnTo>
                    <a:pt x="79722" y="311084"/>
                  </a:lnTo>
                  <a:lnTo>
                    <a:pt x="71500" y="308940"/>
                  </a:lnTo>
                  <a:lnTo>
                    <a:pt x="62349" y="308735"/>
                  </a:lnTo>
                  <a:lnTo>
                    <a:pt x="53801" y="311045"/>
                  </a:lnTo>
                  <a:lnTo>
                    <a:pt x="45656" y="315032"/>
                  </a:lnTo>
                  <a:lnTo>
                    <a:pt x="37778" y="320136"/>
                  </a:lnTo>
                  <a:lnTo>
                    <a:pt x="30079" y="328434"/>
                  </a:lnTo>
                  <a:lnTo>
                    <a:pt x="22500" y="338860"/>
                  </a:lnTo>
                  <a:lnTo>
                    <a:pt x="0" y="38540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 31"/>
            <p:cNvSpPr/>
            <p:nvPr/>
          </p:nvSpPr>
          <p:spPr>
            <a:xfrm>
              <a:off x="6137934" y="4365245"/>
              <a:ext cx="212031" cy="259611"/>
            </a:xfrm>
            <a:custGeom>
              <a:avLst/>
              <a:gdLst/>
              <a:ahLst/>
              <a:cxnLst/>
              <a:rect l="0" t="0" r="0" b="0"/>
              <a:pathLst>
                <a:path w="212031" h="259611">
                  <a:moveTo>
                    <a:pt x="62529" y="6344"/>
                  </a:moveTo>
                  <a:lnTo>
                    <a:pt x="80065" y="498"/>
                  </a:lnTo>
                  <a:lnTo>
                    <a:pt x="88902" y="0"/>
                  </a:lnTo>
                  <a:lnTo>
                    <a:pt x="98464" y="891"/>
                  </a:lnTo>
                  <a:lnTo>
                    <a:pt x="108508" y="2709"/>
                  </a:lnTo>
                  <a:lnTo>
                    <a:pt x="120099" y="5144"/>
                  </a:lnTo>
                  <a:lnTo>
                    <a:pt x="146028" y="11113"/>
                  </a:lnTo>
                  <a:lnTo>
                    <a:pt x="157348" y="15641"/>
                  </a:lnTo>
                  <a:lnTo>
                    <a:pt x="167341" y="21106"/>
                  </a:lnTo>
                  <a:lnTo>
                    <a:pt x="176449" y="27197"/>
                  </a:lnTo>
                  <a:lnTo>
                    <a:pt x="184969" y="36152"/>
                  </a:lnTo>
                  <a:lnTo>
                    <a:pt x="193096" y="47016"/>
                  </a:lnTo>
                  <a:lnTo>
                    <a:pt x="200961" y="59152"/>
                  </a:lnTo>
                  <a:lnTo>
                    <a:pt x="206204" y="74584"/>
                  </a:lnTo>
                  <a:lnTo>
                    <a:pt x="209700" y="92213"/>
                  </a:lnTo>
                  <a:lnTo>
                    <a:pt x="212030" y="111307"/>
                  </a:lnTo>
                  <a:lnTo>
                    <a:pt x="211137" y="128930"/>
                  </a:lnTo>
                  <a:lnTo>
                    <a:pt x="208094" y="145573"/>
                  </a:lnTo>
                  <a:lnTo>
                    <a:pt x="203618" y="161562"/>
                  </a:lnTo>
                  <a:lnTo>
                    <a:pt x="196964" y="175892"/>
                  </a:lnTo>
                  <a:lnTo>
                    <a:pt x="188857" y="189116"/>
                  </a:lnTo>
                  <a:lnTo>
                    <a:pt x="179783" y="201602"/>
                  </a:lnTo>
                  <a:lnTo>
                    <a:pt x="170062" y="212374"/>
                  </a:lnTo>
                  <a:lnTo>
                    <a:pt x="159911" y="222002"/>
                  </a:lnTo>
                  <a:lnTo>
                    <a:pt x="149473" y="230867"/>
                  </a:lnTo>
                  <a:lnTo>
                    <a:pt x="136397" y="236778"/>
                  </a:lnTo>
                  <a:lnTo>
                    <a:pt x="121562" y="240718"/>
                  </a:lnTo>
                  <a:lnTo>
                    <a:pt x="105555" y="243345"/>
                  </a:lnTo>
                  <a:lnTo>
                    <a:pt x="91213" y="243873"/>
                  </a:lnTo>
                  <a:lnTo>
                    <a:pt x="77981" y="243001"/>
                  </a:lnTo>
                  <a:lnTo>
                    <a:pt x="65489" y="241196"/>
                  </a:lnTo>
                  <a:lnTo>
                    <a:pt x="53491" y="237546"/>
                  </a:lnTo>
                  <a:lnTo>
                    <a:pt x="41821" y="232666"/>
                  </a:lnTo>
                  <a:lnTo>
                    <a:pt x="30371" y="226965"/>
                  </a:lnTo>
                  <a:lnTo>
                    <a:pt x="21514" y="219494"/>
                  </a:lnTo>
                  <a:lnTo>
                    <a:pt x="14386" y="210843"/>
                  </a:lnTo>
                  <a:lnTo>
                    <a:pt x="8410" y="201405"/>
                  </a:lnTo>
                  <a:lnTo>
                    <a:pt x="4427" y="190219"/>
                  </a:lnTo>
                  <a:lnTo>
                    <a:pt x="1771" y="177868"/>
                  </a:lnTo>
                  <a:lnTo>
                    <a:pt x="0" y="164740"/>
                  </a:lnTo>
                  <a:lnTo>
                    <a:pt x="1267" y="153540"/>
                  </a:lnTo>
                  <a:lnTo>
                    <a:pt x="4558" y="143627"/>
                  </a:lnTo>
                  <a:lnTo>
                    <a:pt x="9200" y="134571"/>
                  </a:lnTo>
                  <a:lnTo>
                    <a:pt x="17188" y="127311"/>
                  </a:lnTo>
                  <a:lnTo>
                    <a:pt x="27407" y="121247"/>
                  </a:lnTo>
                  <a:lnTo>
                    <a:pt x="39114" y="115981"/>
                  </a:lnTo>
                  <a:lnTo>
                    <a:pt x="50589" y="114917"/>
                  </a:lnTo>
                  <a:lnTo>
                    <a:pt x="61910" y="116655"/>
                  </a:lnTo>
                  <a:lnTo>
                    <a:pt x="73128" y="120260"/>
                  </a:lnTo>
                  <a:lnTo>
                    <a:pt x="83054" y="125111"/>
                  </a:lnTo>
                  <a:lnTo>
                    <a:pt x="92118" y="130792"/>
                  </a:lnTo>
                  <a:lnTo>
                    <a:pt x="100607" y="137026"/>
                  </a:lnTo>
                  <a:lnTo>
                    <a:pt x="109938" y="146076"/>
                  </a:lnTo>
                  <a:lnTo>
                    <a:pt x="119828" y="157004"/>
                  </a:lnTo>
                  <a:lnTo>
                    <a:pt x="130093" y="169182"/>
                  </a:lnTo>
                  <a:lnTo>
                    <a:pt x="139383" y="182196"/>
                  </a:lnTo>
                  <a:lnTo>
                    <a:pt x="148023" y="195766"/>
                  </a:lnTo>
                  <a:lnTo>
                    <a:pt x="156231" y="209706"/>
                  </a:lnTo>
                  <a:lnTo>
                    <a:pt x="164149" y="221447"/>
                  </a:lnTo>
                  <a:lnTo>
                    <a:pt x="171874" y="231721"/>
                  </a:lnTo>
                  <a:lnTo>
                    <a:pt x="194667" y="25961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 32"/>
            <p:cNvSpPr/>
            <p:nvPr/>
          </p:nvSpPr>
          <p:spPr>
            <a:xfrm>
              <a:off x="6486763" y="4338554"/>
              <a:ext cx="105668" cy="262344"/>
            </a:xfrm>
            <a:custGeom>
              <a:avLst/>
              <a:gdLst/>
              <a:ahLst/>
              <a:cxnLst/>
              <a:rect l="0" t="0" r="0" b="0"/>
              <a:pathLst>
                <a:path w="105668" h="262344">
                  <a:moveTo>
                    <a:pt x="44046" y="0"/>
                  </a:moveTo>
                  <a:lnTo>
                    <a:pt x="38201" y="17537"/>
                  </a:lnTo>
                  <a:lnTo>
                    <a:pt x="34032" y="26374"/>
                  </a:lnTo>
                  <a:lnTo>
                    <a:pt x="28805" y="35935"/>
                  </a:lnTo>
                  <a:lnTo>
                    <a:pt x="22874" y="45980"/>
                  </a:lnTo>
                  <a:lnTo>
                    <a:pt x="20144" y="56347"/>
                  </a:lnTo>
                  <a:lnTo>
                    <a:pt x="19546" y="66929"/>
                  </a:lnTo>
                  <a:lnTo>
                    <a:pt x="20373" y="77654"/>
                  </a:lnTo>
                  <a:lnTo>
                    <a:pt x="24593" y="87251"/>
                  </a:lnTo>
                  <a:lnTo>
                    <a:pt x="31077" y="96097"/>
                  </a:lnTo>
                  <a:lnTo>
                    <a:pt x="57740" y="123499"/>
                  </a:lnTo>
                  <a:lnTo>
                    <a:pt x="67857" y="133720"/>
                  </a:lnTo>
                  <a:lnTo>
                    <a:pt x="77050" y="145428"/>
                  </a:lnTo>
                  <a:lnTo>
                    <a:pt x="85625" y="158128"/>
                  </a:lnTo>
                  <a:lnTo>
                    <a:pt x="93789" y="171488"/>
                  </a:lnTo>
                  <a:lnTo>
                    <a:pt x="99231" y="185289"/>
                  </a:lnTo>
                  <a:lnTo>
                    <a:pt x="102859" y="199384"/>
                  </a:lnTo>
                  <a:lnTo>
                    <a:pt x="105278" y="213674"/>
                  </a:lnTo>
                  <a:lnTo>
                    <a:pt x="105667" y="226871"/>
                  </a:lnTo>
                  <a:lnTo>
                    <a:pt x="104703" y="239340"/>
                  </a:lnTo>
                  <a:lnTo>
                    <a:pt x="102837" y="251323"/>
                  </a:lnTo>
                  <a:lnTo>
                    <a:pt x="96699" y="258089"/>
                  </a:lnTo>
                  <a:lnTo>
                    <a:pt x="87713" y="261375"/>
                  </a:lnTo>
                  <a:lnTo>
                    <a:pt x="76828" y="262343"/>
                  </a:lnTo>
                  <a:lnTo>
                    <a:pt x="65901" y="259318"/>
                  </a:lnTo>
                  <a:lnTo>
                    <a:pt x="54946" y="253630"/>
                  </a:lnTo>
                  <a:lnTo>
                    <a:pt x="43972" y="246168"/>
                  </a:lnTo>
                  <a:lnTo>
                    <a:pt x="34209" y="238746"/>
                  </a:lnTo>
                  <a:lnTo>
                    <a:pt x="25253" y="231351"/>
                  </a:lnTo>
                  <a:lnTo>
                    <a:pt x="0" y="20922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 33"/>
            <p:cNvSpPr/>
            <p:nvPr/>
          </p:nvSpPr>
          <p:spPr>
            <a:xfrm>
              <a:off x="6519798" y="4327543"/>
              <a:ext cx="242256" cy="33036"/>
            </a:xfrm>
            <a:custGeom>
              <a:avLst/>
              <a:gdLst/>
              <a:ahLst/>
              <a:cxnLst/>
              <a:rect l="0" t="0" r="0" b="0"/>
              <a:pathLst>
                <a:path w="242256" h="33036">
                  <a:moveTo>
                    <a:pt x="242255" y="33035"/>
                  </a:moveTo>
                  <a:lnTo>
                    <a:pt x="213027" y="33035"/>
                  </a:lnTo>
                  <a:lnTo>
                    <a:pt x="198299" y="31811"/>
                  </a:lnTo>
                  <a:lnTo>
                    <a:pt x="182363" y="29772"/>
                  </a:lnTo>
                  <a:lnTo>
                    <a:pt x="165622" y="27189"/>
                  </a:lnTo>
                  <a:lnTo>
                    <a:pt x="150790" y="24244"/>
                  </a:lnTo>
                  <a:lnTo>
                    <a:pt x="137232" y="21056"/>
                  </a:lnTo>
                  <a:lnTo>
                    <a:pt x="83253" y="7150"/>
                  </a:lnTo>
                  <a:lnTo>
                    <a:pt x="67737" y="4767"/>
                  </a:lnTo>
                  <a:lnTo>
                    <a:pt x="51276" y="3178"/>
                  </a:ln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4" name="Group 53"/>
          <p:cNvGrpSpPr/>
          <p:nvPr/>
        </p:nvGrpSpPr>
        <p:grpSpPr>
          <a:xfrm>
            <a:off x="3254032" y="4987607"/>
            <a:ext cx="3326670" cy="1233925"/>
            <a:chOff x="3254032" y="4987607"/>
            <a:chExt cx="3326670" cy="1233925"/>
          </a:xfrm>
        </p:grpSpPr>
        <p:sp>
          <p:nvSpPr>
            <p:cNvPr id="36" name="Freeform 35"/>
            <p:cNvSpPr/>
            <p:nvPr/>
          </p:nvSpPr>
          <p:spPr>
            <a:xfrm>
              <a:off x="3254032" y="5066084"/>
              <a:ext cx="622992" cy="359930"/>
            </a:xfrm>
            <a:custGeom>
              <a:avLst/>
              <a:gdLst/>
              <a:ahLst/>
              <a:cxnLst/>
              <a:rect l="0" t="0" r="0" b="0"/>
              <a:pathLst>
                <a:path w="622992" h="359930">
                  <a:moveTo>
                    <a:pt x="6344" y="109349"/>
                  </a:moveTo>
                  <a:lnTo>
                    <a:pt x="498" y="132732"/>
                  </a:lnTo>
                  <a:lnTo>
                    <a:pt x="0" y="144514"/>
                  </a:lnTo>
                  <a:lnTo>
                    <a:pt x="891" y="157262"/>
                  </a:lnTo>
                  <a:lnTo>
                    <a:pt x="2709" y="170655"/>
                  </a:lnTo>
                  <a:lnTo>
                    <a:pt x="6367" y="183254"/>
                  </a:lnTo>
                  <a:lnTo>
                    <a:pt x="11254" y="195325"/>
                  </a:lnTo>
                  <a:lnTo>
                    <a:pt x="16958" y="207042"/>
                  </a:lnTo>
                  <a:lnTo>
                    <a:pt x="23208" y="217300"/>
                  </a:lnTo>
                  <a:lnTo>
                    <a:pt x="29822" y="226586"/>
                  </a:lnTo>
                  <a:lnTo>
                    <a:pt x="36678" y="235224"/>
                  </a:lnTo>
                  <a:lnTo>
                    <a:pt x="43696" y="243429"/>
                  </a:lnTo>
                  <a:lnTo>
                    <a:pt x="50821" y="251347"/>
                  </a:lnTo>
                  <a:lnTo>
                    <a:pt x="65264" y="266669"/>
                  </a:lnTo>
                  <a:lnTo>
                    <a:pt x="101803" y="303820"/>
                  </a:lnTo>
                  <a:lnTo>
                    <a:pt x="110359" y="309959"/>
                  </a:lnTo>
                  <a:lnTo>
                    <a:pt x="129654" y="320044"/>
                  </a:lnTo>
                  <a:lnTo>
                    <a:pt x="142385" y="325670"/>
                  </a:lnTo>
                  <a:lnTo>
                    <a:pt x="172844" y="338446"/>
                  </a:lnTo>
                  <a:lnTo>
                    <a:pt x="187084" y="344055"/>
                  </a:lnTo>
                  <a:lnTo>
                    <a:pt x="212694" y="353551"/>
                  </a:lnTo>
                  <a:lnTo>
                    <a:pt x="228332" y="356572"/>
                  </a:lnTo>
                  <a:lnTo>
                    <a:pt x="246100" y="358586"/>
                  </a:lnTo>
                  <a:lnTo>
                    <a:pt x="265285" y="359929"/>
                  </a:lnTo>
                  <a:lnTo>
                    <a:pt x="284193" y="359601"/>
                  </a:lnTo>
                  <a:lnTo>
                    <a:pt x="302916" y="358159"/>
                  </a:lnTo>
                  <a:lnTo>
                    <a:pt x="321515" y="355974"/>
                  </a:lnTo>
                  <a:lnTo>
                    <a:pt x="337585" y="353293"/>
                  </a:lnTo>
                  <a:lnTo>
                    <a:pt x="351969" y="350283"/>
                  </a:lnTo>
                  <a:lnTo>
                    <a:pt x="365229" y="347053"/>
                  </a:lnTo>
                  <a:lnTo>
                    <a:pt x="377739" y="342452"/>
                  </a:lnTo>
                  <a:lnTo>
                    <a:pt x="389750" y="336938"/>
                  </a:lnTo>
                  <a:lnTo>
                    <a:pt x="401428" y="330815"/>
                  </a:lnTo>
                  <a:lnTo>
                    <a:pt x="411660" y="324286"/>
                  </a:lnTo>
                  <a:lnTo>
                    <a:pt x="420928" y="317486"/>
                  </a:lnTo>
                  <a:lnTo>
                    <a:pt x="429554" y="310506"/>
                  </a:lnTo>
                  <a:lnTo>
                    <a:pt x="437752" y="303406"/>
                  </a:lnTo>
                  <a:lnTo>
                    <a:pt x="445664" y="296225"/>
                  </a:lnTo>
                  <a:lnTo>
                    <a:pt x="460981" y="281721"/>
                  </a:lnTo>
                  <a:lnTo>
                    <a:pt x="498126" y="245139"/>
                  </a:lnTo>
                  <a:lnTo>
                    <a:pt x="504266" y="236581"/>
                  </a:lnTo>
                  <a:lnTo>
                    <a:pt x="509584" y="227205"/>
                  </a:lnTo>
                  <a:lnTo>
                    <a:pt x="514351" y="217284"/>
                  </a:lnTo>
                  <a:lnTo>
                    <a:pt x="519977" y="208223"/>
                  </a:lnTo>
                  <a:lnTo>
                    <a:pt x="526175" y="199735"/>
                  </a:lnTo>
                  <a:lnTo>
                    <a:pt x="532753" y="191629"/>
                  </a:lnTo>
                  <a:lnTo>
                    <a:pt x="539586" y="180108"/>
                  </a:lnTo>
                  <a:lnTo>
                    <a:pt x="546588" y="166310"/>
                  </a:lnTo>
                  <a:lnTo>
                    <a:pt x="553703" y="150994"/>
                  </a:lnTo>
                  <a:lnTo>
                    <a:pt x="560894" y="137112"/>
                  </a:lnTo>
                  <a:lnTo>
                    <a:pt x="568134" y="124187"/>
                  </a:lnTo>
                  <a:lnTo>
                    <a:pt x="575408" y="111900"/>
                  </a:lnTo>
                  <a:lnTo>
                    <a:pt x="580257" y="98815"/>
                  </a:lnTo>
                  <a:lnTo>
                    <a:pt x="583491" y="85197"/>
                  </a:lnTo>
                  <a:lnTo>
                    <a:pt x="585646" y="71224"/>
                  </a:lnTo>
                  <a:lnTo>
                    <a:pt x="584636" y="58239"/>
                  </a:lnTo>
                  <a:lnTo>
                    <a:pt x="581515" y="45912"/>
                  </a:lnTo>
                  <a:lnTo>
                    <a:pt x="576988" y="34023"/>
                  </a:lnTo>
                  <a:lnTo>
                    <a:pt x="569076" y="27320"/>
                  </a:lnTo>
                  <a:lnTo>
                    <a:pt x="558907" y="24075"/>
                  </a:lnTo>
                  <a:lnTo>
                    <a:pt x="547234" y="23136"/>
                  </a:lnTo>
                  <a:lnTo>
                    <a:pt x="535781" y="23733"/>
                  </a:lnTo>
                  <a:lnTo>
                    <a:pt x="524476" y="25355"/>
                  </a:lnTo>
                  <a:lnTo>
                    <a:pt x="513268" y="27659"/>
                  </a:lnTo>
                  <a:lnTo>
                    <a:pt x="494289" y="36745"/>
                  </a:lnTo>
                  <a:lnTo>
                    <a:pt x="483816" y="44046"/>
                  </a:lnTo>
                  <a:lnTo>
                    <a:pt x="498556" y="34398"/>
                  </a:lnTo>
                  <a:lnTo>
                    <a:pt x="546925" y="2218"/>
                  </a:lnTo>
                  <a:lnTo>
                    <a:pt x="557598" y="0"/>
                  </a:lnTo>
                  <a:lnTo>
                    <a:pt x="568384" y="968"/>
                  </a:lnTo>
                  <a:lnTo>
                    <a:pt x="579246" y="4060"/>
                  </a:lnTo>
                  <a:lnTo>
                    <a:pt x="587710" y="11016"/>
                  </a:lnTo>
                  <a:lnTo>
                    <a:pt x="594576" y="20547"/>
                  </a:lnTo>
                  <a:lnTo>
                    <a:pt x="622991" y="5429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reeform 36"/>
            <p:cNvSpPr/>
            <p:nvPr/>
          </p:nvSpPr>
          <p:spPr>
            <a:xfrm>
              <a:off x="3447572" y="5516791"/>
              <a:ext cx="77082" cy="143152"/>
            </a:xfrm>
            <a:custGeom>
              <a:avLst/>
              <a:gdLst/>
              <a:ahLst/>
              <a:cxnLst/>
              <a:rect l="0" t="0" r="0" b="0"/>
              <a:pathLst>
                <a:path w="77082" h="143152">
                  <a:moveTo>
                    <a:pt x="77081" y="0"/>
                  </a:moveTo>
                  <a:lnTo>
                    <a:pt x="65390" y="17537"/>
                  </a:lnTo>
                  <a:lnTo>
                    <a:pt x="59499" y="27597"/>
                  </a:lnTo>
                  <a:lnTo>
                    <a:pt x="53125" y="39198"/>
                  </a:lnTo>
                  <a:lnTo>
                    <a:pt x="46428" y="51826"/>
                  </a:lnTo>
                  <a:lnTo>
                    <a:pt x="40740" y="63915"/>
                  </a:lnTo>
                  <a:lnTo>
                    <a:pt x="35725" y="75645"/>
                  </a:lnTo>
                  <a:lnTo>
                    <a:pt x="31158" y="87135"/>
                  </a:lnTo>
                  <a:lnTo>
                    <a:pt x="25666" y="97243"/>
                  </a:lnTo>
                  <a:lnTo>
                    <a:pt x="19558" y="106428"/>
                  </a:lnTo>
                  <a:lnTo>
                    <a:pt x="0" y="14315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reeform 37"/>
            <p:cNvSpPr/>
            <p:nvPr/>
          </p:nvSpPr>
          <p:spPr>
            <a:xfrm>
              <a:off x="3403526" y="5538815"/>
              <a:ext cx="99105" cy="55058"/>
            </a:xfrm>
            <a:custGeom>
              <a:avLst/>
              <a:gdLst/>
              <a:ahLst/>
              <a:cxnLst/>
              <a:rect l="0" t="0" r="0" b="0"/>
              <a:pathLst>
                <a:path w="99105" h="55058">
                  <a:moveTo>
                    <a:pt x="0" y="0"/>
                  </a:moveTo>
                  <a:lnTo>
                    <a:pt x="47913" y="23956"/>
                  </a:lnTo>
                  <a:lnTo>
                    <a:pt x="99104" y="5505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Freeform 38"/>
            <p:cNvSpPr/>
            <p:nvPr/>
          </p:nvSpPr>
          <p:spPr>
            <a:xfrm>
              <a:off x="3601734" y="5571849"/>
              <a:ext cx="166195" cy="182539"/>
            </a:xfrm>
            <a:custGeom>
              <a:avLst/>
              <a:gdLst/>
              <a:ahLst/>
              <a:cxnLst/>
              <a:rect l="0" t="0" r="0" b="0"/>
              <a:pathLst>
                <a:path w="166195" h="182539">
                  <a:moveTo>
                    <a:pt x="77081" y="0"/>
                  </a:moveTo>
                  <a:lnTo>
                    <a:pt x="123061" y="15327"/>
                  </a:lnTo>
                  <a:lnTo>
                    <a:pt x="132205" y="20006"/>
                  </a:lnTo>
                  <a:lnTo>
                    <a:pt x="140747" y="25572"/>
                  </a:lnTo>
                  <a:lnTo>
                    <a:pt x="148889" y="31731"/>
                  </a:lnTo>
                  <a:lnTo>
                    <a:pt x="155541" y="39506"/>
                  </a:lnTo>
                  <a:lnTo>
                    <a:pt x="161199" y="48361"/>
                  </a:lnTo>
                  <a:lnTo>
                    <a:pt x="166194" y="57934"/>
                  </a:lnTo>
                  <a:lnTo>
                    <a:pt x="164631" y="65540"/>
                  </a:lnTo>
                  <a:lnTo>
                    <a:pt x="158694" y="71834"/>
                  </a:lnTo>
                  <a:lnTo>
                    <a:pt x="149843" y="77254"/>
                  </a:lnTo>
                  <a:lnTo>
                    <a:pt x="140271" y="79644"/>
                  </a:lnTo>
                  <a:lnTo>
                    <a:pt x="130219" y="80013"/>
                  </a:lnTo>
                  <a:lnTo>
                    <a:pt x="119848" y="79036"/>
                  </a:lnTo>
                  <a:lnTo>
                    <a:pt x="108039" y="78384"/>
                  </a:lnTo>
                  <a:lnTo>
                    <a:pt x="81868" y="77660"/>
                  </a:lnTo>
                  <a:lnTo>
                    <a:pt x="76602" y="79914"/>
                  </a:lnTo>
                  <a:lnTo>
                    <a:pt x="76762" y="83864"/>
                  </a:lnTo>
                  <a:lnTo>
                    <a:pt x="80539" y="88944"/>
                  </a:lnTo>
                  <a:lnTo>
                    <a:pt x="86727" y="94778"/>
                  </a:lnTo>
                  <a:lnTo>
                    <a:pt x="94523" y="101114"/>
                  </a:lnTo>
                  <a:lnTo>
                    <a:pt x="103391" y="107785"/>
                  </a:lnTo>
                  <a:lnTo>
                    <a:pt x="112974" y="113456"/>
                  </a:lnTo>
                  <a:lnTo>
                    <a:pt x="123033" y="118460"/>
                  </a:lnTo>
                  <a:lnTo>
                    <a:pt x="133409" y="123020"/>
                  </a:lnTo>
                  <a:lnTo>
                    <a:pt x="141551" y="129730"/>
                  </a:lnTo>
                  <a:lnTo>
                    <a:pt x="148201" y="137874"/>
                  </a:lnTo>
                  <a:lnTo>
                    <a:pt x="153859" y="146974"/>
                  </a:lnTo>
                  <a:lnTo>
                    <a:pt x="155183" y="155488"/>
                  </a:lnTo>
                  <a:lnTo>
                    <a:pt x="153619" y="163610"/>
                  </a:lnTo>
                  <a:lnTo>
                    <a:pt x="150130" y="171473"/>
                  </a:lnTo>
                  <a:lnTo>
                    <a:pt x="142909" y="176714"/>
                  </a:lnTo>
                  <a:lnTo>
                    <a:pt x="133202" y="180208"/>
                  </a:lnTo>
                  <a:lnTo>
                    <a:pt x="121836" y="182538"/>
                  </a:lnTo>
                  <a:lnTo>
                    <a:pt x="109365" y="181644"/>
                  </a:lnTo>
                  <a:lnTo>
                    <a:pt x="96156" y="178601"/>
                  </a:lnTo>
                  <a:lnTo>
                    <a:pt x="82457" y="174125"/>
                  </a:lnTo>
                  <a:lnTo>
                    <a:pt x="69654" y="168694"/>
                  </a:lnTo>
                  <a:lnTo>
                    <a:pt x="57448" y="162627"/>
                  </a:lnTo>
                  <a:lnTo>
                    <a:pt x="0" y="13213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 39"/>
            <p:cNvSpPr/>
            <p:nvPr/>
          </p:nvSpPr>
          <p:spPr>
            <a:xfrm>
              <a:off x="4004320" y="4987607"/>
              <a:ext cx="577444" cy="495298"/>
            </a:xfrm>
            <a:custGeom>
              <a:avLst/>
              <a:gdLst/>
              <a:ahLst/>
              <a:cxnLst/>
              <a:rect l="0" t="0" r="0" b="0"/>
              <a:pathLst>
                <a:path w="577444" h="495298">
                  <a:moveTo>
                    <a:pt x="48888" y="88722"/>
                  </a:moveTo>
                  <a:lnTo>
                    <a:pt x="37197" y="100413"/>
                  </a:lnTo>
                  <a:lnTo>
                    <a:pt x="32530" y="108751"/>
                  </a:lnTo>
                  <a:lnTo>
                    <a:pt x="28195" y="119204"/>
                  </a:lnTo>
                  <a:lnTo>
                    <a:pt x="12446" y="165299"/>
                  </a:lnTo>
                  <a:lnTo>
                    <a:pt x="8688" y="177702"/>
                  </a:lnTo>
                  <a:lnTo>
                    <a:pt x="1249" y="204534"/>
                  </a:lnTo>
                  <a:lnTo>
                    <a:pt x="0" y="220988"/>
                  </a:lnTo>
                  <a:lnTo>
                    <a:pt x="390" y="239298"/>
                  </a:lnTo>
                  <a:lnTo>
                    <a:pt x="1875" y="258846"/>
                  </a:lnTo>
                  <a:lnTo>
                    <a:pt x="4087" y="275548"/>
                  </a:lnTo>
                  <a:lnTo>
                    <a:pt x="6785" y="290354"/>
                  </a:lnTo>
                  <a:lnTo>
                    <a:pt x="9808" y="303895"/>
                  </a:lnTo>
                  <a:lnTo>
                    <a:pt x="14270" y="317816"/>
                  </a:lnTo>
                  <a:lnTo>
                    <a:pt x="19692" y="331991"/>
                  </a:lnTo>
                  <a:lnTo>
                    <a:pt x="25753" y="346335"/>
                  </a:lnTo>
                  <a:lnTo>
                    <a:pt x="32242" y="359568"/>
                  </a:lnTo>
                  <a:lnTo>
                    <a:pt x="39014" y="372061"/>
                  </a:lnTo>
                  <a:lnTo>
                    <a:pt x="45976" y="384060"/>
                  </a:lnTo>
                  <a:lnTo>
                    <a:pt x="60236" y="407179"/>
                  </a:lnTo>
                  <a:lnTo>
                    <a:pt x="67465" y="418484"/>
                  </a:lnTo>
                  <a:lnTo>
                    <a:pt x="75955" y="428467"/>
                  </a:lnTo>
                  <a:lnTo>
                    <a:pt x="85286" y="437569"/>
                  </a:lnTo>
                  <a:lnTo>
                    <a:pt x="95176" y="446084"/>
                  </a:lnTo>
                  <a:lnTo>
                    <a:pt x="106664" y="454208"/>
                  </a:lnTo>
                  <a:lnTo>
                    <a:pt x="119217" y="462071"/>
                  </a:lnTo>
                  <a:lnTo>
                    <a:pt x="132479" y="469760"/>
                  </a:lnTo>
                  <a:lnTo>
                    <a:pt x="144991" y="476110"/>
                  </a:lnTo>
                  <a:lnTo>
                    <a:pt x="157003" y="481566"/>
                  </a:lnTo>
                  <a:lnTo>
                    <a:pt x="168681" y="486428"/>
                  </a:lnTo>
                  <a:lnTo>
                    <a:pt x="181361" y="489668"/>
                  </a:lnTo>
                  <a:lnTo>
                    <a:pt x="194708" y="491829"/>
                  </a:lnTo>
                  <a:lnTo>
                    <a:pt x="208500" y="493269"/>
                  </a:lnTo>
                  <a:lnTo>
                    <a:pt x="222589" y="494230"/>
                  </a:lnTo>
                  <a:lnTo>
                    <a:pt x="236876" y="494870"/>
                  </a:lnTo>
                  <a:lnTo>
                    <a:pt x="251294" y="495297"/>
                  </a:lnTo>
                  <a:lnTo>
                    <a:pt x="264577" y="494357"/>
                  </a:lnTo>
                  <a:lnTo>
                    <a:pt x="277103" y="492508"/>
                  </a:lnTo>
                  <a:lnTo>
                    <a:pt x="289124" y="490052"/>
                  </a:lnTo>
                  <a:lnTo>
                    <a:pt x="299585" y="485967"/>
                  </a:lnTo>
                  <a:lnTo>
                    <a:pt x="309005" y="480796"/>
                  </a:lnTo>
                  <a:lnTo>
                    <a:pt x="317734" y="474902"/>
                  </a:lnTo>
                  <a:lnTo>
                    <a:pt x="328446" y="469750"/>
                  </a:lnTo>
                  <a:lnTo>
                    <a:pt x="340482" y="465091"/>
                  </a:lnTo>
                  <a:lnTo>
                    <a:pt x="353400" y="460762"/>
                  </a:lnTo>
                  <a:lnTo>
                    <a:pt x="364459" y="455429"/>
                  </a:lnTo>
                  <a:lnTo>
                    <a:pt x="374278" y="449427"/>
                  </a:lnTo>
                  <a:lnTo>
                    <a:pt x="392937" y="436232"/>
                  </a:lnTo>
                  <a:lnTo>
                    <a:pt x="413466" y="422210"/>
                  </a:lnTo>
                  <a:lnTo>
                    <a:pt x="422855" y="413822"/>
                  </a:lnTo>
                  <a:lnTo>
                    <a:pt x="431562" y="404559"/>
                  </a:lnTo>
                  <a:lnTo>
                    <a:pt x="439813" y="394714"/>
                  </a:lnTo>
                  <a:lnTo>
                    <a:pt x="446538" y="384480"/>
                  </a:lnTo>
                  <a:lnTo>
                    <a:pt x="452244" y="373986"/>
                  </a:lnTo>
                  <a:lnTo>
                    <a:pt x="463071" y="351315"/>
                  </a:lnTo>
                  <a:lnTo>
                    <a:pt x="476039" y="324926"/>
                  </a:lnTo>
                  <a:lnTo>
                    <a:pt x="481700" y="311037"/>
                  </a:lnTo>
                  <a:lnTo>
                    <a:pt x="486697" y="296884"/>
                  </a:lnTo>
                  <a:lnTo>
                    <a:pt x="491252" y="282555"/>
                  </a:lnTo>
                  <a:lnTo>
                    <a:pt x="496736" y="268107"/>
                  </a:lnTo>
                  <a:lnTo>
                    <a:pt x="502838" y="253582"/>
                  </a:lnTo>
                  <a:lnTo>
                    <a:pt x="509354" y="239004"/>
                  </a:lnTo>
                  <a:lnTo>
                    <a:pt x="514921" y="223169"/>
                  </a:lnTo>
                  <a:lnTo>
                    <a:pt x="519856" y="206494"/>
                  </a:lnTo>
                  <a:lnTo>
                    <a:pt x="536568" y="141622"/>
                  </a:lnTo>
                  <a:lnTo>
                    <a:pt x="539182" y="126435"/>
                  </a:lnTo>
                  <a:lnTo>
                    <a:pt x="540924" y="111417"/>
                  </a:lnTo>
                  <a:lnTo>
                    <a:pt x="542085" y="96511"/>
                  </a:lnTo>
                  <a:lnTo>
                    <a:pt x="540413" y="84127"/>
                  </a:lnTo>
                  <a:lnTo>
                    <a:pt x="536851" y="73424"/>
                  </a:lnTo>
                  <a:lnTo>
                    <a:pt x="532029" y="63841"/>
                  </a:lnTo>
                  <a:lnTo>
                    <a:pt x="525144" y="58676"/>
                  </a:lnTo>
                  <a:lnTo>
                    <a:pt x="516883" y="56456"/>
                  </a:lnTo>
                  <a:lnTo>
                    <a:pt x="507706" y="56200"/>
                  </a:lnTo>
                  <a:lnTo>
                    <a:pt x="499140" y="58476"/>
                  </a:lnTo>
                  <a:lnTo>
                    <a:pt x="483098" y="67530"/>
                  </a:lnTo>
                  <a:lnTo>
                    <a:pt x="479064" y="67253"/>
                  </a:lnTo>
                  <a:lnTo>
                    <a:pt x="477599" y="63398"/>
                  </a:lnTo>
                  <a:lnTo>
                    <a:pt x="477846" y="57157"/>
                  </a:lnTo>
                  <a:lnTo>
                    <a:pt x="480457" y="49326"/>
                  </a:lnTo>
                  <a:lnTo>
                    <a:pt x="484645" y="40435"/>
                  </a:lnTo>
                  <a:lnTo>
                    <a:pt x="489884" y="30837"/>
                  </a:lnTo>
                  <a:lnTo>
                    <a:pt x="495824" y="21991"/>
                  </a:lnTo>
                  <a:lnTo>
                    <a:pt x="502231" y="13647"/>
                  </a:lnTo>
                  <a:lnTo>
                    <a:pt x="508949" y="5638"/>
                  </a:lnTo>
                  <a:lnTo>
                    <a:pt x="517098" y="1521"/>
                  </a:lnTo>
                  <a:lnTo>
                    <a:pt x="526202" y="0"/>
                  </a:lnTo>
                  <a:lnTo>
                    <a:pt x="535942" y="210"/>
                  </a:lnTo>
                  <a:lnTo>
                    <a:pt x="544881" y="5244"/>
                  </a:lnTo>
                  <a:lnTo>
                    <a:pt x="553288" y="13494"/>
                  </a:lnTo>
                  <a:lnTo>
                    <a:pt x="577443" y="5568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 40"/>
            <p:cNvSpPr/>
            <p:nvPr/>
          </p:nvSpPr>
          <p:spPr>
            <a:xfrm>
              <a:off x="4229393" y="5681965"/>
              <a:ext cx="33036" cy="121128"/>
            </a:xfrm>
            <a:custGeom>
              <a:avLst/>
              <a:gdLst/>
              <a:ahLst/>
              <a:cxnLst/>
              <a:rect l="0" t="0" r="0" b="0"/>
              <a:pathLst>
                <a:path w="33036" h="121128">
                  <a:moveTo>
                    <a:pt x="33035" y="0"/>
                  </a:moveTo>
                  <a:lnTo>
                    <a:pt x="27189" y="17537"/>
                  </a:lnTo>
                  <a:lnTo>
                    <a:pt x="24244" y="27597"/>
                  </a:lnTo>
                  <a:lnTo>
                    <a:pt x="14253" y="63914"/>
                  </a:lnTo>
                  <a:lnTo>
                    <a:pt x="10725" y="75644"/>
                  </a:lnTo>
                  <a:lnTo>
                    <a:pt x="0" y="12112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 41"/>
            <p:cNvSpPr/>
            <p:nvPr/>
          </p:nvSpPr>
          <p:spPr>
            <a:xfrm>
              <a:off x="4141301" y="5681965"/>
              <a:ext cx="209220" cy="88093"/>
            </a:xfrm>
            <a:custGeom>
              <a:avLst/>
              <a:gdLst/>
              <a:ahLst/>
              <a:cxnLst/>
              <a:rect l="0" t="0" r="0" b="0"/>
              <a:pathLst>
                <a:path w="209220" h="88093">
                  <a:moveTo>
                    <a:pt x="0" y="0"/>
                  </a:moveTo>
                  <a:lnTo>
                    <a:pt x="29228" y="11692"/>
                  </a:lnTo>
                  <a:lnTo>
                    <a:pt x="53366" y="20694"/>
                  </a:lnTo>
                  <a:lnTo>
                    <a:pt x="64941" y="24807"/>
                  </a:lnTo>
                  <a:lnTo>
                    <a:pt x="76329" y="29997"/>
                  </a:lnTo>
                  <a:lnTo>
                    <a:pt x="87591" y="35903"/>
                  </a:lnTo>
                  <a:lnTo>
                    <a:pt x="98770" y="42288"/>
                  </a:lnTo>
                  <a:lnTo>
                    <a:pt x="111116" y="47768"/>
                  </a:lnTo>
                  <a:lnTo>
                    <a:pt x="124241" y="52645"/>
                  </a:lnTo>
                  <a:lnTo>
                    <a:pt x="137885" y="57120"/>
                  </a:lnTo>
                  <a:lnTo>
                    <a:pt x="151875" y="62550"/>
                  </a:lnTo>
                  <a:lnTo>
                    <a:pt x="166096" y="68617"/>
                  </a:lnTo>
                  <a:lnTo>
                    <a:pt x="209219" y="8809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reeform 42"/>
            <p:cNvSpPr/>
            <p:nvPr/>
          </p:nvSpPr>
          <p:spPr>
            <a:xfrm>
              <a:off x="4449624" y="5737023"/>
              <a:ext cx="85187" cy="145371"/>
            </a:xfrm>
            <a:custGeom>
              <a:avLst/>
              <a:gdLst/>
              <a:ahLst/>
              <a:cxnLst/>
              <a:rect l="0" t="0" r="0" b="0"/>
              <a:pathLst>
                <a:path w="85187" h="145371">
                  <a:moveTo>
                    <a:pt x="33035" y="0"/>
                  </a:moveTo>
                  <a:lnTo>
                    <a:pt x="21344" y="17536"/>
                  </a:lnTo>
                  <a:lnTo>
                    <a:pt x="15453" y="25150"/>
                  </a:lnTo>
                  <a:lnTo>
                    <a:pt x="9079" y="32672"/>
                  </a:lnTo>
                  <a:lnTo>
                    <a:pt x="2382" y="40134"/>
                  </a:lnTo>
                  <a:lnTo>
                    <a:pt x="365" y="47556"/>
                  </a:lnTo>
                  <a:lnTo>
                    <a:pt x="1467" y="54950"/>
                  </a:lnTo>
                  <a:lnTo>
                    <a:pt x="4649" y="62327"/>
                  </a:lnTo>
                  <a:lnTo>
                    <a:pt x="11664" y="69692"/>
                  </a:lnTo>
                  <a:lnTo>
                    <a:pt x="21235" y="77049"/>
                  </a:lnTo>
                  <a:lnTo>
                    <a:pt x="32509" y="84401"/>
                  </a:lnTo>
                  <a:lnTo>
                    <a:pt x="42473" y="91749"/>
                  </a:lnTo>
                  <a:lnTo>
                    <a:pt x="51562" y="99094"/>
                  </a:lnTo>
                  <a:lnTo>
                    <a:pt x="60068" y="106438"/>
                  </a:lnTo>
                  <a:lnTo>
                    <a:pt x="68187" y="113782"/>
                  </a:lnTo>
                  <a:lnTo>
                    <a:pt x="83732" y="128466"/>
                  </a:lnTo>
                  <a:lnTo>
                    <a:pt x="85186" y="134584"/>
                  </a:lnTo>
                  <a:lnTo>
                    <a:pt x="82484" y="139886"/>
                  </a:lnTo>
                  <a:lnTo>
                    <a:pt x="77013" y="144645"/>
                  </a:lnTo>
                  <a:lnTo>
                    <a:pt x="70918" y="145370"/>
                  </a:lnTo>
                  <a:lnTo>
                    <a:pt x="64408" y="143407"/>
                  </a:lnTo>
                  <a:lnTo>
                    <a:pt x="57621" y="139650"/>
                  </a:lnTo>
                  <a:lnTo>
                    <a:pt x="50649" y="134699"/>
                  </a:lnTo>
                  <a:lnTo>
                    <a:pt x="43554" y="128952"/>
                  </a:lnTo>
                  <a:lnTo>
                    <a:pt x="36377" y="122673"/>
                  </a:lnTo>
                  <a:lnTo>
                    <a:pt x="29146" y="116040"/>
                  </a:lnTo>
                  <a:lnTo>
                    <a:pt x="0" y="8809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reeform 43"/>
            <p:cNvSpPr/>
            <p:nvPr/>
          </p:nvSpPr>
          <p:spPr>
            <a:xfrm>
              <a:off x="4482659" y="5681965"/>
              <a:ext cx="154163" cy="33036"/>
            </a:xfrm>
            <a:custGeom>
              <a:avLst/>
              <a:gdLst/>
              <a:ahLst/>
              <a:cxnLst/>
              <a:rect l="0" t="0" r="0" b="0"/>
              <a:pathLst>
                <a:path w="154163" h="33036">
                  <a:moveTo>
                    <a:pt x="0" y="0"/>
                  </a:moveTo>
                  <a:lnTo>
                    <a:pt x="23383" y="5845"/>
                  </a:lnTo>
                  <a:lnTo>
                    <a:pt x="51176" y="11978"/>
                  </a:lnTo>
                  <a:lnTo>
                    <a:pt x="82697" y="18782"/>
                  </a:lnTo>
                  <a:lnTo>
                    <a:pt x="97954" y="22310"/>
                  </a:lnTo>
                  <a:lnTo>
                    <a:pt x="154162" y="3303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4781502" y="5105502"/>
              <a:ext cx="747256" cy="474318"/>
            </a:xfrm>
            <a:custGeom>
              <a:avLst/>
              <a:gdLst/>
              <a:ahLst/>
              <a:cxnLst/>
              <a:rect l="0" t="0" r="0" b="0"/>
              <a:pathLst>
                <a:path w="747256" h="474318">
                  <a:moveTo>
                    <a:pt x="9481" y="25885"/>
                  </a:moveTo>
                  <a:lnTo>
                    <a:pt x="3635" y="49268"/>
                  </a:lnTo>
                  <a:lnTo>
                    <a:pt x="1913" y="63497"/>
                  </a:lnTo>
                  <a:lnTo>
                    <a:pt x="765" y="80324"/>
                  </a:lnTo>
                  <a:lnTo>
                    <a:pt x="0" y="98883"/>
                  </a:lnTo>
                  <a:lnTo>
                    <a:pt x="713" y="117373"/>
                  </a:lnTo>
                  <a:lnTo>
                    <a:pt x="2412" y="135817"/>
                  </a:lnTo>
                  <a:lnTo>
                    <a:pt x="4769" y="154231"/>
                  </a:lnTo>
                  <a:lnTo>
                    <a:pt x="13930" y="215220"/>
                  </a:lnTo>
                  <a:lnTo>
                    <a:pt x="18565" y="235307"/>
                  </a:lnTo>
                  <a:lnTo>
                    <a:pt x="24101" y="254816"/>
                  </a:lnTo>
                  <a:lnTo>
                    <a:pt x="30239" y="273939"/>
                  </a:lnTo>
                  <a:lnTo>
                    <a:pt x="36778" y="290358"/>
                  </a:lnTo>
                  <a:lnTo>
                    <a:pt x="43585" y="304975"/>
                  </a:lnTo>
                  <a:lnTo>
                    <a:pt x="50570" y="318390"/>
                  </a:lnTo>
                  <a:lnTo>
                    <a:pt x="57673" y="329780"/>
                  </a:lnTo>
                  <a:lnTo>
                    <a:pt x="64855" y="339821"/>
                  </a:lnTo>
                  <a:lnTo>
                    <a:pt x="72091" y="348962"/>
                  </a:lnTo>
                  <a:lnTo>
                    <a:pt x="81808" y="359950"/>
                  </a:lnTo>
                  <a:lnTo>
                    <a:pt x="105657" y="385209"/>
                  </a:lnTo>
                  <a:lnTo>
                    <a:pt x="118868" y="397573"/>
                  </a:lnTo>
                  <a:lnTo>
                    <a:pt x="132569" y="409486"/>
                  </a:lnTo>
                  <a:lnTo>
                    <a:pt x="146597" y="421099"/>
                  </a:lnTo>
                  <a:lnTo>
                    <a:pt x="160844" y="431288"/>
                  </a:lnTo>
                  <a:lnTo>
                    <a:pt x="175235" y="440527"/>
                  </a:lnTo>
                  <a:lnTo>
                    <a:pt x="189724" y="449134"/>
                  </a:lnTo>
                  <a:lnTo>
                    <a:pt x="204277" y="456095"/>
                  </a:lnTo>
                  <a:lnTo>
                    <a:pt x="218873" y="461960"/>
                  </a:lnTo>
                  <a:lnTo>
                    <a:pt x="233497" y="467093"/>
                  </a:lnTo>
                  <a:lnTo>
                    <a:pt x="249365" y="470515"/>
                  </a:lnTo>
                  <a:lnTo>
                    <a:pt x="266061" y="472797"/>
                  </a:lnTo>
                  <a:lnTo>
                    <a:pt x="283309" y="474317"/>
                  </a:lnTo>
                  <a:lnTo>
                    <a:pt x="300925" y="474108"/>
                  </a:lnTo>
                  <a:lnTo>
                    <a:pt x="318786" y="472745"/>
                  </a:lnTo>
                  <a:lnTo>
                    <a:pt x="336812" y="470612"/>
                  </a:lnTo>
                  <a:lnTo>
                    <a:pt x="353722" y="466743"/>
                  </a:lnTo>
                  <a:lnTo>
                    <a:pt x="369890" y="461717"/>
                  </a:lnTo>
                  <a:lnTo>
                    <a:pt x="402129" y="449608"/>
                  </a:lnTo>
                  <a:lnTo>
                    <a:pt x="436849" y="436069"/>
                  </a:lnTo>
                  <a:lnTo>
                    <a:pt x="451002" y="429033"/>
                  </a:lnTo>
                  <a:lnTo>
                    <a:pt x="473252" y="414689"/>
                  </a:lnTo>
                  <a:lnTo>
                    <a:pt x="486282" y="406215"/>
                  </a:lnTo>
                  <a:lnTo>
                    <a:pt x="517073" y="387011"/>
                  </a:lnTo>
                  <a:lnTo>
                    <a:pt x="531402" y="376751"/>
                  </a:lnTo>
                  <a:lnTo>
                    <a:pt x="544625" y="366241"/>
                  </a:lnTo>
                  <a:lnTo>
                    <a:pt x="557111" y="355563"/>
                  </a:lnTo>
                  <a:lnTo>
                    <a:pt x="567881" y="345998"/>
                  </a:lnTo>
                  <a:lnTo>
                    <a:pt x="586374" y="328845"/>
                  </a:lnTo>
                  <a:lnTo>
                    <a:pt x="610543" y="305430"/>
                  </a:lnTo>
                  <a:lnTo>
                    <a:pt x="633201" y="282995"/>
                  </a:lnTo>
                  <a:lnTo>
                    <a:pt x="641855" y="273149"/>
                  </a:lnTo>
                  <a:lnTo>
                    <a:pt x="651295" y="261691"/>
                  </a:lnTo>
                  <a:lnTo>
                    <a:pt x="661259" y="249158"/>
                  </a:lnTo>
                  <a:lnTo>
                    <a:pt x="669125" y="235909"/>
                  </a:lnTo>
                  <a:lnTo>
                    <a:pt x="675592" y="222183"/>
                  </a:lnTo>
                  <a:lnTo>
                    <a:pt x="681127" y="208138"/>
                  </a:lnTo>
                  <a:lnTo>
                    <a:pt x="686041" y="193880"/>
                  </a:lnTo>
                  <a:lnTo>
                    <a:pt x="690540" y="179481"/>
                  </a:lnTo>
                  <a:lnTo>
                    <a:pt x="694763" y="164987"/>
                  </a:lnTo>
                  <a:lnTo>
                    <a:pt x="697579" y="150431"/>
                  </a:lnTo>
                  <a:lnTo>
                    <a:pt x="699456" y="135833"/>
                  </a:lnTo>
                  <a:lnTo>
                    <a:pt x="700707" y="121206"/>
                  </a:lnTo>
                  <a:lnTo>
                    <a:pt x="700318" y="107785"/>
                  </a:lnTo>
                  <a:lnTo>
                    <a:pt x="698834" y="95167"/>
                  </a:lnTo>
                  <a:lnTo>
                    <a:pt x="696622" y="83085"/>
                  </a:lnTo>
                  <a:lnTo>
                    <a:pt x="692700" y="72583"/>
                  </a:lnTo>
                  <a:lnTo>
                    <a:pt x="687638" y="63134"/>
                  </a:lnTo>
                  <a:lnTo>
                    <a:pt x="681817" y="54388"/>
                  </a:lnTo>
                  <a:lnTo>
                    <a:pt x="673042" y="47334"/>
                  </a:lnTo>
                  <a:lnTo>
                    <a:pt x="650242" y="36234"/>
                  </a:lnTo>
                  <a:lnTo>
                    <a:pt x="636086" y="32784"/>
                  </a:lnTo>
                  <a:lnTo>
                    <a:pt x="620532" y="30485"/>
                  </a:lnTo>
                  <a:lnTo>
                    <a:pt x="604045" y="28952"/>
                  </a:lnTo>
                  <a:lnTo>
                    <a:pt x="590606" y="30376"/>
                  </a:lnTo>
                  <a:lnTo>
                    <a:pt x="579201" y="33773"/>
                  </a:lnTo>
                  <a:lnTo>
                    <a:pt x="569149" y="38485"/>
                  </a:lnTo>
                  <a:lnTo>
                    <a:pt x="564896" y="39179"/>
                  </a:lnTo>
                  <a:lnTo>
                    <a:pt x="564507" y="37195"/>
                  </a:lnTo>
                  <a:lnTo>
                    <a:pt x="566695" y="33425"/>
                  </a:lnTo>
                  <a:lnTo>
                    <a:pt x="578914" y="22710"/>
                  </a:lnTo>
                  <a:lnTo>
                    <a:pt x="596579" y="11015"/>
                  </a:lnTo>
                  <a:lnTo>
                    <a:pt x="616666" y="1739"/>
                  </a:lnTo>
                  <a:lnTo>
                    <a:pt x="627161" y="0"/>
                  </a:lnTo>
                  <a:lnTo>
                    <a:pt x="648610" y="1330"/>
                  </a:lnTo>
                  <a:lnTo>
                    <a:pt x="670379" y="9262"/>
                  </a:lnTo>
                  <a:lnTo>
                    <a:pt x="691065" y="20944"/>
                  </a:lnTo>
                  <a:lnTo>
                    <a:pt x="708416" y="34293"/>
                  </a:lnTo>
                  <a:lnTo>
                    <a:pt x="715245" y="42502"/>
                  </a:lnTo>
                  <a:lnTo>
                    <a:pt x="721021" y="51645"/>
                  </a:lnTo>
                  <a:lnTo>
                    <a:pt x="747255" y="10296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5176387" y="5637919"/>
              <a:ext cx="22024" cy="176186"/>
            </a:xfrm>
            <a:custGeom>
              <a:avLst/>
              <a:gdLst/>
              <a:ahLst/>
              <a:cxnLst/>
              <a:rect l="0" t="0" r="0" b="0"/>
              <a:pathLst>
                <a:path w="22024" h="176186">
                  <a:moveTo>
                    <a:pt x="22023" y="0"/>
                  </a:moveTo>
                  <a:lnTo>
                    <a:pt x="16178" y="29228"/>
                  </a:lnTo>
                  <a:lnTo>
                    <a:pt x="14456" y="42732"/>
                  </a:lnTo>
                  <a:lnTo>
                    <a:pt x="13308" y="56628"/>
                  </a:lnTo>
                  <a:lnTo>
                    <a:pt x="12543" y="70787"/>
                  </a:lnTo>
                  <a:lnTo>
                    <a:pt x="10809" y="85120"/>
                  </a:lnTo>
                  <a:lnTo>
                    <a:pt x="8429" y="99569"/>
                  </a:lnTo>
                  <a:lnTo>
                    <a:pt x="0" y="17618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5132341" y="5759046"/>
              <a:ext cx="143151" cy="33035"/>
            </a:xfrm>
            <a:custGeom>
              <a:avLst/>
              <a:gdLst/>
              <a:ahLst/>
              <a:cxnLst/>
              <a:rect l="0" t="0" r="0" b="0"/>
              <a:pathLst>
                <a:path w="143151" h="33035">
                  <a:moveTo>
                    <a:pt x="0" y="0"/>
                  </a:moveTo>
                  <a:lnTo>
                    <a:pt x="61306" y="15326"/>
                  </a:lnTo>
                  <a:lnTo>
                    <a:pt x="92501" y="22310"/>
                  </a:lnTo>
                  <a:lnTo>
                    <a:pt x="143150" y="3303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5407630" y="5670953"/>
              <a:ext cx="114185" cy="220232"/>
            </a:xfrm>
            <a:custGeom>
              <a:avLst/>
              <a:gdLst/>
              <a:ahLst/>
              <a:cxnLst/>
              <a:rect l="0" t="0" r="0" b="0"/>
              <a:pathLst>
                <a:path w="114185" h="220232">
                  <a:moveTo>
                    <a:pt x="0" y="0"/>
                  </a:moveTo>
                  <a:lnTo>
                    <a:pt x="61306" y="15327"/>
                  </a:lnTo>
                  <a:lnTo>
                    <a:pt x="73905" y="18783"/>
                  </a:lnTo>
                  <a:lnTo>
                    <a:pt x="97693" y="25885"/>
                  </a:lnTo>
                  <a:lnTo>
                    <a:pt x="105504" y="33163"/>
                  </a:lnTo>
                  <a:lnTo>
                    <a:pt x="110712" y="42908"/>
                  </a:lnTo>
                  <a:lnTo>
                    <a:pt x="114184" y="54299"/>
                  </a:lnTo>
                  <a:lnTo>
                    <a:pt x="114051" y="65563"/>
                  </a:lnTo>
                  <a:lnTo>
                    <a:pt x="111516" y="76744"/>
                  </a:lnTo>
                  <a:lnTo>
                    <a:pt x="107379" y="87868"/>
                  </a:lnTo>
                  <a:lnTo>
                    <a:pt x="102173" y="98954"/>
                  </a:lnTo>
                  <a:lnTo>
                    <a:pt x="96256" y="110016"/>
                  </a:lnTo>
                  <a:lnTo>
                    <a:pt x="89865" y="121061"/>
                  </a:lnTo>
                  <a:lnTo>
                    <a:pt x="84380" y="133318"/>
                  </a:lnTo>
                  <a:lnTo>
                    <a:pt x="79500" y="146384"/>
                  </a:lnTo>
                  <a:lnTo>
                    <a:pt x="55058" y="22023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5462688" y="5781069"/>
              <a:ext cx="143151" cy="22024"/>
            </a:xfrm>
            <a:custGeom>
              <a:avLst/>
              <a:gdLst/>
              <a:ahLst/>
              <a:cxnLst/>
              <a:rect l="0" t="0" r="0" b="0"/>
              <a:pathLst>
                <a:path w="143151" h="22024">
                  <a:moveTo>
                    <a:pt x="0" y="0"/>
                  </a:moveTo>
                  <a:lnTo>
                    <a:pt x="61306" y="0"/>
                  </a:lnTo>
                  <a:lnTo>
                    <a:pt x="73906" y="1223"/>
                  </a:lnTo>
                  <a:lnTo>
                    <a:pt x="85976" y="3262"/>
                  </a:lnTo>
                  <a:lnTo>
                    <a:pt x="143150" y="2202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5627861" y="5164421"/>
              <a:ext cx="878125" cy="526376"/>
            </a:xfrm>
            <a:custGeom>
              <a:avLst/>
              <a:gdLst/>
              <a:ahLst/>
              <a:cxnLst/>
              <a:rect l="0" t="0" r="0" b="0"/>
              <a:pathLst>
                <a:path w="878125" h="526376">
                  <a:moveTo>
                    <a:pt x="0" y="0"/>
                  </a:moveTo>
                  <a:lnTo>
                    <a:pt x="15327" y="61307"/>
                  </a:lnTo>
                  <a:lnTo>
                    <a:pt x="18783" y="73906"/>
                  </a:lnTo>
                  <a:lnTo>
                    <a:pt x="25885" y="97693"/>
                  </a:lnTo>
                  <a:lnTo>
                    <a:pt x="30716" y="109175"/>
                  </a:lnTo>
                  <a:lnTo>
                    <a:pt x="36383" y="120500"/>
                  </a:lnTo>
                  <a:lnTo>
                    <a:pt x="42608" y="131721"/>
                  </a:lnTo>
                  <a:lnTo>
                    <a:pt x="47982" y="142872"/>
                  </a:lnTo>
                  <a:lnTo>
                    <a:pt x="52788" y="153976"/>
                  </a:lnTo>
                  <a:lnTo>
                    <a:pt x="57215" y="165050"/>
                  </a:lnTo>
                  <a:lnTo>
                    <a:pt x="65397" y="187142"/>
                  </a:lnTo>
                  <a:lnTo>
                    <a:pt x="69292" y="198172"/>
                  </a:lnTo>
                  <a:lnTo>
                    <a:pt x="74335" y="207972"/>
                  </a:lnTo>
                  <a:lnTo>
                    <a:pt x="80145" y="216953"/>
                  </a:lnTo>
                  <a:lnTo>
                    <a:pt x="86465" y="225387"/>
                  </a:lnTo>
                  <a:lnTo>
                    <a:pt x="100012" y="244546"/>
                  </a:lnTo>
                  <a:lnTo>
                    <a:pt x="128648" y="286754"/>
                  </a:lnTo>
                  <a:lnTo>
                    <a:pt x="135929" y="296391"/>
                  </a:lnTo>
                  <a:lnTo>
                    <a:pt x="143230" y="305262"/>
                  </a:lnTo>
                  <a:lnTo>
                    <a:pt x="150545" y="313624"/>
                  </a:lnTo>
                  <a:lnTo>
                    <a:pt x="157868" y="322869"/>
                  </a:lnTo>
                  <a:lnTo>
                    <a:pt x="165197" y="332703"/>
                  </a:lnTo>
                  <a:lnTo>
                    <a:pt x="172531" y="342930"/>
                  </a:lnTo>
                  <a:lnTo>
                    <a:pt x="181090" y="352194"/>
                  </a:lnTo>
                  <a:lnTo>
                    <a:pt x="190467" y="360818"/>
                  </a:lnTo>
                  <a:lnTo>
                    <a:pt x="209450" y="376924"/>
                  </a:lnTo>
                  <a:lnTo>
                    <a:pt x="226044" y="392239"/>
                  </a:lnTo>
                  <a:lnTo>
                    <a:pt x="249143" y="414619"/>
                  </a:lnTo>
                  <a:lnTo>
                    <a:pt x="267340" y="429384"/>
                  </a:lnTo>
                  <a:lnTo>
                    <a:pt x="290109" y="444104"/>
                  </a:lnTo>
                  <a:lnTo>
                    <a:pt x="304745" y="451455"/>
                  </a:lnTo>
                  <a:lnTo>
                    <a:pt x="320620" y="458802"/>
                  </a:lnTo>
                  <a:lnTo>
                    <a:pt x="348047" y="470229"/>
                  </a:lnTo>
                  <a:lnTo>
                    <a:pt x="372472" y="479386"/>
                  </a:lnTo>
                  <a:lnTo>
                    <a:pt x="395563" y="487534"/>
                  </a:lnTo>
                  <a:lnTo>
                    <a:pt x="421323" y="495234"/>
                  </a:lnTo>
                  <a:lnTo>
                    <a:pt x="447862" y="502735"/>
                  </a:lnTo>
                  <a:lnTo>
                    <a:pt x="471892" y="510146"/>
                  </a:lnTo>
                  <a:lnTo>
                    <a:pt x="506056" y="521198"/>
                  </a:lnTo>
                  <a:lnTo>
                    <a:pt x="520897" y="523650"/>
                  </a:lnTo>
                  <a:lnTo>
                    <a:pt x="538132" y="525285"/>
                  </a:lnTo>
                  <a:lnTo>
                    <a:pt x="556963" y="526375"/>
                  </a:lnTo>
                  <a:lnTo>
                    <a:pt x="576858" y="525878"/>
                  </a:lnTo>
                  <a:lnTo>
                    <a:pt x="597462" y="524324"/>
                  </a:lnTo>
                  <a:lnTo>
                    <a:pt x="618540" y="522064"/>
                  </a:lnTo>
                  <a:lnTo>
                    <a:pt x="636262" y="519334"/>
                  </a:lnTo>
                  <a:lnTo>
                    <a:pt x="651747" y="516290"/>
                  </a:lnTo>
                  <a:lnTo>
                    <a:pt x="665741" y="513037"/>
                  </a:lnTo>
                  <a:lnTo>
                    <a:pt x="681188" y="508422"/>
                  </a:lnTo>
                  <a:lnTo>
                    <a:pt x="697603" y="502898"/>
                  </a:lnTo>
                  <a:lnTo>
                    <a:pt x="714664" y="496768"/>
                  </a:lnTo>
                  <a:lnTo>
                    <a:pt x="730932" y="489011"/>
                  </a:lnTo>
                  <a:lnTo>
                    <a:pt x="746672" y="480170"/>
                  </a:lnTo>
                  <a:lnTo>
                    <a:pt x="762059" y="470605"/>
                  </a:lnTo>
                  <a:lnTo>
                    <a:pt x="777211" y="460557"/>
                  </a:lnTo>
                  <a:lnTo>
                    <a:pt x="807097" y="439606"/>
                  </a:lnTo>
                  <a:lnTo>
                    <a:pt x="818248" y="428880"/>
                  </a:lnTo>
                  <a:lnTo>
                    <a:pt x="826905" y="418059"/>
                  </a:lnTo>
                  <a:lnTo>
                    <a:pt x="833900" y="407174"/>
                  </a:lnTo>
                  <a:lnTo>
                    <a:pt x="841011" y="397471"/>
                  </a:lnTo>
                  <a:lnTo>
                    <a:pt x="848198" y="388555"/>
                  </a:lnTo>
                  <a:lnTo>
                    <a:pt x="855437" y="380164"/>
                  </a:lnTo>
                  <a:lnTo>
                    <a:pt x="861486" y="367229"/>
                  </a:lnTo>
                  <a:lnTo>
                    <a:pt x="866742" y="351265"/>
                  </a:lnTo>
                  <a:lnTo>
                    <a:pt x="871470" y="333281"/>
                  </a:lnTo>
                  <a:lnTo>
                    <a:pt x="874622" y="313950"/>
                  </a:lnTo>
                  <a:lnTo>
                    <a:pt x="876724" y="293722"/>
                  </a:lnTo>
                  <a:lnTo>
                    <a:pt x="878124" y="272896"/>
                  </a:lnTo>
                  <a:lnTo>
                    <a:pt x="877834" y="255341"/>
                  </a:lnTo>
                  <a:lnTo>
                    <a:pt x="876417" y="239968"/>
                  </a:lnTo>
                  <a:lnTo>
                    <a:pt x="865353" y="171383"/>
                  </a:lnTo>
                  <a:lnTo>
                    <a:pt x="859532" y="153408"/>
                  </a:lnTo>
                  <a:lnTo>
                    <a:pt x="851981" y="136531"/>
                  </a:lnTo>
                  <a:lnTo>
                    <a:pt x="843276" y="120385"/>
                  </a:lnTo>
                  <a:lnTo>
                    <a:pt x="833803" y="105950"/>
                  </a:lnTo>
                  <a:lnTo>
                    <a:pt x="823816" y="92657"/>
                  </a:lnTo>
                  <a:lnTo>
                    <a:pt x="813488" y="80124"/>
                  </a:lnTo>
                  <a:lnTo>
                    <a:pt x="802933" y="70545"/>
                  </a:lnTo>
                  <a:lnTo>
                    <a:pt x="781416" y="56640"/>
                  </a:lnTo>
                  <a:lnTo>
                    <a:pt x="756355" y="49644"/>
                  </a:lnTo>
                  <a:lnTo>
                    <a:pt x="742821" y="47778"/>
                  </a:lnTo>
                  <a:lnTo>
                    <a:pt x="728904" y="47758"/>
                  </a:lnTo>
                  <a:lnTo>
                    <a:pt x="714732" y="48968"/>
                  </a:lnTo>
                  <a:lnTo>
                    <a:pt x="700389" y="50998"/>
                  </a:lnTo>
                  <a:lnTo>
                    <a:pt x="695722" y="49904"/>
                  </a:lnTo>
                  <a:lnTo>
                    <a:pt x="697505" y="46729"/>
                  </a:lnTo>
                  <a:lnTo>
                    <a:pt x="716871" y="30567"/>
                  </a:lnTo>
                  <a:lnTo>
                    <a:pt x="730931" y="17256"/>
                  </a:lnTo>
                  <a:lnTo>
                    <a:pt x="745337" y="3184"/>
                  </a:lnTo>
                  <a:lnTo>
                    <a:pt x="751381" y="2122"/>
                  </a:lnTo>
                  <a:lnTo>
                    <a:pt x="756634" y="5086"/>
                  </a:lnTo>
                  <a:lnTo>
                    <a:pt x="766956" y="18166"/>
                  </a:lnTo>
                  <a:lnTo>
                    <a:pt x="779701" y="36215"/>
                  </a:lnTo>
                  <a:lnTo>
                    <a:pt x="800633" y="67012"/>
                  </a:lnTo>
                  <a:lnTo>
                    <a:pt x="806598" y="77710"/>
                  </a:lnTo>
                  <a:lnTo>
                    <a:pt x="811798" y="88512"/>
                  </a:lnTo>
                  <a:lnTo>
                    <a:pt x="836879" y="14315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6101358" y="5825115"/>
              <a:ext cx="33036" cy="143151"/>
            </a:xfrm>
            <a:custGeom>
              <a:avLst/>
              <a:gdLst/>
              <a:ahLst/>
              <a:cxnLst/>
              <a:rect l="0" t="0" r="0" b="0"/>
              <a:pathLst>
                <a:path w="33036" h="143151">
                  <a:moveTo>
                    <a:pt x="33035" y="0"/>
                  </a:moveTo>
                  <a:lnTo>
                    <a:pt x="33035" y="23383"/>
                  </a:lnTo>
                  <a:lnTo>
                    <a:pt x="31812" y="35164"/>
                  </a:lnTo>
                  <a:lnTo>
                    <a:pt x="29773" y="47913"/>
                  </a:lnTo>
                  <a:lnTo>
                    <a:pt x="27190" y="61306"/>
                  </a:lnTo>
                  <a:lnTo>
                    <a:pt x="24244" y="73905"/>
                  </a:lnTo>
                  <a:lnTo>
                    <a:pt x="21057" y="85976"/>
                  </a:lnTo>
                  <a:lnTo>
                    <a:pt x="0" y="14315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6057312" y="5869161"/>
              <a:ext cx="275290" cy="68251"/>
            </a:xfrm>
            <a:custGeom>
              <a:avLst/>
              <a:gdLst/>
              <a:ahLst/>
              <a:cxnLst/>
              <a:rect l="0" t="0" r="0" b="0"/>
              <a:pathLst>
                <a:path w="275290" h="68251">
                  <a:moveTo>
                    <a:pt x="0" y="0"/>
                  </a:moveTo>
                  <a:lnTo>
                    <a:pt x="23383" y="11692"/>
                  </a:lnTo>
                  <a:lnTo>
                    <a:pt x="36388" y="16359"/>
                  </a:lnTo>
                  <a:lnTo>
                    <a:pt x="51176" y="20694"/>
                  </a:lnTo>
                  <a:lnTo>
                    <a:pt x="67152" y="24808"/>
                  </a:lnTo>
                  <a:lnTo>
                    <a:pt x="81473" y="28774"/>
                  </a:lnTo>
                  <a:lnTo>
                    <a:pt x="107174" y="36443"/>
                  </a:lnTo>
                  <a:lnTo>
                    <a:pt x="142280" y="47640"/>
                  </a:lnTo>
                  <a:lnTo>
                    <a:pt x="156028" y="52560"/>
                  </a:lnTo>
                  <a:lnTo>
                    <a:pt x="187618" y="64552"/>
                  </a:lnTo>
                  <a:lnTo>
                    <a:pt x="204607" y="67505"/>
                  </a:lnTo>
                  <a:lnTo>
                    <a:pt x="222050" y="68250"/>
                  </a:lnTo>
                  <a:lnTo>
                    <a:pt x="275289" y="6607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Freeform 52"/>
            <p:cNvSpPr/>
            <p:nvPr/>
          </p:nvSpPr>
          <p:spPr>
            <a:xfrm>
              <a:off x="6471177" y="5865853"/>
              <a:ext cx="109525" cy="355679"/>
            </a:xfrm>
            <a:custGeom>
              <a:avLst/>
              <a:gdLst/>
              <a:ahLst/>
              <a:cxnLst/>
              <a:rect l="0" t="0" r="0" b="0"/>
              <a:pathLst>
                <a:path w="109525" h="355679">
                  <a:moveTo>
                    <a:pt x="103679" y="91401"/>
                  </a:moveTo>
                  <a:lnTo>
                    <a:pt x="109524" y="73864"/>
                  </a:lnTo>
                  <a:lnTo>
                    <a:pt x="108799" y="65028"/>
                  </a:lnTo>
                  <a:lnTo>
                    <a:pt x="105869" y="55466"/>
                  </a:lnTo>
                  <a:lnTo>
                    <a:pt x="101468" y="45421"/>
                  </a:lnTo>
                  <a:lnTo>
                    <a:pt x="96088" y="36278"/>
                  </a:lnTo>
                  <a:lnTo>
                    <a:pt x="90053" y="27735"/>
                  </a:lnTo>
                  <a:lnTo>
                    <a:pt x="83584" y="19593"/>
                  </a:lnTo>
                  <a:lnTo>
                    <a:pt x="75600" y="12941"/>
                  </a:lnTo>
                  <a:lnTo>
                    <a:pt x="66607" y="7283"/>
                  </a:lnTo>
                  <a:lnTo>
                    <a:pt x="56941" y="2288"/>
                  </a:lnTo>
                  <a:lnTo>
                    <a:pt x="45603" y="181"/>
                  </a:lnTo>
                  <a:lnTo>
                    <a:pt x="33150" y="0"/>
                  </a:lnTo>
                  <a:lnTo>
                    <a:pt x="19955" y="1103"/>
                  </a:lnTo>
                  <a:lnTo>
                    <a:pt x="11157" y="6732"/>
                  </a:lnTo>
                  <a:lnTo>
                    <a:pt x="5293" y="15379"/>
                  </a:lnTo>
                  <a:lnTo>
                    <a:pt x="1383" y="26038"/>
                  </a:lnTo>
                  <a:lnTo>
                    <a:pt x="0" y="36814"/>
                  </a:lnTo>
                  <a:lnTo>
                    <a:pt x="302" y="47669"/>
                  </a:lnTo>
                  <a:lnTo>
                    <a:pt x="1726" y="58576"/>
                  </a:lnTo>
                  <a:lnTo>
                    <a:pt x="5123" y="68294"/>
                  </a:lnTo>
                  <a:lnTo>
                    <a:pt x="9834" y="77220"/>
                  </a:lnTo>
                  <a:lnTo>
                    <a:pt x="15422" y="85618"/>
                  </a:lnTo>
                  <a:lnTo>
                    <a:pt x="22818" y="89992"/>
                  </a:lnTo>
                  <a:lnTo>
                    <a:pt x="31419" y="91685"/>
                  </a:lnTo>
                  <a:lnTo>
                    <a:pt x="40823" y="91591"/>
                  </a:lnTo>
                  <a:lnTo>
                    <a:pt x="49540" y="87857"/>
                  </a:lnTo>
                  <a:lnTo>
                    <a:pt x="57798" y="81697"/>
                  </a:lnTo>
                  <a:lnTo>
                    <a:pt x="65751" y="73920"/>
                  </a:lnTo>
                  <a:lnTo>
                    <a:pt x="72276" y="72406"/>
                  </a:lnTo>
                  <a:lnTo>
                    <a:pt x="77849" y="75068"/>
                  </a:lnTo>
                  <a:lnTo>
                    <a:pt x="82788" y="80512"/>
                  </a:lnTo>
                  <a:lnTo>
                    <a:pt x="86081" y="90259"/>
                  </a:lnTo>
                  <a:lnTo>
                    <a:pt x="88276" y="102875"/>
                  </a:lnTo>
                  <a:lnTo>
                    <a:pt x="89740" y="117403"/>
                  </a:lnTo>
                  <a:lnTo>
                    <a:pt x="90715" y="131982"/>
                  </a:lnTo>
                  <a:lnTo>
                    <a:pt x="91365" y="146596"/>
                  </a:lnTo>
                  <a:lnTo>
                    <a:pt x="91799" y="161232"/>
                  </a:lnTo>
                  <a:lnTo>
                    <a:pt x="90865" y="179555"/>
                  </a:lnTo>
                  <a:lnTo>
                    <a:pt x="89019" y="200334"/>
                  </a:lnTo>
                  <a:lnTo>
                    <a:pt x="86565" y="222752"/>
                  </a:lnTo>
                  <a:lnTo>
                    <a:pt x="84929" y="242590"/>
                  </a:lnTo>
                  <a:lnTo>
                    <a:pt x="83837" y="260710"/>
                  </a:lnTo>
                  <a:lnTo>
                    <a:pt x="82626" y="293894"/>
                  </a:lnTo>
                  <a:lnTo>
                    <a:pt x="81656" y="35567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5" name="Freeform 54"/>
          <p:cNvSpPr/>
          <p:nvPr/>
        </p:nvSpPr>
        <p:spPr>
          <a:xfrm>
            <a:off x="540520" y="5604884"/>
            <a:ext cx="231244" cy="33036"/>
          </a:xfrm>
          <a:custGeom>
            <a:avLst/>
            <a:gdLst/>
            <a:ahLst/>
            <a:cxnLst/>
            <a:rect l="0" t="0" r="0" b="0"/>
            <a:pathLst>
              <a:path w="231244" h="33036">
                <a:moveTo>
                  <a:pt x="0" y="33035"/>
                </a:moveTo>
                <a:lnTo>
                  <a:pt x="23383" y="33035"/>
                </a:lnTo>
                <a:lnTo>
                  <a:pt x="36388" y="31811"/>
                </a:lnTo>
                <a:lnTo>
                  <a:pt x="51176" y="29772"/>
                </a:lnTo>
                <a:lnTo>
                  <a:pt x="83920" y="24243"/>
                </a:lnTo>
                <a:lnTo>
                  <a:pt x="118865" y="17708"/>
                </a:lnTo>
                <a:lnTo>
                  <a:pt x="135525" y="15476"/>
                </a:lnTo>
                <a:lnTo>
                  <a:pt x="151525" y="13988"/>
                </a:lnTo>
                <a:lnTo>
                  <a:pt x="167086" y="12995"/>
                </a:lnTo>
                <a:lnTo>
                  <a:pt x="181131" y="11111"/>
                </a:lnTo>
                <a:lnTo>
                  <a:pt x="194164" y="8631"/>
                </a:lnTo>
                <a:lnTo>
                  <a:pt x="231243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1" name="Group 60"/>
          <p:cNvGrpSpPr/>
          <p:nvPr/>
        </p:nvGrpSpPr>
        <p:grpSpPr>
          <a:xfrm>
            <a:off x="2478555" y="5285549"/>
            <a:ext cx="482282" cy="484509"/>
            <a:chOff x="2478555" y="5285549"/>
            <a:chExt cx="482282" cy="484509"/>
          </a:xfrm>
        </p:grpSpPr>
        <p:sp>
          <p:nvSpPr>
            <p:cNvPr id="56" name="Freeform 55"/>
            <p:cNvSpPr/>
            <p:nvPr/>
          </p:nvSpPr>
          <p:spPr>
            <a:xfrm>
              <a:off x="2478555" y="5549826"/>
              <a:ext cx="121128" cy="165175"/>
            </a:xfrm>
            <a:custGeom>
              <a:avLst/>
              <a:gdLst/>
              <a:ahLst/>
              <a:cxnLst/>
              <a:rect l="0" t="0" r="0" b="0"/>
              <a:pathLst>
                <a:path w="121128" h="165175">
                  <a:moveTo>
                    <a:pt x="0" y="0"/>
                  </a:moveTo>
                  <a:lnTo>
                    <a:pt x="5846" y="17537"/>
                  </a:lnTo>
                  <a:lnTo>
                    <a:pt x="10015" y="27597"/>
                  </a:lnTo>
                  <a:lnTo>
                    <a:pt x="15241" y="39198"/>
                  </a:lnTo>
                  <a:lnTo>
                    <a:pt x="21172" y="51825"/>
                  </a:lnTo>
                  <a:lnTo>
                    <a:pt x="27574" y="63915"/>
                  </a:lnTo>
                  <a:lnTo>
                    <a:pt x="34288" y="75644"/>
                  </a:lnTo>
                  <a:lnTo>
                    <a:pt x="41211" y="87135"/>
                  </a:lnTo>
                  <a:lnTo>
                    <a:pt x="49497" y="97242"/>
                  </a:lnTo>
                  <a:lnTo>
                    <a:pt x="58692" y="106428"/>
                  </a:lnTo>
                  <a:lnTo>
                    <a:pt x="68492" y="114998"/>
                  </a:lnTo>
                  <a:lnTo>
                    <a:pt x="77473" y="123159"/>
                  </a:lnTo>
                  <a:lnTo>
                    <a:pt x="85907" y="131047"/>
                  </a:lnTo>
                  <a:lnTo>
                    <a:pt x="121127" y="16517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reeform 56"/>
            <p:cNvSpPr/>
            <p:nvPr/>
          </p:nvSpPr>
          <p:spPr>
            <a:xfrm>
              <a:off x="2518141" y="5285549"/>
              <a:ext cx="125588" cy="429452"/>
            </a:xfrm>
            <a:custGeom>
              <a:avLst/>
              <a:gdLst/>
              <a:ahLst/>
              <a:cxnLst/>
              <a:rect l="0" t="0" r="0" b="0"/>
              <a:pathLst>
                <a:path w="125588" h="429452">
                  <a:moveTo>
                    <a:pt x="92553" y="0"/>
                  </a:moveTo>
                  <a:lnTo>
                    <a:pt x="75016" y="11691"/>
                  </a:lnTo>
                  <a:lnTo>
                    <a:pt x="67403" y="17582"/>
                  </a:lnTo>
                  <a:lnTo>
                    <a:pt x="59881" y="23957"/>
                  </a:lnTo>
                  <a:lnTo>
                    <a:pt x="52419" y="30653"/>
                  </a:lnTo>
                  <a:lnTo>
                    <a:pt x="44997" y="38788"/>
                  </a:lnTo>
                  <a:lnTo>
                    <a:pt x="37603" y="47882"/>
                  </a:lnTo>
                  <a:lnTo>
                    <a:pt x="30226" y="57615"/>
                  </a:lnTo>
                  <a:lnTo>
                    <a:pt x="24084" y="68997"/>
                  </a:lnTo>
                  <a:lnTo>
                    <a:pt x="18766" y="81480"/>
                  </a:lnTo>
                  <a:lnTo>
                    <a:pt x="13998" y="94696"/>
                  </a:lnTo>
                  <a:lnTo>
                    <a:pt x="9595" y="109624"/>
                  </a:lnTo>
                  <a:lnTo>
                    <a:pt x="5437" y="125693"/>
                  </a:lnTo>
                  <a:lnTo>
                    <a:pt x="1441" y="142524"/>
                  </a:lnTo>
                  <a:lnTo>
                    <a:pt x="0" y="158638"/>
                  </a:lnTo>
                  <a:lnTo>
                    <a:pt x="264" y="174275"/>
                  </a:lnTo>
                  <a:lnTo>
                    <a:pt x="1662" y="189594"/>
                  </a:lnTo>
                  <a:lnTo>
                    <a:pt x="2595" y="204700"/>
                  </a:lnTo>
                  <a:lnTo>
                    <a:pt x="3632" y="234536"/>
                  </a:lnTo>
                  <a:lnTo>
                    <a:pt x="6355" y="249344"/>
                  </a:lnTo>
                  <a:lnTo>
                    <a:pt x="10617" y="264109"/>
                  </a:lnTo>
                  <a:lnTo>
                    <a:pt x="15906" y="278847"/>
                  </a:lnTo>
                  <a:lnTo>
                    <a:pt x="21879" y="291120"/>
                  </a:lnTo>
                  <a:lnTo>
                    <a:pt x="28308" y="301748"/>
                  </a:lnTo>
                  <a:lnTo>
                    <a:pt x="41976" y="321307"/>
                  </a:lnTo>
                  <a:lnTo>
                    <a:pt x="77978" y="374653"/>
                  </a:lnTo>
                  <a:lnTo>
                    <a:pt x="85283" y="384354"/>
                  </a:lnTo>
                  <a:lnTo>
                    <a:pt x="92600" y="393269"/>
                  </a:lnTo>
                  <a:lnTo>
                    <a:pt x="125587" y="42945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>
              <a:off x="2676763" y="5450722"/>
              <a:ext cx="154163" cy="154163"/>
            </a:xfrm>
            <a:custGeom>
              <a:avLst/>
              <a:gdLst/>
              <a:ahLst/>
              <a:cxnLst/>
              <a:rect l="0" t="0" r="0" b="0"/>
              <a:pathLst>
                <a:path w="154163" h="154163">
                  <a:moveTo>
                    <a:pt x="0" y="0"/>
                  </a:moveTo>
                  <a:lnTo>
                    <a:pt x="51769" y="77654"/>
                  </a:lnTo>
                  <a:lnTo>
                    <a:pt x="60206" y="87251"/>
                  </a:lnTo>
                  <a:lnTo>
                    <a:pt x="69502" y="96096"/>
                  </a:lnTo>
                  <a:lnTo>
                    <a:pt x="79369" y="104440"/>
                  </a:lnTo>
                  <a:lnTo>
                    <a:pt x="89618" y="112449"/>
                  </a:lnTo>
                  <a:lnTo>
                    <a:pt x="100121" y="120236"/>
                  </a:lnTo>
                  <a:lnTo>
                    <a:pt x="154162" y="15416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>
              <a:off x="2720809" y="5461734"/>
              <a:ext cx="55059" cy="143151"/>
            </a:xfrm>
            <a:custGeom>
              <a:avLst/>
              <a:gdLst/>
              <a:ahLst/>
              <a:cxnLst/>
              <a:rect l="0" t="0" r="0" b="0"/>
              <a:pathLst>
                <a:path w="55059" h="143151">
                  <a:moveTo>
                    <a:pt x="55058" y="0"/>
                  </a:moveTo>
                  <a:lnTo>
                    <a:pt x="39732" y="45980"/>
                  </a:lnTo>
                  <a:lnTo>
                    <a:pt x="35053" y="56347"/>
                  </a:lnTo>
                  <a:lnTo>
                    <a:pt x="29486" y="66928"/>
                  </a:lnTo>
                  <a:lnTo>
                    <a:pt x="23328" y="77654"/>
                  </a:lnTo>
                  <a:lnTo>
                    <a:pt x="17999" y="88474"/>
                  </a:lnTo>
                  <a:lnTo>
                    <a:pt x="13223" y="99358"/>
                  </a:lnTo>
                  <a:lnTo>
                    <a:pt x="0" y="14315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Freeform 59"/>
            <p:cNvSpPr/>
            <p:nvPr/>
          </p:nvSpPr>
          <p:spPr>
            <a:xfrm>
              <a:off x="2830925" y="5340606"/>
              <a:ext cx="129912" cy="429452"/>
            </a:xfrm>
            <a:custGeom>
              <a:avLst/>
              <a:gdLst/>
              <a:ahLst/>
              <a:cxnLst/>
              <a:rect l="0" t="0" r="0" b="0"/>
              <a:pathLst>
                <a:path w="129912" h="429452">
                  <a:moveTo>
                    <a:pt x="0" y="0"/>
                  </a:moveTo>
                  <a:lnTo>
                    <a:pt x="11691" y="17537"/>
                  </a:lnTo>
                  <a:lnTo>
                    <a:pt x="17582" y="28821"/>
                  </a:lnTo>
                  <a:lnTo>
                    <a:pt x="23957" y="42461"/>
                  </a:lnTo>
                  <a:lnTo>
                    <a:pt x="30653" y="57671"/>
                  </a:lnTo>
                  <a:lnTo>
                    <a:pt x="36341" y="71483"/>
                  </a:lnTo>
                  <a:lnTo>
                    <a:pt x="41357" y="84360"/>
                  </a:lnTo>
                  <a:lnTo>
                    <a:pt x="45924" y="96616"/>
                  </a:lnTo>
                  <a:lnTo>
                    <a:pt x="51415" y="108457"/>
                  </a:lnTo>
                  <a:lnTo>
                    <a:pt x="57524" y="120022"/>
                  </a:lnTo>
                  <a:lnTo>
                    <a:pt x="64043" y="131402"/>
                  </a:lnTo>
                  <a:lnTo>
                    <a:pt x="70836" y="142659"/>
                  </a:lnTo>
                  <a:lnTo>
                    <a:pt x="84909" y="164956"/>
                  </a:lnTo>
                  <a:lnTo>
                    <a:pt x="90864" y="177264"/>
                  </a:lnTo>
                  <a:lnTo>
                    <a:pt x="96058" y="190363"/>
                  </a:lnTo>
                  <a:lnTo>
                    <a:pt x="124619" y="274830"/>
                  </a:lnTo>
                  <a:lnTo>
                    <a:pt x="127126" y="289665"/>
                  </a:lnTo>
                  <a:lnTo>
                    <a:pt x="128797" y="306897"/>
                  </a:lnTo>
                  <a:lnTo>
                    <a:pt x="129911" y="325725"/>
                  </a:lnTo>
                  <a:lnTo>
                    <a:pt x="129430" y="343172"/>
                  </a:lnTo>
                  <a:lnTo>
                    <a:pt x="127886" y="359696"/>
                  </a:lnTo>
                  <a:lnTo>
                    <a:pt x="125633" y="375607"/>
                  </a:lnTo>
                  <a:lnTo>
                    <a:pt x="121684" y="388661"/>
                  </a:lnTo>
                  <a:lnTo>
                    <a:pt x="116604" y="399811"/>
                  </a:lnTo>
                  <a:lnTo>
                    <a:pt x="99104" y="42945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9" name="Group 78"/>
          <p:cNvGrpSpPr/>
          <p:nvPr/>
        </p:nvGrpSpPr>
        <p:grpSpPr>
          <a:xfrm>
            <a:off x="2860001" y="5847138"/>
            <a:ext cx="3147143" cy="1035088"/>
            <a:chOff x="2860001" y="5847138"/>
            <a:chExt cx="3147143" cy="1035088"/>
          </a:xfrm>
        </p:grpSpPr>
        <p:sp>
          <p:nvSpPr>
            <p:cNvPr id="62" name="Freeform 61"/>
            <p:cNvSpPr/>
            <p:nvPr/>
          </p:nvSpPr>
          <p:spPr>
            <a:xfrm>
              <a:off x="3766908" y="5847138"/>
              <a:ext cx="561590" cy="539420"/>
            </a:xfrm>
            <a:custGeom>
              <a:avLst/>
              <a:gdLst/>
              <a:ahLst/>
              <a:cxnLst/>
              <a:rect l="0" t="0" r="0" b="0"/>
              <a:pathLst>
                <a:path w="561590" h="539420">
                  <a:moveTo>
                    <a:pt x="0" y="0"/>
                  </a:moveTo>
                  <a:lnTo>
                    <a:pt x="5845" y="23383"/>
                  </a:lnTo>
                  <a:lnTo>
                    <a:pt x="8791" y="33941"/>
                  </a:lnTo>
                  <a:lnTo>
                    <a:pt x="15326" y="55461"/>
                  </a:lnTo>
                  <a:lnTo>
                    <a:pt x="20005" y="68785"/>
                  </a:lnTo>
                  <a:lnTo>
                    <a:pt x="31730" y="99904"/>
                  </a:lnTo>
                  <a:lnTo>
                    <a:pt x="52088" y="151816"/>
                  </a:lnTo>
                  <a:lnTo>
                    <a:pt x="59196" y="167280"/>
                  </a:lnTo>
                  <a:lnTo>
                    <a:pt x="66381" y="181260"/>
                  </a:lnTo>
                  <a:lnTo>
                    <a:pt x="73618" y="194250"/>
                  </a:lnTo>
                  <a:lnTo>
                    <a:pt x="80890" y="206581"/>
                  </a:lnTo>
                  <a:lnTo>
                    <a:pt x="95495" y="230070"/>
                  </a:lnTo>
                  <a:lnTo>
                    <a:pt x="102815" y="242696"/>
                  </a:lnTo>
                  <a:lnTo>
                    <a:pt x="117475" y="269776"/>
                  </a:lnTo>
                  <a:lnTo>
                    <a:pt x="124809" y="282625"/>
                  </a:lnTo>
                  <a:lnTo>
                    <a:pt x="132147" y="294863"/>
                  </a:lnTo>
                  <a:lnTo>
                    <a:pt x="146824" y="318247"/>
                  </a:lnTo>
                  <a:lnTo>
                    <a:pt x="183526" y="374250"/>
                  </a:lnTo>
                  <a:lnTo>
                    <a:pt x="189643" y="385309"/>
                  </a:lnTo>
                  <a:lnTo>
                    <a:pt x="194945" y="396353"/>
                  </a:lnTo>
                  <a:lnTo>
                    <a:pt x="199703" y="407386"/>
                  </a:lnTo>
                  <a:lnTo>
                    <a:pt x="205322" y="418412"/>
                  </a:lnTo>
                  <a:lnTo>
                    <a:pt x="211515" y="429433"/>
                  </a:lnTo>
                  <a:lnTo>
                    <a:pt x="218091" y="440451"/>
                  </a:lnTo>
                  <a:lnTo>
                    <a:pt x="224922" y="450243"/>
                  </a:lnTo>
                  <a:lnTo>
                    <a:pt x="231923" y="459218"/>
                  </a:lnTo>
                  <a:lnTo>
                    <a:pt x="239037" y="467648"/>
                  </a:lnTo>
                  <a:lnTo>
                    <a:pt x="246227" y="478162"/>
                  </a:lnTo>
                  <a:lnTo>
                    <a:pt x="253467" y="490066"/>
                  </a:lnTo>
                  <a:lnTo>
                    <a:pt x="260741" y="502896"/>
                  </a:lnTo>
                  <a:lnTo>
                    <a:pt x="268037" y="513896"/>
                  </a:lnTo>
                  <a:lnTo>
                    <a:pt x="275348" y="523676"/>
                  </a:lnTo>
                  <a:lnTo>
                    <a:pt x="282669" y="532643"/>
                  </a:lnTo>
                  <a:lnTo>
                    <a:pt x="291221" y="537398"/>
                  </a:lnTo>
                  <a:lnTo>
                    <a:pt x="300592" y="539345"/>
                  </a:lnTo>
                  <a:lnTo>
                    <a:pt x="310510" y="539419"/>
                  </a:lnTo>
                  <a:lnTo>
                    <a:pt x="319569" y="534574"/>
                  </a:lnTo>
                  <a:lnTo>
                    <a:pt x="328056" y="526450"/>
                  </a:lnTo>
                  <a:lnTo>
                    <a:pt x="336160" y="516140"/>
                  </a:lnTo>
                  <a:lnTo>
                    <a:pt x="342787" y="505597"/>
                  </a:lnTo>
                  <a:lnTo>
                    <a:pt x="348428" y="494897"/>
                  </a:lnTo>
                  <a:lnTo>
                    <a:pt x="353412" y="484094"/>
                  </a:lnTo>
                  <a:lnTo>
                    <a:pt x="360406" y="470774"/>
                  </a:lnTo>
                  <a:lnTo>
                    <a:pt x="386562" y="424022"/>
                  </a:lnTo>
                  <a:lnTo>
                    <a:pt x="402640" y="393596"/>
                  </a:lnTo>
                  <a:lnTo>
                    <a:pt x="409130" y="379854"/>
                  </a:lnTo>
                  <a:lnTo>
                    <a:pt x="414680" y="367022"/>
                  </a:lnTo>
                  <a:lnTo>
                    <a:pt x="419603" y="354797"/>
                  </a:lnTo>
                  <a:lnTo>
                    <a:pt x="425333" y="344200"/>
                  </a:lnTo>
                  <a:lnTo>
                    <a:pt x="431600" y="334688"/>
                  </a:lnTo>
                  <a:lnTo>
                    <a:pt x="438224" y="325900"/>
                  </a:lnTo>
                  <a:lnTo>
                    <a:pt x="443864" y="316371"/>
                  </a:lnTo>
                  <a:lnTo>
                    <a:pt x="448848" y="306348"/>
                  </a:lnTo>
                  <a:lnTo>
                    <a:pt x="453394" y="295995"/>
                  </a:lnTo>
                  <a:lnTo>
                    <a:pt x="457648" y="285422"/>
                  </a:lnTo>
                  <a:lnTo>
                    <a:pt x="465637" y="263887"/>
                  </a:lnTo>
                  <a:lnTo>
                    <a:pt x="470704" y="251782"/>
                  </a:lnTo>
                  <a:lnTo>
                    <a:pt x="476529" y="238818"/>
                  </a:lnTo>
                  <a:lnTo>
                    <a:pt x="482859" y="225282"/>
                  </a:lnTo>
                  <a:lnTo>
                    <a:pt x="489527" y="212587"/>
                  </a:lnTo>
                  <a:lnTo>
                    <a:pt x="496418" y="200453"/>
                  </a:lnTo>
                  <a:lnTo>
                    <a:pt x="503460" y="188693"/>
                  </a:lnTo>
                  <a:lnTo>
                    <a:pt x="509378" y="175959"/>
                  </a:lnTo>
                  <a:lnTo>
                    <a:pt x="514546" y="162576"/>
                  </a:lnTo>
                  <a:lnTo>
                    <a:pt x="519216" y="148760"/>
                  </a:lnTo>
                  <a:lnTo>
                    <a:pt x="524776" y="135879"/>
                  </a:lnTo>
                  <a:lnTo>
                    <a:pt x="530930" y="123621"/>
                  </a:lnTo>
                  <a:lnTo>
                    <a:pt x="537479" y="111778"/>
                  </a:lnTo>
                  <a:lnTo>
                    <a:pt x="543069" y="100212"/>
                  </a:lnTo>
                  <a:lnTo>
                    <a:pt x="548018" y="88831"/>
                  </a:lnTo>
                  <a:lnTo>
                    <a:pt x="561589" y="5505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>
              <a:off x="3843989" y="6441763"/>
              <a:ext cx="55058" cy="165174"/>
            </a:xfrm>
            <a:custGeom>
              <a:avLst/>
              <a:gdLst/>
              <a:ahLst/>
              <a:cxnLst/>
              <a:rect l="0" t="0" r="0" b="0"/>
              <a:pathLst>
                <a:path w="55058" h="165174">
                  <a:moveTo>
                    <a:pt x="55057" y="0"/>
                  </a:moveTo>
                  <a:lnTo>
                    <a:pt x="49212" y="23382"/>
                  </a:lnTo>
                  <a:lnTo>
                    <a:pt x="45043" y="35164"/>
                  </a:lnTo>
                  <a:lnTo>
                    <a:pt x="39816" y="47913"/>
                  </a:lnTo>
                  <a:lnTo>
                    <a:pt x="33885" y="61306"/>
                  </a:lnTo>
                  <a:lnTo>
                    <a:pt x="28707" y="73905"/>
                  </a:lnTo>
                  <a:lnTo>
                    <a:pt x="24032" y="85975"/>
                  </a:lnTo>
                  <a:lnTo>
                    <a:pt x="15575" y="109175"/>
                  </a:lnTo>
                  <a:lnTo>
                    <a:pt x="11607" y="120500"/>
                  </a:lnTo>
                  <a:lnTo>
                    <a:pt x="0" y="16517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Freeform 63"/>
            <p:cNvSpPr/>
            <p:nvPr/>
          </p:nvSpPr>
          <p:spPr>
            <a:xfrm>
              <a:off x="3821965" y="6485809"/>
              <a:ext cx="143152" cy="55059"/>
            </a:xfrm>
            <a:custGeom>
              <a:avLst/>
              <a:gdLst/>
              <a:ahLst/>
              <a:cxnLst/>
              <a:rect l="0" t="0" r="0" b="0"/>
              <a:pathLst>
                <a:path w="143152" h="55059">
                  <a:moveTo>
                    <a:pt x="0" y="0"/>
                  </a:moveTo>
                  <a:lnTo>
                    <a:pt x="17537" y="5846"/>
                  </a:lnTo>
                  <a:lnTo>
                    <a:pt x="27598" y="8791"/>
                  </a:lnTo>
                  <a:lnTo>
                    <a:pt x="51826" y="15326"/>
                  </a:lnTo>
                  <a:lnTo>
                    <a:pt x="65138" y="20006"/>
                  </a:lnTo>
                  <a:lnTo>
                    <a:pt x="78907" y="25572"/>
                  </a:lnTo>
                  <a:lnTo>
                    <a:pt x="143151" y="5505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Freeform 64"/>
            <p:cNvSpPr/>
            <p:nvPr/>
          </p:nvSpPr>
          <p:spPr>
            <a:xfrm>
              <a:off x="4032629" y="6551879"/>
              <a:ext cx="141707" cy="286301"/>
            </a:xfrm>
            <a:custGeom>
              <a:avLst/>
              <a:gdLst/>
              <a:ahLst/>
              <a:cxnLst/>
              <a:rect l="0" t="0" r="0" b="0"/>
              <a:pathLst>
                <a:path w="141707" h="286301">
                  <a:moveTo>
                    <a:pt x="31591" y="0"/>
                  </a:moveTo>
                  <a:lnTo>
                    <a:pt x="43282" y="11690"/>
                  </a:lnTo>
                  <a:lnTo>
                    <a:pt x="50396" y="16358"/>
                  </a:lnTo>
                  <a:lnTo>
                    <a:pt x="58810" y="20693"/>
                  </a:lnTo>
                  <a:lnTo>
                    <a:pt x="68090" y="24807"/>
                  </a:lnTo>
                  <a:lnTo>
                    <a:pt x="77946" y="28772"/>
                  </a:lnTo>
                  <a:lnTo>
                    <a:pt x="98687" y="36442"/>
                  </a:lnTo>
                  <a:lnTo>
                    <a:pt x="108132" y="41423"/>
                  </a:lnTo>
                  <a:lnTo>
                    <a:pt x="116877" y="47191"/>
                  </a:lnTo>
                  <a:lnTo>
                    <a:pt x="125154" y="53484"/>
                  </a:lnTo>
                  <a:lnTo>
                    <a:pt x="129447" y="61349"/>
                  </a:lnTo>
                  <a:lnTo>
                    <a:pt x="131087" y="70263"/>
                  </a:lnTo>
                  <a:lnTo>
                    <a:pt x="130956" y="79876"/>
                  </a:lnTo>
                  <a:lnTo>
                    <a:pt x="127199" y="88732"/>
                  </a:lnTo>
                  <a:lnTo>
                    <a:pt x="121023" y="97083"/>
                  </a:lnTo>
                  <a:lnTo>
                    <a:pt x="113236" y="105098"/>
                  </a:lnTo>
                  <a:lnTo>
                    <a:pt x="103150" y="111664"/>
                  </a:lnTo>
                  <a:lnTo>
                    <a:pt x="91532" y="117265"/>
                  </a:lnTo>
                  <a:lnTo>
                    <a:pt x="78893" y="122223"/>
                  </a:lnTo>
                  <a:lnTo>
                    <a:pt x="66796" y="127975"/>
                  </a:lnTo>
                  <a:lnTo>
                    <a:pt x="55061" y="134257"/>
                  </a:lnTo>
                  <a:lnTo>
                    <a:pt x="43567" y="140891"/>
                  </a:lnTo>
                  <a:lnTo>
                    <a:pt x="32234" y="147761"/>
                  </a:lnTo>
                  <a:lnTo>
                    <a:pt x="9854" y="161920"/>
                  </a:lnTo>
                  <a:lnTo>
                    <a:pt x="3641" y="170345"/>
                  </a:lnTo>
                  <a:lnTo>
                    <a:pt x="722" y="179632"/>
                  </a:lnTo>
                  <a:lnTo>
                    <a:pt x="0" y="189494"/>
                  </a:lnTo>
                  <a:lnTo>
                    <a:pt x="3189" y="198516"/>
                  </a:lnTo>
                  <a:lnTo>
                    <a:pt x="8986" y="206978"/>
                  </a:lnTo>
                  <a:lnTo>
                    <a:pt x="16521" y="215066"/>
                  </a:lnTo>
                  <a:lnTo>
                    <a:pt x="25215" y="222905"/>
                  </a:lnTo>
                  <a:lnTo>
                    <a:pt x="34681" y="230578"/>
                  </a:lnTo>
                  <a:lnTo>
                    <a:pt x="44662" y="238140"/>
                  </a:lnTo>
                  <a:lnTo>
                    <a:pt x="54987" y="244405"/>
                  </a:lnTo>
                  <a:lnTo>
                    <a:pt x="65541" y="249805"/>
                  </a:lnTo>
                  <a:lnTo>
                    <a:pt x="76248" y="254629"/>
                  </a:lnTo>
                  <a:lnTo>
                    <a:pt x="85832" y="260292"/>
                  </a:lnTo>
                  <a:lnTo>
                    <a:pt x="94669" y="266514"/>
                  </a:lnTo>
                  <a:lnTo>
                    <a:pt x="141706" y="2863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Freeform 65"/>
            <p:cNvSpPr/>
            <p:nvPr/>
          </p:nvSpPr>
          <p:spPr>
            <a:xfrm>
              <a:off x="4669856" y="5935231"/>
              <a:ext cx="484509" cy="494401"/>
            </a:xfrm>
            <a:custGeom>
              <a:avLst/>
              <a:gdLst/>
              <a:ahLst/>
              <a:cxnLst/>
              <a:rect l="0" t="0" r="0" b="0"/>
              <a:pathLst>
                <a:path w="484509" h="494401">
                  <a:moveTo>
                    <a:pt x="0" y="88092"/>
                  </a:moveTo>
                  <a:lnTo>
                    <a:pt x="5845" y="111475"/>
                  </a:lnTo>
                  <a:lnTo>
                    <a:pt x="10014" y="122033"/>
                  </a:lnTo>
                  <a:lnTo>
                    <a:pt x="15240" y="132743"/>
                  </a:lnTo>
                  <a:lnTo>
                    <a:pt x="21172" y="143553"/>
                  </a:lnTo>
                  <a:lnTo>
                    <a:pt x="26349" y="154430"/>
                  </a:lnTo>
                  <a:lnTo>
                    <a:pt x="31025" y="165353"/>
                  </a:lnTo>
                  <a:lnTo>
                    <a:pt x="35365" y="176304"/>
                  </a:lnTo>
                  <a:lnTo>
                    <a:pt x="40706" y="186053"/>
                  </a:lnTo>
                  <a:lnTo>
                    <a:pt x="46713" y="194998"/>
                  </a:lnTo>
                  <a:lnTo>
                    <a:pt x="53165" y="203409"/>
                  </a:lnTo>
                  <a:lnTo>
                    <a:pt x="58690" y="212687"/>
                  </a:lnTo>
                  <a:lnTo>
                    <a:pt x="63596" y="222543"/>
                  </a:lnTo>
                  <a:lnTo>
                    <a:pt x="68091" y="232783"/>
                  </a:lnTo>
                  <a:lnTo>
                    <a:pt x="73535" y="243282"/>
                  </a:lnTo>
                  <a:lnTo>
                    <a:pt x="79611" y="253951"/>
                  </a:lnTo>
                  <a:lnTo>
                    <a:pt x="86108" y="264734"/>
                  </a:lnTo>
                  <a:lnTo>
                    <a:pt x="91664" y="275593"/>
                  </a:lnTo>
                  <a:lnTo>
                    <a:pt x="96591" y="286503"/>
                  </a:lnTo>
                  <a:lnTo>
                    <a:pt x="101099" y="297447"/>
                  </a:lnTo>
                  <a:lnTo>
                    <a:pt x="106551" y="308414"/>
                  </a:lnTo>
                  <a:lnTo>
                    <a:pt x="112633" y="319395"/>
                  </a:lnTo>
                  <a:lnTo>
                    <a:pt x="145822" y="375084"/>
                  </a:lnTo>
                  <a:lnTo>
                    <a:pt x="154720" y="390760"/>
                  </a:lnTo>
                  <a:lnTo>
                    <a:pt x="171131" y="421227"/>
                  </a:lnTo>
                  <a:lnTo>
                    <a:pt x="178933" y="433756"/>
                  </a:lnTo>
                  <a:lnTo>
                    <a:pt x="186581" y="444556"/>
                  </a:lnTo>
                  <a:lnTo>
                    <a:pt x="194127" y="454203"/>
                  </a:lnTo>
                  <a:lnTo>
                    <a:pt x="200381" y="464305"/>
                  </a:lnTo>
                  <a:lnTo>
                    <a:pt x="205775" y="474710"/>
                  </a:lnTo>
                  <a:lnTo>
                    <a:pt x="210593" y="485317"/>
                  </a:lnTo>
                  <a:lnTo>
                    <a:pt x="217477" y="491165"/>
                  </a:lnTo>
                  <a:lnTo>
                    <a:pt x="225736" y="493840"/>
                  </a:lnTo>
                  <a:lnTo>
                    <a:pt x="234912" y="494400"/>
                  </a:lnTo>
                  <a:lnTo>
                    <a:pt x="242254" y="491103"/>
                  </a:lnTo>
                  <a:lnTo>
                    <a:pt x="248371" y="485234"/>
                  </a:lnTo>
                  <a:lnTo>
                    <a:pt x="253673" y="477651"/>
                  </a:lnTo>
                  <a:lnTo>
                    <a:pt x="258431" y="468926"/>
                  </a:lnTo>
                  <a:lnTo>
                    <a:pt x="262827" y="459437"/>
                  </a:lnTo>
                  <a:lnTo>
                    <a:pt x="266981" y="449442"/>
                  </a:lnTo>
                  <a:lnTo>
                    <a:pt x="270974" y="439108"/>
                  </a:lnTo>
                  <a:lnTo>
                    <a:pt x="278673" y="417837"/>
                  </a:lnTo>
                  <a:lnTo>
                    <a:pt x="282439" y="405803"/>
                  </a:lnTo>
                  <a:lnTo>
                    <a:pt x="297274" y="354587"/>
                  </a:lnTo>
                  <a:lnTo>
                    <a:pt x="300957" y="342836"/>
                  </a:lnTo>
                  <a:lnTo>
                    <a:pt x="307083" y="328885"/>
                  </a:lnTo>
                  <a:lnTo>
                    <a:pt x="314838" y="313467"/>
                  </a:lnTo>
                  <a:lnTo>
                    <a:pt x="323678" y="297070"/>
                  </a:lnTo>
                  <a:lnTo>
                    <a:pt x="332018" y="280022"/>
                  </a:lnTo>
                  <a:lnTo>
                    <a:pt x="340025" y="262539"/>
                  </a:lnTo>
                  <a:lnTo>
                    <a:pt x="347811" y="244766"/>
                  </a:lnTo>
                  <a:lnTo>
                    <a:pt x="355448" y="229246"/>
                  </a:lnTo>
                  <a:lnTo>
                    <a:pt x="362986" y="215230"/>
                  </a:lnTo>
                  <a:lnTo>
                    <a:pt x="370459" y="202215"/>
                  </a:lnTo>
                  <a:lnTo>
                    <a:pt x="377888" y="187421"/>
                  </a:lnTo>
                  <a:lnTo>
                    <a:pt x="385287" y="171441"/>
                  </a:lnTo>
                  <a:lnTo>
                    <a:pt x="392667" y="154670"/>
                  </a:lnTo>
                  <a:lnTo>
                    <a:pt x="401258" y="137371"/>
                  </a:lnTo>
                  <a:lnTo>
                    <a:pt x="410655" y="119721"/>
                  </a:lnTo>
                  <a:lnTo>
                    <a:pt x="420591" y="101837"/>
                  </a:lnTo>
                  <a:lnTo>
                    <a:pt x="429662" y="86244"/>
                  </a:lnTo>
                  <a:lnTo>
                    <a:pt x="446266" y="59130"/>
                  </a:lnTo>
                  <a:lnTo>
                    <a:pt x="484508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Freeform 66"/>
            <p:cNvSpPr/>
            <p:nvPr/>
          </p:nvSpPr>
          <p:spPr>
            <a:xfrm>
              <a:off x="4647832" y="6507832"/>
              <a:ext cx="33036" cy="132140"/>
            </a:xfrm>
            <a:custGeom>
              <a:avLst/>
              <a:gdLst/>
              <a:ahLst/>
              <a:cxnLst/>
              <a:rect l="0" t="0" r="0" b="0"/>
              <a:pathLst>
                <a:path w="33036" h="132140">
                  <a:moveTo>
                    <a:pt x="33035" y="0"/>
                  </a:moveTo>
                  <a:lnTo>
                    <a:pt x="10725" y="66928"/>
                  </a:lnTo>
                  <a:lnTo>
                    <a:pt x="0" y="13213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>
              <a:off x="4614798" y="6534523"/>
              <a:ext cx="121128" cy="17357"/>
            </a:xfrm>
            <a:custGeom>
              <a:avLst/>
              <a:gdLst/>
              <a:ahLst/>
              <a:cxnLst/>
              <a:rect l="0" t="0" r="0" b="0"/>
              <a:pathLst>
                <a:path w="121128" h="17357">
                  <a:moveTo>
                    <a:pt x="0" y="6344"/>
                  </a:moveTo>
                  <a:lnTo>
                    <a:pt x="23382" y="499"/>
                  </a:lnTo>
                  <a:lnTo>
                    <a:pt x="35165" y="0"/>
                  </a:lnTo>
                  <a:lnTo>
                    <a:pt x="47913" y="891"/>
                  </a:lnTo>
                  <a:lnTo>
                    <a:pt x="61306" y="2708"/>
                  </a:lnTo>
                  <a:lnTo>
                    <a:pt x="73905" y="5144"/>
                  </a:lnTo>
                  <a:lnTo>
                    <a:pt x="85975" y="7991"/>
                  </a:lnTo>
                  <a:lnTo>
                    <a:pt x="121127" y="1735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>
              <a:off x="4779149" y="6573901"/>
              <a:ext cx="121950" cy="286302"/>
            </a:xfrm>
            <a:custGeom>
              <a:avLst/>
              <a:gdLst/>
              <a:ahLst/>
              <a:cxnLst/>
              <a:rect l="0" t="0" r="0" b="0"/>
              <a:pathLst>
                <a:path w="121950" h="286302">
                  <a:moveTo>
                    <a:pt x="822" y="0"/>
                  </a:moveTo>
                  <a:lnTo>
                    <a:pt x="24205" y="0"/>
                  </a:lnTo>
                  <a:lnTo>
                    <a:pt x="35987" y="2447"/>
                  </a:lnTo>
                  <a:lnTo>
                    <a:pt x="48735" y="6526"/>
                  </a:lnTo>
                  <a:lnTo>
                    <a:pt x="74727" y="16359"/>
                  </a:lnTo>
                  <a:lnTo>
                    <a:pt x="98515" y="24808"/>
                  </a:lnTo>
                  <a:lnTo>
                    <a:pt x="107550" y="31221"/>
                  </a:lnTo>
                  <a:lnTo>
                    <a:pt x="114797" y="39167"/>
                  </a:lnTo>
                  <a:lnTo>
                    <a:pt x="120851" y="48135"/>
                  </a:lnTo>
                  <a:lnTo>
                    <a:pt x="121218" y="56560"/>
                  </a:lnTo>
                  <a:lnTo>
                    <a:pt x="117791" y="64624"/>
                  </a:lnTo>
                  <a:lnTo>
                    <a:pt x="111836" y="72447"/>
                  </a:lnTo>
                  <a:lnTo>
                    <a:pt x="104195" y="80109"/>
                  </a:lnTo>
                  <a:lnTo>
                    <a:pt x="95432" y="87665"/>
                  </a:lnTo>
                  <a:lnTo>
                    <a:pt x="85918" y="95149"/>
                  </a:lnTo>
                  <a:lnTo>
                    <a:pt x="75906" y="102585"/>
                  </a:lnTo>
                  <a:lnTo>
                    <a:pt x="54992" y="117372"/>
                  </a:lnTo>
                  <a:lnTo>
                    <a:pt x="22583" y="139455"/>
                  </a:lnTo>
                  <a:lnTo>
                    <a:pt x="14106" y="148028"/>
                  </a:lnTo>
                  <a:lnTo>
                    <a:pt x="7231" y="157413"/>
                  </a:lnTo>
                  <a:lnTo>
                    <a:pt x="1424" y="167341"/>
                  </a:lnTo>
                  <a:lnTo>
                    <a:pt x="0" y="178854"/>
                  </a:lnTo>
                  <a:lnTo>
                    <a:pt x="1497" y="191423"/>
                  </a:lnTo>
                  <a:lnTo>
                    <a:pt x="4943" y="204696"/>
                  </a:lnTo>
                  <a:lnTo>
                    <a:pt x="9687" y="215992"/>
                  </a:lnTo>
                  <a:lnTo>
                    <a:pt x="15297" y="225969"/>
                  </a:lnTo>
                  <a:lnTo>
                    <a:pt x="21483" y="235068"/>
                  </a:lnTo>
                  <a:lnTo>
                    <a:pt x="29278" y="243582"/>
                  </a:lnTo>
                  <a:lnTo>
                    <a:pt x="38146" y="251704"/>
                  </a:lnTo>
                  <a:lnTo>
                    <a:pt x="47728" y="259566"/>
                  </a:lnTo>
                  <a:lnTo>
                    <a:pt x="59010" y="266031"/>
                  </a:lnTo>
                  <a:lnTo>
                    <a:pt x="71425" y="271564"/>
                  </a:lnTo>
                  <a:lnTo>
                    <a:pt x="121949" y="28630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>
              <a:off x="5583815" y="6078381"/>
              <a:ext cx="423329" cy="407947"/>
            </a:xfrm>
            <a:custGeom>
              <a:avLst/>
              <a:gdLst/>
              <a:ahLst/>
              <a:cxnLst/>
              <a:rect l="0" t="0" r="0" b="0"/>
              <a:pathLst>
                <a:path w="423329" h="407947">
                  <a:moveTo>
                    <a:pt x="0" y="0"/>
                  </a:moveTo>
                  <a:lnTo>
                    <a:pt x="11691" y="17537"/>
                  </a:lnTo>
                  <a:lnTo>
                    <a:pt x="18806" y="25150"/>
                  </a:lnTo>
                  <a:lnTo>
                    <a:pt x="27220" y="32673"/>
                  </a:lnTo>
                  <a:lnTo>
                    <a:pt x="36499" y="40135"/>
                  </a:lnTo>
                  <a:lnTo>
                    <a:pt x="45132" y="48780"/>
                  </a:lnTo>
                  <a:lnTo>
                    <a:pt x="53335" y="58213"/>
                  </a:lnTo>
                  <a:lnTo>
                    <a:pt x="61250" y="68173"/>
                  </a:lnTo>
                  <a:lnTo>
                    <a:pt x="68974" y="77260"/>
                  </a:lnTo>
                  <a:lnTo>
                    <a:pt x="76571" y="85765"/>
                  </a:lnTo>
                  <a:lnTo>
                    <a:pt x="84082" y="93882"/>
                  </a:lnTo>
                  <a:lnTo>
                    <a:pt x="91537" y="102964"/>
                  </a:lnTo>
                  <a:lnTo>
                    <a:pt x="98953" y="112689"/>
                  </a:lnTo>
                  <a:lnTo>
                    <a:pt x="106345" y="122843"/>
                  </a:lnTo>
                  <a:lnTo>
                    <a:pt x="114943" y="133282"/>
                  </a:lnTo>
                  <a:lnTo>
                    <a:pt x="124345" y="143913"/>
                  </a:lnTo>
                  <a:lnTo>
                    <a:pt x="134284" y="154670"/>
                  </a:lnTo>
                  <a:lnTo>
                    <a:pt x="143357" y="166736"/>
                  </a:lnTo>
                  <a:lnTo>
                    <a:pt x="151853" y="179674"/>
                  </a:lnTo>
                  <a:lnTo>
                    <a:pt x="167818" y="205876"/>
                  </a:lnTo>
                  <a:lnTo>
                    <a:pt x="190563" y="241264"/>
                  </a:lnTo>
                  <a:lnTo>
                    <a:pt x="227532" y="297182"/>
                  </a:lnTo>
                  <a:lnTo>
                    <a:pt x="234887" y="307013"/>
                  </a:lnTo>
                  <a:lnTo>
                    <a:pt x="242237" y="316015"/>
                  </a:lnTo>
                  <a:lnTo>
                    <a:pt x="249583" y="324463"/>
                  </a:lnTo>
                  <a:lnTo>
                    <a:pt x="256929" y="332542"/>
                  </a:lnTo>
                  <a:lnTo>
                    <a:pt x="271615" y="348043"/>
                  </a:lnTo>
                  <a:lnTo>
                    <a:pt x="277734" y="356826"/>
                  </a:lnTo>
                  <a:lnTo>
                    <a:pt x="283037" y="366352"/>
                  </a:lnTo>
                  <a:lnTo>
                    <a:pt x="287795" y="376374"/>
                  </a:lnTo>
                  <a:lnTo>
                    <a:pt x="294638" y="385501"/>
                  </a:lnTo>
                  <a:lnTo>
                    <a:pt x="302871" y="394034"/>
                  </a:lnTo>
                  <a:lnTo>
                    <a:pt x="312030" y="402169"/>
                  </a:lnTo>
                  <a:lnTo>
                    <a:pt x="321806" y="406369"/>
                  </a:lnTo>
                  <a:lnTo>
                    <a:pt x="331994" y="407946"/>
                  </a:lnTo>
                  <a:lnTo>
                    <a:pt x="342457" y="407773"/>
                  </a:lnTo>
                  <a:lnTo>
                    <a:pt x="350655" y="402764"/>
                  </a:lnTo>
                  <a:lnTo>
                    <a:pt x="357345" y="394530"/>
                  </a:lnTo>
                  <a:lnTo>
                    <a:pt x="363027" y="384148"/>
                  </a:lnTo>
                  <a:lnTo>
                    <a:pt x="368039" y="372331"/>
                  </a:lnTo>
                  <a:lnTo>
                    <a:pt x="372604" y="359560"/>
                  </a:lnTo>
                  <a:lnTo>
                    <a:pt x="376871" y="346152"/>
                  </a:lnTo>
                  <a:lnTo>
                    <a:pt x="380939" y="331095"/>
                  </a:lnTo>
                  <a:lnTo>
                    <a:pt x="384875" y="314941"/>
                  </a:lnTo>
                  <a:lnTo>
                    <a:pt x="392510" y="280677"/>
                  </a:lnTo>
                  <a:lnTo>
                    <a:pt x="422101" y="135733"/>
                  </a:lnTo>
                  <a:lnTo>
                    <a:pt x="423328" y="117406"/>
                  </a:lnTo>
                  <a:lnTo>
                    <a:pt x="422921" y="99070"/>
                  </a:lnTo>
                  <a:lnTo>
                    <a:pt x="418439" y="4404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>
              <a:off x="5517746" y="6639971"/>
              <a:ext cx="33035" cy="143151"/>
            </a:xfrm>
            <a:custGeom>
              <a:avLst/>
              <a:gdLst/>
              <a:ahLst/>
              <a:cxnLst/>
              <a:rect l="0" t="0" r="0" b="0"/>
              <a:pathLst>
                <a:path w="33035" h="143151">
                  <a:moveTo>
                    <a:pt x="33034" y="0"/>
                  </a:moveTo>
                  <a:lnTo>
                    <a:pt x="27189" y="17537"/>
                  </a:lnTo>
                  <a:lnTo>
                    <a:pt x="24244" y="27597"/>
                  </a:lnTo>
                  <a:lnTo>
                    <a:pt x="17708" y="51825"/>
                  </a:lnTo>
                  <a:lnTo>
                    <a:pt x="10725" y="78907"/>
                  </a:lnTo>
                  <a:lnTo>
                    <a:pt x="0" y="14315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Freeform 71"/>
            <p:cNvSpPr/>
            <p:nvPr/>
          </p:nvSpPr>
          <p:spPr>
            <a:xfrm>
              <a:off x="5484711" y="6628959"/>
              <a:ext cx="187198" cy="44047"/>
            </a:xfrm>
            <a:custGeom>
              <a:avLst/>
              <a:gdLst/>
              <a:ahLst/>
              <a:cxnLst/>
              <a:rect l="0" t="0" r="0" b="0"/>
              <a:pathLst>
                <a:path w="187198" h="44047">
                  <a:moveTo>
                    <a:pt x="0" y="0"/>
                  </a:moveTo>
                  <a:lnTo>
                    <a:pt x="61307" y="15327"/>
                  </a:lnTo>
                  <a:lnTo>
                    <a:pt x="73906" y="18783"/>
                  </a:lnTo>
                  <a:lnTo>
                    <a:pt x="110398" y="29491"/>
                  </a:lnTo>
                  <a:lnTo>
                    <a:pt x="123763" y="33120"/>
                  </a:lnTo>
                  <a:lnTo>
                    <a:pt x="187197" y="4404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>
              <a:off x="5750444" y="6650983"/>
              <a:ext cx="152707" cy="231243"/>
            </a:xfrm>
            <a:custGeom>
              <a:avLst/>
              <a:gdLst/>
              <a:ahLst/>
              <a:cxnLst/>
              <a:rect l="0" t="0" r="0" b="0"/>
              <a:pathLst>
                <a:path w="152707" h="231243">
                  <a:moveTo>
                    <a:pt x="53602" y="0"/>
                  </a:moveTo>
                  <a:lnTo>
                    <a:pt x="76985" y="5845"/>
                  </a:lnTo>
                  <a:lnTo>
                    <a:pt x="87543" y="8790"/>
                  </a:lnTo>
                  <a:lnTo>
                    <a:pt x="109063" y="15326"/>
                  </a:lnTo>
                  <a:lnTo>
                    <a:pt x="118717" y="20005"/>
                  </a:lnTo>
                  <a:lnTo>
                    <a:pt x="127599" y="25572"/>
                  </a:lnTo>
                  <a:lnTo>
                    <a:pt x="135969" y="31730"/>
                  </a:lnTo>
                  <a:lnTo>
                    <a:pt x="139101" y="40729"/>
                  </a:lnTo>
                  <a:lnTo>
                    <a:pt x="138742" y="51623"/>
                  </a:lnTo>
                  <a:lnTo>
                    <a:pt x="136056" y="63779"/>
                  </a:lnTo>
                  <a:lnTo>
                    <a:pt x="130595" y="73107"/>
                  </a:lnTo>
                  <a:lnTo>
                    <a:pt x="123283" y="80549"/>
                  </a:lnTo>
                  <a:lnTo>
                    <a:pt x="114739" y="86734"/>
                  </a:lnTo>
                  <a:lnTo>
                    <a:pt x="104148" y="93304"/>
                  </a:lnTo>
                  <a:lnTo>
                    <a:pt x="92193" y="100131"/>
                  </a:lnTo>
                  <a:lnTo>
                    <a:pt x="79330" y="107130"/>
                  </a:lnTo>
                  <a:lnTo>
                    <a:pt x="67083" y="113018"/>
                  </a:lnTo>
                  <a:lnTo>
                    <a:pt x="55249" y="118168"/>
                  </a:lnTo>
                  <a:lnTo>
                    <a:pt x="43689" y="122825"/>
                  </a:lnTo>
                  <a:lnTo>
                    <a:pt x="32311" y="128376"/>
                  </a:lnTo>
                  <a:lnTo>
                    <a:pt x="21056" y="134524"/>
                  </a:lnTo>
                  <a:lnTo>
                    <a:pt x="9881" y="141069"/>
                  </a:lnTo>
                  <a:lnTo>
                    <a:pt x="3655" y="149104"/>
                  </a:lnTo>
                  <a:lnTo>
                    <a:pt x="728" y="158130"/>
                  </a:lnTo>
                  <a:lnTo>
                    <a:pt x="0" y="167819"/>
                  </a:lnTo>
                  <a:lnTo>
                    <a:pt x="3186" y="175501"/>
                  </a:lnTo>
                  <a:lnTo>
                    <a:pt x="8980" y="181847"/>
                  </a:lnTo>
                  <a:lnTo>
                    <a:pt x="16513" y="187301"/>
                  </a:lnTo>
                  <a:lnTo>
                    <a:pt x="26429" y="192160"/>
                  </a:lnTo>
                  <a:lnTo>
                    <a:pt x="37934" y="196623"/>
                  </a:lnTo>
                  <a:lnTo>
                    <a:pt x="108252" y="220092"/>
                  </a:lnTo>
                  <a:lnTo>
                    <a:pt x="152706" y="23124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>
              <a:off x="2860001" y="6155462"/>
              <a:ext cx="202168" cy="396418"/>
            </a:xfrm>
            <a:custGeom>
              <a:avLst/>
              <a:gdLst/>
              <a:ahLst/>
              <a:cxnLst/>
              <a:rect l="0" t="0" r="0" b="0"/>
              <a:pathLst>
                <a:path w="202168" h="396418">
                  <a:moveTo>
                    <a:pt x="202167" y="0"/>
                  </a:moveTo>
                  <a:lnTo>
                    <a:pt x="184630" y="11691"/>
                  </a:lnTo>
                  <a:lnTo>
                    <a:pt x="173346" y="17582"/>
                  </a:lnTo>
                  <a:lnTo>
                    <a:pt x="159707" y="23956"/>
                  </a:lnTo>
                  <a:lnTo>
                    <a:pt x="144496" y="30653"/>
                  </a:lnTo>
                  <a:lnTo>
                    <a:pt x="131908" y="37564"/>
                  </a:lnTo>
                  <a:lnTo>
                    <a:pt x="121070" y="44619"/>
                  </a:lnTo>
                  <a:lnTo>
                    <a:pt x="74401" y="79369"/>
                  </a:lnTo>
                  <a:lnTo>
                    <a:pt x="61932" y="92065"/>
                  </a:lnTo>
                  <a:lnTo>
                    <a:pt x="49948" y="106647"/>
                  </a:lnTo>
                  <a:lnTo>
                    <a:pt x="38289" y="122485"/>
                  </a:lnTo>
                  <a:lnTo>
                    <a:pt x="29293" y="136715"/>
                  </a:lnTo>
                  <a:lnTo>
                    <a:pt x="22071" y="149872"/>
                  </a:lnTo>
                  <a:lnTo>
                    <a:pt x="16034" y="162313"/>
                  </a:lnTo>
                  <a:lnTo>
                    <a:pt x="10785" y="176725"/>
                  </a:lnTo>
                  <a:lnTo>
                    <a:pt x="6063" y="192450"/>
                  </a:lnTo>
                  <a:lnTo>
                    <a:pt x="1691" y="209052"/>
                  </a:lnTo>
                  <a:lnTo>
                    <a:pt x="0" y="226237"/>
                  </a:lnTo>
                  <a:lnTo>
                    <a:pt x="96" y="243811"/>
                  </a:lnTo>
                  <a:lnTo>
                    <a:pt x="1384" y="261645"/>
                  </a:lnTo>
                  <a:lnTo>
                    <a:pt x="3465" y="279652"/>
                  </a:lnTo>
                  <a:lnTo>
                    <a:pt x="6077" y="297773"/>
                  </a:lnTo>
                  <a:lnTo>
                    <a:pt x="9041" y="315972"/>
                  </a:lnTo>
                  <a:lnTo>
                    <a:pt x="14688" y="331775"/>
                  </a:lnTo>
                  <a:lnTo>
                    <a:pt x="22123" y="345981"/>
                  </a:lnTo>
                  <a:lnTo>
                    <a:pt x="59016" y="39641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Freeform 74"/>
            <p:cNvSpPr/>
            <p:nvPr/>
          </p:nvSpPr>
          <p:spPr>
            <a:xfrm>
              <a:off x="3062168" y="6298612"/>
              <a:ext cx="132139" cy="264279"/>
            </a:xfrm>
            <a:custGeom>
              <a:avLst/>
              <a:gdLst/>
              <a:ahLst/>
              <a:cxnLst/>
              <a:rect l="0" t="0" r="0" b="0"/>
              <a:pathLst>
                <a:path w="132139" h="264279">
                  <a:moveTo>
                    <a:pt x="0" y="0"/>
                  </a:moveTo>
                  <a:lnTo>
                    <a:pt x="15326" y="45980"/>
                  </a:lnTo>
                  <a:lnTo>
                    <a:pt x="25572" y="73454"/>
                  </a:lnTo>
                  <a:lnTo>
                    <a:pt x="37059" y="103610"/>
                  </a:lnTo>
                  <a:lnTo>
                    <a:pt x="46243" y="129247"/>
                  </a:lnTo>
                  <a:lnTo>
                    <a:pt x="51628" y="139999"/>
                  </a:lnTo>
                  <a:lnTo>
                    <a:pt x="57665" y="149614"/>
                  </a:lnTo>
                  <a:lnTo>
                    <a:pt x="64137" y="158471"/>
                  </a:lnTo>
                  <a:lnTo>
                    <a:pt x="77853" y="178100"/>
                  </a:lnTo>
                  <a:lnTo>
                    <a:pt x="84936" y="188473"/>
                  </a:lnTo>
                  <a:lnTo>
                    <a:pt x="92106" y="200283"/>
                  </a:lnTo>
                  <a:lnTo>
                    <a:pt x="99333" y="213050"/>
                  </a:lnTo>
                  <a:lnTo>
                    <a:pt x="132138" y="26427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Freeform 75"/>
            <p:cNvSpPr/>
            <p:nvPr/>
          </p:nvSpPr>
          <p:spPr>
            <a:xfrm>
              <a:off x="3018121" y="6298612"/>
              <a:ext cx="187198" cy="187198"/>
            </a:xfrm>
            <a:custGeom>
              <a:avLst/>
              <a:gdLst/>
              <a:ahLst/>
              <a:cxnLst/>
              <a:rect l="0" t="0" r="0" b="0"/>
              <a:pathLst>
                <a:path w="187198" h="187198">
                  <a:moveTo>
                    <a:pt x="187197" y="0"/>
                  </a:moveTo>
                  <a:lnTo>
                    <a:pt x="156544" y="30653"/>
                  </a:lnTo>
                  <a:lnTo>
                    <a:pt x="148409" y="37565"/>
                  </a:lnTo>
                  <a:lnTo>
                    <a:pt x="139315" y="44619"/>
                  </a:lnTo>
                  <a:lnTo>
                    <a:pt x="129582" y="51769"/>
                  </a:lnTo>
                  <a:lnTo>
                    <a:pt x="119423" y="61430"/>
                  </a:lnTo>
                  <a:lnTo>
                    <a:pt x="108980" y="72765"/>
                  </a:lnTo>
                  <a:lnTo>
                    <a:pt x="98347" y="85215"/>
                  </a:lnTo>
                  <a:lnTo>
                    <a:pt x="87588" y="97186"/>
                  </a:lnTo>
                  <a:lnTo>
                    <a:pt x="65845" y="120275"/>
                  </a:lnTo>
                  <a:lnTo>
                    <a:pt x="56132" y="131571"/>
                  </a:lnTo>
                  <a:lnTo>
                    <a:pt x="47210" y="142771"/>
                  </a:lnTo>
                  <a:lnTo>
                    <a:pt x="0" y="18719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Freeform 76"/>
            <p:cNvSpPr/>
            <p:nvPr/>
          </p:nvSpPr>
          <p:spPr>
            <a:xfrm>
              <a:off x="3304422" y="6144450"/>
              <a:ext cx="132140" cy="176186"/>
            </a:xfrm>
            <a:custGeom>
              <a:avLst/>
              <a:gdLst/>
              <a:ahLst/>
              <a:cxnLst/>
              <a:rect l="0" t="0" r="0" b="0"/>
              <a:pathLst>
                <a:path w="132140" h="176186">
                  <a:moveTo>
                    <a:pt x="0" y="0"/>
                  </a:moveTo>
                  <a:lnTo>
                    <a:pt x="23383" y="1"/>
                  </a:lnTo>
                  <a:lnTo>
                    <a:pt x="33941" y="1224"/>
                  </a:lnTo>
                  <a:lnTo>
                    <a:pt x="44651" y="3263"/>
                  </a:lnTo>
                  <a:lnTo>
                    <a:pt x="55461" y="5846"/>
                  </a:lnTo>
                  <a:lnTo>
                    <a:pt x="65114" y="10015"/>
                  </a:lnTo>
                  <a:lnTo>
                    <a:pt x="73998" y="15241"/>
                  </a:lnTo>
                  <a:lnTo>
                    <a:pt x="82367" y="21172"/>
                  </a:lnTo>
                  <a:lnTo>
                    <a:pt x="85499" y="27574"/>
                  </a:lnTo>
                  <a:lnTo>
                    <a:pt x="85140" y="34288"/>
                  </a:lnTo>
                  <a:lnTo>
                    <a:pt x="82454" y="41211"/>
                  </a:lnTo>
                  <a:lnTo>
                    <a:pt x="78216" y="48274"/>
                  </a:lnTo>
                  <a:lnTo>
                    <a:pt x="72944" y="55430"/>
                  </a:lnTo>
                  <a:lnTo>
                    <a:pt x="66982" y="62647"/>
                  </a:lnTo>
                  <a:lnTo>
                    <a:pt x="60560" y="69905"/>
                  </a:lnTo>
                  <a:lnTo>
                    <a:pt x="46900" y="84496"/>
                  </a:lnTo>
                  <a:lnTo>
                    <a:pt x="38608" y="91812"/>
                  </a:lnTo>
                  <a:lnTo>
                    <a:pt x="29409" y="99137"/>
                  </a:lnTo>
                  <a:lnTo>
                    <a:pt x="19606" y="106467"/>
                  </a:lnTo>
                  <a:lnTo>
                    <a:pt x="14294" y="115024"/>
                  </a:lnTo>
                  <a:lnTo>
                    <a:pt x="11977" y="124399"/>
                  </a:lnTo>
                  <a:lnTo>
                    <a:pt x="11655" y="134321"/>
                  </a:lnTo>
                  <a:lnTo>
                    <a:pt x="15111" y="142158"/>
                  </a:lnTo>
                  <a:lnTo>
                    <a:pt x="21085" y="148607"/>
                  </a:lnTo>
                  <a:lnTo>
                    <a:pt x="28739" y="154129"/>
                  </a:lnTo>
                  <a:lnTo>
                    <a:pt x="38735" y="157811"/>
                  </a:lnTo>
                  <a:lnTo>
                    <a:pt x="50294" y="160266"/>
                  </a:lnTo>
                  <a:lnTo>
                    <a:pt x="62894" y="161902"/>
                  </a:lnTo>
                  <a:lnTo>
                    <a:pt x="74964" y="164216"/>
                  </a:lnTo>
                  <a:lnTo>
                    <a:pt x="86681" y="166982"/>
                  </a:lnTo>
                  <a:lnTo>
                    <a:pt x="132139" y="17618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Freeform 77"/>
            <p:cNvSpPr/>
            <p:nvPr/>
          </p:nvSpPr>
          <p:spPr>
            <a:xfrm>
              <a:off x="3436561" y="6144450"/>
              <a:ext cx="109477" cy="517545"/>
            </a:xfrm>
            <a:custGeom>
              <a:avLst/>
              <a:gdLst/>
              <a:ahLst/>
              <a:cxnLst/>
              <a:rect l="0" t="0" r="0" b="0"/>
              <a:pathLst>
                <a:path w="109477" h="517545">
                  <a:moveTo>
                    <a:pt x="66069" y="0"/>
                  </a:moveTo>
                  <a:lnTo>
                    <a:pt x="71915" y="17538"/>
                  </a:lnTo>
                  <a:lnTo>
                    <a:pt x="74860" y="27598"/>
                  </a:lnTo>
                  <a:lnTo>
                    <a:pt x="81396" y="51826"/>
                  </a:lnTo>
                  <a:lnTo>
                    <a:pt x="84851" y="68809"/>
                  </a:lnTo>
                  <a:lnTo>
                    <a:pt x="95561" y="129960"/>
                  </a:lnTo>
                  <a:lnTo>
                    <a:pt x="102831" y="164613"/>
                  </a:lnTo>
                  <a:lnTo>
                    <a:pt x="105259" y="180706"/>
                  </a:lnTo>
                  <a:lnTo>
                    <a:pt x="106878" y="196328"/>
                  </a:lnTo>
                  <a:lnTo>
                    <a:pt x="107957" y="211637"/>
                  </a:lnTo>
                  <a:lnTo>
                    <a:pt x="108676" y="226737"/>
                  </a:lnTo>
                  <a:lnTo>
                    <a:pt x="109476" y="256565"/>
                  </a:lnTo>
                  <a:lnTo>
                    <a:pt x="108466" y="270148"/>
                  </a:lnTo>
                  <a:lnTo>
                    <a:pt x="106569" y="282873"/>
                  </a:lnTo>
                  <a:lnTo>
                    <a:pt x="104081" y="295028"/>
                  </a:lnTo>
                  <a:lnTo>
                    <a:pt x="98053" y="321583"/>
                  </a:lnTo>
                  <a:lnTo>
                    <a:pt x="94733" y="335516"/>
                  </a:lnTo>
                  <a:lnTo>
                    <a:pt x="91296" y="348475"/>
                  </a:lnTo>
                  <a:lnTo>
                    <a:pt x="84214" y="372662"/>
                  </a:lnTo>
                  <a:lnTo>
                    <a:pt x="73349" y="406915"/>
                  </a:lnTo>
                  <a:lnTo>
                    <a:pt x="68475" y="416874"/>
                  </a:lnTo>
                  <a:lnTo>
                    <a:pt x="62779" y="425961"/>
                  </a:lnTo>
                  <a:lnTo>
                    <a:pt x="56535" y="434465"/>
                  </a:lnTo>
                  <a:lnTo>
                    <a:pt x="43071" y="453703"/>
                  </a:lnTo>
                  <a:lnTo>
                    <a:pt x="0" y="51754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3" name="Group 82"/>
          <p:cNvGrpSpPr/>
          <p:nvPr/>
        </p:nvGrpSpPr>
        <p:grpSpPr>
          <a:xfrm>
            <a:off x="5440665" y="320695"/>
            <a:ext cx="693729" cy="571242"/>
            <a:chOff x="5440665" y="320695"/>
            <a:chExt cx="693729" cy="571242"/>
          </a:xfrm>
        </p:grpSpPr>
        <p:sp>
          <p:nvSpPr>
            <p:cNvPr id="80" name="Freeform 79"/>
            <p:cNvSpPr/>
            <p:nvPr/>
          </p:nvSpPr>
          <p:spPr>
            <a:xfrm>
              <a:off x="5495723" y="572601"/>
              <a:ext cx="242255" cy="286301"/>
            </a:xfrm>
            <a:custGeom>
              <a:avLst/>
              <a:gdLst/>
              <a:ahLst/>
              <a:cxnLst/>
              <a:rect l="0" t="0" r="0" b="0"/>
              <a:pathLst>
                <a:path w="242255" h="286301">
                  <a:moveTo>
                    <a:pt x="0" y="0"/>
                  </a:moveTo>
                  <a:lnTo>
                    <a:pt x="5845" y="17537"/>
                  </a:lnTo>
                  <a:lnTo>
                    <a:pt x="10014" y="25150"/>
                  </a:lnTo>
                  <a:lnTo>
                    <a:pt x="15241" y="32672"/>
                  </a:lnTo>
                  <a:lnTo>
                    <a:pt x="28797" y="50002"/>
                  </a:lnTo>
                  <a:lnTo>
                    <a:pt x="77973" y="115054"/>
                  </a:lnTo>
                  <a:lnTo>
                    <a:pt x="87464" y="126866"/>
                  </a:lnTo>
                  <a:lnTo>
                    <a:pt x="96237" y="137188"/>
                  </a:lnTo>
                  <a:lnTo>
                    <a:pt x="104534" y="146516"/>
                  </a:lnTo>
                  <a:lnTo>
                    <a:pt x="120278" y="163407"/>
                  </a:lnTo>
                  <a:lnTo>
                    <a:pt x="150324" y="194188"/>
                  </a:lnTo>
                  <a:lnTo>
                    <a:pt x="158944" y="204093"/>
                  </a:lnTo>
                  <a:lnTo>
                    <a:pt x="168361" y="215590"/>
                  </a:lnTo>
                  <a:lnTo>
                    <a:pt x="178310" y="228148"/>
                  </a:lnTo>
                  <a:lnTo>
                    <a:pt x="187390" y="238968"/>
                  </a:lnTo>
                  <a:lnTo>
                    <a:pt x="195890" y="248628"/>
                  </a:lnTo>
                  <a:lnTo>
                    <a:pt x="242254" y="2863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Freeform 80"/>
            <p:cNvSpPr/>
            <p:nvPr/>
          </p:nvSpPr>
          <p:spPr>
            <a:xfrm>
              <a:off x="5440665" y="550578"/>
              <a:ext cx="297313" cy="341359"/>
            </a:xfrm>
            <a:custGeom>
              <a:avLst/>
              <a:gdLst/>
              <a:ahLst/>
              <a:cxnLst/>
              <a:rect l="0" t="0" r="0" b="0"/>
              <a:pathLst>
                <a:path w="297313" h="341359">
                  <a:moveTo>
                    <a:pt x="297312" y="0"/>
                  </a:moveTo>
                  <a:lnTo>
                    <a:pt x="285621" y="17536"/>
                  </a:lnTo>
                  <a:lnTo>
                    <a:pt x="279730" y="25149"/>
                  </a:lnTo>
                  <a:lnTo>
                    <a:pt x="273356" y="32672"/>
                  </a:lnTo>
                  <a:lnTo>
                    <a:pt x="266659" y="40134"/>
                  </a:lnTo>
                  <a:lnTo>
                    <a:pt x="252693" y="54950"/>
                  </a:lnTo>
                  <a:lnTo>
                    <a:pt x="245543" y="62327"/>
                  </a:lnTo>
                  <a:lnTo>
                    <a:pt x="238329" y="70915"/>
                  </a:lnTo>
                  <a:lnTo>
                    <a:pt x="231073" y="80311"/>
                  </a:lnTo>
                  <a:lnTo>
                    <a:pt x="223788" y="90246"/>
                  </a:lnTo>
                  <a:lnTo>
                    <a:pt x="209169" y="111072"/>
                  </a:lnTo>
                  <a:lnTo>
                    <a:pt x="201845" y="121765"/>
                  </a:lnTo>
                  <a:lnTo>
                    <a:pt x="193291" y="132564"/>
                  </a:lnTo>
                  <a:lnTo>
                    <a:pt x="183919" y="143433"/>
                  </a:lnTo>
                  <a:lnTo>
                    <a:pt x="164940" y="164076"/>
                  </a:lnTo>
                  <a:lnTo>
                    <a:pt x="148348" y="181407"/>
                  </a:lnTo>
                  <a:lnTo>
                    <a:pt x="140498" y="190677"/>
                  </a:lnTo>
                  <a:lnTo>
                    <a:pt x="132818" y="200529"/>
                  </a:lnTo>
                  <a:lnTo>
                    <a:pt x="125250" y="210766"/>
                  </a:lnTo>
                  <a:lnTo>
                    <a:pt x="116535" y="220039"/>
                  </a:lnTo>
                  <a:lnTo>
                    <a:pt x="107054" y="228667"/>
                  </a:lnTo>
                  <a:lnTo>
                    <a:pt x="97063" y="236867"/>
                  </a:lnTo>
                  <a:lnTo>
                    <a:pt x="87955" y="246003"/>
                  </a:lnTo>
                  <a:lnTo>
                    <a:pt x="79436" y="255765"/>
                  </a:lnTo>
                  <a:lnTo>
                    <a:pt x="71310" y="265943"/>
                  </a:lnTo>
                  <a:lnTo>
                    <a:pt x="62222" y="276400"/>
                  </a:lnTo>
                  <a:lnTo>
                    <a:pt x="52493" y="287041"/>
                  </a:lnTo>
                  <a:lnTo>
                    <a:pt x="24526" y="316292"/>
                  </a:lnTo>
                  <a:lnTo>
                    <a:pt x="0" y="34135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Freeform 81"/>
            <p:cNvSpPr/>
            <p:nvPr/>
          </p:nvSpPr>
          <p:spPr>
            <a:xfrm>
              <a:off x="5914162" y="320695"/>
              <a:ext cx="220232" cy="170604"/>
            </a:xfrm>
            <a:custGeom>
              <a:avLst/>
              <a:gdLst/>
              <a:ahLst/>
              <a:cxnLst/>
              <a:rect l="0" t="0" r="0" b="0"/>
              <a:pathLst>
                <a:path w="220232" h="170604">
                  <a:moveTo>
                    <a:pt x="0" y="31674"/>
                  </a:moveTo>
                  <a:lnTo>
                    <a:pt x="11691" y="14138"/>
                  </a:lnTo>
                  <a:lnTo>
                    <a:pt x="20029" y="8972"/>
                  </a:lnTo>
                  <a:lnTo>
                    <a:pt x="30482" y="5528"/>
                  </a:lnTo>
                  <a:lnTo>
                    <a:pt x="42344" y="3232"/>
                  </a:lnTo>
                  <a:lnTo>
                    <a:pt x="55147" y="1701"/>
                  </a:lnTo>
                  <a:lnTo>
                    <a:pt x="68576" y="681"/>
                  </a:lnTo>
                  <a:lnTo>
                    <a:pt x="82422" y="0"/>
                  </a:lnTo>
                  <a:lnTo>
                    <a:pt x="96547" y="770"/>
                  </a:lnTo>
                  <a:lnTo>
                    <a:pt x="110858" y="2507"/>
                  </a:lnTo>
                  <a:lnTo>
                    <a:pt x="125293" y="4889"/>
                  </a:lnTo>
                  <a:lnTo>
                    <a:pt x="136140" y="10147"/>
                  </a:lnTo>
                  <a:lnTo>
                    <a:pt x="144594" y="17323"/>
                  </a:lnTo>
                  <a:lnTo>
                    <a:pt x="151454" y="25777"/>
                  </a:lnTo>
                  <a:lnTo>
                    <a:pt x="154803" y="35084"/>
                  </a:lnTo>
                  <a:lnTo>
                    <a:pt x="155813" y="44959"/>
                  </a:lnTo>
                  <a:lnTo>
                    <a:pt x="155263" y="55213"/>
                  </a:lnTo>
                  <a:lnTo>
                    <a:pt x="152449" y="64496"/>
                  </a:lnTo>
                  <a:lnTo>
                    <a:pt x="148126" y="73132"/>
                  </a:lnTo>
                  <a:lnTo>
                    <a:pt x="142797" y="81336"/>
                  </a:lnTo>
                  <a:lnTo>
                    <a:pt x="134350" y="90476"/>
                  </a:lnTo>
                  <a:lnTo>
                    <a:pt x="123825" y="100239"/>
                  </a:lnTo>
                  <a:lnTo>
                    <a:pt x="111914" y="110419"/>
                  </a:lnTo>
                  <a:lnTo>
                    <a:pt x="99079" y="119653"/>
                  </a:lnTo>
                  <a:lnTo>
                    <a:pt x="85629" y="128255"/>
                  </a:lnTo>
                  <a:lnTo>
                    <a:pt x="71768" y="136437"/>
                  </a:lnTo>
                  <a:lnTo>
                    <a:pt x="46579" y="152054"/>
                  </a:lnTo>
                  <a:lnTo>
                    <a:pt x="34723" y="159644"/>
                  </a:lnTo>
                  <a:lnTo>
                    <a:pt x="34160" y="164704"/>
                  </a:lnTo>
                  <a:lnTo>
                    <a:pt x="41126" y="168078"/>
                  </a:lnTo>
                  <a:lnTo>
                    <a:pt x="53111" y="170327"/>
                  </a:lnTo>
                  <a:lnTo>
                    <a:pt x="64771" y="170603"/>
                  </a:lnTo>
                  <a:lnTo>
                    <a:pt x="76216" y="169563"/>
                  </a:lnTo>
                  <a:lnTo>
                    <a:pt x="87516" y="167646"/>
                  </a:lnTo>
                  <a:lnTo>
                    <a:pt x="101166" y="166369"/>
                  </a:lnTo>
                  <a:lnTo>
                    <a:pt x="116385" y="165517"/>
                  </a:lnTo>
                  <a:lnTo>
                    <a:pt x="148384" y="164570"/>
                  </a:lnTo>
                  <a:lnTo>
                    <a:pt x="220231" y="16381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9" name="Group 88"/>
          <p:cNvGrpSpPr/>
          <p:nvPr/>
        </p:nvGrpSpPr>
        <p:grpSpPr>
          <a:xfrm>
            <a:off x="3139249" y="2995144"/>
            <a:ext cx="3127215" cy="696004"/>
            <a:chOff x="3139249" y="2995144"/>
            <a:chExt cx="3127215" cy="696004"/>
          </a:xfrm>
        </p:grpSpPr>
        <p:sp>
          <p:nvSpPr>
            <p:cNvPr id="84" name="Freeform 83"/>
            <p:cNvSpPr/>
            <p:nvPr/>
          </p:nvSpPr>
          <p:spPr>
            <a:xfrm>
              <a:off x="3139249" y="3204364"/>
              <a:ext cx="231243" cy="412511"/>
            </a:xfrm>
            <a:custGeom>
              <a:avLst/>
              <a:gdLst/>
              <a:ahLst/>
              <a:cxnLst/>
              <a:rect l="0" t="0" r="0" b="0"/>
              <a:pathLst>
                <a:path w="231243" h="412511">
                  <a:moveTo>
                    <a:pt x="0" y="308323"/>
                  </a:moveTo>
                  <a:lnTo>
                    <a:pt x="15326" y="369630"/>
                  </a:lnTo>
                  <a:lnTo>
                    <a:pt x="18782" y="382229"/>
                  </a:lnTo>
                  <a:lnTo>
                    <a:pt x="25884" y="406016"/>
                  </a:lnTo>
                  <a:lnTo>
                    <a:pt x="34385" y="411381"/>
                  </a:lnTo>
                  <a:lnTo>
                    <a:pt x="46170" y="412510"/>
                  </a:lnTo>
                  <a:lnTo>
                    <a:pt x="60144" y="410816"/>
                  </a:lnTo>
                  <a:lnTo>
                    <a:pt x="71907" y="403569"/>
                  </a:lnTo>
                  <a:lnTo>
                    <a:pt x="82196" y="392620"/>
                  </a:lnTo>
                  <a:lnTo>
                    <a:pt x="116292" y="342783"/>
                  </a:lnTo>
                  <a:lnTo>
                    <a:pt x="122798" y="331297"/>
                  </a:lnTo>
                  <a:lnTo>
                    <a:pt x="128358" y="319968"/>
                  </a:lnTo>
                  <a:lnTo>
                    <a:pt x="133289" y="308746"/>
                  </a:lnTo>
                  <a:lnTo>
                    <a:pt x="137799" y="297593"/>
                  </a:lnTo>
                  <a:lnTo>
                    <a:pt x="146074" y="275414"/>
                  </a:lnTo>
                  <a:lnTo>
                    <a:pt x="151217" y="264361"/>
                  </a:lnTo>
                  <a:lnTo>
                    <a:pt x="157092" y="253321"/>
                  </a:lnTo>
                  <a:lnTo>
                    <a:pt x="163456" y="242291"/>
                  </a:lnTo>
                  <a:lnTo>
                    <a:pt x="166475" y="230044"/>
                  </a:lnTo>
                  <a:lnTo>
                    <a:pt x="167265" y="216985"/>
                  </a:lnTo>
                  <a:lnTo>
                    <a:pt x="166568" y="203385"/>
                  </a:lnTo>
                  <a:lnTo>
                    <a:pt x="167326" y="190648"/>
                  </a:lnTo>
                  <a:lnTo>
                    <a:pt x="169056" y="178486"/>
                  </a:lnTo>
                  <a:lnTo>
                    <a:pt x="171432" y="166707"/>
                  </a:lnTo>
                  <a:lnTo>
                    <a:pt x="174240" y="155184"/>
                  </a:lnTo>
                  <a:lnTo>
                    <a:pt x="177335" y="143832"/>
                  </a:lnTo>
                  <a:lnTo>
                    <a:pt x="184037" y="121430"/>
                  </a:lnTo>
                  <a:lnTo>
                    <a:pt x="191094" y="99239"/>
                  </a:lnTo>
                  <a:lnTo>
                    <a:pt x="195912" y="86959"/>
                  </a:lnTo>
                  <a:lnTo>
                    <a:pt x="201571" y="73878"/>
                  </a:lnTo>
                  <a:lnTo>
                    <a:pt x="207792" y="60263"/>
                  </a:lnTo>
                  <a:lnTo>
                    <a:pt x="213161" y="47516"/>
                  </a:lnTo>
                  <a:lnTo>
                    <a:pt x="217965" y="35348"/>
                  </a:lnTo>
                  <a:lnTo>
                    <a:pt x="231242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Freeform 84"/>
            <p:cNvSpPr/>
            <p:nvPr/>
          </p:nvSpPr>
          <p:spPr>
            <a:xfrm>
              <a:off x="3910058" y="3182341"/>
              <a:ext cx="242255" cy="508807"/>
            </a:xfrm>
            <a:custGeom>
              <a:avLst/>
              <a:gdLst/>
              <a:ahLst/>
              <a:cxnLst/>
              <a:rect l="0" t="0" r="0" b="0"/>
              <a:pathLst>
                <a:path w="242255" h="508807">
                  <a:moveTo>
                    <a:pt x="0" y="297312"/>
                  </a:moveTo>
                  <a:lnTo>
                    <a:pt x="0" y="406696"/>
                  </a:lnTo>
                  <a:lnTo>
                    <a:pt x="2447" y="422845"/>
                  </a:lnTo>
                  <a:lnTo>
                    <a:pt x="6526" y="438506"/>
                  </a:lnTo>
                  <a:lnTo>
                    <a:pt x="11691" y="453840"/>
                  </a:lnTo>
                  <a:lnTo>
                    <a:pt x="16359" y="468957"/>
                  </a:lnTo>
                  <a:lnTo>
                    <a:pt x="24808" y="498804"/>
                  </a:lnTo>
                  <a:lnTo>
                    <a:pt x="32444" y="506274"/>
                  </a:lnTo>
                  <a:lnTo>
                    <a:pt x="42429" y="508806"/>
                  </a:lnTo>
                  <a:lnTo>
                    <a:pt x="53980" y="508048"/>
                  </a:lnTo>
                  <a:lnTo>
                    <a:pt x="64127" y="501425"/>
                  </a:lnTo>
                  <a:lnTo>
                    <a:pt x="73339" y="490892"/>
                  </a:lnTo>
                  <a:lnTo>
                    <a:pt x="81927" y="477753"/>
                  </a:lnTo>
                  <a:lnTo>
                    <a:pt x="88876" y="465322"/>
                  </a:lnTo>
                  <a:lnTo>
                    <a:pt x="94733" y="453365"/>
                  </a:lnTo>
                  <a:lnTo>
                    <a:pt x="99860" y="441723"/>
                  </a:lnTo>
                  <a:lnTo>
                    <a:pt x="104502" y="429068"/>
                  </a:lnTo>
                  <a:lnTo>
                    <a:pt x="108820" y="415737"/>
                  </a:lnTo>
                  <a:lnTo>
                    <a:pt x="112923" y="401956"/>
                  </a:lnTo>
                  <a:lnTo>
                    <a:pt x="115657" y="387874"/>
                  </a:lnTo>
                  <a:lnTo>
                    <a:pt x="117481" y="373592"/>
                  </a:lnTo>
                  <a:lnTo>
                    <a:pt x="118696" y="359177"/>
                  </a:lnTo>
                  <a:lnTo>
                    <a:pt x="120730" y="344673"/>
                  </a:lnTo>
                  <a:lnTo>
                    <a:pt x="123309" y="330109"/>
                  </a:lnTo>
                  <a:lnTo>
                    <a:pt x="126252" y="315506"/>
                  </a:lnTo>
                  <a:lnTo>
                    <a:pt x="132785" y="286230"/>
                  </a:lnTo>
                  <a:lnTo>
                    <a:pt x="136240" y="271571"/>
                  </a:lnTo>
                  <a:lnTo>
                    <a:pt x="139767" y="253234"/>
                  </a:lnTo>
                  <a:lnTo>
                    <a:pt x="146949" y="210021"/>
                  </a:lnTo>
                  <a:lnTo>
                    <a:pt x="150577" y="191401"/>
                  </a:lnTo>
                  <a:lnTo>
                    <a:pt x="154219" y="175318"/>
                  </a:lnTo>
                  <a:lnTo>
                    <a:pt x="157870" y="160925"/>
                  </a:lnTo>
                  <a:lnTo>
                    <a:pt x="162751" y="147659"/>
                  </a:lnTo>
                  <a:lnTo>
                    <a:pt x="168453" y="135144"/>
                  </a:lnTo>
                  <a:lnTo>
                    <a:pt x="174700" y="123131"/>
                  </a:lnTo>
                  <a:lnTo>
                    <a:pt x="180089" y="111451"/>
                  </a:lnTo>
                  <a:lnTo>
                    <a:pt x="184906" y="99994"/>
                  </a:lnTo>
                  <a:lnTo>
                    <a:pt x="189340" y="88686"/>
                  </a:lnTo>
                  <a:lnTo>
                    <a:pt x="194743" y="76253"/>
                  </a:lnTo>
                  <a:lnTo>
                    <a:pt x="207272" y="49388"/>
                  </a:lnTo>
                  <a:lnTo>
                    <a:pt x="214039" y="37819"/>
                  </a:lnTo>
                  <a:lnTo>
                    <a:pt x="220997" y="27660"/>
                  </a:lnTo>
                  <a:lnTo>
                    <a:pt x="242254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Freeform 85"/>
            <p:cNvSpPr/>
            <p:nvPr/>
          </p:nvSpPr>
          <p:spPr>
            <a:xfrm>
              <a:off x="4559740" y="3226387"/>
              <a:ext cx="297313" cy="448143"/>
            </a:xfrm>
            <a:custGeom>
              <a:avLst/>
              <a:gdLst/>
              <a:ahLst/>
              <a:cxnLst/>
              <a:rect l="0" t="0" r="0" b="0"/>
              <a:pathLst>
                <a:path w="297313" h="448143">
                  <a:moveTo>
                    <a:pt x="0" y="253266"/>
                  </a:moveTo>
                  <a:lnTo>
                    <a:pt x="11691" y="270803"/>
                  </a:lnTo>
                  <a:lnTo>
                    <a:pt x="17582" y="278416"/>
                  </a:lnTo>
                  <a:lnTo>
                    <a:pt x="23956" y="285938"/>
                  </a:lnTo>
                  <a:lnTo>
                    <a:pt x="30653" y="293400"/>
                  </a:lnTo>
                  <a:lnTo>
                    <a:pt x="37565" y="303268"/>
                  </a:lnTo>
                  <a:lnTo>
                    <a:pt x="44619" y="314741"/>
                  </a:lnTo>
                  <a:lnTo>
                    <a:pt x="60207" y="341764"/>
                  </a:lnTo>
                  <a:lnTo>
                    <a:pt x="79369" y="374165"/>
                  </a:lnTo>
                  <a:lnTo>
                    <a:pt x="96858" y="402432"/>
                  </a:lnTo>
                  <a:lnTo>
                    <a:pt x="104948" y="415109"/>
                  </a:lnTo>
                  <a:lnTo>
                    <a:pt x="112788" y="426007"/>
                  </a:lnTo>
                  <a:lnTo>
                    <a:pt x="120462" y="435719"/>
                  </a:lnTo>
                  <a:lnTo>
                    <a:pt x="128025" y="444642"/>
                  </a:lnTo>
                  <a:lnTo>
                    <a:pt x="137960" y="448142"/>
                  </a:lnTo>
                  <a:lnTo>
                    <a:pt x="149479" y="448029"/>
                  </a:lnTo>
                  <a:lnTo>
                    <a:pt x="162052" y="445507"/>
                  </a:lnTo>
                  <a:lnTo>
                    <a:pt x="171657" y="438931"/>
                  </a:lnTo>
                  <a:lnTo>
                    <a:pt x="179283" y="429654"/>
                  </a:lnTo>
                  <a:lnTo>
                    <a:pt x="185592" y="418575"/>
                  </a:lnTo>
                  <a:lnTo>
                    <a:pt x="192244" y="405071"/>
                  </a:lnTo>
                  <a:lnTo>
                    <a:pt x="199126" y="389951"/>
                  </a:lnTo>
                  <a:lnTo>
                    <a:pt x="206161" y="373753"/>
                  </a:lnTo>
                  <a:lnTo>
                    <a:pt x="212075" y="358061"/>
                  </a:lnTo>
                  <a:lnTo>
                    <a:pt x="217241" y="342705"/>
                  </a:lnTo>
                  <a:lnTo>
                    <a:pt x="221908" y="327574"/>
                  </a:lnTo>
                  <a:lnTo>
                    <a:pt x="226243" y="308922"/>
                  </a:lnTo>
                  <a:lnTo>
                    <a:pt x="230357" y="287923"/>
                  </a:lnTo>
                  <a:lnTo>
                    <a:pt x="234323" y="265359"/>
                  </a:lnTo>
                  <a:lnTo>
                    <a:pt x="238190" y="245422"/>
                  </a:lnTo>
                  <a:lnTo>
                    <a:pt x="245750" y="210219"/>
                  </a:lnTo>
                  <a:lnTo>
                    <a:pt x="249479" y="195204"/>
                  </a:lnTo>
                  <a:lnTo>
                    <a:pt x="253188" y="181523"/>
                  </a:lnTo>
                  <a:lnTo>
                    <a:pt x="256884" y="168732"/>
                  </a:lnTo>
                  <a:lnTo>
                    <a:pt x="259349" y="155311"/>
                  </a:lnTo>
                  <a:lnTo>
                    <a:pt x="260992" y="141469"/>
                  </a:lnTo>
                  <a:lnTo>
                    <a:pt x="262087" y="127347"/>
                  </a:lnTo>
                  <a:lnTo>
                    <a:pt x="264041" y="114262"/>
                  </a:lnTo>
                  <a:lnTo>
                    <a:pt x="266567" y="101869"/>
                  </a:lnTo>
                  <a:lnTo>
                    <a:pt x="269474" y="89936"/>
                  </a:lnTo>
                  <a:lnTo>
                    <a:pt x="272636" y="78310"/>
                  </a:lnTo>
                  <a:lnTo>
                    <a:pt x="279412" y="55604"/>
                  </a:lnTo>
                  <a:lnTo>
                    <a:pt x="297312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Freeform 86"/>
            <p:cNvSpPr/>
            <p:nvPr/>
          </p:nvSpPr>
          <p:spPr>
            <a:xfrm>
              <a:off x="5297515" y="3149306"/>
              <a:ext cx="231243" cy="489490"/>
            </a:xfrm>
            <a:custGeom>
              <a:avLst/>
              <a:gdLst/>
              <a:ahLst/>
              <a:cxnLst/>
              <a:rect l="0" t="0" r="0" b="0"/>
              <a:pathLst>
                <a:path w="231243" h="489490">
                  <a:moveTo>
                    <a:pt x="0" y="286300"/>
                  </a:moveTo>
                  <a:lnTo>
                    <a:pt x="25884" y="363955"/>
                  </a:lnTo>
                  <a:lnTo>
                    <a:pt x="30714" y="373551"/>
                  </a:lnTo>
                  <a:lnTo>
                    <a:pt x="36382" y="382397"/>
                  </a:lnTo>
                  <a:lnTo>
                    <a:pt x="42607" y="390740"/>
                  </a:lnTo>
                  <a:lnTo>
                    <a:pt x="47981" y="399973"/>
                  </a:lnTo>
                  <a:lnTo>
                    <a:pt x="52787" y="409799"/>
                  </a:lnTo>
                  <a:lnTo>
                    <a:pt x="57214" y="420020"/>
                  </a:lnTo>
                  <a:lnTo>
                    <a:pt x="62613" y="429281"/>
                  </a:lnTo>
                  <a:lnTo>
                    <a:pt x="68659" y="437902"/>
                  </a:lnTo>
                  <a:lnTo>
                    <a:pt x="75137" y="446097"/>
                  </a:lnTo>
                  <a:lnTo>
                    <a:pt x="81902" y="455230"/>
                  </a:lnTo>
                  <a:lnTo>
                    <a:pt x="95945" y="475166"/>
                  </a:lnTo>
                  <a:lnTo>
                    <a:pt x="105562" y="481951"/>
                  </a:lnTo>
                  <a:lnTo>
                    <a:pt x="116868" y="486474"/>
                  </a:lnTo>
                  <a:lnTo>
                    <a:pt x="129299" y="489489"/>
                  </a:lnTo>
                  <a:lnTo>
                    <a:pt x="140034" y="486606"/>
                  </a:lnTo>
                  <a:lnTo>
                    <a:pt x="149637" y="479789"/>
                  </a:lnTo>
                  <a:lnTo>
                    <a:pt x="158486" y="470351"/>
                  </a:lnTo>
                  <a:lnTo>
                    <a:pt x="165609" y="460388"/>
                  </a:lnTo>
                  <a:lnTo>
                    <a:pt x="171582" y="450075"/>
                  </a:lnTo>
                  <a:lnTo>
                    <a:pt x="176786" y="439530"/>
                  </a:lnTo>
                  <a:lnTo>
                    <a:pt x="181480" y="425159"/>
                  </a:lnTo>
                  <a:lnTo>
                    <a:pt x="185832" y="408237"/>
                  </a:lnTo>
                  <a:lnTo>
                    <a:pt x="197803" y="355873"/>
                  </a:lnTo>
                  <a:lnTo>
                    <a:pt x="201609" y="340023"/>
                  </a:lnTo>
                  <a:lnTo>
                    <a:pt x="204146" y="324562"/>
                  </a:lnTo>
                  <a:lnTo>
                    <a:pt x="205837" y="309361"/>
                  </a:lnTo>
                  <a:lnTo>
                    <a:pt x="206964" y="294333"/>
                  </a:lnTo>
                  <a:lnTo>
                    <a:pt x="207716" y="279421"/>
                  </a:lnTo>
                  <a:lnTo>
                    <a:pt x="208551" y="249800"/>
                  </a:lnTo>
                  <a:lnTo>
                    <a:pt x="209021" y="199764"/>
                  </a:lnTo>
                  <a:lnTo>
                    <a:pt x="210311" y="182117"/>
                  </a:lnTo>
                  <a:lnTo>
                    <a:pt x="212394" y="164233"/>
                  </a:lnTo>
                  <a:lnTo>
                    <a:pt x="215006" y="146194"/>
                  </a:lnTo>
                  <a:lnTo>
                    <a:pt x="216748" y="129274"/>
                  </a:lnTo>
                  <a:lnTo>
                    <a:pt x="217909" y="113100"/>
                  </a:lnTo>
                  <a:lnTo>
                    <a:pt x="218683" y="97423"/>
                  </a:lnTo>
                  <a:lnTo>
                    <a:pt x="220422" y="79631"/>
                  </a:lnTo>
                  <a:lnTo>
                    <a:pt x="222806" y="60428"/>
                  </a:lnTo>
                  <a:lnTo>
                    <a:pt x="231242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Freeform 87"/>
            <p:cNvSpPr/>
            <p:nvPr/>
          </p:nvSpPr>
          <p:spPr>
            <a:xfrm>
              <a:off x="6057312" y="2995144"/>
              <a:ext cx="209152" cy="535067"/>
            </a:xfrm>
            <a:custGeom>
              <a:avLst/>
              <a:gdLst/>
              <a:ahLst/>
              <a:cxnLst/>
              <a:rect l="0" t="0" r="0" b="0"/>
              <a:pathLst>
                <a:path w="209152" h="535067">
                  <a:moveTo>
                    <a:pt x="0" y="341358"/>
                  </a:moveTo>
                  <a:lnTo>
                    <a:pt x="11692" y="358895"/>
                  </a:lnTo>
                  <a:lnTo>
                    <a:pt x="18806" y="367732"/>
                  </a:lnTo>
                  <a:lnTo>
                    <a:pt x="27220" y="377293"/>
                  </a:lnTo>
                  <a:lnTo>
                    <a:pt x="36499" y="387338"/>
                  </a:lnTo>
                  <a:lnTo>
                    <a:pt x="43909" y="397705"/>
                  </a:lnTo>
                  <a:lnTo>
                    <a:pt x="50072" y="408287"/>
                  </a:lnTo>
                  <a:lnTo>
                    <a:pt x="55405" y="419012"/>
                  </a:lnTo>
                  <a:lnTo>
                    <a:pt x="61407" y="428609"/>
                  </a:lnTo>
                  <a:lnTo>
                    <a:pt x="67855" y="437454"/>
                  </a:lnTo>
                  <a:lnTo>
                    <a:pt x="74601" y="445798"/>
                  </a:lnTo>
                  <a:lnTo>
                    <a:pt x="80322" y="455031"/>
                  </a:lnTo>
                  <a:lnTo>
                    <a:pt x="85359" y="464857"/>
                  </a:lnTo>
                  <a:lnTo>
                    <a:pt x="89941" y="475078"/>
                  </a:lnTo>
                  <a:lnTo>
                    <a:pt x="95442" y="484339"/>
                  </a:lnTo>
                  <a:lnTo>
                    <a:pt x="101557" y="492960"/>
                  </a:lnTo>
                  <a:lnTo>
                    <a:pt x="108081" y="501154"/>
                  </a:lnTo>
                  <a:lnTo>
                    <a:pt x="114876" y="509064"/>
                  </a:lnTo>
                  <a:lnTo>
                    <a:pt x="121854" y="516785"/>
                  </a:lnTo>
                  <a:lnTo>
                    <a:pt x="128953" y="524379"/>
                  </a:lnTo>
                  <a:lnTo>
                    <a:pt x="138579" y="529441"/>
                  </a:lnTo>
                  <a:lnTo>
                    <a:pt x="149891" y="532817"/>
                  </a:lnTo>
                  <a:lnTo>
                    <a:pt x="162326" y="535066"/>
                  </a:lnTo>
                  <a:lnTo>
                    <a:pt x="171840" y="532896"/>
                  </a:lnTo>
                  <a:lnTo>
                    <a:pt x="179406" y="527778"/>
                  </a:lnTo>
                  <a:lnTo>
                    <a:pt x="185673" y="520696"/>
                  </a:lnTo>
                  <a:lnTo>
                    <a:pt x="191075" y="512305"/>
                  </a:lnTo>
                  <a:lnTo>
                    <a:pt x="195900" y="503039"/>
                  </a:lnTo>
                  <a:lnTo>
                    <a:pt x="200340" y="493192"/>
                  </a:lnTo>
                  <a:lnTo>
                    <a:pt x="203300" y="481733"/>
                  </a:lnTo>
                  <a:lnTo>
                    <a:pt x="205273" y="469200"/>
                  </a:lnTo>
                  <a:lnTo>
                    <a:pt x="206588" y="455950"/>
                  </a:lnTo>
                  <a:lnTo>
                    <a:pt x="207466" y="441000"/>
                  </a:lnTo>
                  <a:lnTo>
                    <a:pt x="208440" y="408075"/>
                  </a:lnTo>
                  <a:lnTo>
                    <a:pt x="209151" y="294872"/>
                  </a:lnTo>
                  <a:lnTo>
                    <a:pt x="207951" y="272439"/>
                  </a:lnTo>
                  <a:lnTo>
                    <a:pt x="205927" y="248919"/>
                  </a:lnTo>
                  <a:lnTo>
                    <a:pt x="200416" y="199947"/>
                  </a:lnTo>
                  <a:lnTo>
                    <a:pt x="193888" y="149633"/>
                  </a:lnTo>
                  <a:lnTo>
                    <a:pt x="183334" y="79002"/>
                  </a:lnTo>
                  <a:lnTo>
                    <a:pt x="179727" y="60009"/>
                  </a:lnTo>
                  <a:lnTo>
                    <a:pt x="176100" y="43676"/>
                  </a:lnTo>
                  <a:lnTo>
                    <a:pt x="165174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0" name="Freeform 89"/>
          <p:cNvSpPr/>
          <p:nvPr/>
        </p:nvSpPr>
        <p:spPr>
          <a:xfrm>
            <a:off x="5041920" y="81354"/>
            <a:ext cx="1690149" cy="1040458"/>
          </a:xfrm>
          <a:custGeom>
            <a:avLst/>
            <a:gdLst/>
            <a:ahLst/>
            <a:cxnLst/>
            <a:rect l="0" t="0" r="0" b="0"/>
            <a:pathLst>
              <a:path w="1690149" h="1040458">
                <a:moveTo>
                  <a:pt x="1158543" y="50784"/>
                </a:moveTo>
                <a:lnTo>
                  <a:pt x="1120931" y="41993"/>
                </a:lnTo>
                <a:lnTo>
                  <a:pt x="1085545" y="35458"/>
                </a:lnTo>
                <a:lnTo>
                  <a:pt x="1035559" y="31737"/>
                </a:lnTo>
                <a:lnTo>
                  <a:pt x="976639" y="30084"/>
                </a:lnTo>
                <a:lnTo>
                  <a:pt x="913747" y="29349"/>
                </a:lnTo>
                <a:lnTo>
                  <a:pt x="882783" y="31600"/>
                </a:lnTo>
                <a:lnTo>
                  <a:pt x="852352" y="35548"/>
                </a:lnTo>
                <a:lnTo>
                  <a:pt x="822277" y="40627"/>
                </a:lnTo>
                <a:lnTo>
                  <a:pt x="759496" y="52795"/>
                </a:lnTo>
                <a:lnTo>
                  <a:pt x="727338" y="59466"/>
                </a:lnTo>
                <a:lnTo>
                  <a:pt x="696111" y="67584"/>
                </a:lnTo>
                <a:lnTo>
                  <a:pt x="665506" y="76666"/>
                </a:lnTo>
                <a:lnTo>
                  <a:pt x="540211" y="117616"/>
                </a:lnTo>
                <a:lnTo>
                  <a:pt x="508961" y="130820"/>
                </a:lnTo>
                <a:lnTo>
                  <a:pt x="478340" y="145741"/>
                </a:lnTo>
                <a:lnTo>
                  <a:pt x="448138" y="161805"/>
                </a:lnTo>
                <a:lnTo>
                  <a:pt x="418215" y="178633"/>
                </a:lnTo>
                <a:lnTo>
                  <a:pt x="358866" y="213643"/>
                </a:lnTo>
                <a:lnTo>
                  <a:pt x="330560" y="232767"/>
                </a:lnTo>
                <a:lnTo>
                  <a:pt x="303125" y="252858"/>
                </a:lnTo>
                <a:lnTo>
                  <a:pt x="276270" y="273592"/>
                </a:lnTo>
                <a:lnTo>
                  <a:pt x="251025" y="294756"/>
                </a:lnTo>
                <a:lnTo>
                  <a:pt x="226855" y="316207"/>
                </a:lnTo>
                <a:lnTo>
                  <a:pt x="203400" y="337848"/>
                </a:lnTo>
                <a:lnTo>
                  <a:pt x="181646" y="360840"/>
                </a:lnTo>
                <a:lnTo>
                  <a:pt x="161026" y="384733"/>
                </a:lnTo>
                <a:lnTo>
                  <a:pt x="141162" y="409226"/>
                </a:lnTo>
                <a:lnTo>
                  <a:pt x="123025" y="434119"/>
                </a:lnTo>
                <a:lnTo>
                  <a:pt x="106040" y="459279"/>
                </a:lnTo>
                <a:lnTo>
                  <a:pt x="43614" y="555352"/>
                </a:lnTo>
                <a:lnTo>
                  <a:pt x="32300" y="579253"/>
                </a:lnTo>
                <a:lnTo>
                  <a:pt x="23533" y="603752"/>
                </a:lnTo>
                <a:lnTo>
                  <a:pt x="16465" y="628649"/>
                </a:lnTo>
                <a:lnTo>
                  <a:pt x="10529" y="652588"/>
                </a:lnTo>
                <a:lnTo>
                  <a:pt x="5349" y="675889"/>
                </a:lnTo>
                <a:lnTo>
                  <a:pt x="671" y="698763"/>
                </a:lnTo>
                <a:lnTo>
                  <a:pt x="0" y="721354"/>
                </a:lnTo>
                <a:lnTo>
                  <a:pt x="2000" y="743756"/>
                </a:lnTo>
                <a:lnTo>
                  <a:pt x="5780" y="766031"/>
                </a:lnTo>
                <a:lnTo>
                  <a:pt x="10747" y="786999"/>
                </a:lnTo>
                <a:lnTo>
                  <a:pt x="16506" y="807095"/>
                </a:lnTo>
                <a:lnTo>
                  <a:pt x="22792" y="826610"/>
                </a:lnTo>
                <a:lnTo>
                  <a:pt x="31876" y="845737"/>
                </a:lnTo>
                <a:lnTo>
                  <a:pt x="42826" y="864607"/>
                </a:lnTo>
                <a:lnTo>
                  <a:pt x="55021" y="883304"/>
                </a:lnTo>
                <a:lnTo>
                  <a:pt x="69268" y="900662"/>
                </a:lnTo>
                <a:lnTo>
                  <a:pt x="101412" y="933000"/>
                </a:lnTo>
                <a:lnTo>
                  <a:pt x="139352" y="960424"/>
                </a:lnTo>
                <a:lnTo>
                  <a:pt x="181908" y="983623"/>
                </a:lnTo>
                <a:lnTo>
                  <a:pt x="229371" y="1002091"/>
                </a:lnTo>
                <a:lnTo>
                  <a:pt x="256465" y="1010442"/>
                </a:lnTo>
                <a:lnTo>
                  <a:pt x="285539" y="1018456"/>
                </a:lnTo>
                <a:lnTo>
                  <a:pt x="315933" y="1026245"/>
                </a:lnTo>
                <a:lnTo>
                  <a:pt x="347208" y="1031438"/>
                </a:lnTo>
                <a:lnTo>
                  <a:pt x="379069" y="1034901"/>
                </a:lnTo>
                <a:lnTo>
                  <a:pt x="411321" y="1037209"/>
                </a:lnTo>
                <a:lnTo>
                  <a:pt x="445058" y="1038747"/>
                </a:lnTo>
                <a:lnTo>
                  <a:pt x="515170" y="1040457"/>
                </a:lnTo>
                <a:lnTo>
                  <a:pt x="552219" y="1039689"/>
                </a:lnTo>
                <a:lnTo>
                  <a:pt x="590377" y="1037954"/>
                </a:lnTo>
                <a:lnTo>
                  <a:pt x="629274" y="1035574"/>
                </a:lnTo>
                <a:lnTo>
                  <a:pt x="667441" y="1031540"/>
                </a:lnTo>
                <a:lnTo>
                  <a:pt x="705120" y="1026404"/>
                </a:lnTo>
                <a:lnTo>
                  <a:pt x="819869" y="1007483"/>
                </a:lnTo>
                <a:lnTo>
                  <a:pt x="859350" y="1000578"/>
                </a:lnTo>
                <a:lnTo>
                  <a:pt x="897906" y="992304"/>
                </a:lnTo>
                <a:lnTo>
                  <a:pt x="935844" y="983117"/>
                </a:lnTo>
                <a:lnTo>
                  <a:pt x="973372" y="973322"/>
                </a:lnTo>
                <a:lnTo>
                  <a:pt x="1011849" y="961898"/>
                </a:lnTo>
                <a:lnTo>
                  <a:pt x="1090491" y="936154"/>
                </a:lnTo>
                <a:lnTo>
                  <a:pt x="1127857" y="922437"/>
                </a:lnTo>
                <a:lnTo>
                  <a:pt x="1163779" y="908399"/>
                </a:lnTo>
                <a:lnTo>
                  <a:pt x="1233057" y="879750"/>
                </a:lnTo>
                <a:lnTo>
                  <a:pt x="1300552" y="850703"/>
                </a:lnTo>
                <a:lnTo>
                  <a:pt x="1332743" y="834883"/>
                </a:lnTo>
                <a:lnTo>
                  <a:pt x="1363993" y="818218"/>
                </a:lnTo>
                <a:lnTo>
                  <a:pt x="1394613" y="800990"/>
                </a:lnTo>
                <a:lnTo>
                  <a:pt x="1422368" y="782164"/>
                </a:lnTo>
                <a:lnTo>
                  <a:pt x="1448212" y="762273"/>
                </a:lnTo>
                <a:lnTo>
                  <a:pt x="1472783" y="741671"/>
                </a:lnTo>
                <a:lnTo>
                  <a:pt x="1495280" y="721818"/>
                </a:lnTo>
                <a:lnTo>
                  <a:pt x="1536592" y="683447"/>
                </a:lnTo>
                <a:lnTo>
                  <a:pt x="1556173" y="663426"/>
                </a:lnTo>
                <a:lnTo>
                  <a:pt x="1575344" y="642738"/>
                </a:lnTo>
                <a:lnTo>
                  <a:pt x="1594243" y="621605"/>
                </a:lnTo>
                <a:lnTo>
                  <a:pt x="1610512" y="600176"/>
                </a:lnTo>
                <a:lnTo>
                  <a:pt x="1625029" y="578548"/>
                </a:lnTo>
                <a:lnTo>
                  <a:pt x="1638378" y="556789"/>
                </a:lnTo>
                <a:lnTo>
                  <a:pt x="1649724" y="534941"/>
                </a:lnTo>
                <a:lnTo>
                  <a:pt x="1659734" y="513035"/>
                </a:lnTo>
                <a:lnTo>
                  <a:pt x="1668855" y="491090"/>
                </a:lnTo>
                <a:lnTo>
                  <a:pt x="1676159" y="470343"/>
                </a:lnTo>
                <a:lnTo>
                  <a:pt x="1682253" y="450394"/>
                </a:lnTo>
                <a:lnTo>
                  <a:pt x="1687539" y="430977"/>
                </a:lnTo>
                <a:lnTo>
                  <a:pt x="1689838" y="410691"/>
                </a:lnTo>
                <a:lnTo>
                  <a:pt x="1690148" y="389826"/>
                </a:lnTo>
                <a:lnTo>
                  <a:pt x="1689131" y="368575"/>
                </a:lnTo>
                <a:lnTo>
                  <a:pt x="1687230" y="348290"/>
                </a:lnTo>
                <a:lnTo>
                  <a:pt x="1684739" y="328650"/>
                </a:lnTo>
                <a:lnTo>
                  <a:pt x="1681854" y="309438"/>
                </a:lnTo>
                <a:lnTo>
                  <a:pt x="1676261" y="290513"/>
                </a:lnTo>
                <a:lnTo>
                  <a:pt x="1668861" y="271779"/>
                </a:lnTo>
                <a:lnTo>
                  <a:pt x="1660258" y="253172"/>
                </a:lnTo>
                <a:lnTo>
                  <a:pt x="1649628" y="234650"/>
                </a:lnTo>
                <a:lnTo>
                  <a:pt x="1637649" y="216184"/>
                </a:lnTo>
                <a:lnTo>
                  <a:pt x="1624767" y="197756"/>
                </a:lnTo>
                <a:lnTo>
                  <a:pt x="1610063" y="179353"/>
                </a:lnTo>
                <a:lnTo>
                  <a:pt x="1594142" y="160967"/>
                </a:lnTo>
                <a:lnTo>
                  <a:pt x="1577410" y="142592"/>
                </a:lnTo>
                <a:lnTo>
                  <a:pt x="1535981" y="112387"/>
                </a:lnTo>
                <a:lnTo>
                  <a:pt x="1487796" y="86728"/>
                </a:lnTo>
                <a:lnTo>
                  <a:pt x="1461244" y="74747"/>
                </a:lnTo>
                <a:lnTo>
                  <a:pt x="1433754" y="63089"/>
                </a:lnTo>
                <a:lnTo>
                  <a:pt x="1405639" y="52870"/>
                </a:lnTo>
                <a:lnTo>
                  <a:pt x="1377107" y="43610"/>
                </a:lnTo>
                <a:lnTo>
                  <a:pt x="1348299" y="34990"/>
                </a:lnTo>
                <a:lnTo>
                  <a:pt x="1318081" y="26796"/>
                </a:lnTo>
                <a:lnTo>
                  <a:pt x="1255142" y="11166"/>
                </a:lnTo>
                <a:lnTo>
                  <a:pt x="1222942" y="6020"/>
                </a:lnTo>
                <a:lnTo>
                  <a:pt x="1190464" y="2589"/>
                </a:lnTo>
                <a:lnTo>
                  <a:pt x="1157800" y="301"/>
                </a:lnTo>
                <a:lnTo>
                  <a:pt x="1125013" y="0"/>
                </a:lnTo>
                <a:lnTo>
                  <a:pt x="1092143" y="1022"/>
                </a:lnTo>
                <a:lnTo>
                  <a:pt x="1059218" y="2928"/>
                </a:lnTo>
                <a:lnTo>
                  <a:pt x="1028704" y="5421"/>
                </a:lnTo>
                <a:lnTo>
                  <a:pt x="971960" y="11455"/>
                </a:lnTo>
                <a:lnTo>
                  <a:pt x="924718" y="18214"/>
                </a:lnTo>
                <a:lnTo>
                  <a:pt x="861230" y="28761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miley1[1].jpg"/>
          <p:cNvPicPr>
            <a:picLocks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43050" y="368300"/>
            <a:ext cx="4879721" cy="3041269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sp>
        <p:nvSpPr>
          <p:cNvPr id="3" name="Freeform 2"/>
          <p:cNvSpPr/>
          <p:nvPr/>
        </p:nvSpPr>
        <p:spPr>
          <a:xfrm>
            <a:off x="2291358" y="3721907"/>
            <a:ext cx="77082" cy="440463"/>
          </a:xfrm>
          <a:custGeom>
            <a:avLst/>
            <a:gdLst/>
            <a:ahLst/>
            <a:cxnLst/>
            <a:rect l="0" t="0" r="0" b="0"/>
            <a:pathLst>
              <a:path w="77082" h="440463">
                <a:moveTo>
                  <a:pt x="0" y="0"/>
                </a:moveTo>
                <a:lnTo>
                  <a:pt x="0" y="23382"/>
                </a:lnTo>
                <a:lnTo>
                  <a:pt x="1224" y="33941"/>
                </a:lnTo>
                <a:lnTo>
                  <a:pt x="3263" y="44651"/>
                </a:lnTo>
                <a:lnTo>
                  <a:pt x="5846" y="55461"/>
                </a:lnTo>
                <a:lnTo>
                  <a:pt x="15327" y="99903"/>
                </a:lnTo>
                <a:lnTo>
                  <a:pt x="25885" y="151816"/>
                </a:lnTo>
                <a:lnTo>
                  <a:pt x="29492" y="167280"/>
                </a:lnTo>
                <a:lnTo>
                  <a:pt x="33120" y="181260"/>
                </a:lnTo>
                <a:lnTo>
                  <a:pt x="36762" y="194250"/>
                </a:lnTo>
                <a:lnTo>
                  <a:pt x="40414" y="209028"/>
                </a:lnTo>
                <a:lnTo>
                  <a:pt x="47734" y="241761"/>
                </a:lnTo>
                <a:lnTo>
                  <a:pt x="50176" y="260279"/>
                </a:lnTo>
                <a:lnTo>
                  <a:pt x="51803" y="279964"/>
                </a:lnTo>
                <a:lnTo>
                  <a:pt x="52888" y="300429"/>
                </a:lnTo>
                <a:lnTo>
                  <a:pt x="54835" y="320190"/>
                </a:lnTo>
                <a:lnTo>
                  <a:pt x="57356" y="339481"/>
                </a:lnTo>
                <a:lnTo>
                  <a:pt x="60261" y="358459"/>
                </a:lnTo>
                <a:lnTo>
                  <a:pt x="63421" y="374782"/>
                </a:lnTo>
                <a:lnTo>
                  <a:pt x="66751" y="389335"/>
                </a:lnTo>
                <a:lnTo>
                  <a:pt x="77081" y="440462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6" name="Group 15"/>
          <p:cNvGrpSpPr/>
          <p:nvPr/>
        </p:nvGrpSpPr>
        <p:grpSpPr>
          <a:xfrm>
            <a:off x="1146156" y="3710895"/>
            <a:ext cx="3666851" cy="1398470"/>
            <a:chOff x="1146156" y="3710895"/>
            <a:chExt cx="3666851" cy="1398470"/>
          </a:xfrm>
        </p:grpSpPr>
        <p:sp>
          <p:nvSpPr>
            <p:cNvPr id="4" name="Freeform 3"/>
            <p:cNvSpPr/>
            <p:nvPr/>
          </p:nvSpPr>
          <p:spPr>
            <a:xfrm>
              <a:off x="1740780" y="4307046"/>
              <a:ext cx="3072227" cy="75556"/>
            </a:xfrm>
            <a:custGeom>
              <a:avLst/>
              <a:gdLst/>
              <a:ahLst/>
              <a:cxnLst/>
              <a:rect l="0" t="0" r="0" b="0"/>
              <a:pathLst>
                <a:path w="3072227" h="75556">
                  <a:moveTo>
                    <a:pt x="0" y="75555"/>
                  </a:moveTo>
                  <a:lnTo>
                    <a:pt x="75129" y="74331"/>
                  </a:lnTo>
                  <a:lnTo>
                    <a:pt x="89239" y="72292"/>
                  </a:lnTo>
                  <a:lnTo>
                    <a:pt x="103539" y="69709"/>
                  </a:lnTo>
                  <a:lnTo>
                    <a:pt x="119190" y="67987"/>
                  </a:lnTo>
                  <a:lnTo>
                    <a:pt x="152893" y="66074"/>
                  </a:lnTo>
                  <a:lnTo>
                    <a:pt x="169222" y="64340"/>
                  </a:lnTo>
                  <a:lnTo>
                    <a:pt x="185002" y="61961"/>
                  </a:lnTo>
                  <a:lnTo>
                    <a:pt x="200416" y="59151"/>
                  </a:lnTo>
                  <a:lnTo>
                    <a:pt x="215585" y="57278"/>
                  </a:lnTo>
                  <a:lnTo>
                    <a:pt x="245492" y="55197"/>
                  </a:lnTo>
                  <a:lnTo>
                    <a:pt x="333980" y="53678"/>
                  </a:lnTo>
                  <a:lnTo>
                    <a:pt x="399083" y="52337"/>
                  </a:lnTo>
                  <a:lnTo>
                    <a:pt x="412876" y="50288"/>
                  </a:lnTo>
                  <a:lnTo>
                    <a:pt x="425742" y="47699"/>
                  </a:lnTo>
                  <a:lnTo>
                    <a:pt x="440437" y="45973"/>
                  </a:lnTo>
                  <a:lnTo>
                    <a:pt x="473078" y="44055"/>
                  </a:lnTo>
                  <a:lnTo>
                    <a:pt x="553303" y="42722"/>
                  </a:lnTo>
                  <a:lnTo>
                    <a:pt x="673361" y="42532"/>
                  </a:lnTo>
                  <a:lnTo>
                    <a:pt x="689938" y="43751"/>
                  </a:lnTo>
                  <a:lnTo>
                    <a:pt x="707107" y="45788"/>
                  </a:lnTo>
                  <a:lnTo>
                    <a:pt x="724671" y="48369"/>
                  </a:lnTo>
                  <a:lnTo>
                    <a:pt x="741274" y="50090"/>
                  </a:lnTo>
                  <a:lnTo>
                    <a:pt x="772773" y="52002"/>
                  </a:lnTo>
                  <a:lnTo>
                    <a:pt x="862423" y="53397"/>
                  </a:lnTo>
                  <a:lnTo>
                    <a:pt x="920048" y="52282"/>
                  </a:lnTo>
                  <a:lnTo>
                    <a:pt x="932701" y="50251"/>
                  </a:lnTo>
                  <a:lnTo>
                    <a:pt x="944807" y="47674"/>
                  </a:lnTo>
                  <a:lnTo>
                    <a:pt x="957771" y="45956"/>
                  </a:lnTo>
                  <a:lnTo>
                    <a:pt x="985227" y="44047"/>
                  </a:lnTo>
                  <a:lnTo>
                    <a:pt x="1034044" y="42973"/>
                  </a:lnTo>
                  <a:lnTo>
                    <a:pt x="1050297" y="41598"/>
                  </a:lnTo>
                  <a:lnTo>
                    <a:pt x="1066027" y="39459"/>
                  </a:lnTo>
                  <a:lnTo>
                    <a:pt x="1081407" y="36809"/>
                  </a:lnTo>
                  <a:lnTo>
                    <a:pt x="1096555" y="35042"/>
                  </a:lnTo>
                  <a:lnTo>
                    <a:pt x="1126436" y="33079"/>
                  </a:lnTo>
                  <a:lnTo>
                    <a:pt x="1176620" y="31974"/>
                  </a:lnTo>
                  <a:lnTo>
                    <a:pt x="1194288" y="30595"/>
                  </a:lnTo>
                  <a:lnTo>
                    <a:pt x="1212184" y="28452"/>
                  </a:lnTo>
                  <a:lnTo>
                    <a:pt x="1230233" y="25801"/>
                  </a:lnTo>
                  <a:lnTo>
                    <a:pt x="1248383" y="24033"/>
                  </a:lnTo>
                  <a:lnTo>
                    <a:pt x="1284863" y="22069"/>
                  </a:lnTo>
                  <a:lnTo>
                    <a:pt x="1367754" y="20704"/>
                  </a:lnTo>
                  <a:lnTo>
                    <a:pt x="1400723" y="19365"/>
                  </a:lnTo>
                  <a:lnTo>
                    <a:pt x="1414654" y="17296"/>
                  </a:lnTo>
                  <a:lnTo>
                    <a:pt x="1427611" y="14692"/>
                  </a:lnTo>
                  <a:lnTo>
                    <a:pt x="1442367" y="12956"/>
                  </a:lnTo>
                  <a:lnTo>
                    <a:pt x="1475076" y="11028"/>
                  </a:lnTo>
                  <a:lnTo>
                    <a:pt x="1566949" y="9621"/>
                  </a:lnTo>
                  <a:lnTo>
                    <a:pt x="1661219" y="9497"/>
                  </a:lnTo>
                  <a:lnTo>
                    <a:pt x="1676410" y="8270"/>
                  </a:lnTo>
                  <a:lnTo>
                    <a:pt x="1690208" y="6228"/>
                  </a:lnTo>
                  <a:lnTo>
                    <a:pt x="1703077" y="3643"/>
                  </a:lnTo>
                  <a:lnTo>
                    <a:pt x="1717774" y="1920"/>
                  </a:lnTo>
                  <a:lnTo>
                    <a:pt x="1750418" y="5"/>
                  </a:lnTo>
                  <a:lnTo>
                    <a:pt x="1819997" y="0"/>
                  </a:lnTo>
                  <a:lnTo>
                    <a:pt x="1836097" y="1938"/>
                  </a:lnTo>
                  <a:lnTo>
                    <a:pt x="1851723" y="4454"/>
                  </a:lnTo>
                  <a:lnTo>
                    <a:pt x="1868259" y="6131"/>
                  </a:lnTo>
                  <a:lnTo>
                    <a:pt x="1920760" y="8491"/>
                  </a:lnTo>
                  <a:lnTo>
                    <a:pt x="2011587" y="9354"/>
                  </a:lnTo>
                  <a:lnTo>
                    <a:pt x="2027446" y="10621"/>
                  </a:lnTo>
                  <a:lnTo>
                    <a:pt x="2041688" y="12690"/>
                  </a:lnTo>
                  <a:lnTo>
                    <a:pt x="2054854" y="15292"/>
                  </a:lnTo>
                  <a:lnTo>
                    <a:pt x="2068525" y="17027"/>
                  </a:lnTo>
                  <a:lnTo>
                    <a:pt x="2096766" y="18955"/>
                  </a:lnTo>
                  <a:lnTo>
                    <a:pt x="2146026" y="20040"/>
                  </a:lnTo>
                  <a:lnTo>
                    <a:pt x="2161117" y="21416"/>
                  </a:lnTo>
                  <a:lnTo>
                    <a:pt x="2174849" y="23557"/>
                  </a:lnTo>
                  <a:lnTo>
                    <a:pt x="2187674" y="26207"/>
                  </a:lnTo>
                  <a:lnTo>
                    <a:pt x="2202342" y="27974"/>
                  </a:lnTo>
                  <a:lnTo>
                    <a:pt x="2234952" y="29938"/>
                  </a:lnTo>
                  <a:lnTo>
                    <a:pt x="2320608" y="31301"/>
                  </a:lnTo>
                  <a:lnTo>
                    <a:pt x="2470211" y="31505"/>
                  </a:lnTo>
                  <a:lnTo>
                    <a:pt x="2483686" y="30283"/>
                  </a:lnTo>
                  <a:lnTo>
                    <a:pt x="2496340" y="28244"/>
                  </a:lnTo>
                  <a:lnTo>
                    <a:pt x="2508447" y="25662"/>
                  </a:lnTo>
                  <a:lnTo>
                    <a:pt x="2521411" y="23940"/>
                  </a:lnTo>
                  <a:lnTo>
                    <a:pt x="2548868" y="22027"/>
                  </a:lnTo>
                  <a:lnTo>
                    <a:pt x="2629669" y="20699"/>
                  </a:lnTo>
                  <a:lnTo>
                    <a:pt x="2822620" y="20498"/>
                  </a:lnTo>
                  <a:lnTo>
                    <a:pt x="2836082" y="21721"/>
                  </a:lnTo>
                  <a:lnTo>
                    <a:pt x="2848727" y="23760"/>
                  </a:lnTo>
                  <a:lnTo>
                    <a:pt x="2860828" y="26343"/>
                  </a:lnTo>
                  <a:lnTo>
                    <a:pt x="2873789" y="28064"/>
                  </a:lnTo>
                  <a:lnTo>
                    <a:pt x="2901241" y="29978"/>
                  </a:lnTo>
                  <a:lnTo>
                    <a:pt x="2914190" y="31712"/>
                  </a:lnTo>
                  <a:lnTo>
                    <a:pt x="2926493" y="34091"/>
                  </a:lnTo>
                  <a:lnTo>
                    <a:pt x="2938365" y="36901"/>
                  </a:lnTo>
                  <a:lnTo>
                    <a:pt x="2949951" y="39997"/>
                  </a:lnTo>
                  <a:lnTo>
                    <a:pt x="2972612" y="46701"/>
                  </a:lnTo>
                  <a:lnTo>
                    <a:pt x="2994918" y="47233"/>
                  </a:lnTo>
                  <a:lnTo>
                    <a:pt x="3006005" y="45662"/>
                  </a:lnTo>
                  <a:lnTo>
                    <a:pt x="3031375" y="43917"/>
                  </a:lnTo>
                  <a:lnTo>
                    <a:pt x="3072226" y="4252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Freeform 4"/>
            <p:cNvSpPr/>
            <p:nvPr/>
          </p:nvSpPr>
          <p:spPr>
            <a:xfrm>
              <a:off x="2104162" y="3710895"/>
              <a:ext cx="77082" cy="1398470"/>
            </a:xfrm>
            <a:custGeom>
              <a:avLst/>
              <a:gdLst/>
              <a:ahLst/>
              <a:cxnLst/>
              <a:rect l="0" t="0" r="0" b="0"/>
              <a:pathLst>
                <a:path w="77082" h="1398470">
                  <a:moveTo>
                    <a:pt x="0" y="0"/>
                  </a:moveTo>
                  <a:lnTo>
                    <a:pt x="1224" y="33941"/>
                  </a:lnTo>
                  <a:lnTo>
                    <a:pt x="3263" y="44651"/>
                  </a:lnTo>
                  <a:lnTo>
                    <a:pt x="25884" y="136490"/>
                  </a:lnTo>
                  <a:lnTo>
                    <a:pt x="28268" y="152169"/>
                  </a:lnTo>
                  <a:lnTo>
                    <a:pt x="29857" y="168739"/>
                  </a:lnTo>
                  <a:lnTo>
                    <a:pt x="31622" y="203464"/>
                  </a:lnTo>
                  <a:lnTo>
                    <a:pt x="32616" y="256183"/>
                  </a:lnTo>
                  <a:lnTo>
                    <a:pt x="33034" y="530557"/>
                  </a:lnTo>
                  <a:lnTo>
                    <a:pt x="31811" y="545795"/>
                  </a:lnTo>
                  <a:lnTo>
                    <a:pt x="29772" y="560848"/>
                  </a:lnTo>
                  <a:lnTo>
                    <a:pt x="27189" y="575778"/>
                  </a:lnTo>
                  <a:lnTo>
                    <a:pt x="27582" y="608679"/>
                  </a:lnTo>
                  <a:lnTo>
                    <a:pt x="29399" y="626018"/>
                  </a:lnTo>
                  <a:lnTo>
                    <a:pt x="31419" y="658333"/>
                  </a:lnTo>
                  <a:lnTo>
                    <a:pt x="32317" y="690232"/>
                  </a:lnTo>
                  <a:lnTo>
                    <a:pt x="33034" y="976856"/>
                  </a:lnTo>
                  <a:lnTo>
                    <a:pt x="34258" y="992596"/>
                  </a:lnTo>
                  <a:lnTo>
                    <a:pt x="36297" y="1006760"/>
                  </a:lnTo>
                  <a:lnTo>
                    <a:pt x="38880" y="1019873"/>
                  </a:lnTo>
                  <a:lnTo>
                    <a:pt x="40602" y="1033509"/>
                  </a:lnTo>
                  <a:lnTo>
                    <a:pt x="42516" y="1061711"/>
                  </a:lnTo>
                  <a:lnTo>
                    <a:pt x="44249" y="1074859"/>
                  </a:lnTo>
                  <a:lnTo>
                    <a:pt x="46629" y="1087296"/>
                  </a:lnTo>
                  <a:lnTo>
                    <a:pt x="49438" y="1099257"/>
                  </a:lnTo>
                  <a:lnTo>
                    <a:pt x="51312" y="1112125"/>
                  </a:lnTo>
                  <a:lnTo>
                    <a:pt x="53393" y="1139474"/>
                  </a:lnTo>
                  <a:lnTo>
                    <a:pt x="54564" y="1182386"/>
                  </a:lnTo>
                  <a:lnTo>
                    <a:pt x="55952" y="1195685"/>
                  </a:lnTo>
                  <a:lnTo>
                    <a:pt x="58101" y="1208222"/>
                  </a:lnTo>
                  <a:lnTo>
                    <a:pt x="60757" y="1220250"/>
                  </a:lnTo>
                  <a:lnTo>
                    <a:pt x="62528" y="1233163"/>
                  </a:lnTo>
                  <a:lnTo>
                    <a:pt x="64495" y="1260562"/>
                  </a:lnTo>
                  <a:lnTo>
                    <a:pt x="66244" y="1273496"/>
                  </a:lnTo>
                  <a:lnTo>
                    <a:pt x="68633" y="1285789"/>
                  </a:lnTo>
                  <a:lnTo>
                    <a:pt x="71449" y="1297655"/>
                  </a:lnTo>
                  <a:lnTo>
                    <a:pt x="73326" y="1310460"/>
                  </a:lnTo>
                  <a:lnTo>
                    <a:pt x="74578" y="1323891"/>
                  </a:lnTo>
                  <a:lnTo>
                    <a:pt x="77081" y="139846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Freeform 5"/>
            <p:cNvSpPr/>
            <p:nvPr/>
          </p:nvSpPr>
          <p:spPr>
            <a:xfrm>
              <a:off x="1146156" y="4327678"/>
              <a:ext cx="991042" cy="32901"/>
            </a:xfrm>
            <a:custGeom>
              <a:avLst/>
              <a:gdLst/>
              <a:ahLst/>
              <a:cxnLst/>
              <a:rect l="0" t="0" r="0" b="0"/>
              <a:pathLst>
                <a:path w="991042" h="32901">
                  <a:moveTo>
                    <a:pt x="991041" y="10876"/>
                  </a:moveTo>
                  <a:lnTo>
                    <a:pt x="973504" y="5031"/>
                  </a:lnTo>
                  <a:lnTo>
                    <a:pt x="963444" y="3309"/>
                  </a:lnTo>
                  <a:lnTo>
                    <a:pt x="951843" y="2161"/>
                  </a:lnTo>
                  <a:lnTo>
                    <a:pt x="939215" y="1396"/>
                  </a:lnTo>
                  <a:lnTo>
                    <a:pt x="912134" y="546"/>
                  </a:lnTo>
                  <a:lnTo>
                    <a:pt x="854871" y="0"/>
                  </a:lnTo>
                  <a:lnTo>
                    <a:pt x="841532" y="1178"/>
                  </a:lnTo>
                  <a:lnTo>
                    <a:pt x="828970" y="3187"/>
                  </a:lnTo>
                  <a:lnTo>
                    <a:pt x="816924" y="5750"/>
                  </a:lnTo>
                  <a:lnTo>
                    <a:pt x="803999" y="7459"/>
                  </a:lnTo>
                  <a:lnTo>
                    <a:pt x="790489" y="8598"/>
                  </a:lnTo>
                  <a:lnTo>
                    <a:pt x="776588" y="9358"/>
                  </a:lnTo>
                  <a:lnTo>
                    <a:pt x="762427" y="11087"/>
                  </a:lnTo>
                  <a:lnTo>
                    <a:pt x="748092" y="13464"/>
                  </a:lnTo>
                  <a:lnTo>
                    <a:pt x="733641" y="16272"/>
                  </a:lnTo>
                  <a:lnTo>
                    <a:pt x="719114" y="18144"/>
                  </a:lnTo>
                  <a:lnTo>
                    <a:pt x="704534" y="19392"/>
                  </a:lnTo>
                  <a:lnTo>
                    <a:pt x="689921" y="20224"/>
                  </a:lnTo>
                  <a:lnTo>
                    <a:pt x="657370" y="21149"/>
                  </a:lnTo>
                  <a:lnTo>
                    <a:pt x="592473" y="21742"/>
                  </a:lnTo>
                  <a:lnTo>
                    <a:pt x="578508" y="20567"/>
                  </a:lnTo>
                  <a:lnTo>
                    <a:pt x="565527" y="18560"/>
                  </a:lnTo>
                  <a:lnTo>
                    <a:pt x="553203" y="15999"/>
                  </a:lnTo>
                  <a:lnTo>
                    <a:pt x="540093" y="14292"/>
                  </a:lnTo>
                  <a:lnTo>
                    <a:pt x="526459" y="13153"/>
                  </a:lnTo>
                  <a:lnTo>
                    <a:pt x="512476" y="12394"/>
                  </a:lnTo>
                  <a:lnTo>
                    <a:pt x="483888" y="11551"/>
                  </a:lnTo>
                  <a:lnTo>
                    <a:pt x="396362" y="10936"/>
                  </a:lnTo>
                  <a:lnTo>
                    <a:pt x="381698" y="10916"/>
                  </a:lnTo>
                  <a:lnTo>
                    <a:pt x="368252" y="12126"/>
                  </a:lnTo>
                  <a:lnTo>
                    <a:pt x="355617" y="14157"/>
                  </a:lnTo>
                  <a:lnTo>
                    <a:pt x="343523" y="16734"/>
                  </a:lnTo>
                  <a:lnTo>
                    <a:pt x="330566" y="18452"/>
                  </a:lnTo>
                  <a:lnTo>
                    <a:pt x="317035" y="19598"/>
                  </a:lnTo>
                  <a:lnTo>
                    <a:pt x="303119" y="20361"/>
                  </a:lnTo>
                  <a:lnTo>
                    <a:pt x="274608" y="21210"/>
                  </a:lnTo>
                  <a:lnTo>
                    <a:pt x="216426" y="21754"/>
                  </a:lnTo>
                  <a:lnTo>
                    <a:pt x="203013" y="23022"/>
                  </a:lnTo>
                  <a:lnTo>
                    <a:pt x="190400" y="25091"/>
                  </a:lnTo>
                  <a:lnTo>
                    <a:pt x="178320" y="27694"/>
                  </a:lnTo>
                  <a:lnTo>
                    <a:pt x="165374" y="29429"/>
                  </a:lnTo>
                  <a:lnTo>
                    <a:pt x="151848" y="30586"/>
                  </a:lnTo>
                  <a:lnTo>
                    <a:pt x="137938" y="31357"/>
                  </a:lnTo>
                  <a:lnTo>
                    <a:pt x="109430" y="32214"/>
                  </a:lnTo>
                  <a:lnTo>
                    <a:pt x="81670" y="31371"/>
                  </a:lnTo>
                  <a:lnTo>
                    <a:pt x="69129" y="29434"/>
                  </a:lnTo>
                  <a:lnTo>
                    <a:pt x="57098" y="26918"/>
                  </a:lnTo>
                  <a:lnTo>
                    <a:pt x="33941" y="27387"/>
                  </a:lnTo>
                  <a:lnTo>
                    <a:pt x="0" y="329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Freeform 6"/>
            <p:cNvSpPr/>
            <p:nvPr/>
          </p:nvSpPr>
          <p:spPr>
            <a:xfrm>
              <a:off x="1256272" y="3964161"/>
              <a:ext cx="22024" cy="341360"/>
            </a:xfrm>
            <a:custGeom>
              <a:avLst/>
              <a:gdLst/>
              <a:ahLst/>
              <a:cxnLst/>
              <a:rect l="0" t="0" r="0" b="0"/>
              <a:pathLst>
                <a:path w="22024" h="341360">
                  <a:moveTo>
                    <a:pt x="22023" y="0"/>
                  </a:moveTo>
                  <a:lnTo>
                    <a:pt x="16177" y="23383"/>
                  </a:lnTo>
                  <a:lnTo>
                    <a:pt x="14455" y="36388"/>
                  </a:lnTo>
                  <a:lnTo>
                    <a:pt x="13307" y="51176"/>
                  </a:lnTo>
                  <a:lnTo>
                    <a:pt x="12542" y="67152"/>
                  </a:lnTo>
                  <a:lnTo>
                    <a:pt x="11692" y="101217"/>
                  </a:lnTo>
                  <a:lnTo>
                    <a:pt x="11023" y="256782"/>
                  </a:lnTo>
                  <a:lnTo>
                    <a:pt x="9796" y="271516"/>
                  </a:lnTo>
                  <a:lnTo>
                    <a:pt x="0" y="34135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Freeform 7"/>
            <p:cNvSpPr/>
            <p:nvPr/>
          </p:nvSpPr>
          <p:spPr>
            <a:xfrm>
              <a:off x="1168179" y="4140346"/>
              <a:ext cx="220232" cy="55059"/>
            </a:xfrm>
            <a:custGeom>
              <a:avLst/>
              <a:gdLst/>
              <a:ahLst/>
              <a:cxnLst/>
              <a:rect l="0" t="0" r="0" b="0"/>
              <a:pathLst>
                <a:path w="220232" h="55059">
                  <a:moveTo>
                    <a:pt x="0" y="0"/>
                  </a:moveTo>
                  <a:lnTo>
                    <a:pt x="11692" y="11692"/>
                  </a:lnTo>
                  <a:lnTo>
                    <a:pt x="20030" y="15136"/>
                  </a:lnTo>
                  <a:lnTo>
                    <a:pt x="30482" y="17431"/>
                  </a:lnTo>
                  <a:lnTo>
                    <a:pt x="42345" y="18962"/>
                  </a:lnTo>
                  <a:lnTo>
                    <a:pt x="55147" y="21206"/>
                  </a:lnTo>
                  <a:lnTo>
                    <a:pt x="68576" y="23925"/>
                  </a:lnTo>
                  <a:lnTo>
                    <a:pt x="96548" y="30210"/>
                  </a:lnTo>
                  <a:lnTo>
                    <a:pt x="125293" y="37081"/>
                  </a:lnTo>
                  <a:lnTo>
                    <a:pt x="139810" y="39403"/>
                  </a:lnTo>
                  <a:lnTo>
                    <a:pt x="154382" y="40951"/>
                  </a:lnTo>
                  <a:lnTo>
                    <a:pt x="220231" y="5505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reeform 8"/>
            <p:cNvSpPr/>
            <p:nvPr/>
          </p:nvSpPr>
          <p:spPr>
            <a:xfrm>
              <a:off x="1410434" y="4096330"/>
              <a:ext cx="132352" cy="154133"/>
            </a:xfrm>
            <a:custGeom>
              <a:avLst/>
              <a:gdLst/>
              <a:ahLst/>
              <a:cxnLst/>
              <a:rect l="0" t="0" r="0" b="0"/>
              <a:pathLst>
                <a:path w="132352" h="154133">
                  <a:moveTo>
                    <a:pt x="0" y="99074"/>
                  </a:moveTo>
                  <a:lnTo>
                    <a:pt x="29228" y="99074"/>
                  </a:lnTo>
                  <a:lnTo>
                    <a:pt x="41508" y="97851"/>
                  </a:lnTo>
                  <a:lnTo>
                    <a:pt x="53366" y="95812"/>
                  </a:lnTo>
                  <a:lnTo>
                    <a:pt x="64941" y="93229"/>
                  </a:lnTo>
                  <a:lnTo>
                    <a:pt x="76329" y="90283"/>
                  </a:lnTo>
                  <a:lnTo>
                    <a:pt x="87591" y="87096"/>
                  </a:lnTo>
                  <a:lnTo>
                    <a:pt x="98770" y="83748"/>
                  </a:lnTo>
                  <a:lnTo>
                    <a:pt x="108669" y="79069"/>
                  </a:lnTo>
                  <a:lnTo>
                    <a:pt x="117716" y="73502"/>
                  </a:lnTo>
                  <a:lnTo>
                    <a:pt x="126194" y="67344"/>
                  </a:lnTo>
                  <a:lnTo>
                    <a:pt x="130622" y="58345"/>
                  </a:lnTo>
                  <a:lnTo>
                    <a:pt x="132351" y="47451"/>
                  </a:lnTo>
                  <a:lnTo>
                    <a:pt x="132280" y="35294"/>
                  </a:lnTo>
                  <a:lnTo>
                    <a:pt x="129786" y="24743"/>
                  </a:lnTo>
                  <a:lnTo>
                    <a:pt x="125676" y="15262"/>
                  </a:lnTo>
                  <a:lnTo>
                    <a:pt x="120489" y="6494"/>
                  </a:lnTo>
                  <a:lnTo>
                    <a:pt x="113361" y="1872"/>
                  </a:lnTo>
                  <a:lnTo>
                    <a:pt x="104938" y="15"/>
                  </a:lnTo>
                  <a:lnTo>
                    <a:pt x="95652" y="0"/>
                  </a:lnTo>
                  <a:lnTo>
                    <a:pt x="85791" y="2437"/>
                  </a:lnTo>
                  <a:lnTo>
                    <a:pt x="75547" y="6509"/>
                  </a:lnTo>
                  <a:lnTo>
                    <a:pt x="65046" y="11670"/>
                  </a:lnTo>
                  <a:lnTo>
                    <a:pt x="56823" y="18782"/>
                  </a:lnTo>
                  <a:lnTo>
                    <a:pt x="50117" y="27193"/>
                  </a:lnTo>
                  <a:lnTo>
                    <a:pt x="44423" y="36472"/>
                  </a:lnTo>
                  <a:lnTo>
                    <a:pt x="40626" y="47551"/>
                  </a:lnTo>
                  <a:lnTo>
                    <a:pt x="38096" y="59832"/>
                  </a:lnTo>
                  <a:lnTo>
                    <a:pt x="36409" y="72913"/>
                  </a:lnTo>
                  <a:lnTo>
                    <a:pt x="37731" y="84080"/>
                  </a:lnTo>
                  <a:lnTo>
                    <a:pt x="41059" y="93972"/>
                  </a:lnTo>
                  <a:lnTo>
                    <a:pt x="45725" y="103014"/>
                  </a:lnTo>
                  <a:lnTo>
                    <a:pt x="51283" y="111489"/>
                  </a:lnTo>
                  <a:lnTo>
                    <a:pt x="57435" y="119586"/>
                  </a:lnTo>
                  <a:lnTo>
                    <a:pt x="63984" y="127431"/>
                  </a:lnTo>
                  <a:lnTo>
                    <a:pt x="72020" y="133884"/>
                  </a:lnTo>
                  <a:lnTo>
                    <a:pt x="81048" y="139410"/>
                  </a:lnTo>
                  <a:lnTo>
                    <a:pt x="110115" y="15413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Freeform 9"/>
            <p:cNvSpPr/>
            <p:nvPr/>
          </p:nvSpPr>
          <p:spPr>
            <a:xfrm>
              <a:off x="1612075" y="4039772"/>
              <a:ext cx="139718" cy="199679"/>
            </a:xfrm>
            <a:custGeom>
              <a:avLst/>
              <a:gdLst/>
              <a:ahLst/>
              <a:cxnLst/>
              <a:rect l="0" t="0" r="0" b="0"/>
              <a:pathLst>
                <a:path w="139718" h="199679">
                  <a:moveTo>
                    <a:pt x="29601" y="67540"/>
                  </a:moveTo>
                  <a:lnTo>
                    <a:pt x="66363" y="177825"/>
                  </a:lnTo>
                  <a:lnTo>
                    <a:pt x="65121" y="182662"/>
                  </a:lnTo>
                  <a:lnTo>
                    <a:pt x="60622" y="183441"/>
                  </a:lnTo>
                  <a:lnTo>
                    <a:pt x="53952" y="181512"/>
                  </a:lnTo>
                  <a:lnTo>
                    <a:pt x="47059" y="176556"/>
                  </a:lnTo>
                  <a:lnTo>
                    <a:pt x="40016" y="169581"/>
                  </a:lnTo>
                  <a:lnTo>
                    <a:pt x="32874" y="161261"/>
                  </a:lnTo>
                  <a:lnTo>
                    <a:pt x="28113" y="150820"/>
                  </a:lnTo>
                  <a:lnTo>
                    <a:pt x="24939" y="138966"/>
                  </a:lnTo>
                  <a:lnTo>
                    <a:pt x="22822" y="126169"/>
                  </a:lnTo>
                  <a:lnTo>
                    <a:pt x="18964" y="113967"/>
                  </a:lnTo>
                  <a:lnTo>
                    <a:pt x="13946" y="102162"/>
                  </a:lnTo>
                  <a:lnTo>
                    <a:pt x="8153" y="90621"/>
                  </a:lnTo>
                  <a:lnTo>
                    <a:pt x="4291" y="78033"/>
                  </a:lnTo>
                  <a:lnTo>
                    <a:pt x="1716" y="64748"/>
                  </a:lnTo>
                  <a:lnTo>
                    <a:pt x="0" y="50996"/>
                  </a:lnTo>
                  <a:lnTo>
                    <a:pt x="1302" y="39382"/>
                  </a:lnTo>
                  <a:lnTo>
                    <a:pt x="4618" y="29192"/>
                  </a:lnTo>
                  <a:lnTo>
                    <a:pt x="9275" y="19951"/>
                  </a:lnTo>
                  <a:lnTo>
                    <a:pt x="16051" y="12567"/>
                  </a:lnTo>
                  <a:lnTo>
                    <a:pt x="24238" y="6421"/>
                  </a:lnTo>
                  <a:lnTo>
                    <a:pt x="33367" y="1100"/>
                  </a:lnTo>
                  <a:lnTo>
                    <a:pt x="41900" y="0"/>
                  </a:lnTo>
                  <a:lnTo>
                    <a:pt x="50035" y="1714"/>
                  </a:lnTo>
                  <a:lnTo>
                    <a:pt x="57906" y="5303"/>
                  </a:lnTo>
                  <a:lnTo>
                    <a:pt x="65600" y="10143"/>
                  </a:lnTo>
                  <a:lnTo>
                    <a:pt x="73177" y="15817"/>
                  </a:lnTo>
                  <a:lnTo>
                    <a:pt x="80675" y="22046"/>
                  </a:lnTo>
                  <a:lnTo>
                    <a:pt x="86897" y="29870"/>
                  </a:lnTo>
                  <a:lnTo>
                    <a:pt x="92269" y="38756"/>
                  </a:lnTo>
                  <a:lnTo>
                    <a:pt x="97073" y="48350"/>
                  </a:lnTo>
                  <a:lnTo>
                    <a:pt x="99053" y="58417"/>
                  </a:lnTo>
                  <a:lnTo>
                    <a:pt x="99149" y="68799"/>
                  </a:lnTo>
                  <a:lnTo>
                    <a:pt x="97989" y="79391"/>
                  </a:lnTo>
                  <a:lnTo>
                    <a:pt x="97217" y="91346"/>
                  </a:lnTo>
                  <a:lnTo>
                    <a:pt x="96702" y="104210"/>
                  </a:lnTo>
                  <a:lnTo>
                    <a:pt x="96129" y="131554"/>
                  </a:lnTo>
                  <a:lnTo>
                    <a:pt x="95875" y="160021"/>
                  </a:lnTo>
                  <a:lnTo>
                    <a:pt x="99477" y="170793"/>
                  </a:lnTo>
                  <a:lnTo>
                    <a:pt x="105549" y="179198"/>
                  </a:lnTo>
                  <a:lnTo>
                    <a:pt x="139717" y="19967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Freeform 10"/>
            <p:cNvSpPr/>
            <p:nvPr/>
          </p:nvSpPr>
          <p:spPr>
            <a:xfrm>
              <a:off x="1802520" y="4077971"/>
              <a:ext cx="202539" cy="172492"/>
            </a:xfrm>
            <a:custGeom>
              <a:avLst/>
              <a:gdLst/>
              <a:ahLst/>
              <a:cxnLst/>
              <a:rect l="0" t="0" r="0" b="0"/>
              <a:pathLst>
                <a:path w="202539" h="172492">
                  <a:moveTo>
                    <a:pt x="15341" y="18329"/>
                  </a:moveTo>
                  <a:lnTo>
                    <a:pt x="21187" y="47558"/>
                  </a:lnTo>
                  <a:lnTo>
                    <a:pt x="22909" y="61062"/>
                  </a:lnTo>
                  <a:lnTo>
                    <a:pt x="24057" y="74958"/>
                  </a:lnTo>
                  <a:lnTo>
                    <a:pt x="24822" y="89116"/>
                  </a:lnTo>
                  <a:lnTo>
                    <a:pt x="25673" y="117899"/>
                  </a:lnTo>
                  <a:lnTo>
                    <a:pt x="25899" y="132426"/>
                  </a:lnTo>
                  <a:lnTo>
                    <a:pt x="23604" y="138440"/>
                  </a:lnTo>
                  <a:lnTo>
                    <a:pt x="19626" y="138778"/>
                  </a:lnTo>
                  <a:lnTo>
                    <a:pt x="14527" y="135334"/>
                  </a:lnTo>
                  <a:lnTo>
                    <a:pt x="9905" y="128143"/>
                  </a:lnTo>
                  <a:lnTo>
                    <a:pt x="5599" y="118456"/>
                  </a:lnTo>
                  <a:lnTo>
                    <a:pt x="1506" y="107103"/>
                  </a:lnTo>
                  <a:lnTo>
                    <a:pt x="0" y="95864"/>
                  </a:lnTo>
                  <a:lnTo>
                    <a:pt x="220" y="84702"/>
                  </a:lnTo>
                  <a:lnTo>
                    <a:pt x="1590" y="73589"/>
                  </a:lnTo>
                  <a:lnTo>
                    <a:pt x="3727" y="61287"/>
                  </a:lnTo>
                  <a:lnTo>
                    <a:pt x="6375" y="48191"/>
                  </a:lnTo>
                  <a:lnTo>
                    <a:pt x="9364" y="34567"/>
                  </a:lnTo>
                  <a:lnTo>
                    <a:pt x="13803" y="23037"/>
                  </a:lnTo>
                  <a:lnTo>
                    <a:pt x="19210" y="12903"/>
                  </a:lnTo>
                  <a:lnTo>
                    <a:pt x="25262" y="3700"/>
                  </a:lnTo>
                  <a:lnTo>
                    <a:pt x="31743" y="12"/>
                  </a:lnTo>
                  <a:lnTo>
                    <a:pt x="38511" y="0"/>
                  </a:lnTo>
                  <a:lnTo>
                    <a:pt x="45470" y="2439"/>
                  </a:lnTo>
                  <a:lnTo>
                    <a:pt x="51332" y="7736"/>
                  </a:lnTo>
                  <a:lnTo>
                    <a:pt x="56464" y="14937"/>
                  </a:lnTo>
                  <a:lnTo>
                    <a:pt x="61110" y="23409"/>
                  </a:lnTo>
                  <a:lnTo>
                    <a:pt x="66653" y="32727"/>
                  </a:lnTo>
                  <a:lnTo>
                    <a:pt x="79338" y="52869"/>
                  </a:lnTo>
                  <a:lnTo>
                    <a:pt x="83699" y="64602"/>
                  </a:lnTo>
                  <a:lnTo>
                    <a:pt x="86607" y="77319"/>
                  </a:lnTo>
                  <a:lnTo>
                    <a:pt x="88545" y="90690"/>
                  </a:lnTo>
                  <a:lnTo>
                    <a:pt x="88614" y="103275"/>
                  </a:lnTo>
                  <a:lnTo>
                    <a:pt x="87437" y="115336"/>
                  </a:lnTo>
                  <a:lnTo>
                    <a:pt x="85428" y="127047"/>
                  </a:lnTo>
                  <a:lnTo>
                    <a:pt x="82865" y="131183"/>
                  </a:lnTo>
                  <a:lnTo>
                    <a:pt x="79934" y="130270"/>
                  </a:lnTo>
                  <a:lnTo>
                    <a:pt x="76755" y="125992"/>
                  </a:lnTo>
                  <a:lnTo>
                    <a:pt x="75860" y="119468"/>
                  </a:lnTo>
                  <a:lnTo>
                    <a:pt x="76487" y="111449"/>
                  </a:lnTo>
                  <a:lnTo>
                    <a:pt x="78128" y="102432"/>
                  </a:lnTo>
                  <a:lnTo>
                    <a:pt x="80446" y="91527"/>
                  </a:lnTo>
                  <a:lnTo>
                    <a:pt x="86284" y="66359"/>
                  </a:lnTo>
                  <a:lnTo>
                    <a:pt x="89554" y="54020"/>
                  </a:lnTo>
                  <a:lnTo>
                    <a:pt x="96449" y="30521"/>
                  </a:lnTo>
                  <a:lnTo>
                    <a:pt x="102448" y="21563"/>
                  </a:lnTo>
                  <a:lnTo>
                    <a:pt x="110118" y="14367"/>
                  </a:lnTo>
                  <a:lnTo>
                    <a:pt x="118901" y="8347"/>
                  </a:lnTo>
                  <a:lnTo>
                    <a:pt x="128428" y="6780"/>
                  </a:lnTo>
                  <a:lnTo>
                    <a:pt x="138449" y="8183"/>
                  </a:lnTo>
                  <a:lnTo>
                    <a:pt x="148800" y="11565"/>
                  </a:lnTo>
                  <a:lnTo>
                    <a:pt x="156925" y="17491"/>
                  </a:lnTo>
                  <a:lnTo>
                    <a:pt x="163565" y="25111"/>
                  </a:lnTo>
                  <a:lnTo>
                    <a:pt x="169215" y="33862"/>
                  </a:lnTo>
                  <a:lnTo>
                    <a:pt x="174205" y="43366"/>
                  </a:lnTo>
                  <a:lnTo>
                    <a:pt x="178755" y="53373"/>
                  </a:lnTo>
                  <a:lnTo>
                    <a:pt x="183012" y="63715"/>
                  </a:lnTo>
                  <a:lnTo>
                    <a:pt x="185850" y="76727"/>
                  </a:lnTo>
                  <a:lnTo>
                    <a:pt x="187742" y="91519"/>
                  </a:lnTo>
                  <a:lnTo>
                    <a:pt x="189004" y="107499"/>
                  </a:lnTo>
                  <a:lnTo>
                    <a:pt x="191068" y="121822"/>
                  </a:lnTo>
                  <a:lnTo>
                    <a:pt x="193668" y="135041"/>
                  </a:lnTo>
                  <a:lnTo>
                    <a:pt x="202538" y="17249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Freeform 11"/>
            <p:cNvSpPr/>
            <p:nvPr/>
          </p:nvSpPr>
          <p:spPr>
            <a:xfrm>
              <a:off x="2013897" y="4013374"/>
              <a:ext cx="103143" cy="215066"/>
            </a:xfrm>
            <a:custGeom>
              <a:avLst/>
              <a:gdLst/>
              <a:ahLst/>
              <a:cxnLst/>
              <a:rect l="0" t="0" r="0" b="0"/>
              <a:pathLst>
                <a:path w="103143" h="215066">
                  <a:moveTo>
                    <a:pt x="57230" y="5845"/>
                  </a:moveTo>
                  <a:lnTo>
                    <a:pt x="39693" y="0"/>
                  </a:lnTo>
                  <a:lnTo>
                    <a:pt x="32080" y="725"/>
                  </a:lnTo>
                  <a:lnTo>
                    <a:pt x="24558" y="3655"/>
                  </a:lnTo>
                  <a:lnTo>
                    <a:pt x="17096" y="8056"/>
                  </a:lnTo>
                  <a:lnTo>
                    <a:pt x="10898" y="14660"/>
                  </a:lnTo>
                  <a:lnTo>
                    <a:pt x="5543" y="22733"/>
                  </a:lnTo>
                  <a:lnTo>
                    <a:pt x="749" y="31786"/>
                  </a:lnTo>
                  <a:lnTo>
                    <a:pt x="0" y="40268"/>
                  </a:lnTo>
                  <a:lnTo>
                    <a:pt x="1948" y="48370"/>
                  </a:lnTo>
                  <a:lnTo>
                    <a:pt x="5693" y="56218"/>
                  </a:lnTo>
                  <a:lnTo>
                    <a:pt x="11861" y="63897"/>
                  </a:lnTo>
                  <a:lnTo>
                    <a:pt x="19643" y="71463"/>
                  </a:lnTo>
                  <a:lnTo>
                    <a:pt x="28501" y="78955"/>
                  </a:lnTo>
                  <a:lnTo>
                    <a:pt x="38078" y="86396"/>
                  </a:lnTo>
                  <a:lnTo>
                    <a:pt x="48132" y="93804"/>
                  </a:lnTo>
                  <a:lnTo>
                    <a:pt x="58506" y="101189"/>
                  </a:lnTo>
                  <a:lnTo>
                    <a:pt x="67869" y="108560"/>
                  </a:lnTo>
                  <a:lnTo>
                    <a:pt x="76558" y="115922"/>
                  </a:lnTo>
                  <a:lnTo>
                    <a:pt x="84797" y="123276"/>
                  </a:lnTo>
                  <a:lnTo>
                    <a:pt x="91514" y="131849"/>
                  </a:lnTo>
                  <a:lnTo>
                    <a:pt x="97215" y="141235"/>
                  </a:lnTo>
                  <a:lnTo>
                    <a:pt x="102239" y="151163"/>
                  </a:lnTo>
                  <a:lnTo>
                    <a:pt x="103142" y="160228"/>
                  </a:lnTo>
                  <a:lnTo>
                    <a:pt x="101297" y="168719"/>
                  </a:lnTo>
                  <a:lnTo>
                    <a:pt x="97619" y="176827"/>
                  </a:lnTo>
                  <a:lnTo>
                    <a:pt x="92721" y="184679"/>
                  </a:lnTo>
                  <a:lnTo>
                    <a:pt x="87008" y="192361"/>
                  </a:lnTo>
                  <a:lnTo>
                    <a:pt x="57230" y="21506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Freeform 12"/>
            <p:cNvSpPr/>
            <p:nvPr/>
          </p:nvSpPr>
          <p:spPr>
            <a:xfrm>
              <a:off x="1487515" y="4459682"/>
              <a:ext cx="11012" cy="165174"/>
            </a:xfrm>
            <a:custGeom>
              <a:avLst/>
              <a:gdLst/>
              <a:ahLst/>
              <a:cxnLst/>
              <a:rect l="0" t="0" r="0" b="0"/>
              <a:pathLst>
                <a:path w="11012" h="165174">
                  <a:moveTo>
                    <a:pt x="0" y="0"/>
                  </a:moveTo>
                  <a:lnTo>
                    <a:pt x="0" y="103538"/>
                  </a:lnTo>
                  <a:lnTo>
                    <a:pt x="1223" y="116742"/>
                  </a:lnTo>
                  <a:lnTo>
                    <a:pt x="3262" y="129215"/>
                  </a:lnTo>
                  <a:lnTo>
                    <a:pt x="11011" y="16517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 13"/>
            <p:cNvSpPr/>
            <p:nvPr/>
          </p:nvSpPr>
          <p:spPr>
            <a:xfrm>
              <a:off x="1630665" y="4437658"/>
              <a:ext cx="11012" cy="176186"/>
            </a:xfrm>
            <a:custGeom>
              <a:avLst/>
              <a:gdLst/>
              <a:ahLst/>
              <a:cxnLst/>
              <a:rect l="0" t="0" r="0" b="0"/>
              <a:pathLst>
                <a:path w="11012" h="176186">
                  <a:moveTo>
                    <a:pt x="11011" y="0"/>
                  </a:moveTo>
                  <a:lnTo>
                    <a:pt x="11011" y="61307"/>
                  </a:lnTo>
                  <a:lnTo>
                    <a:pt x="9788" y="73906"/>
                  </a:lnTo>
                  <a:lnTo>
                    <a:pt x="7749" y="85976"/>
                  </a:lnTo>
                  <a:lnTo>
                    <a:pt x="5166" y="97693"/>
                  </a:lnTo>
                  <a:lnTo>
                    <a:pt x="3444" y="110399"/>
                  </a:lnTo>
                  <a:lnTo>
                    <a:pt x="2296" y="123763"/>
                  </a:lnTo>
                  <a:lnTo>
                    <a:pt x="0" y="17618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 14"/>
            <p:cNvSpPr/>
            <p:nvPr/>
          </p:nvSpPr>
          <p:spPr>
            <a:xfrm>
              <a:off x="1476503" y="4712947"/>
              <a:ext cx="253267" cy="154425"/>
            </a:xfrm>
            <a:custGeom>
              <a:avLst/>
              <a:gdLst/>
              <a:ahLst/>
              <a:cxnLst/>
              <a:rect l="0" t="0" r="0" b="0"/>
              <a:pathLst>
                <a:path w="253267" h="154425">
                  <a:moveTo>
                    <a:pt x="0" y="0"/>
                  </a:moveTo>
                  <a:lnTo>
                    <a:pt x="5846" y="23383"/>
                  </a:lnTo>
                  <a:lnTo>
                    <a:pt x="8791" y="33941"/>
                  </a:lnTo>
                  <a:lnTo>
                    <a:pt x="15327" y="55461"/>
                  </a:lnTo>
                  <a:lnTo>
                    <a:pt x="21229" y="66338"/>
                  </a:lnTo>
                  <a:lnTo>
                    <a:pt x="28835" y="77260"/>
                  </a:lnTo>
                  <a:lnTo>
                    <a:pt x="37576" y="88212"/>
                  </a:lnTo>
                  <a:lnTo>
                    <a:pt x="47074" y="99184"/>
                  </a:lnTo>
                  <a:lnTo>
                    <a:pt x="57076" y="110169"/>
                  </a:lnTo>
                  <a:lnTo>
                    <a:pt x="67415" y="121163"/>
                  </a:lnTo>
                  <a:lnTo>
                    <a:pt x="79201" y="130939"/>
                  </a:lnTo>
                  <a:lnTo>
                    <a:pt x="91953" y="139904"/>
                  </a:lnTo>
                  <a:lnTo>
                    <a:pt x="105348" y="148327"/>
                  </a:lnTo>
                  <a:lnTo>
                    <a:pt x="117949" y="152719"/>
                  </a:lnTo>
                  <a:lnTo>
                    <a:pt x="130020" y="154424"/>
                  </a:lnTo>
                  <a:lnTo>
                    <a:pt x="141738" y="154337"/>
                  </a:lnTo>
                  <a:lnTo>
                    <a:pt x="153220" y="153055"/>
                  </a:lnTo>
                  <a:lnTo>
                    <a:pt x="164546" y="150977"/>
                  </a:lnTo>
                  <a:lnTo>
                    <a:pt x="175766" y="148369"/>
                  </a:lnTo>
                  <a:lnTo>
                    <a:pt x="185694" y="144182"/>
                  </a:lnTo>
                  <a:lnTo>
                    <a:pt x="194760" y="138944"/>
                  </a:lnTo>
                  <a:lnTo>
                    <a:pt x="203250" y="133006"/>
                  </a:lnTo>
                  <a:lnTo>
                    <a:pt x="210134" y="125376"/>
                  </a:lnTo>
                  <a:lnTo>
                    <a:pt x="215947" y="116619"/>
                  </a:lnTo>
                  <a:lnTo>
                    <a:pt x="221046" y="107110"/>
                  </a:lnTo>
                  <a:lnTo>
                    <a:pt x="225668" y="97100"/>
                  </a:lnTo>
                  <a:lnTo>
                    <a:pt x="229973" y="86757"/>
                  </a:lnTo>
                  <a:lnTo>
                    <a:pt x="234067" y="76191"/>
                  </a:lnTo>
                  <a:lnTo>
                    <a:pt x="241878" y="54663"/>
                  </a:lnTo>
                  <a:lnTo>
                    <a:pt x="253266" y="1101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7" name="Freeform 16"/>
          <p:cNvSpPr/>
          <p:nvPr/>
        </p:nvSpPr>
        <p:spPr>
          <a:xfrm>
            <a:off x="2599682" y="3710895"/>
            <a:ext cx="165175" cy="1376447"/>
          </a:xfrm>
          <a:custGeom>
            <a:avLst/>
            <a:gdLst/>
            <a:ahLst/>
            <a:cxnLst/>
            <a:rect l="0" t="0" r="0" b="0"/>
            <a:pathLst>
              <a:path w="165175" h="1376447">
                <a:moveTo>
                  <a:pt x="0" y="0"/>
                </a:moveTo>
                <a:lnTo>
                  <a:pt x="1224" y="33941"/>
                </a:lnTo>
                <a:lnTo>
                  <a:pt x="5846" y="55461"/>
                </a:lnTo>
                <a:lnTo>
                  <a:pt x="11215" y="106752"/>
                </a:lnTo>
                <a:lnTo>
                  <a:pt x="13594" y="118885"/>
                </a:lnTo>
                <a:lnTo>
                  <a:pt x="18277" y="144601"/>
                </a:lnTo>
                <a:lnTo>
                  <a:pt x="20358" y="176422"/>
                </a:lnTo>
                <a:lnTo>
                  <a:pt x="24546" y="204431"/>
                </a:lnTo>
                <a:lnTo>
                  <a:pt x="29262" y="230339"/>
                </a:lnTo>
                <a:lnTo>
                  <a:pt x="31917" y="272439"/>
                </a:lnTo>
                <a:lnTo>
                  <a:pt x="32538" y="301347"/>
                </a:lnTo>
                <a:lnTo>
                  <a:pt x="36077" y="333772"/>
                </a:lnTo>
                <a:lnTo>
                  <a:pt x="38733" y="350983"/>
                </a:lnTo>
                <a:lnTo>
                  <a:pt x="41728" y="367351"/>
                </a:lnTo>
                <a:lnTo>
                  <a:pt x="48318" y="398589"/>
                </a:lnTo>
                <a:lnTo>
                  <a:pt x="52062" y="428785"/>
                </a:lnTo>
                <a:lnTo>
                  <a:pt x="54950" y="457296"/>
                </a:lnTo>
                <a:lnTo>
                  <a:pt x="57433" y="470038"/>
                </a:lnTo>
                <a:lnTo>
                  <a:pt x="62231" y="495207"/>
                </a:lnTo>
                <a:lnTo>
                  <a:pt x="66156" y="535667"/>
                </a:lnTo>
                <a:lnTo>
                  <a:pt x="68574" y="547979"/>
                </a:lnTo>
                <a:lnTo>
                  <a:pt x="71410" y="559857"/>
                </a:lnTo>
                <a:lnTo>
                  <a:pt x="81246" y="605803"/>
                </a:lnTo>
                <a:lnTo>
                  <a:pt x="85050" y="637114"/>
                </a:lnTo>
                <a:lnTo>
                  <a:pt x="87964" y="667343"/>
                </a:lnTo>
                <a:lnTo>
                  <a:pt x="90454" y="682256"/>
                </a:lnTo>
                <a:lnTo>
                  <a:pt x="93337" y="697092"/>
                </a:lnTo>
                <a:lnTo>
                  <a:pt x="96483" y="710653"/>
                </a:lnTo>
                <a:lnTo>
                  <a:pt x="99804" y="723364"/>
                </a:lnTo>
                <a:lnTo>
                  <a:pt x="103241" y="735509"/>
                </a:lnTo>
                <a:lnTo>
                  <a:pt x="108079" y="775984"/>
                </a:lnTo>
                <a:lnTo>
                  <a:pt x="112473" y="801250"/>
                </a:lnTo>
                <a:lnTo>
                  <a:pt x="117281" y="825938"/>
                </a:lnTo>
                <a:lnTo>
                  <a:pt x="119988" y="867352"/>
                </a:lnTo>
                <a:lnTo>
                  <a:pt x="120621" y="896100"/>
                </a:lnTo>
                <a:lnTo>
                  <a:pt x="121083" y="983743"/>
                </a:lnTo>
                <a:lnTo>
                  <a:pt x="124370" y="1009821"/>
                </a:lnTo>
                <a:lnTo>
                  <a:pt x="128686" y="1034869"/>
                </a:lnTo>
                <a:lnTo>
                  <a:pt x="131116" y="1076486"/>
                </a:lnTo>
                <a:lnTo>
                  <a:pt x="131836" y="1119812"/>
                </a:lnTo>
                <a:lnTo>
                  <a:pt x="132004" y="1149008"/>
                </a:lnTo>
                <a:lnTo>
                  <a:pt x="135342" y="1178298"/>
                </a:lnTo>
                <a:lnTo>
                  <a:pt x="139680" y="1207628"/>
                </a:lnTo>
                <a:lnTo>
                  <a:pt x="143346" y="1250432"/>
                </a:lnTo>
                <a:lnTo>
                  <a:pt x="145727" y="1263073"/>
                </a:lnTo>
                <a:lnTo>
                  <a:pt x="150413" y="1288129"/>
                </a:lnTo>
                <a:lnTo>
                  <a:pt x="154275" y="1328526"/>
                </a:lnTo>
                <a:lnTo>
                  <a:pt x="156684" y="1340829"/>
                </a:lnTo>
                <a:lnTo>
                  <a:pt x="165174" y="137644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6" name="Group 45"/>
          <p:cNvGrpSpPr/>
          <p:nvPr/>
        </p:nvGrpSpPr>
        <p:grpSpPr>
          <a:xfrm>
            <a:off x="2384119" y="3754942"/>
            <a:ext cx="4168715" cy="2807949"/>
            <a:chOff x="2384119" y="3754942"/>
            <a:chExt cx="4168715" cy="2807949"/>
          </a:xfrm>
        </p:grpSpPr>
        <p:sp>
          <p:nvSpPr>
            <p:cNvPr id="18" name="Freeform 17"/>
            <p:cNvSpPr/>
            <p:nvPr/>
          </p:nvSpPr>
          <p:spPr>
            <a:xfrm>
              <a:off x="2725477" y="3759433"/>
              <a:ext cx="281634" cy="292822"/>
            </a:xfrm>
            <a:custGeom>
              <a:avLst/>
              <a:gdLst/>
              <a:ahLst/>
              <a:cxnLst/>
              <a:rect l="0" t="0" r="0" b="0"/>
              <a:pathLst>
                <a:path w="281634" h="292822">
                  <a:moveTo>
                    <a:pt x="6344" y="105624"/>
                  </a:moveTo>
                  <a:lnTo>
                    <a:pt x="498" y="88087"/>
                  </a:lnTo>
                  <a:lnTo>
                    <a:pt x="0" y="79251"/>
                  </a:lnTo>
                  <a:lnTo>
                    <a:pt x="891" y="69689"/>
                  </a:lnTo>
                  <a:lnTo>
                    <a:pt x="2709" y="59645"/>
                  </a:lnTo>
                  <a:lnTo>
                    <a:pt x="6367" y="50501"/>
                  </a:lnTo>
                  <a:lnTo>
                    <a:pt x="11254" y="41958"/>
                  </a:lnTo>
                  <a:lnTo>
                    <a:pt x="16958" y="33816"/>
                  </a:lnTo>
                  <a:lnTo>
                    <a:pt x="24432" y="25941"/>
                  </a:lnTo>
                  <a:lnTo>
                    <a:pt x="33085" y="18244"/>
                  </a:lnTo>
                  <a:lnTo>
                    <a:pt x="42524" y="10666"/>
                  </a:lnTo>
                  <a:lnTo>
                    <a:pt x="53710" y="5613"/>
                  </a:lnTo>
                  <a:lnTo>
                    <a:pt x="66062" y="2245"/>
                  </a:lnTo>
                  <a:lnTo>
                    <a:pt x="79191" y="0"/>
                  </a:lnTo>
                  <a:lnTo>
                    <a:pt x="90390" y="2173"/>
                  </a:lnTo>
                  <a:lnTo>
                    <a:pt x="100304" y="7293"/>
                  </a:lnTo>
                  <a:lnTo>
                    <a:pt x="109359" y="14376"/>
                  </a:lnTo>
                  <a:lnTo>
                    <a:pt x="116620" y="22769"/>
                  </a:lnTo>
                  <a:lnTo>
                    <a:pt x="122684" y="32035"/>
                  </a:lnTo>
                  <a:lnTo>
                    <a:pt x="127950" y="41883"/>
                  </a:lnTo>
                  <a:lnTo>
                    <a:pt x="130238" y="52118"/>
                  </a:lnTo>
                  <a:lnTo>
                    <a:pt x="130539" y="62613"/>
                  </a:lnTo>
                  <a:lnTo>
                    <a:pt x="129516" y="73279"/>
                  </a:lnTo>
                  <a:lnTo>
                    <a:pt x="127611" y="85285"/>
                  </a:lnTo>
                  <a:lnTo>
                    <a:pt x="125117" y="98182"/>
                  </a:lnTo>
                  <a:lnTo>
                    <a:pt x="122231" y="111674"/>
                  </a:lnTo>
                  <a:lnTo>
                    <a:pt x="119084" y="124340"/>
                  </a:lnTo>
                  <a:lnTo>
                    <a:pt x="115762" y="136454"/>
                  </a:lnTo>
                  <a:lnTo>
                    <a:pt x="112324" y="148200"/>
                  </a:lnTo>
                  <a:lnTo>
                    <a:pt x="107585" y="159702"/>
                  </a:lnTo>
                  <a:lnTo>
                    <a:pt x="101979" y="171041"/>
                  </a:lnTo>
                  <a:lnTo>
                    <a:pt x="95794" y="182270"/>
                  </a:lnTo>
                  <a:lnTo>
                    <a:pt x="90448" y="193426"/>
                  </a:lnTo>
                  <a:lnTo>
                    <a:pt x="85660" y="204535"/>
                  </a:lnTo>
                  <a:lnTo>
                    <a:pt x="81244" y="215611"/>
                  </a:lnTo>
                  <a:lnTo>
                    <a:pt x="73076" y="237706"/>
                  </a:lnTo>
                  <a:lnTo>
                    <a:pt x="69184" y="248737"/>
                  </a:lnTo>
                  <a:lnTo>
                    <a:pt x="70261" y="257314"/>
                  </a:lnTo>
                  <a:lnTo>
                    <a:pt x="74649" y="264255"/>
                  </a:lnTo>
                  <a:lnTo>
                    <a:pt x="81245" y="270107"/>
                  </a:lnTo>
                  <a:lnTo>
                    <a:pt x="90536" y="274008"/>
                  </a:lnTo>
                  <a:lnTo>
                    <a:pt x="101624" y="276608"/>
                  </a:lnTo>
                  <a:lnTo>
                    <a:pt x="113910" y="278342"/>
                  </a:lnTo>
                  <a:lnTo>
                    <a:pt x="128219" y="279497"/>
                  </a:lnTo>
                  <a:lnTo>
                    <a:pt x="143875" y="280268"/>
                  </a:lnTo>
                  <a:lnTo>
                    <a:pt x="177585" y="281125"/>
                  </a:lnTo>
                  <a:lnTo>
                    <a:pt x="212958" y="281505"/>
                  </a:lnTo>
                  <a:lnTo>
                    <a:pt x="228509" y="282830"/>
                  </a:lnTo>
                  <a:lnTo>
                    <a:pt x="242546" y="284937"/>
                  </a:lnTo>
                  <a:lnTo>
                    <a:pt x="281633" y="29282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 18"/>
            <p:cNvSpPr/>
            <p:nvPr/>
          </p:nvSpPr>
          <p:spPr>
            <a:xfrm>
              <a:off x="3150260" y="3754942"/>
              <a:ext cx="121128" cy="1035087"/>
            </a:xfrm>
            <a:custGeom>
              <a:avLst/>
              <a:gdLst/>
              <a:ahLst/>
              <a:cxnLst/>
              <a:rect l="0" t="0" r="0" b="0"/>
              <a:pathLst>
                <a:path w="121128" h="1035087">
                  <a:moveTo>
                    <a:pt x="0" y="0"/>
                  </a:moveTo>
                  <a:lnTo>
                    <a:pt x="0" y="23382"/>
                  </a:lnTo>
                  <a:lnTo>
                    <a:pt x="3263" y="47913"/>
                  </a:lnTo>
                  <a:lnTo>
                    <a:pt x="5846" y="61306"/>
                  </a:lnTo>
                  <a:lnTo>
                    <a:pt x="8716" y="89238"/>
                  </a:lnTo>
                  <a:lnTo>
                    <a:pt x="11215" y="117966"/>
                  </a:lnTo>
                  <a:lnTo>
                    <a:pt x="13594" y="132478"/>
                  </a:lnTo>
                  <a:lnTo>
                    <a:pt x="16404" y="147047"/>
                  </a:lnTo>
                  <a:lnTo>
                    <a:pt x="19526" y="176285"/>
                  </a:lnTo>
                  <a:lnTo>
                    <a:pt x="22137" y="205594"/>
                  </a:lnTo>
                  <a:lnTo>
                    <a:pt x="24546" y="220261"/>
                  </a:lnTo>
                  <a:lnTo>
                    <a:pt x="27376" y="234933"/>
                  </a:lnTo>
                  <a:lnTo>
                    <a:pt x="33783" y="264286"/>
                  </a:lnTo>
                  <a:lnTo>
                    <a:pt x="55124" y="352371"/>
                  </a:lnTo>
                  <a:lnTo>
                    <a:pt x="69753" y="411099"/>
                  </a:lnTo>
                  <a:lnTo>
                    <a:pt x="72196" y="427004"/>
                  </a:lnTo>
                  <a:lnTo>
                    <a:pt x="73824" y="443725"/>
                  </a:lnTo>
                  <a:lnTo>
                    <a:pt x="74910" y="460990"/>
                  </a:lnTo>
                  <a:lnTo>
                    <a:pt x="76857" y="478618"/>
                  </a:lnTo>
                  <a:lnTo>
                    <a:pt x="79379" y="496487"/>
                  </a:lnTo>
                  <a:lnTo>
                    <a:pt x="82283" y="514517"/>
                  </a:lnTo>
                  <a:lnTo>
                    <a:pt x="84220" y="531432"/>
                  </a:lnTo>
                  <a:lnTo>
                    <a:pt x="86371" y="563276"/>
                  </a:lnTo>
                  <a:lnTo>
                    <a:pt x="87328" y="593742"/>
                  </a:lnTo>
                  <a:lnTo>
                    <a:pt x="87942" y="653178"/>
                  </a:lnTo>
                  <a:lnTo>
                    <a:pt x="91288" y="679376"/>
                  </a:lnTo>
                  <a:lnTo>
                    <a:pt x="93894" y="691501"/>
                  </a:lnTo>
                  <a:lnTo>
                    <a:pt x="96789" y="718024"/>
                  </a:lnTo>
                  <a:lnTo>
                    <a:pt x="98075" y="747349"/>
                  </a:lnTo>
                  <a:lnTo>
                    <a:pt x="98647" y="780774"/>
                  </a:lnTo>
                  <a:lnTo>
                    <a:pt x="102164" y="809496"/>
                  </a:lnTo>
                  <a:lnTo>
                    <a:pt x="104815" y="822294"/>
                  </a:lnTo>
                  <a:lnTo>
                    <a:pt x="107760" y="852827"/>
                  </a:lnTo>
                  <a:lnTo>
                    <a:pt x="108546" y="869534"/>
                  </a:lnTo>
                  <a:lnTo>
                    <a:pt x="109418" y="904411"/>
                  </a:lnTo>
                  <a:lnTo>
                    <a:pt x="109651" y="922275"/>
                  </a:lnTo>
                  <a:lnTo>
                    <a:pt x="111030" y="939080"/>
                  </a:lnTo>
                  <a:lnTo>
                    <a:pt x="113172" y="955176"/>
                  </a:lnTo>
                  <a:lnTo>
                    <a:pt x="121127" y="103508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 19"/>
            <p:cNvSpPr/>
            <p:nvPr/>
          </p:nvSpPr>
          <p:spPr>
            <a:xfrm>
              <a:off x="3249364" y="3871652"/>
              <a:ext cx="268264" cy="345776"/>
            </a:xfrm>
            <a:custGeom>
              <a:avLst/>
              <a:gdLst/>
              <a:ahLst/>
              <a:cxnLst/>
              <a:rect l="0" t="0" r="0" b="0"/>
              <a:pathLst>
                <a:path w="268264" h="345776">
                  <a:moveTo>
                    <a:pt x="0" y="48463"/>
                  </a:moveTo>
                  <a:lnTo>
                    <a:pt x="5846" y="30926"/>
                  </a:lnTo>
                  <a:lnTo>
                    <a:pt x="11239" y="24537"/>
                  </a:lnTo>
                  <a:lnTo>
                    <a:pt x="18504" y="19054"/>
                  </a:lnTo>
                  <a:lnTo>
                    <a:pt x="27018" y="14175"/>
                  </a:lnTo>
                  <a:lnTo>
                    <a:pt x="36365" y="9699"/>
                  </a:lnTo>
                  <a:lnTo>
                    <a:pt x="46267" y="5491"/>
                  </a:lnTo>
                  <a:lnTo>
                    <a:pt x="56538" y="1463"/>
                  </a:lnTo>
                  <a:lnTo>
                    <a:pt x="67056" y="0"/>
                  </a:lnTo>
                  <a:lnTo>
                    <a:pt x="77739" y="249"/>
                  </a:lnTo>
                  <a:lnTo>
                    <a:pt x="88531" y="1638"/>
                  </a:lnTo>
                  <a:lnTo>
                    <a:pt x="99397" y="5012"/>
                  </a:lnTo>
                  <a:lnTo>
                    <a:pt x="110311" y="9707"/>
                  </a:lnTo>
                  <a:lnTo>
                    <a:pt x="121257" y="15285"/>
                  </a:lnTo>
                  <a:lnTo>
                    <a:pt x="129778" y="22674"/>
                  </a:lnTo>
                  <a:lnTo>
                    <a:pt x="136683" y="31271"/>
                  </a:lnTo>
                  <a:lnTo>
                    <a:pt x="142509" y="40672"/>
                  </a:lnTo>
                  <a:lnTo>
                    <a:pt x="146394" y="51834"/>
                  </a:lnTo>
                  <a:lnTo>
                    <a:pt x="148983" y="64169"/>
                  </a:lnTo>
                  <a:lnTo>
                    <a:pt x="150709" y="77286"/>
                  </a:lnTo>
                  <a:lnTo>
                    <a:pt x="150637" y="89702"/>
                  </a:lnTo>
                  <a:lnTo>
                    <a:pt x="149365" y="101649"/>
                  </a:lnTo>
                  <a:lnTo>
                    <a:pt x="147293" y="113284"/>
                  </a:lnTo>
                  <a:lnTo>
                    <a:pt x="149583" y="122265"/>
                  </a:lnTo>
                  <a:lnTo>
                    <a:pt x="154780" y="129475"/>
                  </a:lnTo>
                  <a:lnTo>
                    <a:pt x="161915" y="135506"/>
                  </a:lnTo>
                  <a:lnTo>
                    <a:pt x="171566" y="139527"/>
                  </a:lnTo>
                  <a:lnTo>
                    <a:pt x="182893" y="142207"/>
                  </a:lnTo>
                  <a:lnTo>
                    <a:pt x="195340" y="143994"/>
                  </a:lnTo>
                  <a:lnTo>
                    <a:pt x="207307" y="147632"/>
                  </a:lnTo>
                  <a:lnTo>
                    <a:pt x="218956" y="152504"/>
                  </a:lnTo>
                  <a:lnTo>
                    <a:pt x="230393" y="158200"/>
                  </a:lnTo>
                  <a:lnTo>
                    <a:pt x="239241" y="165667"/>
                  </a:lnTo>
                  <a:lnTo>
                    <a:pt x="246363" y="174316"/>
                  </a:lnTo>
                  <a:lnTo>
                    <a:pt x="252335" y="183752"/>
                  </a:lnTo>
                  <a:lnTo>
                    <a:pt x="257539" y="193714"/>
                  </a:lnTo>
                  <a:lnTo>
                    <a:pt x="262232" y="204025"/>
                  </a:lnTo>
                  <a:lnTo>
                    <a:pt x="266585" y="214570"/>
                  </a:lnTo>
                  <a:lnTo>
                    <a:pt x="268263" y="225270"/>
                  </a:lnTo>
                  <a:lnTo>
                    <a:pt x="268158" y="236074"/>
                  </a:lnTo>
                  <a:lnTo>
                    <a:pt x="266865" y="246948"/>
                  </a:lnTo>
                  <a:lnTo>
                    <a:pt x="264779" y="257867"/>
                  </a:lnTo>
                  <a:lnTo>
                    <a:pt x="262165" y="268817"/>
                  </a:lnTo>
                  <a:lnTo>
                    <a:pt x="259198" y="279788"/>
                  </a:lnTo>
                  <a:lnTo>
                    <a:pt x="254774" y="289549"/>
                  </a:lnTo>
                  <a:lnTo>
                    <a:pt x="249377" y="298503"/>
                  </a:lnTo>
                  <a:lnTo>
                    <a:pt x="243332" y="306920"/>
                  </a:lnTo>
                  <a:lnTo>
                    <a:pt x="235632" y="313754"/>
                  </a:lnTo>
                  <a:lnTo>
                    <a:pt x="226828" y="319534"/>
                  </a:lnTo>
                  <a:lnTo>
                    <a:pt x="176185" y="34577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 20"/>
            <p:cNvSpPr/>
            <p:nvPr/>
          </p:nvSpPr>
          <p:spPr>
            <a:xfrm>
              <a:off x="3656792" y="3776965"/>
              <a:ext cx="110117" cy="1277342"/>
            </a:xfrm>
            <a:custGeom>
              <a:avLst/>
              <a:gdLst/>
              <a:ahLst/>
              <a:cxnLst/>
              <a:rect l="0" t="0" r="0" b="0"/>
              <a:pathLst>
                <a:path w="110117" h="1277342">
                  <a:moveTo>
                    <a:pt x="0" y="0"/>
                  </a:moveTo>
                  <a:lnTo>
                    <a:pt x="5846" y="17537"/>
                  </a:lnTo>
                  <a:lnTo>
                    <a:pt x="8716" y="42460"/>
                  </a:lnTo>
                  <a:lnTo>
                    <a:pt x="9991" y="72705"/>
                  </a:lnTo>
                  <a:lnTo>
                    <a:pt x="10709" y="117248"/>
                  </a:lnTo>
                  <a:lnTo>
                    <a:pt x="10972" y="196685"/>
                  </a:lnTo>
                  <a:lnTo>
                    <a:pt x="14256" y="232197"/>
                  </a:lnTo>
                  <a:lnTo>
                    <a:pt x="16845" y="250232"/>
                  </a:lnTo>
                  <a:lnTo>
                    <a:pt x="19722" y="286583"/>
                  </a:lnTo>
                  <a:lnTo>
                    <a:pt x="21000" y="323131"/>
                  </a:lnTo>
                  <a:lnTo>
                    <a:pt x="21569" y="359767"/>
                  </a:lnTo>
                  <a:lnTo>
                    <a:pt x="22944" y="375654"/>
                  </a:lnTo>
                  <a:lnTo>
                    <a:pt x="25084" y="389916"/>
                  </a:lnTo>
                  <a:lnTo>
                    <a:pt x="37310" y="450869"/>
                  </a:lnTo>
                  <a:lnTo>
                    <a:pt x="39555" y="468200"/>
                  </a:lnTo>
                  <a:lnTo>
                    <a:pt x="42050" y="503770"/>
                  </a:lnTo>
                  <a:lnTo>
                    <a:pt x="43939" y="519372"/>
                  </a:lnTo>
                  <a:lnTo>
                    <a:pt x="46422" y="533445"/>
                  </a:lnTo>
                  <a:lnTo>
                    <a:pt x="49301" y="546497"/>
                  </a:lnTo>
                  <a:lnTo>
                    <a:pt x="52499" y="577313"/>
                  </a:lnTo>
                  <a:lnTo>
                    <a:pt x="55144" y="608953"/>
                  </a:lnTo>
                  <a:lnTo>
                    <a:pt x="57562" y="622530"/>
                  </a:lnTo>
                  <a:lnTo>
                    <a:pt x="60398" y="635251"/>
                  </a:lnTo>
                  <a:lnTo>
                    <a:pt x="63549" y="665699"/>
                  </a:lnTo>
                  <a:lnTo>
                    <a:pt x="66173" y="698400"/>
                  </a:lnTo>
                  <a:lnTo>
                    <a:pt x="68585" y="713972"/>
                  </a:lnTo>
                  <a:lnTo>
                    <a:pt x="71417" y="729247"/>
                  </a:lnTo>
                  <a:lnTo>
                    <a:pt x="74564" y="762533"/>
                  </a:lnTo>
                  <a:lnTo>
                    <a:pt x="77186" y="797718"/>
                  </a:lnTo>
                  <a:lnTo>
                    <a:pt x="79598" y="815666"/>
                  </a:lnTo>
                  <a:lnTo>
                    <a:pt x="82429" y="833748"/>
                  </a:lnTo>
                  <a:lnTo>
                    <a:pt x="85576" y="866891"/>
                  </a:lnTo>
                  <a:lnTo>
                    <a:pt x="88198" y="897934"/>
                  </a:lnTo>
                  <a:lnTo>
                    <a:pt x="90609" y="913064"/>
                  </a:lnTo>
                  <a:lnTo>
                    <a:pt x="93441" y="928044"/>
                  </a:lnTo>
                  <a:lnTo>
                    <a:pt x="96587" y="961003"/>
                  </a:lnTo>
                  <a:lnTo>
                    <a:pt x="97986" y="996043"/>
                  </a:lnTo>
                  <a:lnTo>
                    <a:pt x="98607" y="1032008"/>
                  </a:lnTo>
                  <a:lnTo>
                    <a:pt x="99996" y="1047716"/>
                  </a:lnTo>
                  <a:lnTo>
                    <a:pt x="102146" y="1061859"/>
                  </a:lnTo>
                  <a:lnTo>
                    <a:pt x="104803" y="1074958"/>
                  </a:lnTo>
                  <a:lnTo>
                    <a:pt x="107754" y="1102563"/>
                  </a:lnTo>
                  <a:lnTo>
                    <a:pt x="109066" y="1131146"/>
                  </a:lnTo>
                  <a:lnTo>
                    <a:pt x="109805" y="1174752"/>
                  </a:lnTo>
                  <a:lnTo>
                    <a:pt x="110116" y="127734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 21"/>
            <p:cNvSpPr/>
            <p:nvPr/>
          </p:nvSpPr>
          <p:spPr>
            <a:xfrm>
              <a:off x="4009162" y="3898092"/>
              <a:ext cx="33036" cy="385406"/>
            </a:xfrm>
            <a:custGeom>
              <a:avLst/>
              <a:gdLst/>
              <a:ahLst/>
              <a:cxnLst/>
              <a:rect l="0" t="0" r="0" b="0"/>
              <a:pathLst>
                <a:path w="33036" h="385406">
                  <a:moveTo>
                    <a:pt x="0" y="0"/>
                  </a:moveTo>
                  <a:lnTo>
                    <a:pt x="0" y="61307"/>
                  </a:lnTo>
                  <a:lnTo>
                    <a:pt x="1224" y="73906"/>
                  </a:lnTo>
                  <a:lnTo>
                    <a:pt x="3263" y="85976"/>
                  </a:lnTo>
                  <a:lnTo>
                    <a:pt x="5846" y="97693"/>
                  </a:lnTo>
                  <a:lnTo>
                    <a:pt x="6344" y="109175"/>
                  </a:lnTo>
                  <a:lnTo>
                    <a:pt x="5453" y="120500"/>
                  </a:lnTo>
                  <a:lnTo>
                    <a:pt x="3635" y="131721"/>
                  </a:lnTo>
                  <a:lnTo>
                    <a:pt x="2424" y="144095"/>
                  </a:lnTo>
                  <a:lnTo>
                    <a:pt x="1616" y="157239"/>
                  </a:lnTo>
                  <a:lnTo>
                    <a:pt x="1077" y="170896"/>
                  </a:lnTo>
                  <a:lnTo>
                    <a:pt x="1942" y="183670"/>
                  </a:lnTo>
                  <a:lnTo>
                    <a:pt x="3741" y="195858"/>
                  </a:lnTo>
                  <a:lnTo>
                    <a:pt x="6165" y="207653"/>
                  </a:lnTo>
                  <a:lnTo>
                    <a:pt x="7780" y="221634"/>
                  </a:lnTo>
                  <a:lnTo>
                    <a:pt x="8857" y="237072"/>
                  </a:lnTo>
                  <a:lnTo>
                    <a:pt x="9576" y="253481"/>
                  </a:lnTo>
                  <a:lnTo>
                    <a:pt x="11278" y="269315"/>
                  </a:lnTo>
                  <a:lnTo>
                    <a:pt x="13636" y="284765"/>
                  </a:lnTo>
                  <a:lnTo>
                    <a:pt x="33035" y="38540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 22"/>
            <p:cNvSpPr/>
            <p:nvPr/>
          </p:nvSpPr>
          <p:spPr>
            <a:xfrm>
              <a:off x="3817251" y="3931127"/>
              <a:ext cx="302028" cy="264278"/>
            </a:xfrm>
            <a:custGeom>
              <a:avLst/>
              <a:gdLst/>
              <a:ahLst/>
              <a:cxnLst/>
              <a:rect l="0" t="0" r="0" b="0"/>
              <a:pathLst>
                <a:path w="302028" h="264278">
                  <a:moveTo>
                    <a:pt x="302027" y="264277"/>
                  </a:moveTo>
                  <a:lnTo>
                    <a:pt x="290335" y="252586"/>
                  </a:lnTo>
                  <a:lnTo>
                    <a:pt x="283221" y="246695"/>
                  </a:lnTo>
                  <a:lnTo>
                    <a:pt x="274807" y="240321"/>
                  </a:lnTo>
                  <a:lnTo>
                    <a:pt x="265528" y="233624"/>
                  </a:lnTo>
                  <a:lnTo>
                    <a:pt x="254447" y="227936"/>
                  </a:lnTo>
                  <a:lnTo>
                    <a:pt x="242166" y="222921"/>
                  </a:lnTo>
                  <a:lnTo>
                    <a:pt x="193137" y="206080"/>
                  </a:lnTo>
                  <a:lnTo>
                    <a:pt x="180494" y="203456"/>
                  </a:lnTo>
                  <a:lnTo>
                    <a:pt x="167170" y="201707"/>
                  </a:lnTo>
                  <a:lnTo>
                    <a:pt x="153394" y="200540"/>
                  </a:lnTo>
                  <a:lnTo>
                    <a:pt x="139316" y="198539"/>
                  </a:lnTo>
                  <a:lnTo>
                    <a:pt x="125037" y="195982"/>
                  </a:lnTo>
                  <a:lnTo>
                    <a:pt x="110623" y="193053"/>
                  </a:lnTo>
                  <a:lnTo>
                    <a:pt x="94896" y="191101"/>
                  </a:lnTo>
                  <a:lnTo>
                    <a:pt x="78294" y="189799"/>
                  </a:lnTo>
                  <a:lnTo>
                    <a:pt x="61109" y="188931"/>
                  </a:lnTo>
                  <a:lnTo>
                    <a:pt x="45981" y="185906"/>
                  </a:lnTo>
                  <a:lnTo>
                    <a:pt x="32226" y="181442"/>
                  </a:lnTo>
                  <a:lnTo>
                    <a:pt x="19385" y="176019"/>
                  </a:lnTo>
                  <a:lnTo>
                    <a:pt x="10824" y="167510"/>
                  </a:lnTo>
                  <a:lnTo>
                    <a:pt x="5117" y="156943"/>
                  </a:lnTo>
                  <a:lnTo>
                    <a:pt x="1312" y="145004"/>
                  </a:lnTo>
                  <a:lnTo>
                    <a:pt x="0" y="133375"/>
                  </a:lnTo>
                  <a:lnTo>
                    <a:pt x="348" y="121951"/>
                  </a:lnTo>
                  <a:lnTo>
                    <a:pt x="1803" y="110665"/>
                  </a:lnTo>
                  <a:lnTo>
                    <a:pt x="3997" y="99470"/>
                  </a:lnTo>
                  <a:lnTo>
                    <a:pt x="6683" y="88336"/>
                  </a:lnTo>
                  <a:lnTo>
                    <a:pt x="9697" y="77243"/>
                  </a:lnTo>
                  <a:lnTo>
                    <a:pt x="11707" y="64954"/>
                  </a:lnTo>
                  <a:lnTo>
                    <a:pt x="13047" y="51867"/>
                  </a:lnTo>
                  <a:lnTo>
                    <a:pt x="4714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 23"/>
            <p:cNvSpPr/>
            <p:nvPr/>
          </p:nvSpPr>
          <p:spPr>
            <a:xfrm>
              <a:off x="4185347" y="3832023"/>
              <a:ext cx="132140" cy="1211272"/>
            </a:xfrm>
            <a:custGeom>
              <a:avLst/>
              <a:gdLst/>
              <a:ahLst/>
              <a:cxnLst/>
              <a:rect l="0" t="0" r="0" b="0"/>
              <a:pathLst>
                <a:path w="132140" h="1211272">
                  <a:moveTo>
                    <a:pt x="0" y="0"/>
                  </a:moveTo>
                  <a:lnTo>
                    <a:pt x="5846" y="23382"/>
                  </a:lnTo>
                  <a:lnTo>
                    <a:pt x="11978" y="51176"/>
                  </a:lnTo>
                  <a:lnTo>
                    <a:pt x="25885" y="118864"/>
                  </a:lnTo>
                  <a:lnTo>
                    <a:pt x="29857" y="154787"/>
                  </a:lnTo>
                  <a:lnTo>
                    <a:pt x="31622" y="191145"/>
                  </a:lnTo>
                  <a:lnTo>
                    <a:pt x="32407" y="227696"/>
                  </a:lnTo>
                  <a:lnTo>
                    <a:pt x="36018" y="264332"/>
                  </a:lnTo>
                  <a:lnTo>
                    <a:pt x="38694" y="282666"/>
                  </a:lnTo>
                  <a:lnTo>
                    <a:pt x="44930" y="319351"/>
                  </a:lnTo>
                  <a:lnTo>
                    <a:pt x="58903" y="398594"/>
                  </a:lnTo>
                  <a:lnTo>
                    <a:pt x="61292" y="418668"/>
                  </a:lnTo>
                  <a:lnTo>
                    <a:pt x="62885" y="438168"/>
                  </a:lnTo>
                  <a:lnTo>
                    <a:pt x="64654" y="474924"/>
                  </a:lnTo>
                  <a:lnTo>
                    <a:pt x="65440" y="507574"/>
                  </a:lnTo>
                  <a:lnTo>
                    <a:pt x="69053" y="535136"/>
                  </a:lnTo>
                  <a:lnTo>
                    <a:pt x="71729" y="547624"/>
                  </a:lnTo>
                  <a:lnTo>
                    <a:pt x="77965" y="581076"/>
                  </a:lnTo>
                  <a:lnTo>
                    <a:pt x="102826" y="727259"/>
                  </a:lnTo>
                  <a:lnTo>
                    <a:pt x="113801" y="798825"/>
                  </a:lnTo>
                  <a:lnTo>
                    <a:pt x="116243" y="822521"/>
                  </a:lnTo>
                  <a:lnTo>
                    <a:pt x="117871" y="845659"/>
                  </a:lnTo>
                  <a:lnTo>
                    <a:pt x="118957" y="868426"/>
                  </a:lnTo>
                  <a:lnTo>
                    <a:pt x="120904" y="889721"/>
                  </a:lnTo>
                  <a:lnTo>
                    <a:pt x="123425" y="910036"/>
                  </a:lnTo>
                  <a:lnTo>
                    <a:pt x="126330" y="929696"/>
                  </a:lnTo>
                  <a:lnTo>
                    <a:pt x="128266" y="950144"/>
                  </a:lnTo>
                  <a:lnTo>
                    <a:pt x="129557" y="971117"/>
                  </a:lnTo>
                  <a:lnTo>
                    <a:pt x="130991" y="1011550"/>
                  </a:lnTo>
                  <a:lnTo>
                    <a:pt x="131629" y="1045833"/>
                  </a:lnTo>
                  <a:lnTo>
                    <a:pt x="128649" y="1074121"/>
                  </a:lnTo>
                  <a:lnTo>
                    <a:pt x="126142" y="1086803"/>
                  </a:lnTo>
                  <a:lnTo>
                    <a:pt x="123356" y="1113945"/>
                  </a:lnTo>
                  <a:lnTo>
                    <a:pt x="123341" y="1142322"/>
                  </a:lnTo>
                  <a:lnTo>
                    <a:pt x="132139" y="121127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 24"/>
            <p:cNvSpPr/>
            <p:nvPr/>
          </p:nvSpPr>
          <p:spPr>
            <a:xfrm>
              <a:off x="3205318" y="4624855"/>
              <a:ext cx="44047" cy="440463"/>
            </a:xfrm>
            <a:custGeom>
              <a:avLst/>
              <a:gdLst/>
              <a:ahLst/>
              <a:cxnLst/>
              <a:rect l="0" t="0" r="0" b="0"/>
              <a:pathLst>
                <a:path w="44047" h="440463">
                  <a:moveTo>
                    <a:pt x="44046" y="0"/>
                  </a:moveTo>
                  <a:lnTo>
                    <a:pt x="32355" y="11691"/>
                  </a:lnTo>
                  <a:lnTo>
                    <a:pt x="28911" y="20030"/>
                  </a:lnTo>
                  <a:lnTo>
                    <a:pt x="26615" y="30482"/>
                  </a:lnTo>
                  <a:lnTo>
                    <a:pt x="25085" y="42345"/>
                  </a:lnTo>
                  <a:lnTo>
                    <a:pt x="25288" y="53923"/>
                  </a:lnTo>
                  <a:lnTo>
                    <a:pt x="26646" y="65313"/>
                  </a:lnTo>
                  <a:lnTo>
                    <a:pt x="28776" y="76577"/>
                  </a:lnTo>
                  <a:lnTo>
                    <a:pt x="30195" y="88980"/>
                  </a:lnTo>
                  <a:lnTo>
                    <a:pt x="31142" y="102143"/>
                  </a:lnTo>
                  <a:lnTo>
                    <a:pt x="31773" y="115812"/>
                  </a:lnTo>
                  <a:lnTo>
                    <a:pt x="32474" y="147314"/>
                  </a:lnTo>
                  <a:lnTo>
                    <a:pt x="32924" y="211538"/>
                  </a:lnTo>
                  <a:lnTo>
                    <a:pt x="31737" y="225447"/>
                  </a:lnTo>
                  <a:lnTo>
                    <a:pt x="29723" y="238390"/>
                  </a:lnTo>
                  <a:lnTo>
                    <a:pt x="27156" y="250690"/>
                  </a:lnTo>
                  <a:lnTo>
                    <a:pt x="21042" y="277407"/>
                  </a:lnTo>
                  <a:lnTo>
                    <a:pt x="17699" y="291383"/>
                  </a:lnTo>
                  <a:lnTo>
                    <a:pt x="15470" y="305594"/>
                  </a:lnTo>
                  <a:lnTo>
                    <a:pt x="13984" y="319963"/>
                  </a:lnTo>
                  <a:lnTo>
                    <a:pt x="12993" y="334436"/>
                  </a:lnTo>
                  <a:lnTo>
                    <a:pt x="11109" y="347755"/>
                  </a:lnTo>
                  <a:lnTo>
                    <a:pt x="8630" y="360305"/>
                  </a:lnTo>
                  <a:lnTo>
                    <a:pt x="5753" y="372342"/>
                  </a:lnTo>
                  <a:lnTo>
                    <a:pt x="3835" y="385261"/>
                  </a:lnTo>
                  <a:lnTo>
                    <a:pt x="2557" y="398767"/>
                  </a:lnTo>
                  <a:lnTo>
                    <a:pt x="0" y="44046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 25"/>
            <p:cNvSpPr/>
            <p:nvPr/>
          </p:nvSpPr>
          <p:spPr>
            <a:xfrm>
              <a:off x="2384119" y="4525751"/>
              <a:ext cx="28368" cy="385406"/>
            </a:xfrm>
            <a:custGeom>
              <a:avLst/>
              <a:gdLst/>
              <a:ahLst/>
              <a:cxnLst/>
              <a:rect l="0" t="0" r="0" b="0"/>
              <a:pathLst>
                <a:path w="28368" h="385406">
                  <a:moveTo>
                    <a:pt x="6344" y="0"/>
                  </a:moveTo>
                  <a:lnTo>
                    <a:pt x="498" y="17537"/>
                  </a:lnTo>
                  <a:lnTo>
                    <a:pt x="0" y="26373"/>
                  </a:lnTo>
                  <a:lnTo>
                    <a:pt x="891" y="35935"/>
                  </a:lnTo>
                  <a:lnTo>
                    <a:pt x="2708" y="45980"/>
                  </a:lnTo>
                  <a:lnTo>
                    <a:pt x="3920" y="57570"/>
                  </a:lnTo>
                  <a:lnTo>
                    <a:pt x="4728" y="70191"/>
                  </a:lnTo>
                  <a:lnTo>
                    <a:pt x="5266" y="83499"/>
                  </a:lnTo>
                  <a:lnTo>
                    <a:pt x="6024" y="137303"/>
                  </a:lnTo>
                  <a:lnTo>
                    <a:pt x="6316" y="249404"/>
                  </a:lnTo>
                  <a:lnTo>
                    <a:pt x="7548" y="266597"/>
                  </a:lnTo>
                  <a:lnTo>
                    <a:pt x="9594" y="282953"/>
                  </a:lnTo>
                  <a:lnTo>
                    <a:pt x="12181" y="298751"/>
                  </a:lnTo>
                  <a:lnTo>
                    <a:pt x="13906" y="314177"/>
                  </a:lnTo>
                  <a:lnTo>
                    <a:pt x="15056" y="329355"/>
                  </a:lnTo>
                  <a:lnTo>
                    <a:pt x="28367" y="38540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 26"/>
            <p:cNvSpPr/>
            <p:nvPr/>
          </p:nvSpPr>
          <p:spPr>
            <a:xfrm>
              <a:off x="2963064" y="4547774"/>
              <a:ext cx="55058" cy="396417"/>
            </a:xfrm>
            <a:custGeom>
              <a:avLst/>
              <a:gdLst/>
              <a:ahLst/>
              <a:cxnLst/>
              <a:rect l="0" t="0" r="0" b="0"/>
              <a:pathLst>
                <a:path w="55058" h="396417">
                  <a:moveTo>
                    <a:pt x="0" y="0"/>
                  </a:moveTo>
                  <a:lnTo>
                    <a:pt x="0" y="113020"/>
                  </a:lnTo>
                  <a:lnTo>
                    <a:pt x="1223" y="127957"/>
                  </a:lnTo>
                  <a:lnTo>
                    <a:pt x="3263" y="142809"/>
                  </a:lnTo>
                  <a:lnTo>
                    <a:pt x="8791" y="173587"/>
                  </a:lnTo>
                  <a:lnTo>
                    <a:pt x="25884" y="261232"/>
                  </a:lnTo>
                  <a:lnTo>
                    <a:pt x="33119" y="294327"/>
                  </a:lnTo>
                  <a:lnTo>
                    <a:pt x="40413" y="326573"/>
                  </a:lnTo>
                  <a:lnTo>
                    <a:pt x="55057" y="39641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reeform 27"/>
            <p:cNvSpPr/>
            <p:nvPr/>
          </p:nvSpPr>
          <p:spPr>
            <a:xfrm>
              <a:off x="2856376" y="4624855"/>
              <a:ext cx="150735" cy="187198"/>
            </a:xfrm>
            <a:custGeom>
              <a:avLst/>
              <a:gdLst/>
              <a:ahLst/>
              <a:cxnLst/>
              <a:rect l="0" t="0" r="0" b="0"/>
              <a:pathLst>
                <a:path w="150735" h="187198">
                  <a:moveTo>
                    <a:pt x="150734" y="187197"/>
                  </a:moveTo>
                  <a:lnTo>
                    <a:pt x="133197" y="175505"/>
                  </a:lnTo>
                  <a:lnTo>
                    <a:pt x="123137" y="172061"/>
                  </a:lnTo>
                  <a:lnTo>
                    <a:pt x="111536" y="169765"/>
                  </a:lnTo>
                  <a:lnTo>
                    <a:pt x="98909" y="168235"/>
                  </a:lnTo>
                  <a:lnTo>
                    <a:pt x="85596" y="168438"/>
                  </a:lnTo>
                  <a:lnTo>
                    <a:pt x="71827" y="169797"/>
                  </a:lnTo>
                  <a:lnTo>
                    <a:pt x="57754" y="171926"/>
                  </a:lnTo>
                  <a:lnTo>
                    <a:pt x="43478" y="173346"/>
                  </a:lnTo>
                  <a:lnTo>
                    <a:pt x="29066" y="174292"/>
                  </a:lnTo>
                  <a:lnTo>
                    <a:pt x="14564" y="174923"/>
                  </a:lnTo>
                  <a:lnTo>
                    <a:pt x="6120" y="170450"/>
                  </a:lnTo>
                  <a:lnTo>
                    <a:pt x="1714" y="162574"/>
                  </a:lnTo>
                  <a:lnTo>
                    <a:pt x="0" y="152428"/>
                  </a:lnTo>
                  <a:lnTo>
                    <a:pt x="81" y="141995"/>
                  </a:lnTo>
                  <a:lnTo>
                    <a:pt x="1358" y="131369"/>
                  </a:lnTo>
                  <a:lnTo>
                    <a:pt x="3433" y="120614"/>
                  </a:lnTo>
                  <a:lnTo>
                    <a:pt x="4817" y="108550"/>
                  </a:lnTo>
                  <a:lnTo>
                    <a:pt x="5739" y="95613"/>
                  </a:lnTo>
                  <a:lnTo>
                    <a:pt x="6354" y="82095"/>
                  </a:lnTo>
                  <a:lnTo>
                    <a:pt x="7037" y="54023"/>
                  </a:lnTo>
                  <a:lnTo>
                    <a:pt x="7584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 28"/>
            <p:cNvSpPr/>
            <p:nvPr/>
          </p:nvSpPr>
          <p:spPr>
            <a:xfrm>
              <a:off x="3348468" y="4541430"/>
              <a:ext cx="208864" cy="402761"/>
            </a:xfrm>
            <a:custGeom>
              <a:avLst/>
              <a:gdLst/>
              <a:ahLst/>
              <a:cxnLst/>
              <a:rect l="0" t="0" r="0" b="0"/>
              <a:pathLst>
                <a:path w="208864" h="402761">
                  <a:moveTo>
                    <a:pt x="0" y="6344"/>
                  </a:moveTo>
                  <a:lnTo>
                    <a:pt x="17537" y="498"/>
                  </a:lnTo>
                  <a:lnTo>
                    <a:pt x="26374" y="0"/>
                  </a:lnTo>
                  <a:lnTo>
                    <a:pt x="35935" y="891"/>
                  </a:lnTo>
                  <a:lnTo>
                    <a:pt x="45980" y="2709"/>
                  </a:lnTo>
                  <a:lnTo>
                    <a:pt x="58794" y="3921"/>
                  </a:lnTo>
                  <a:lnTo>
                    <a:pt x="73454" y="4728"/>
                  </a:lnTo>
                  <a:lnTo>
                    <a:pt x="89346" y="5267"/>
                  </a:lnTo>
                  <a:lnTo>
                    <a:pt x="103610" y="6850"/>
                  </a:lnTo>
                  <a:lnTo>
                    <a:pt x="116790" y="9128"/>
                  </a:lnTo>
                  <a:lnTo>
                    <a:pt x="129248" y="11871"/>
                  </a:lnTo>
                  <a:lnTo>
                    <a:pt x="142446" y="13699"/>
                  </a:lnTo>
                  <a:lnTo>
                    <a:pt x="156140" y="14918"/>
                  </a:lnTo>
                  <a:lnTo>
                    <a:pt x="170162" y="15730"/>
                  </a:lnTo>
                  <a:lnTo>
                    <a:pt x="181958" y="18719"/>
                  </a:lnTo>
                  <a:lnTo>
                    <a:pt x="192269" y="23159"/>
                  </a:lnTo>
                  <a:lnTo>
                    <a:pt x="201590" y="28565"/>
                  </a:lnTo>
                  <a:lnTo>
                    <a:pt x="206580" y="38288"/>
                  </a:lnTo>
                  <a:lnTo>
                    <a:pt x="208684" y="50886"/>
                  </a:lnTo>
                  <a:lnTo>
                    <a:pt x="208863" y="65403"/>
                  </a:lnTo>
                  <a:lnTo>
                    <a:pt x="207758" y="78751"/>
                  </a:lnTo>
                  <a:lnTo>
                    <a:pt x="205799" y="91321"/>
                  </a:lnTo>
                  <a:lnTo>
                    <a:pt x="203269" y="103371"/>
                  </a:lnTo>
                  <a:lnTo>
                    <a:pt x="193862" y="143713"/>
                  </a:lnTo>
                  <a:lnTo>
                    <a:pt x="189193" y="157875"/>
                  </a:lnTo>
                  <a:lnTo>
                    <a:pt x="183634" y="172210"/>
                  </a:lnTo>
                  <a:lnTo>
                    <a:pt x="177481" y="186662"/>
                  </a:lnTo>
                  <a:lnTo>
                    <a:pt x="172155" y="202413"/>
                  </a:lnTo>
                  <a:lnTo>
                    <a:pt x="167380" y="219032"/>
                  </a:lnTo>
                  <a:lnTo>
                    <a:pt x="162975" y="236228"/>
                  </a:lnTo>
                  <a:lnTo>
                    <a:pt x="160037" y="252587"/>
                  </a:lnTo>
                  <a:lnTo>
                    <a:pt x="158079" y="268386"/>
                  </a:lnTo>
                  <a:lnTo>
                    <a:pt x="156773" y="283814"/>
                  </a:lnTo>
                  <a:lnTo>
                    <a:pt x="155903" y="300216"/>
                  </a:lnTo>
                  <a:lnTo>
                    <a:pt x="155323" y="317268"/>
                  </a:lnTo>
                  <a:lnTo>
                    <a:pt x="154162" y="40276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eform 29"/>
            <p:cNvSpPr/>
            <p:nvPr/>
          </p:nvSpPr>
          <p:spPr>
            <a:xfrm>
              <a:off x="3888035" y="4514739"/>
              <a:ext cx="88093" cy="374394"/>
            </a:xfrm>
            <a:custGeom>
              <a:avLst/>
              <a:gdLst/>
              <a:ahLst/>
              <a:cxnLst/>
              <a:rect l="0" t="0" r="0" b="0"/>
              <a:pathLst>
                <a:path w="88093" h="374394">
                  <a:moveTo>
                    <a:pt x="0" y="0"/>
                  </a:moveTo>
                  <a:lnTo>
                    <a:pt x="5845" y="23383"/>
                  </a:lnTo>
                  <a:lnTo>
                    <a:pt x="11978" y="51176"/>
                  </a:lnTo>
                  <a:lnTo>
                    <a:pt x="15327" y="67152"/>
                  </a:lnTo>
                  <a:lnTo>
                    <a:pt x="20006" y="80250"/>
                  </a:lnTo>
                  <a:lnTo>
                    <a:pt x="25572" y="91429"/>
                  </a:lnTo>
                  <a:lnTo>
                    <a:pt x="31730" y="101328"/>
                  </a:lnTo>
                  <a:lnTo>
                    <a:pt x="37059" y="114046"/>
                  </a:lnTo>
                  <a:lnTo>
                    <a:pt x="41835" y="128641"/>
                  </a:lnTo>
                  <a:lnTo>
                    <a:pt x="46243" y="144490"/>
                  </a:lnTo>
                  <a:lnTo>
                    <a:pt x="50404" y="162396"/>
                  </a:lnTo>
                  <a:lnTo>
                    <a:pt x="54403" y="181675"/>
                  </a:lnTo>
                  <a:lnTo>
                    <a:pt x="77023" y="296828"/>
                  </a:lnTo>
                  <a:lnTo>
                    <a:pt x="88092" y="37439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 30"/>
            <p:cNvSpPr/>
            <p:nvPr/>
          </p:nvSpPr>
          <p:spPr>
            <a:xfrm>
              <a:off x="4042650" y="4547774"/>
              <a:ext cx="183618" cy="377517"/>
            </a:xfrm>
            <a:custGeom>
              <a:avLst/>
              <a:gdLst/>
              <a:ahLst/>
              <a:cxnLst/>
              <a:rect l="0" t="0" r="0" b="0"/>
              <a:pathLst>
                <a:path w="183618" h="377517">
                  <a:moveTo>
                    <a:pt x="10558" y="0"/>
                  </a:moveTo>
                  <a:lnTo>
                    <a:pt x="4713" y="23383"/>
                  </a:lnTo>
                  <a:lnTo>
                    <a:pt x="2991" y="37612"/>
                  </a:lnTo>
                  <a:lnTo>
                    <a:pt x="1843" y="54439"/>
                  </a:lnTo>
                  <a:lnTo>
                    <a:pt x="567" y="91488"/>
                  </a:lnTo>
                  <a:lnTo>
                    <a:pt x="0" y="128346"/>
                  </a:lnTo>
                  <a:lnTo>
                    <a:pt x="1072" y="146739"/>
                  </a:lnTo>
                  <a:lnTo>
                    <a:pt x="3011" y="165119"/>
                  </a:lnTo>
                  <a:lnTo>
                    <a:pt x="5527" y="183490"/>
                  </a:lnTo>
                  <a:lnTo>
                    <a:pt x="11585" y="220215"/>
                  </a:lnTo>
                  <a:lnTo>
                    <a:pt x="14913" y="238573"/>
                  </a:lnTo>
                  <a:lnTo>
                    <a:pt x="21874" y="272022"/>
                  </a:lnTo>
                  <a:lnTo>
                    <a:pt x="25443" y="287793"/>
                  </a:lnTo>
                  <a:lnTo>
                    <a:pt x="30269" y="301978"/>
                  </a:lnTo>
                  <a:lnTo>
                    <a:pt x="35934" y="315105"/>
                  </a:lnTo>
                  <a:lnTo>
                    <a:pt x="42158" y="327526"/>
                  </a:lnTo>
                  <a:lnTo>
                    <a:pt x="48753" y="338255"/>
                  </a:lnTo>
                  <a:lnTo>
                    <a:pt x="55598" y="347854"/>
                  </a:lnTo>
                  <a:lnTo>
                    <a:pt x="62608" y="356701"/>
                  </a:lnTo>
                  <a:lnTo>
                    <a:pt x="70952" y="363821"/>
                  </a:lnTo>
                  <a:lnTo>
                    <a:pt x="80185" y="369792"/>
                  </a:lnTo>
                  <a:lnTo>
                    <a:pt x="90010" y="374996"/>
                  </a:lnTo>
                  <a:lnTo>
                    <a:pt x="101455" y="377242"/>
                  </a:lnTo>
                  <a:lnTo>
                    <a:pt x="113979" y="377516"/>
                  </a:lnTo>
                  <a:lnTo>
                    <a:pt x="127222" y="376475"/>
                  </a:lnTo>
                  <a:lnTo>
                    <a:pt x="138498" y="373334"/>
                  </a:lnTo>
                  <a:lnTo>
                    <a:pt x="148462" y="368793"/>
                  </a:lnTo>
                  <a:lnTo>
                    <a:pt x="157552" y="363319"/>
                  </a:lnTo>
                  <a:lnTo>
                    <a:pt x="164835" y="355999"/>
                  </a:lnTo>
                  <a:lnTo>
                    <a:pt x="170914" y="347448"/>
                  </a:lnTo>
                  <a:lnTo>
                    <a:pt x="176191" y="338077"/>
                  </a:lnTo>
                  <a:lnTo>
                    <a:pt x="179708" y="325713"/>
                  </a:lnTo>
                  <a:lnTo>
                    <a:pt x="182053" y="311352"/>
                  </a:lnTo>
                  <a:lnTo>
                    <a:pt x="183617" y="295660"/>
                  </a:lnTo>
                  <a:lnTo>
                    <a:pt x="183435" y="281529"/>
                  </a:lnTo>
                  <a:lnTo>
                    <a:pt x="182091" y="268438"/>
                  </a:lnTo>
                  <a:lnTo>
                    <a:pt x="179971" y="256039"/>
                  </a:lnTo>
                  <a:lnTo>
                    <a:pt x="177334" y="244104"/>
                  </a:lnTo>
                  <a:lnTo>
                    <a:pt x="174353" y="232476"/>
                  </a:lnTo>
                  <a:lnTo>
                    <a:pt x="171142" y="221053"/>
                  </a:lnTo>
                  <a:lnTo>
                    <a:pt x="165331" y="209768"/>
                  </a:lnTo>
                  <a:lnTo>
                    <a:pt x="157786" y="198573"/>
                  </a:lnTo>
                  <a:lnTo>
                    <a:pt x="149086" y="187440"/>
                  </a:lnTo>
                  <a:lnTo>
                    <a:pt x="139615" y="176347"/>
                  </a:lnTo>
                  <a:lnTo>
                    <a:pt x="129631" y="165282"/>
                  </a:lnTo>
                  <a:lnTo>
                    <a:pt x="119304" y="154234"/>
                  </a:lnTo>
                  <a:lnTo>
                    <a:pt x="108749" y="144422"/>
                  </a:lnTo>
                  <a:lnTo>
                    <a:pt x="98042" y="135433"/>
                  </a:lnTo>
                  <a:lnTo>
                    <a:pt x="65616" y="11011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 31"/>
            <p:cNvSpPr/>
            <p:nvPr/>
          </p:nvSpPr>
          <p:spPr>
            <a:xfrm>
              <a:off x="2478555" y="5120375"/>
              <a:ext cx="1616508" cy="427056"/>
            </a:xfrm>
            <a:custGeom>
              <a:avLst/>
              <a:gdLst/>
              <a:ahLst/>
              <a:cxnLst/>
              <a:rect l="0" t="0" r="0" b="0"/>
              <a:pathLst>
                <a:path w="1616508" h="427056">
                  <a:moveTo>
                    <a:pt x="0" y="121127"/>
                  </a:moveTo>
                  <a:lnTo>
                    <a:pt x="5846" y="144510"/>
                  </a:lnTo>
                  <a:lnTo>
                    <a:pt x="8791" y="155068"/>
                  </a:lnTo>
                  <a:lnTo>
                    <a:pt x="15327" y="176588"/>
                  </a:lnTo>
                  <a:lnTo>
                    <a:pt x="25885" y="209339"/>
                  </a:lnTo>
                  <a:lnTo>
                    <a:pt x="30715" y="220311"/>
                  </a:lnTo>
                  <a:lnTo>
                    <a:pt x="36382" y="231296"/>
                  </a:lnTo>
                  <a:lnTo>
                    <a:pt x="42607" y="242290"/>
                  </a:lnTo>
                  <a:lnTo>
                    <a:pt x="50428" y="253290"/>
                  </a:lnTo>
                  <a:lnTo>
                    <a:pt x="59312" y="264294"/>
                  </a:lnTo>
                  <a:lnTo>
                    <a:pt x="68906" y="275300"/>
                  </a:lnTo>
                  <a:lnTo>
                    <a:pt x="77748" y="285084"/>
                  </a:lnTo>
                  <a:lnTo>
                    <a:pt x="94099" y="302481"/>
                  </a:lnTo>
                  <a:lnTo>
                    <a:pt x="103108" y="310546"/>
                  </a:lnTo>
                  <a:lnTo>
                    <a:pt x="112785" y="318370"/>
                  </a:lnTo>
                  <a:lnTo>
                    <a:pt x="122907" y="326033"/>
                  </a:lnTo>
                  <a:lnTo>
                    <a:pt x="147204" y="337810"/>
                  </a:lnTo>
                  <a:lnTo>
                    <a:pt x="185135" y="351319"/>
                  </a:lnTo>
                  <a:lnTo>
                    <a:pt x="196834" y="355340"/>
                  </a:lnTo>
                  <a:lnTo>
                    <a:pt x="226146" y="356545"/>
                  </a:lnTo>
                  <a:lnTo>
                    <a:pt x="270516" y="350344"/>
                  </a:lnTo>
                  <a:lnTo>
                    <a:pt x="283119" y="347349"/>
                  </a:lnTo>
                  <a:lnTo>
                    <a:pt x="303647" y="337496"/>
                  </a:lnTo>
                  <a:lnTo>
                    <a:pt x="312547" y="331442"/>
                  </a:lnTo>
                  <a:lnTo>
                    <a:pt x="320927" y="323736"/>
                  </a:lnTo>
                  <a:lnTo>
                    <a:pt x="328961" y="314928"/>
                  </a:lnTo>
                  <a:lnTo>
                    <a:pt x="336764" y="305386"/>
                  </a:lnTo>
                  <a:lnTo>
                    <a:pt x="343190" y="295354"/>
                  </a:lnTo>
                  <a:lnTo>
                    <a:pt x="348697" y="284995"/>
                  </a:lnTo>
                  <a:lnTo>
                    <a:pt x="353592" y="274419"/>
                  </a:lnTo>
                  <a:lnTo>
                    <a:pt x="358078" y="263697"/>
                  </a:lnTo>
                  <a:lnTo>
                    <a:pt x="362293" y="252879"/>
                  </a:lnTo>
                  <a:lnTo>
                    <a:pt x="366326" y="241997"/>
                  </a:lnTo>
                  <a:lnTo>
                    <a:pt x="370239" y="229848"/>
                  </a:lnTo>
                  <a:lnTo>
                    <a:pt x="374071" y="216854"/>
                  </a:lnTo>
                  <a:lnTo>
                    <a:pt x="377849" y="203298"/>
                  </a:lnTo>
                  <a:lnTo>
                    <a:pt x="385309" y="178447"/>
                  </a:lnTo>
                  <a:lnTo>
                    <a:pt x="400068" y="132586"/>
                  </a:lnTo>
                  <a:lnTo>
                    <a:pt x="403745" y="120202"/>
                  </a:lnTo>
                  <a:lnTo>
                    <a:pt x="411093" y="93391"/>
                  </a:lnTo>
                  <a:lnTo>
                    <a:pt x="425779" y="37526"/>
                  </a:lnTo>
                  <a:lnTo>
                    <a:pt x="433121" y="13007"/>
                  </a:lnTo>
                  <a:lnTo>
                    <a:pt x="435568" y="9895"/>
                  </a:lnTo>
                  <a:lnTo>
                    <a:pt x="437200" y="12714"/>
                  </a:lnTo>
                  <a:lnTo>
                    <a:pt x="438287" y="19488"/>
                  </a:lnTo>
                  <a:lnTo>
                    <a:pt x="439012" y="28898"/>
                  </a:lnTo>
                  <a:lnTo>
                    <a:pt x="439496" y="40065"/>
                  </a:lnTo>
                  <a:lnTo>
                    <a:pt x="439818" y="52404"/>
                  </a:lnTo>
                  <a:lnTo>
                    <a:pt x="441256" y="65523"/>
                  </a:lnTo>
                  <a:lnTo>
                    <a:pt x="443439" y="79164"/>
                  </a:lnTo>
                  <a:lnTo>
                    <a:pt x="446117" y="93152"/>
                  </a:lnTo>
                  <a:lnTo>
                    <a:pt x="452356" y="121744"/>
                  </a:lnTo>
                  <a:lnTo>
                    <a:pt x="455733" y="136221"/>
                  </a:lnTo>
                  <a:lnTo>
                    <a:pt x="459207" y="149542"/>
                  </a:lnTo>
                  <a:lnTo>
                    <a:pt x="462747" y="162094"/>
                  </a:lnTo>
                  <a:lnTo>
                    <a:pt x="466330" y="174132"/>
                  </a:lnTo>
                  <a:lnTo>
                    <a:pt x="471166" y="185828"/>
                  </a:lnTo>
                  <a:lnTo>
                    <a:pt x="476837" y="197296"/>
                  </a:lnTo>
                  <a:lnTo>
                    <a:pt x="483065" y="208612"/>
                  </a:lnTo>
                  <a:lnTo>
                    <a:pt x="489664" y="219826"/>
                  </a:lnTo>
                  <a:lnTo>
                    <a:pt x="503521" y="242074"/>
                  </a:lnTo>
                  <a:lnTo>
                    <a:pt x="525080" y="275236"/>
                  </a:lnTo>
                  <a:lnTo>
                    <a:pt x="532356" y="285042"/>
                  </a:lnTo>
                  <a:lnTo>
                    <a:pt x="539653" y="294026"/>
                  </a:lnTo>
                  <a:lnTo>
                    <a:pt x="546965" y="302462"/>
                  </a:lnTo>
                  <a:lnTo>
                    <a:pt x="555511" y="310534"/>
                  </a:lnTo>
                  <a:lnTo>
                    <a:pt x="564878" y="318362"/>
                  </a:lnTo>
                  <a:lnTo>
                    <a:pt x="574793" y="326027"/>
                  </a:lnTo>
                  <a:lnTo>
                    <a:pt x="586298" y="333585"/>
                  </a:lnTo>
                  <a:lnTo>
                    <a:pt x="598862" y="341070"/>
                  </a:lnTo>
                  <a:lnTo>
                    <a:pt x="612131" y="348508"/>
                  </a:lnTo>
                  <a:lnTo>
                    <a:pt x="639926" y="356771"/>
                  </a:lnTo>
                  <a:lnTo>
                    <a:pt x="683089" y="361423"/>
                  </a:lnTo>
                  <a:lnTo>
                    <a:pt x="712246" y="361288"/>
                  </a:lnTo>
                  <a:lnTo>
                    <a:pt x="754953" y="354333"/>
                  </a:lnTo>
                  <a:lnTo>
                    <a:pt x="791397" y="343300"/>
                  </a:lnTo>
                  <a:lnTo>
                    <a:pt x="814218" y="331618"/>
                  </a:lnTo>
                  <a:lnTo>
                    <a:pt x="825442" y="325077"/>
                  </a:lnTo>
                  <a:lnTo>
                    <a:pt x="847701" y="311283"/>
                  </a:lnTo>
                  <a:lnTo>
                    <a:pt x="880869" y="289761"/>
                  </a:lnTo>
                  <a:lnTo>
                    <a:pt x="890676" y="282490"/>
                  </a:lnTo>
                  <a:lnTo>
                    <a:pt x="899661" y="275196"/>
                  </a:lnTo>
                  <a:lnTo>
                    <a:pt x="908097" y="267886"/>
                  </a:lnTo>
                  <a:lnTo>
                    <a:pt x="916169" y="259342"/>
                  </a:lnTo>
                  <a:lnTo>
                    <a:pt x="923997" y="249976"/>
                  </a:lnTo>
                  <a:lnTo>
                    <a:pt x="931663" y="240061"/>
                  </a:lnTo>
                  <a:lnTo>
                    <a:pt x="939220" y="231004"/>
                  </a:lnTo>
                  <a:lnTo>
                    <a:pt x="946706" y="222519"/>
                  </a:lnTo>
                  <a:lnTo>
                    <a:pt x="961548" y="206566"/>
                  </a:lnTo>
                  <a:lnTo>
                    <a:pt x="976301" y="191319"/>
                  </a:lnTo>
                  <a:lnTo>
                    <a:pt x="982438" y="182604"/>
                  </a:lnTo>
                  <a:lnTo>
                    <a:pt x="987752" y="173123"/>
                  </a:lnTo>
                  <a:lnTo>
                    <a:pt x="992519" y="163133"/>
                  </a:lnTo>
                  <a:lnTo>
                    <a:pt x="996920" y="151578"/>
                  </a:lnTo>
                  <a:lnTo>
                    <a:pt x="1001078" y="138981"/>
                  </a:lnTo>
                  <a:lnTo>
                    <a:pt x="1008960" y="113157"/>
                  </a:lnTo>
                  <a:lnTo>
                    <a:pt x="1016542" y="89444"/>
                  </a:lnTo>
                  <a:lnTo>
                    <a:pt x="1019053" y="76759"/>
                  </a:lnTo>
                  <a:lnTo>
                    <a:pt x="1020727" y="63408"/>
                  </a:lnTo>
                  <a:lnTo>
                    <a:pt x="1021843" y="49613"/>
                  </a:lnTo>
                  <a:lnTo>
                    <a:pt x="1023811" y="36746"/>
                  </a:lnTo>
                  <a:lnTo>
                    <a:pt x="1026346" y="24497"/>
                  </a:lnTo>
                  <a:lnTo>
                    <a:pt x="1029259" y="12661"/>
                  </a:lnTo>
                  <a:lnTo>
                    <a:pt x="1031202" y="9664"/>
                  </a:lnTo>
                  <a:lnTo>
                    <a:pt x="1032497" y="12560"/>
                  </a:lnTo>
                  <a:lnTo>
                    <a:pt x="1033360" y="19385"/>
                  </a:lnTo>
                  <a:lnTo>
                    <a:pt x="1033936" y="28829"/>
                  </a:lnTo>
                  <a:lnTo>
                    <a:pt x="1034575" y="52373"/>
                  </a:lnTo>
                  <a:lnTo>
                    <a:pt x="1035969" y="64280"/>
                  </a:lnTo>
                  <a:lnTo>
                    <a:pt x="1038122" y="75888"/>
                  </a:lnTo>
                  <a:lnTo>
                    <a:pt x="1050369" y="126737"/>
                  </a:lnTo>
                  <a:lnTo>
                    <a:pt x="1055063" y="140773"/>
                  </a:lnTo>
                  <a:lnTo>
                    <a:pt x="1060639" y="155024"/>
                  </a:lnTo>
                  <a:lnTo>
                    <a:pt x="1066804" y="169419"/>
                  </a:lnTo>
                  <a:lnTo>
                    <a:pt x="1072137" y="183909"/>
                  </a:lnTo>
                  <a:lnTo>
                    <a:pt x="1076916" y="198464"/>
                  </a:lnTo>
                  <a:lnTo>
                    <a:pt x="1081326" y="213061"/>
                  </a:lnTo>
                  <a:lnTo>
                    <a:pt x="1086712" y="227686"/>
                  </a:lnTo>
                  <a:lnTo>
                    <a:pt x="1092751" y="242330"/>
                  </a:lnTo>
                  <a:lnTo>
                    <a:pt x="1099223" y="256987"/>
                  </a:lnTo>
                  <a:lnTo>
                    <a:pt x="1105985" y="270429"/>
                  </a:lnTo>
                  <a:lnTo>
                    <a:pt x="1112940" y="283061"/>
                  </a:lnTo>
                  <a:lnTo>
                    <a:pt x="1120023" y="295152"/>
                  </a:lnTo>
                  <a:lnTo>
                    <a:pt x="1128416" y="308107"/>
                  </a:lnTo>
                  <a:lnTo>
                    <a:pt x="1137682" y="321638"/>
                  </a:lnTo>
                  <a:lnTo>
                    <a:pt x="1147530" y="335553"/>
                  </a:lnTo>
                  <a:lnTo>
                    <a:pt x="1156542" y="347276"/>
                  </a:lnTo>
                  <a:lnTo>
                    <a:pt x="1164997" y="357539"/>
                  </a:lnTo>
                  <a:lnTo>
                    <a:pt x="1173081" y="366828"/>
                  </a:lnTo>
                  <a:lnTo>
                    <a:pt x="1182141" y="375467"/>
                  </a:lnTo>
                  <a:lnTo>
                    <a:pt x="1191851" y="383674"/>
                  </a:lnTo>
                  <a:lnTo>
                    <a:pt x="1201995" y="391592"/>
                  </a:lnTo>
                  <a:lnTo>
                    <a:pt x="1223055" y="403652"/>
                  </a:lnTo>
                  <a:lnTo>
                    <a:pt x="1244649" y="413091"/>
                  </a:lnTo>
                  <a:lnTo>
                    <a:pt x="1266482" y="421364"/>
                  </a:lnTo>
                  <a:lnTo>
                    <a:pt x="1311101" y="427055"/>
                  </a:lnTo>
                  <a:lnTo>
                    <a:pt x="1357220" y="422895"/>
                  </a:lnTo>
                  <a:lnTo>
                    <a:pt x="1396034" y="413914"/>
                  </a:lnTo>
                  <a:lnTo>
                    <a:pt x="1430782" y="403504"/>
                  </a:lnTo>
                  <a:lnTo>
                    <a:pt x="1449943" y="393041"/>
                  </a:lnTo>
                  <a:lnTo>
                    <a:pt x="1467839" y="381458"/>
                  </a:lnTo>
                  <a:lnTo>
                    <a:pt x="1488028" y="372231"/>
                  </a:lnTo>
                  <a:lnTo>
                    <a:pt x="1497327" y="365611"/>
                  </a:lnTo>
                  <a:lnTo>
                    <a:pt x="1505974" y="357527"/>
                  </a:lnTo>
                  <a:lnTo>
                    <a:pt x="1514185" y="348467"/>
                  </a:lnTo>
                  <a:lnTo>
                    <a:pt x="1529834" y="331875"/>
                  </a:lnTo>
                  <a:lnTo>
                    <a:pt x="1537433" y="324025"/>
                  </a:lnTo>
                  <a:lnTo>
                    <a:pt x="1544945" y="315121"/>
                  </a:lnTo>
                  <a:lnTo>
                    <a:pt x="1552401" y="305514"/>
                  </a:lnTo>
                  <a:lnTo>
                    <a:pt x="1559819" y="295439"/>
                  </a:lnTo>
                  <a:lnTo>
                    <a:pt x="1565987" y="285052"/>
                  </a:lnTo>
                  <a:lnTo>
                    <a:pt x="1571323" y="274456"/>
                  </a:lnTo>
                  <a:lnTo>
                    <a:pt x="1576103" y="263723"/>
                  </a:lnTo>
                  <a:lnTo>
                    <a:pt x="1580514" y="251673"/>
                  </a:lnTo>
                  <a:lnTo>
                    <a:pt x="1584678" y="238745"/>
                  </a:lnTo>
                  <a:lnTo>
                    <a:pt x="1592567" y="212554"/>
                  </a:lnTo>
                  <a:lnTo>
                    <a:pt x="1600152" y="188679"/>
                  </a:lnTo>
                  <a:lnTo>
                    <a:pt x="1603888" y="174726"/>
                  </a:lnTo>
                  <a:lnTo>
                    <a:pt x="1607601" y="159307"/>
                  </a:lnTo>
                  <a:lnTo>
                    <a:pt x="1611301" y="142910"/>
                  </a:lnTo>
                  <a:lnTo>
                    <a:pt x="1613767" y="127084"/>
                  </a:lnTo>
                  <a:lnTo>
                    <a:pt x="1615411" y="111640"/>
                  </a:lnTo>
                  <a:lnTo>
                    <a:pt x="1616507" y="96450"/>
                  </a:lnTo>
                  <a:lnTo>
                    <a:pt x="1614791" y="82653"/>
                  </a:lnTo>
                  <a:lnTo>
                    <a:pt x="1611200" y="69784"/>
                  </a:lnTo>
                  <a:lnTo>
                    <a:pt x="1606358" y="57534"/>
                  </a:lnTo>
                  <a:lnTo>
                    <a:pt x="1600684" y="45698"/>
                  </a:lnTo>
                  <a:lnTo>
                    <a:pt x="1594454" y="34136"/>
                  </a:lnTo>
                  <a:lnTo>
                    <a:pt x="1574653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 32"/>
            <p:cNvSpPr/>
            <p:nvPr/>
          </p:nvSpPr>
          <p:spPr>
            <a:xfrm>
              <a:off x="2610694" y="5639449"/>
              <a:ext cx="174516" cy="317806"/>
            </a:xfrm>
            <a:custGeom>
              <a:avLst/>
              <a:gdLst/>
              <a:ahLst/>
              <a:cxnLst/>
              <a:rect l="0" t="0" r="0" b="0"/>
              <a:pathLst>
                <a:path w="174516" h="317806">
                  <a:moveTo>
                    <a:pt x="0" y="9481"/>
                  </a:moveTo>
                  <a:lnTo>
                    <a:pt x="17537" y="3636"/>
                  </a:lnTo>
                  <a:lnTo>
                    <a:pt x="27597" y="1914"/>
                  </a:lnTo>
                  <a:lnTo>
                    <a:pt x="39197" y="766"/>
                  </a:lnTo>
                  <a:lnTo>
                    <a:pt x="51825" y="0"/>
                  </a:lnTo>
                  <a:lnTo>
                    <a:pt x="63914" y="714"/>
                  </a:lnTo>
                  <a:lnTo>
                    <a:pt x="75644" y="2412"/>
                  </a:lnTo>
                  <a:lnTo>
                    <a:pt x="87135" y="4769"/>
                  </a:lnTo>
                  <a:lnTo>
                    <a:pt x="98465" y="7563"/>
                  </a:lnTo>
                  <a:lnTo>
                    <a:pt x="109690" y="10649"/>
                  </a:lnTo>
                  <a:lnTo>
                    <a:pt x="120843" y="13931"/>
                  </a:lnTo>
                  <a:lnTo>
                    <a:pt x="130726" y="18565"/>
                  </a:lnTo>
                  <a:lnTo>
                    <a:pt x="139761" y="24102"/>
                  </a:lnTo>
                  <a:lnTo>
                    <a:pt x="148232" y="30240"/>
                  </a:lnTo>
                  <a:lnTo>
                    <a:pt x="156326" y="36779"/>
                  </a:lnTo>
                  <a:lnTo>
                    <a:pt x="164169" y="43585"/>
                  </a:lnTo>
                  <a:lnTo>
                    <a:pt x="171845" y="50570"/>
                  </a:lnTo>
                  <a:lnTo>
                    <a:pt x="174515" y="58897"/>
                  </a:lnTo>
                  <a:lnTo>
                    <a:pt x="173848" y="68119"/>
                  </a:lnTo>
                  <a:lnTo>
                    <a:pt x="170957" y="77937"/>
                  </a:lnTo>
                  <a:lnTo>
                    <a:pt x="165358" y="86930"/>
                  </a:lnTo>
                  <a:lnTo>
                    <a:pt x="157955" y="95372"/>
                  </a:lnTo>
                  <a:lnTo>
                    <a:pt x="149350" y="103447"/>
                  </a:lnTo>
                  <a:lnTo>
                    <a:pt x="139942" y="110054"/>
                  </a:lnTo>
                  <a:lnTo>
                    <a:pt x="130000" y="115682"/>
                  </a:lnTo>
                  <a:lnTo>
                    <a:pt x="119701" y="120657"/>
                  </a:lnTo>
                  <a:lnTo>
                    <a:pt x="114059" y="127645"/>
                  </a:lnTo>
                  <a:lnTo>
                    <a:pt x="111521" y="135974"/>
                  </a:lnTo>
                  <a:lnTo>
                    <a:pt x="111052" y="145197"/>
                  </a:lnTo>
                  <a:lnTo>
                    <a:pt x="111964" y="155016"/>
                  </a:lnTo>
                  <a:lnTo>
                    <a:pt x="113794" y="165233"/>
                  </a:lnTo>
                  <a:lnTo>
                    <a:pt x="116239" y="175715"/>
                  </a:lnTo>
                  <a:lnTo>
                    <a:pt x="119092" y="186373"/>
                  </a:lnTo>
                  <a:lnTo>
                    <a:pt x="125524" y="208003"/>
                  </a:lnTo>
                  <a:lnTo>
                    <a:pt x="136024" y="240817"/>
                  </a:lnTo>
                  <a:lnTo>
                    <a:pt x="135953" y="250574"/>
                  </a:lnTo>
                  <a:lnTo>
                    <a:pt x="133458" y="259526"/>
                  </a:lnTo>
                  <a:lnTo>
                    <a:pt x="129347" y="267941"/>
                  </a:lnTo>
                  <a:lnTo>
                    <a:pt x="124160" y="275998"/>
                  </a:lnTo>
                  <a:lnTo>
                    <a:pt x="118255" y="283816"/>
                  </a:lnTo>
                  <a:lnTo>
                    <a:pt x="111871" y="291475"/>
                  </a:lnTo>
                  <a:lnTo>
                    <a:pt x="103945" y="297805"/>
                  </a:lnTo>
                  <a:lnTo>
                    <a:pt x="94990" y="303248"/>
                  </a:lnTo>
                  <a:lnTo>
                    <a:pt x="85350" y="308100"/>
                  </a:lnTo>
                  <a:lnTo>
                    <a:pt x="74029" y="311335"/>
                  </a:lnTo>
                  <a:lnTo>
                    <a:pt x="61588" y="313491"/>
                  </a:lnTo>
                  <a:lnTo>
                    <a:pt x="11011" y="31780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 33"/>
            <p:cNvSpPr/>
            <p:nvPr/>
          </p:nvSpPr>
          <p:spPr>
            <a:xfrm>
              <a:off x="3051156" y="5582861"/>
              <a:ext cx="179888" cy="451475"/>
            </a:xfrm>
            <a:custGeom>
              <a:avLst/>
              <a:gdLst/>
              <a:ahLst/>
              <a:cxnLst/>
              <a:rect l="0" t="0" r="0" b="0"/>
              <a:pathLst>
                <a:path w="179888" h="451475">
                  <a:moveTo>
                    <a:pt x="22023" y="0"/>
                  </a:moveTo>
                  <a:lnTo>
                    <a:pt x="39560" y="11692"/>
                  </a:lnTo>
                  <a:lnTo>
                    <a:pt x="48397" y="16359"/>
                  </a:lnTo>
                  <a:lnTo>
                    <a:pt x="57958" y="20694"/>
                  </a:lnTo>
                  <a:lnTo>
                    <a:pt x="68003" y="24807"/>
                  </a:lnTo>
                  <a:lnTo>
                    <a:pt x="79594" y="29997"/>
                  </a:lnTo>
                  <a:lnTo>
                    <a:pt x="105523" y="42288"/>
                  </a:lnTo>
                  <a:lnTo>
                    <a:pt x="116842" y="48992"/>
                  </a:lnTo>
                  <a:lnTo>
                    <a:pt x="126835" y="55908"/>
                  </a:lnTo>
                  <a:lnTo>
                    <a:pt x="135944" y="62966"/>
                  </a:lnTo>
                  <a:lnTo>
                    <a:pt x="144464" y="71341"/>
                  </a:lnTo>
                  <a:lnTo>
                    <a:pt x="152591" y="80596"/>
                  </a:lnTo>
                  <a:lnTo>
                    <a:pt x="160456" y="90435"/>
                  </a:lnTo>
                  <a:lnTo>
                    <a:pt x="165699" y="101890"/>
                  </a:lnTo>
                  <a:lnTo>
                    <a:pt x="169194" y="114419"/>
                  </a:lnTo>
                  <a:lnTo>
                    <a:pt x="171525" y="127667"/>
                  </a:lnTo>
                  <a:lnTo>
                    <a:pt x="170631" y="138945"/>
                  </a:lnTo>
                  <a:lnTo>
                    <a:pt x="167589" y="148912"/>
                  </a:lnTo>
                  <a:lnTo>
                    <a:pt x="163113" y="158003"/>
                  </a:lnTo>
                  <a:lnTo>
                    <a:pt x="156459" y="166510"/>
                  </a:lnTo>
                  <a:lnTo>
                    <a:pt x="148352" y="174629"/>
                  </a:lnTo>
                  <a:lnTo>
                    <a:pt x="139277" y="182489"/>
                  </a:lnTo>
                  <a:lnTo>
                    <a:pt x="134451" y="191399"/>
                  </a:lnTo>
                  <a:lnTo>
                    <a:pt x="132457" y="201010"/>
                  </a:lnTo>
                  <a:lnTo>
                    <a:pt x="132351" y="211088"/>
                  </a:lnTo>
                  <a:lnTo>
                    <a:pt x="134728" y="220253"/>
                  </a:lnTo>
                  <a:lnTo>
                    <a:pt x="138759" y="228811"/>
                  </a:lnTo>
                  <a:lnTo>
                    <a:pt x="149763" y="246068"/>
                  </a:lnTo>
                  <a:lnTo>
                    <a:pt x="162811" y="265972"/>
                  </a:lnTo>
                  <a:lnTo>
                    <a:pt x="168492" y="276418"/>
                  </a:lnTo>
                  <a:lnTo>
                    <a:pt x="173503" y="287053"/>
                  </a:lnTo>
                  <a:lnTo>
                    <a:pt x="178068" y="297814"/>
                  </a:lnTo>
                  <a:lnTo>
                    <a:pt x="179887" y="308658"/>
                  </a:lnTo>
                  <a:lnTo>
                    <a:pt x="179877" y="319558"/>
                  </a:lnTo>
                  <a:lnTo>
                    <a:pt x="178646" y="330496"/>
                  </a:lnTo>
                  <a:lnTo>
                    <a:pt x="176602" y="341458"/>
                  </a:lnTo>
                  <a:lnTo>
                    <a:pt x="174016" y="352436"/>
                  </a:lnTo>
                  <a:lnTo>
                    <a:pt x="171069" y="363426"/>
                  </a:lnTo>
                  <a:lnTo>
                    <a:pt x="165433" y="373199"/>
                  </a:lnTo>
                  <a:lnTo>
                    <a:pt x="158006" y="382162"/>
                  </a:lnTo>
                  <a:lnTo>
                    <a:pt x="149384" y="390584"/>
                  </a:lnTo>
                  <a:lnTo>
                    <a:pt x="138741" y="398645"/>
                  </a:lnTo>
                  <a:lnTo>
                    <a:pt x="126753" y="406467"/>
                  </a:lnTo>
                  <a:lnTo>
                    <a:pt x="113866" y="414128"/>
                  </a:lnTo>
                  <a:lnTo>
                    <a:pt x="101604" y="420459"/>
                  </a:lnTo>
                  <a:lnTo>
                    <a:pt x="89760" y="425903"/>
                  </a:lnTo>
                  <a:lnTo>
                    <a:pt x="78192" y="430756"/>
                  </a:lnTo>
                  <a:lnTo>
                    <a:pt x="66810" y="435215"/>
                  </a:lnTo>
                  <a:lnTo>
                    <a:pt x="55552" y="439411"/>
                  </a:lnTo>
                  <a:lnTo>
                    <a:pt x="0" y="45147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 34"/>
            <p:cNvSpPr/>
            <p:nvPr/>
          </p:nvSpPr>
          <p:spPr>
            <a:xfrm>
              <a:off x="3711850" y="5642586"/>
              <a:ext cx="212900" cy="545912"/>
            </a:xfrm>
            <a:custGeom>
              <a:avLst/>
              <a:gdLst/>
              <a:ahLst/>
              <a:cxnLst/>
              <a:rect l="0" t="0" r="0" b="0"/>
              <a:pathLst>
                <a:path w="212900" h="545912">
                  <a:moveTo>
                    <a:pt x="0" y="6344"/>
                  </a:moveTo>
                  <a:lnTo>
                    <a:pt x="17537" y="499"/>
                  </a:lnTo>
                  <a:lnTo>
                    <a:pt x="26373" y="0"/>
                  </a:lnTo>
                  <a:lnTo>
                    <a:pt x="35935" y="891"/>
                  </a:lnTo>
                  <a:lnTo>
                    <a:pt x="45980" y="2709"/>
                  </a:lnTo>
                  <a:lnTo>
                    <a:pt x="57570" y="5144"/>
                  </a:lnTo>
                  <a:lnTo>
                    <a:pt x="83499" y="11113"/>
                  </a:lnTo>
                  <a:lnTo>
                    <a:pt x="96042" y="15641"/>
                  </a:lnTo>
                  <a:lnTo>
                    <a:pt x="108074" y="21107"/>
                  </a:lnTo>
                  <a:lnTo>
                    <a:pt x="119766" y="27198"/>
                  </a:lnTo>
                  <a:lnTo>
                    <a:pt x="130008" y="33705"/>
                  </a:lnTo>
                  <a:lnTo>
                    <a:pt x="139283" y="40491"/>
                  </a:lnTo>
                  <a:lnTo>
                    <a:pt x="147913" y="47461"/>
                  </a:lnTo>
                  <a:lnTo>
                    <a:pt x="156113" y="54555"/>
                  </a:lnTo>
                  <a:lnTo>
                    <a:pt x="164027" y="61732"/>
                  </a:lnTo>
                  <a:lnTo>
                    <a:pt x="179346" y="76231"/>
                  </a:lnTo>
                  <a:lnTo>
                    <a:pt x="194311" y="90831"/>
                  </a:lnTo>
                  <a:lnTo>
                    <a:pt x="199281" y="100598"/>
                  </a:lnTo>
                  <a:lnTo>
                    <a:pt x="202594" y="112003"/>
                  </a:lnTo>
                  <a:lnTo>
                    <a:pt x="204802" y="124500"/>
                  </a:lnTo>
                  <a:lnTo>
                    <a:pt x="205051" y="136502"/>
                  </a:lnTo>
                  <a:lnTo>
                    <a:pt x="203993" y="148174"/>
                  </a:lnTo>
                  <a:lnTo>
                    <a:pt x="202065" y="159626"/>
                  </a:lnTo>
                  <a:lnTo>
                    <a:pt x="198333" y="169707"/>
                  </a:lnTo>
                  <a:lnTo>
                    <a:pt x="193397" y="178875"/>
                  </a:lnTo>
                  <a:lnTo>
                    <a:pt x="187660" y="187434"/>
                  </a:lnTo>
                  <a:lnTo>
                    <a:pt x="181388" y="195587"/>
                  </a:lnTo>
                  <a:lnTo>
                    <a:pt x="174760" y="203470"/>
                  </a:lnTo>
                  <a:lnTo>
                    <a:pt x="167894" y="211172"/>
                  </a:lnTo>
                  <a:lnTo>
                    <a:pt x="164540" y="219977"/>
                  </a:lnTo>
                  <a:lnTo>
                    <a:pt x="163527" y="229517"/>
                  </a:lnTo>
                  <a:lnTo>
                    <a:pt x="164076" y="239548"/>
                  </a:lnTo>
                  <a:lnTo>
                    <a:pt x="166889" y="248683"/>
                  </a:lnTo>
                  <a:lnTo>
                    <a:pt x="171211" y="257219"/>
                  </a:lnTo>
                  <a:lnTo>
                    <a:pt x="176539" y="265358"/>
                  </a:lnTo>
                  <a:lnTo>
                    <a:pt x="182539" y="275677"/>
                  </a:lnTo>
                  <a:lnTo>
                    <a:pt x="188985" y="287450"/>
                  </a:lnTo>
                  <a:lnTo>
                    <a:pt x="195730" y="300193"/>
                  </a:lnTo>
                  <a:lnTo>
                    <a:pt x="201450" y="312359"/>
                  </a:lnTo>
                  <a:lnTo>
                    <a:pt x="206487" y="324140"/>
                  </a:lnTo>
                  <a:lnTo>
                    <a:pt x="211068" y="335665"/>
                  </a:lnTo>
                  <a:lnTo>
                    <a:pt x="212899" y="347018"/>
                  </a:lnTo>
                  <a:lnTo>
                    <a:pt x="212896" y="358258"/>
                  </a:lnTo>
                  <a:lnTo>
                    <a:pt x="211670" y="369422"/>
                  </a:lnTo>
                  <a:lnTo>
                    <a:pt x="208406" y="380535"/>
                  </a:lnTo>
                  <a:lnTo>
                    <a:pt x="203783" y="391614"/>
                  </a:lnTo>
                  <a:lnTo>
                    <a:pt x="198254" y="402670"/>
                  </a:lnTo>
                  <a:lnTo>
                    <a:pt x="192121" y="412488"/>
                  </a:lnTo>
                  <a:lnTo>
                    <a:pt x="185586" y="421481"/>
                  </a:lnTo>
                  <a:lnTo>
                    <a:pt x="178781" y="429923"/>
                  </a:lnTo>
                  <a:lnTo>
                    <a:pt x="173022" y="439221"/>
                  </a:lnTo>
                  <a:lnTo>
                    <a:pt x="167958" y="449091"/>
                  </a:lnTo>
                  <a:lnTo>
                    <a:pt x="163359" y="459341"/>
                  </a:lnTo>
                  <a:lnTo>
                    <a:pt x="156623" y="468621"/>
                  </a:lnTo>
                  <a:lnTo>
                    <a:pt x="148462" y="477255"/>
                  </a:lnTo>
                  <a:lnTo>
                    <a:pt x="139350" y="485458"/>
                  </a:lnTo>
                  <a:lnTo>
                    <a:pt x="129605" y="492151"/>
                  </a:lnTo>
                  <a:lnTo>
                    <a:pt x="119438" y="497836"/>
                  </a:lnTo>
                  <a:lnTo>
                    <a:pt x="70902" y="521596"/>
                  </a:lnTo>
                  <a:lnTo>
                    <a:pt x="58279" y="527254"/>
                  </a:lnTo>
                  <a:lnTo>
                    <a:pt x="46194" y="532250"/>
                  </a:lnTo>
                  <a:lnTo>
                    <a:pt x="11011" y="54591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reeform 35"/>
            <p:cNvSpPr/>
            <p:nvPr/>
          </p:nvSpPr>
          <p:spPr>
            <a:xfrm>
              <a:off x="4884241" y="4511252"/>
              <a:ext cx="212151" cy="708228"/>
            </a:xfrm>
            <a:custGeom>
              <a:avLst/>
              <a:gdLst/>
              <a:ahLst/>
              <a:cxnLst/>
              <a:rect l="0" t="0" r="0" b="0"/>
              <a:pathLst>
                <a:path w="212151" h="708228">
                  <a:moveTo>
                    <a:pt x="5846" y="58545"/>
                  </a:moveTo>
                  <a:lnTo>
                    <a:pt x="0" y="41008"/>
                  </a:lnTo>
                  <a:lnTo>
                    <a:pt x="725" y="33395"/>
                  </a:lnTo>
                  <a:lnTo>
                    <a:pt x="3656" y="25873"/>
                  </a:lnTo>
                  <a:lnTo>
                    <a:pt x="8056" y="18411"/>
                  </a:lnTo>
                  <a:lnTo>
                    <a:pt x="14661" y="12213"/>
                  </a:lnTo>
                  <a:lnTo>
                    <a:pt x="22734" y="6858"/>
                  </a:lnTo>
                  <a:lnTo>
                    <a:pt x="31787" y="2064"/>
                  </a:lnTo>
                  <a:lnTo>
                    <a:pt x="41492" y="91"/>
                  </a:lnTo>
                  <a:lnTo>
                    <a:pt x="51633" y="0"/>
                  </a:lnTo>
                  <a:lnTo>
                    <a:pt x="62065" y="1162"/>
                  </a:lnTo>
                  <a:lnTo>
                    <a:pt x="72689" y="3161"/>
                  </a:lnTo>
                  <a:lnTo>
                    <a:pt x="83443" y="5717"/>
                  </a:lnTo>
                  <a:lnTo>
                    <a:pt x="119377" y="15160"/>
                  </a:lnTo>
                  <a:lnTo>
                    <a:pt x="132920" y="18610"/>
                  </a:lnTo>
                  <a:lnTo>
                    <a:pt x="144397" y="23357"/>
                  </a:lnTo>
                  <a:lnTo>
                    <a:pt x="154494" y="28969"/>
                  </a:lnTo>
                  <a:lnTo>
                    <a:pt x="163673" y="35157"/>
                  </a:lnTo>
                  <a:lnTo>
                    <a:pt x="172240" y="41730"/>
                  </a:lnTo>
                  <a:lnTo>
                    <a:pt x="180397" y="48558"/>
                  </a:lnTo>
                  <a:lnTo>
                    <a:pt x="188283" y="55558"/>
                  </a:lnTo>
                  <a:lnTo>
                    <a:pt x="194764" y="63895"/>
                  </a:lnTo>
                  <a:lnTo>
                    <a:pt x="200307" y="73123"/>
                  </a:lnTo>
                  <a:lnTo>
                    <a:pt x="205227" y="82946"/>
                  </a:lnTo>
                  <a:lnTo>
                    <a:pt x="208506" y="94388"/>
                  </a:lnTo>
                  <a:lnTo>
                    <a:pt x="210692" y="106911"/>
                  </a:lnTo>
                  <a:lnTo>
                    <a:pt x="212150" y="120153"/>
                  </a:lnTo>
                  <a:lnTo>
                    <a:pt x="210675" y="133875"/>
                  </a:lnTo>
                  <a:lnTo>
                    <a:pt x="207245" y="147917"/>
                  </a:lnTo>
                  <a:lnTo>
                    <a:pt x="202510" y="162173"/>
                  </a:lnTo>
                  <a:lnTo>
                    <a:pt x="196907" y="175347"/>
                  </a:lnTo>
                  <a:lnTo>
                    <a:pt x="190725" y="187801"/>
                  </a:lnTo>
                  <a:lnTo>
                    <a:pt x="184156" y="199773"/>
                  </a:lnTo>
                  <a:lnTo>
                    <a:pt x="177330" y="211426"/>
                  </a:lnTo>
                  <a:lnTo>
                    <a:pt x="163221" y="234161"/>
                  </a:lnTo>
                  <a:lnTo>
                    <a:pt x="157255" y="246586"/>
                  </a:lnTo>
                  <a:lnTo>
                    <a:pt x="152055" y="259763"/>
                  </a:lnTo>
                  <a:lnTo>
                    <a:pt x="147365" y="273442"/>
                  </a:lnTo>
                  <a:lnTo>
                    <a:pt x="144238" y="287455"/>
                  </a:lnTo>
                  <a:lnTo>
                    <a:pt x="142154" y="301691"/>
                  </a:lnTo>
                  <a:lnTo>
                    <a:pt x="140764" y="316076"/>
                  </a:lnTo>
                  <a:lnTo>
                    <a:pt x="141061" y="329337"/>
                  </a:lnTo>
                  <a:lnTo>
                    <a:pt x="142483" y="341847"/>
                  </a:lnTo>
                  <a:lnTo>
                    <a:pt x="144654" y="353858"/>
                  </a:lnTo>
                  <a:lnTo>
                    <a:pt x="148548" y="366760"/>
                  </a:lnTo>
                  <a:lnTo>
                    <a:pt x="153592" y="380255"/>
                  </a:lnTo>
                  <a:lnTo>
                    <a:pt x="159401" y="394145"/>
                  </a:lnTo>
                  <a:lnTo>
                    <a:pt x="165721" y="407076"/>
                  </a:lnTo>
                  <a:lnTo>
                    <a:pt x="172381" y="419367"/>
                  </a:lnTo>
                  <a:lnTo>
                    <a:pt x="179268" y="431232"/>
                  </a:lnTo>
                  <a:lnTo>
                    <a:pt x="185083" y="444036"/>
                  </a:lnTo>
                  <a:lnTo>
                    <a:pt x="190183" y="457466"/>
                  </a:lnTo>
                  <a:lnTo>
                    <a:pt x="194807" y="471313"/>
                  </a:lnTo>
                  <a:lnTo>
                    <a:pt x="197889" y="485439"/>
                  </a:lnTo>
                  <a:lnTo>
                    <a:pt x="199944" y="499750"/>
                  </a:lnTo>
                  <a:lnTo>
                    <a:pt x="201314" y="514185"/>
                  </a:lnTo>
                  <a:lnTo>
                    <a:pt x="201004" y="528702"/>
                  </a:lnTo>
                  <a:lnTo>
                    <a:pt x="199574" y="543274"/>
                  </a:lnTo>
                  <a:lnTo>
                    <a:pt x="197396" y="557883"/>
                  </a:lnTo>
                  <a:lnTo>
                    <a:pt x="193498" y="570069"/>
                  </a:lnTo>
                  <a:lnTo>
                    <a:pt x="188452" y="580640"/>
                  </a:lnTo>
                  <a:lnTo>
                    <a:pt x="182641" y="590135"/>
                  </a:lnTo>
                  <a:lnTo>
                    <a:pt x="176320" y="601358"/>
                  </a:lnTo>
                  <a:lnTo>
                    <a:pt x="162771" y="626880"/>
                  </a:lnTo>
                  <a:lnTo>
                    <a:pt x="155733" y="638090"/>
                  </a:lnTo>
                  <a:lnTo>
                    <a:pt x="148593" y="648010"/>
                  </a:lnTo>
                  <a:lnTo>
                    <a:pt x="141386" y="657071"/>
                  </a:lnTo>
                  <a:lnTo>
                    <a:pt x="134135" y="665559"/>
                  </a:lnTo>
                  <a:lnTo>
                    <a:pt x="126853" y="673664"/>
                  </a:lnTo>
                  <a:lnTo>
                    <a:pt x="93938" y="70822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reeform 36"/>
            <p:cNvSpPr/>
            <p:nvPr/>
          </p:nvSpPr>
          <p:spPr>
            <a:xfrm>
              <a:off x="5123561" y="4569797"/>
              <a:ext cx="195978" cy="792834"/>
            </a:xfrm>
            <a:custGeom>
              <a:avLst/>
              <a:gdLst/>
              <a:ahLst/>
              <a:cxnLst/>
              <a:rect l="0" t="0" r="0" b="0"/>
              <a:pathLst>
                <a:path w="195978" h="792834">
                  <a:moveTo>
                    <a:pt x="195977" y="0"/>
                  </a:moveTo>
                  <a:lnTo>
                    <a:pt x="178440" y="5846"/>
                  </a:lnTo>
                  <a:lnTo>
                    <a:pt x="170827" y="10015"/>
                  </a:lnTo>
                  <a:lnTo>
                    <a:pt x="163305" y="15242"/>
                  </a:lnTo>
                  <a:lnTo>
                    <a:pt x="155843" y="21173"/>
                  </a:lnTo>
                  <a:lnTo>
                    <a:pt x="148421" y="28797"/>
                  </a:lnTo>
                  <a:lnTo>
                    <a:pt x="141027" y="37551"/>
                  </a:lnTo>
                  <a:lnTo>
                    <a:pt x="133650" y="47057"/>
                  </a:lnTo>
                  <a:lnTo>
                    <a:pt x="126285" y="58289"/>
                  </a:lnTo>
                  <a:lnTo>
                    <a:pt x="118928" y="70670"/>
                  </a:lnTo>
                  <a:lnTo>
                    <a:pt x="111576" y="83819"/>
                  </a:lnTo>
                  <a:lnTo>
                    <a:pt x="104228" y="95032"/>
                  </a:lnTo>
                  <a:lnTo>
                    <a:pt x="96882" y="104954"/>
                  </a:lnTo>
                  <a:lnTo>
                    <a:pt x="89538" y="114015"/>
                  </a:lnTo>
                  <a:lnTo>
                    <a:pt x="82195" y="126174"/>
                  </a:lnTo>
                  <a:lnTo>
                    <a:pt x="74852" y="140398"/>
                  </a:lnTo>
                  <a:lnTo>
                    <a:pt x="67510" y="155997"/>
                  </a:lnTo>
                  <a:lnTo>
                    <a:pt x="60169" y="168844"/>
                  </a:lnTo>
                  <a:lnTo>
                    <a:pt x="52827" y="179856"/>
                  </a:lnTo>
                  <a:lnTo>
                    <a:pt x="45486" y="189644"/>
                  </a:lnTo>
                  <a:lnTo>
                    <a:pt x="39368" y="199840"/>
                  </a:lnTo>
                  <a:lnTo>
                    <a:pt x="34066" y="210308"/>
                  </a:lnTo>
                  <a:lnTo>
                    <a:pt x="29308" y="220957"/>
                  </a:lnTo>
                  <a:lnTo>
                    <a:pt x="24913" y="231726"/>
                  </a:lnTo>
                  <a:lnTo>
                    <a:pt x="20759" y="242577"/>
                  </a:lnTo>
                  <a:lnTo>
                    <a:pt x="16766" y="253481"/>
                  </a:lnTo>
                  <a:lnTo>
                    <a:pt x="12880" y="265645"/>
                  </a:lnTo>
                  <a:lnTo>
                    <a:pt x="9067" y="278648"/>
                  </a:lnTo>
                  <a:lnTo>
                    <a:pt x="5301" y="292210"/>
                  </a:lnTo>
                  <a:lnTo>
                    <a:pt x="2790" y="308593"/>
                  </a:lnTo>
                  <a:lnTo>
                    <a:pt x="1116" y="326856"/>
                  </a:lnTo>
                  <a:lnTo>
                    <a:pt x="0" y="346372"/>
                  </a:lnTo>
                  <a:lnTo>
                    <a:pt x="480" y="364277"/>
                  </a:lnTo>
                  <a:lnTo>
                    <a:pt x="2023" y="381108"/>
                  </a:lnTo>
                  <a:lnTo>
                    <a:pt x="4276" y="397222"/>
                  </a:lnTo>
                  <a:lnTo>
                    <a:pt x="5777" y="412859"/>
                  </a:lnTo>
                  <a:lnTo>
                    <a:pt x="6778" y="428178"/>
                  </a:lnTo>
                  <a:lnTo>
                    <a:pt x="7445" y="443284"/>
                  </a:lnTo>
                  <a:lnTo>
                    <a:pt x="9114" y="457026"/>
                  </a:lnTo>
                  <a:lnTo>
                    <a:pt x="11450" y="469857"/>
                  </a:lnTo>
                  <a:lnTo>
                    <a:pt x="20583" y="508716"/>
                  </a:lnTo>
                  <a:lnTo>
                    <a:pt x="34630" y="565692"/>
                  </a:lnTo>
                  <a:lnTo>
                    <a:pt x="38249" y="579007"/>
                  </a:lnTo>
                  <a:lnTo>
                    <a:pt x="49187" y="616506"/>
                  </a:lnTo>
                  <a:lnTo>
                    <a:pt x="56511" y="643910"/>
                  </a:lnTo>
                  <a:lnTo>
                    <a:pt x="61400" y="658069"/>
                  </a:lnTo>
                  <a:lnTo>
                    <a:pt x="67107" y="672402"/>
                  </a:lnTo>
                  <a:lnTo>
                    <a:pt x="73358" y="686852"/>
                  </a:lnTo>
                  <a:lnTo>
                    <a:pt x="78749" y="700156"/>
                  </a:lnTo>
                  <a:lnTo>
                    <a:pt x="88002" y="724726"/>
                  </a:lnTo>
                  <a:lnTo>
                    <a:pt x="93406" y="735193"/>
                  </a:lnTo>
                  <a:lnTo>
                    <a:pt x="129907" y="79283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reeform 37"/>
            <p:cNvSpPr/>
            <p:nvPr/>
          </p:nvSpPr>
          <p:spPr>
            <a:xfrm>
              <a:off x="5376126" y="4602832"/>
              <a:ext cx="75551" cy="517544"/>
            </a:xfrm>
            <a:custGeom>
              <a:avLst/>
              <a:gdLst/>
              <a:ahLst/>
              <a:cxnLst/>
              <a:rect l="0" t="0" r="0" b="0"/>
              <a:pathLst>
                <a:path w="75551" h="517544">
                  <a:moveTo>
                    <a:pt x="9481" y="0"/>
                  </a:moveTo>
                  <a:lnTo>
                    <a:pt x="3635" y="17537"/>
                  </a:lnTo>
                  <a:lnTo>
                    <a:pt x="1913" y="28820"/>
                  </a:lnTo>
                  <a:lnTo>
                    <a:pt x="765" y="42460"/>
                  </a:lnTo>
                  <a:lnTo>
                    <a:pt x="0" y="57671"/>
                  </a:lnTo>
                  <a:lnTo>
                    <a:pt x="714" y="71482"/>
                  </a:lnTo>
                  <a:lnTo>
                    <a:pt x="2412" y="84360"/>
                  </a:lnTo>
                  <a:lnTo>
                    <a:pt x="20839" y="181054"/>
                  </a:lnTo>
                  <a:lnTo>
                    <a:pt x="35243" y="265239"/>
                  </a:lnTo>
                  <a:lnTo>
                    <a:pt x="37667" y="286942"/>
                  </a:lnTo>
                  <a:lnTo>
                    <a:pt x="39284" y="308751"/>
                  </a:lnTo>
                  <a:lnTo>
                    <a:pt x="40361" y="330631"/>
                  </a:lnTo>
                  <a:lnTo>
                    <a:pt x="42303" y="348889"/>
                  </a:lnTo>
                  <a:lnTo>
                    <a:pt x="44821" y="364732"/>
                  </a:lnTo>
                  <a:lnTo>
                    <a:pt x="47723" y="378964"/>
                  </a:lnTo>
                  <a:lnTo>
                    <a:pt x="61172" y="452105"/>
                  </a:lnTo>
                  <a:lnTo>
                    <a:pt x="75550" y="51754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Freeform 38"/>
            <p:cNvSpPr/>
            <p:nvPr/>
          </p:nvSpPr>
          <p:spPr>
            <a:xfrm>
              <a:off x="5528757" y="4407685"/>
              <a:ext cx="406919" cy="1087084"/>
            </a:xfrm>
            <a:custGeom>
              <a:avLst/>
              <a:gdLst/>
              <a:ahLst/>
              <a:cxnLst/>
              <a:rect l="0" t="0" r="0" b="0"/>
              <a:pathLst>
                <a:path w="406919" h="1087084">
                  <a:moveTo>
                    <a:pt x="0" y="18962"/>
                  </a:moveTo>
                  <a:lnTo>
                    <a:pt x="11692" y="7271"/>
                  </a:lnTo>
                  <a:lnTo>
                    <a:pt x="20029" y="3827"/>
                  </a:lnTo>
                  <a:lnTo>
                    <a:pt x="30482" y="1531"/>
                  </a:lnTo>
                  <a:lnTo>
                    <a:pt x="42345" y="0"/>
                  </a:lnTo>
                  <a:lnTo>
                    <a:pt x="55147" y="1427"/>
                  </a:lnTo>
                  <a:lnTo>
                    <a:pt x="68576" y="4825"/>
                  </a:lnTo>
                  <a:lnTo>
                    <a:pt x="82423" y="9537"/>
                  </a:lnTo>
                  <a:lnTo>
                    <a:pt x="96548" y="15126"/>
                  </a:lnTo>
                  <a:lnTo>
                    <a:pt x="110859" y="21298"/>
                  </a:lnTo>
                  <a:lnTo>
                    <a:pt x="125294" y="27861"/>
                  </a:lnTo>
                  <a:lnTo>
                    <a:pt x="137363" y="34682"/>
                  </a:lnTo>
                  <a:lnTo>
                    <a:pt x="147857" y="41677"/>
                  </a:lnTo>
                  <a:lnTo>
                    <a:pt x="157300" y="48788"/>
                  </a:lnTo>
                  <a:lnTo>
                    <a:pt x="166042" y="55975"/>
                  </a:lnTo>
                  <a:lnTo>
                    <a:pt x="174317" y="63213"/>
                  </a:lnTo>
                  <a:lnTo>
                    <a:pt x="182281" y="70486"/>
                  </a:lnTo>
                  <a:lnTo>
                    <a:pt x="197655" y="85092"/>
                  </a:lnTo>
                  <a:lnTo>
                    <a:pt x="227463" y="114407"/>
                  </a:lnTo>
                  <a:lnTo>
                    <a:pt x="238944" y="132346"/>
                  </a:lnTo>
                  <a:lnTo>
                    <a:pt x="249348" y="151330"/>
                  </a:lnTo>
                  <a:lnTo>
                    <a:pt x="255548" y="159818"/>
                  </a:lnTo>
                  <a:lnTo>
                    <a:pt x="262128" y="167924"/>
                  </a:lnTo>
                  <a:lnTo>
                    <a:pt x="268962" y="176998"/>
                  </a:lnTo>
                  <a:lnTo>
                    <a:pt x="283081" y="196869"/>
                  </a:lnTo>
                  <a:lnTo>
                    <a:pt x="304787" y="228692"/>
                  </a:lnTo>
                  <a:lnTo>
                    <a:pt x="316132" y="250432"/>
                  </a:lnTo>
                  <a:lnTo>
                    <a:pt x="325253" y="272329"/>
                  </a:lnTo>
                  <a:lnTo>
                    <a:pt x="337267" y="305292"/>
                  </a:lnTo>
                  <a:lnTo>
                    <a:pt x="344842" y="327299"/>
                  </a:lnTo>
                  <a:lnTo>
                    <a:pt x="352287" y="352577"/>
                  </a:lnTo>
                  <a:lnTo>
                    <a:pt x="359675" y="383796"/>
                  </a:lnTo>
                  <a:lnTo>
                    <a:pt x="363358" y="404112"/>
                  </a:lnTo>
                  <a:lnTo>
                    <a:pt x="367036" y="426220"/>
                  </a:lnTo>
                  <a:lnTo>
                    <a:pt x="370712" y="444629"/>
                  </a:lnTo>
                  <a:lnTo>
                    <a:pt x="378059" y="474872"/>
                  </a:lnTo>
                  <a:lnTo>
                    <a:pt x="389074" y="518379"/>
                  </a:lnTo>
                  <a:lnTo>
                    <a:pt x="391522" y="536657"/>
                  </a:lnTo>
                  <a:lnTo>
                    <a:pt x="393154" y="557406"/>
                  </a:lnTo>
                  <a:lnTo>
                    <a:pt x="394241" y="579803"/>
                  </a:lnTo>
                  <a:lnTo>
                    <a:pt x="396190" y="599629"/>
                  </a:lnTo>
                  <a:lnTo>
                    <a:pt x="398712" y="617740"/>
                  </a:lnTo>
                  <a:lnTo>
                    <a:pt x="401618" y="634708"/>
                  </a:lnTo>
                  <a:lnTo>
                    <a:pt x="403554" y="654585"/>
                  </a:lnTo>
                  <a:lnTo>
                    <a:pt x="404845" y="676400"/>
                  </a:lnTo>
                  <a:lnTo>
                    <a:pt x="406280" y="723478"/>
                  </a:lnTo>
                  <a:lnTo>
                    <a:pt x="406918" y="772951"/>
                  </a:lnTo>
                  <a:lnTo>
                    <a:pt x="405864" y="798134"/>
                  </a:lnTo>
                  <a:lnTo>
                    <a:pt x="403939" y="823487"/>
                  </a:lnTo>
                  <a:lnTo>
                    <a:pt x="401431" y="848954"/>
                  </a:lnTo>
                  <a:lnTo>
                    <a:pt x="399760" y="873272"/>
                  </a:lnTo>
                  <a:lnTo>
                    <a:pt x="398646" y="896826"/>
                  </a:lnTo>
                  <a:lnTo>
                    <a:pt x="397903" y="919870"/>
                  </a:lnTo>
                  <a:lnTo>
                    <a:pt x="396184" y="940126"/>
                  </a:lnTo>
                  <a:lnTo>
                    <a:pt x="393814" y="958524"/>
                  </a:lnTo>
                  <a:lnTo>
                    <a:pt x="391011" y="975684"/>
                  </a:lnTo>
                  <a:lnTo>
                    <a:pt x="389143" y="994464"/>
                  </a:lnTo>
                  <a:lnTo>
                    <a:pt x="387896" y="1014326"/>
                  </a:lnTo>
                  <a:lnTo>
                    <a:pt x="385405" y="108708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 39"/>
            <p:cNvSpPr/>
            <p:nvPr/>
          </p:nvSpPr>
          <p:spPr>
            <a:xfrm>
              <a:off x="5011214" y="5428699"/>
              <a:ext cx="276475" cy="506533"/>
            </a:xfrm>
            <a:custGeom>
              <a:avLst/>
              <a:gdLst/>
              <a:ahLst/>
              <a:cxnLst/>
              <a:rect l="0" t="0" r="0" b="0"/>
              <a:pathLst>
                <a:path w="276475" h="506533">
                  <a:moveTo>
                    <a:pt x="0" y="0"/>
                  </a:moveTo>
                  <a:lnTo>
                    <a:pt x="23382" y="0"/>
                  </a:lnTo>
                  <a:lnTo>
                    <a:pt x="36388" y="1223"/>
                  </a:lnTo>
                  <a:lnTo>
                    <a:pt x="51176" y="3263"/>
                  </a:lnTo>
                  <a:lnTo>
                    <a:pt x="83920" y="8791"/>
                  </a:lnTo>
                  <a:lnTo>
                    <a:pt x="118865" y="15326"/>
                  </a:lnTo>
                  <a:lnTo>
                    <a:pt x="133078" y="20006"/>
                  </a:lnTo>
                  <a:lnTo>
                    <a:pt x="145000" y="25572"/>
                  </a:lnTo>
                  <a:lnTo>
                    <a:pt x="155395" y="31730"/>
                  </a:lnTo>
                  <a:lnTo>
                    <a:pt x="167219" y="38283"/>
                  </a:lnTo>
                  <a:lnTo>
                    <a:pt x="193407" y="52088"/>
                  </a:lnTo>
                  <a:lnTo>
                    <a:pt x="204796" y="59196"/>
                  </a:lnTo>
                  <a:lnTo>
                    <a:pt x="214835" y="66381"/>
                  </a:lnTo>
                  <a:lnTo>
                    <a:pt x="223974" y="73618"/>
                  </a:lnTo>
                  <a:lnTo>
                    <a:pt x="232515" y="82113"/>
                  </a:lnTo>
                  <a:lnTo>
                    <a:pt x="240656" y="91447"/>
                  </a:lnTo>
                  <a:lnTo>
                    <a:pt x="248530" y="101340"/>
                  </a:lnTo>
                  <a:lnTo>
                    <a:pt x="255002" y="112830"/>
                  </a:lnTo>
                  <a:lnTo>
                    <a:pt x="260541" y="125384"/>
                  </a:lnTo>
                  <a:lnTo>
                    <a:pt x="265457" y="138647"/>
                  </a:lnTo>
                  <a:lnTo>
                    <a:pt x="267511" y="151160"/>
                  </a:lnTo>
                  <a:lnTo>
                    <a:pt x="267657" y="163172"/>
                  </a:lnTo>
                  <a:lnTo>
                    <a:pt x="266530" y="174851"/>
                  </a:lnTo>
                  <a:lnTo>
                    <a:pt x="264556" y="187531"/>
                  </a:lnTo>
                  <a:lnTo>
                    <a:pt x="262016" y="200878"/>
                  </a:lnTo>
                  <a:lnTo>
                    <a:pt x="259099" y="214670"/>
                  </a:lnTo>
                  <a:lnTo>
                    <a:pt x="253484" y="226312"/>
                  </a:lnTo>
                  <a:lnTo>
                    <a:pt x="246070" y="236520"/>
                  </a:lnTo>
                  <a:lnTo>
                    <a:pt x="229268" y="254388"/>
                  </a:lnTo>
                  <a:lnTo>
                    <a:pt x="213644" y="270486"/>
                  </a:lnTo>
                  <a:lnTo>
                    <a:pt x="209722" y="280651"/>
                  </a:lnTo>
                  <a:lnTo>
                    <a:pt x="208331" y="292323"/>
                  </a:lnTo>
                  <a:lnTo>
                    <a:pt x="208627" y="304997"/>
                  </a:lnTo>
                  <a:lnTo>
                    <a:pt x="212495" y="317118"/>
                  </a:lnTo>
                  <a:lnTo>
                    <a:pt x="218744" y="328868"/>
                  </a:lnTo>
                  <a:lnTo>
                    <a:pt x="226581" y="340373"/>
                  </a:lnTo>
                  <a:lnTo>
                    <a:pt x="234253" y="350490"/>
                  </a:lnTo>
                  <a:lnTo>
                    <a:pt x="241814" y="359681"/>
                  </a:lnTo>
                  <a:lnTo>
                    <a:pt x="249302" y="368256"/>
                  </a:lnTo>
                  <a:lnTo>
                    <a:pt x="256741" y="377643"/>
                  </a:lnTo>
                  <a:lnTo>
                    <a:pt x="264147" y="387571"/>
                  </a:lnTo>
                  <a:lnTo>
                    <a:pt x="271531" y="397860"/>
                  </a:lnTo>
                  <a:lnTo>
                    <a:pt x="275231" y="408391"/>
                  </a:lnTo>
                  <a:lnTo>
                    <a:pt x="276474" y="419082"/>
                  </a:lnTo>
                  <a:lnTo>
                    <a:pt x="276079" y="429879"/>
                  </a:lnTo>
                  <a:lnTo>
                    <a:pt x="273369" y="439524"/>
                  </a:lnTo>
                  <a:lnTo>
                    <a:pt x="269115" y="448402"/>
                  </a:lnTo>
                  <a:lnTo>
                    <a:pt x="263832" y="456767"/>
                  </a:lnTo>
                  <a:lnTo>
                    <a:pt x="256640" y="463567"/>
                  </a:lnTo>
                  <a:lnTo>
                    <a:pt x="248174" y="469324"/>
                  </a:lnTo>
                  <a:lnTo>
                    <a:pt x="238860" y="474386"/>
                  </a:lnTo>
                  <a:lnTo>
                    <a:pt x="227756" y="478983"/>
                  </a:lnTo>
                  <a:lnTo>
                    <a:pt x="215460" y="483273"/>
                  </a:lnTo>
                  <a:lnTo>
                    <a:pt x="202368" y="487355"/>
                  </a:lnTo>
                  <a:lnTo>
                    <a:pt x="174771" y="495154"/>
                  </a:lnTo>
                  <a:lnTo>
                    <a:pt x="99104" y="50653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 40"/>
            <p:cNvSpPr/>
            <p:nvPr/>
          </p:nvSpPr>
          <p:spPr>
            <a:xfrm>
              <a:off x="5396619" y="5748034"/>
              <a:ext cx="231243" cy="22024"/>
            </a:xfrm>
            <a:custGeom>
              <a:avLst/>
              <a:gdLst/>
              <a:ahLst/>
              <a:cxnLst/>
              <a:rect l="0" t="0" r="0" b="0"/>
              <a:pathLst>
                <a:path w="231243" h="22024">
                  <a:moveTo>
                    <a:pt x="0" y="0"/>
                  </a:moveTo>
                  <a:lnTo>
                    <a:pt x="23382" y="0"/>
                  </a:lnTo>
                  <a:lnTo>
                    <a:pt x="35164" y="1224"/>
                  </a:lnTo>
                  <a:lnTo>
                    <a:pt x="47913" y="3263"/>
                  </a:lnTo>
                  <a:lnTo>
                    <a:pt x="61306" y="5846"/>
                  </a:lnTo>
                  <a:lnTo>
                    <a:pt x="75129" y="7568"/>
                  </a:lnTo>
                  <a:lnTo>
                    <a:pt x="89238" y="8716"/>
                  </a:lnTo>
                  <a:lnTo>
                    <a:pt x="103538" y="9481"/>
                  </a:lnTo>
                  <a:lnTo>
                    <a:pt x="117966" y="11215"/>
                  </a:lnTo>
                  <a:lnTo>
                    <a:pt x="132478" y="13594"/>
                  </a:lnTo>
                  <a:lnTo>
                    <a:pt x="147047" y="16404"/>
                  </a:lnTo>
                  <a:lnTo>
                    <a:pt x="161653" y="18277"/>
                  </a:lnTo>
                  <a:lnTo>
                    <a:pt x="176285" y="19526"/>
                  </a:lnTo>
                  <a:lnTo>
                    <a:pt x="231242" y="2202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 41"/>
            <p:cNvSpPr/>
            <p:nvPr/>
          </p:nvSpPr>
          <p:spPr>
            <a:xfrm>
              <a:off x="5715954" y="5568437"/>
              <a:ext cx="286301" cy="587026"/>
            </a:xfrm>
            <a:custGeom>
              <a:avLst/>
              <a:gdLst/>
              <a:ahLst/>
              <a:cxnLst/>
              <a:rect l="0" t="0" r="0" b="0"/>
              <a:pathLst>
                <a:path w="286301" h="587026">
                  <a:moveTo>
                    <a:pt x="0" y="36447"/>
                  </a:moveTo>
                  <a:lnTo>
                    <a:pt x="11691" y="18910"/>
                  </a:lnTo>
                  <a:lnTo>
                    <a:pt x="20029" y="12521"/>
                  </a:lnTo>
                  <a:lnTo>
                    <a:pt x="30482" y="7038"/>
                  </a:lnTo>
                  <a:lnTo>
                    <a:pt x="42344" y="2159"/>
                  </a:lnTo>
                  <a:lnTo>
                    <a:pt x="55147" y="130"/>
                  </a:lnTo>
                  <a:lnTo>
                    <a:pt x="68576" y="0"/>
                  </a:lnTo>
                  <a:lnTo>
                    <a:pt x="82422" y="1138"/>
                  </a:lnTo>
                  <a:lnTo>
                    <a:pt x="96547" y="3119"/>
                  </a:lnTo>
                  <a:lnTo>
                    <a:pt x="110858" y="5664"/>
                  </a:lnTo>
                  <a:lnTo>
                    <a:pt x="125293" y="8584"/>
                  </a:lnTo>
                  <a:lnTo>
                    <a:pt x="138587" y="11754"/>
                  </a:lnTo>
                  <a:lnTo>
                    <a:pt x="151120" y="15091"/>
                  </a:lnTo>
                  <a:lnTo>
                    <a:pt x="163145" y="18539"/>
                  </a:lnTo>
                  <a:lnTo>
                    <a:pt x="172386" y="24508"/>
                  </a:lnTo>
                  <a:lnTo>
                    <a:pt x="179770" y="32159"/>
                  </a:lnTo>
                  <a:lnTo>
                    <a:pt x="185916" y="40929"/>
                  </a:lnTo>
                  <a:lnTo>
                    <a:pt x="187566" y="51670"/>
                  </a:lnTo>
                  <a:lnTo>
                    <a:pt x="186220" y="63725"/>
                  </a:lnTo>
                  <a:lnTo>
                    <a:pt x="182875" y="76655"/>
                  </a:lnTo>
                  <a:lnTo>
                    <a:pt x="179422" y="88946"/>
                  </a:lnTo>
                  <a:lnTo>
                    <a:pt x="172322" y="112391"/>
                  </a:lnTo>
                  <a:lnTo>
                    <a:pt x="167492" y="123781"/>
                  </a:lnTo>
                  <a:lnTo>
                    <a:pt x="161825" y="135045"/>
                  </a:lnTo>
                  <a:lnTo>
                    <a:pt x="155600" y="146226"/>
                  </a:lnTo>
                  <a:lnTo>
                    <a:pt x="150227" y="157349"/>
                  </a:lnTo>
                  <a:lnTo>
                    <a:pt x="145421" y="168436"/>
                  </a:lnTo>
                  <a:lnTo>
                    <a:pt x="140993" y="179497"/>
                  </a:lnTo>
                  <a:lnTo>
                    <a:pt x="135595" y="191766"/>
                  </a:lnTo>
                  <a:lnTo>
                    <a:pt x="123071" y="218448"/>
                  </a:lnTo>
                  <a:lnTo>
                    <a:pt x="117529" y="231191"/>
                  </a:lnTo>
                  <a:lnTo>
                    <a:pt x="112611" y="243357"/>
                  </a:lnTo>
                  <a:lnTo>
                    <a:pt x="103884" y="266663"/>
                  </a:lnTo>
                  <a:lnTo>
                    <a:pt x="95926" y="289257"/>
                  </a:lnTo>
                  <a:lnTo>
                    <a:pt x="93315" y="301644"/>
                  </a:lnTo>
                  <a:lnTo>
                    <a:pt x="91574" y="314796"/>
                  </a:lnTo>
                  <a:lnTo>
                    <a:pt x="90413" y="328458"/>
                  </a:lnTo>
                  <a:lnTo>
                    <a:pt x="89640" y="343684"/>
                  </a:lnTo>
                  <a:lnTo>
                    <a:pt x="88780" y="376914"/>
                  </a:lnTo>
                  <a:lnTo>
                    <a:pt x="90998" y="390670"/>
                  </a:lnTo>
                  <a:lnTo>
                    <a:pt x="94923" y="402287"/>
                  </a:lnTo>
                  <a:lnTo>
                    <a:pt x="99987" y="412479"/>
                  </a:lnTo>
                  <a:lnTo>
                    <a:pt x="105810" y="422944"/>
                  </a:lnTo>
                  <a:lnTo>
                    <a:pt x="112139" y="433591"/>
                  </a:lnTo>
                  <a:lnTo>
                    <a:pt x="118806" y="444360"/>
                  </a:lnTo>
                  <a:lnTo>
                    <a:pt x="125697" y="453986"/>
                  </a:lnTo>
                  <a:lnTo>
                    <a:pt x="132739" y="462851"/>
                  </a:lnTo>
                  <a:lnTo>
                    <a:pt x="139880" y="471208"/>
                  </a:lnTo>
                  <a:lnTo>
                    <a:pt x="147088" y="479226"/>
                  </a:lnTo>
                  <a:lnTo>
                    <a:pt x="161622" y="494661"/>
                  </a:lnTo>
                  <a:lnTo>
                    <a:pt x="189407" y="522953"/>
                  </a:lnTo>
                  <a:lnTo>
                    <a:pt x="199682" y="532075"/>
                  </a:lnTo>
                  <a:lnTo>
                    <a:pt x="210202" y="540604"/>
                  </a:lnTo>
                  <a:lnTo>
                    <a:pt x="220886" y="548737"/>
                  </a:lnTo>
                  <a:lnTo>
                    <a:pt x="242545" y="564298"/>
                  </a:lnTo>
                  <a:lnTo>
                    <a:pt x="286300" y="58702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reeform 42"/>
            <p:cNvSpPr/>
            <p:nvPr/>
          </p:nvSpPr>
          <p:spPr>
            <a:xfrm>
              <a:off x="5308526" y="6133439"/>
              <a:ext cx="66070" cy="429452"/>
            </a:xfrm>
            <a:custGeom>
              <a:avLst/>
              <a:gdLst/>
              <a:ahLst/>
              <a:cxnLst/>
              <a:rect l="0" t="0" r="0" b="0"/>
              <a:pathLst>
                <a:path w="66070" h="429452">
                  <a:moveTo>
                    <a:pt x="0" y="0"/>
                  </a:moveTo>
                  <a:lnTo>
                    <a:pt x="5846" y="23383"/>
                  </a:lnTo>
                  <a:lnTo>
                    <a:pt x="11978" y="51176"/>
                  </a:lnTo>
                  <a:lnTo>
                    <a:pt x="15327" y="67152"/>
                  </a:lnTo>
                  <a:lnTo>
                    <a:pt x="22310" y="104479"/>
                  </a:lnTo>
                  <a:lnTo>
                    <a:pt x="47734" y="253581"/>
                  </a:lnTo>
                  <a:lnTo>
                    <a:pt x="50175" y="273052"/>
                  </a:lnTo>
                  <a:lnTo>
                    <a:pt x="51803" y="290927"/>
                  </a:lnTo>
                  <a:lnTo>
                    <a:pt x="52888" y="307737"/>
                  </a:lnTo>
                  <a:lnTo>
                    <a:pt x="54835" y="326285"/>
                  </a:lnTo>
                  <a:lnTo>
                    <a:pt x="57356" y="345991"/>
                  </a:lnTo>
                  <a:lnTo>
                    <a:pt x="66069" y="42945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reeform 43"/>
            <p:cNvSpPr/>
            <p:nvPr/>
          </p:nvSpPr>
          <p:spPr>
            <a:xfrm>
              <a:off x="5980231" y="4907999"/>
              <a:ext cx="209221" cy="25181"/>
            </a:xfrm>
            <a:custGeom>
              <a:avLst/>
              <a:gdLst/>
              <a:ahLst/>
              <a:cxnLst/>
              <a:rect l="0" t="0" r="0" b="0"/>
              <a:pathLst>
                <a:path w="209221" h="25181">
                  <a:moveTo>
                    <a:pt x="0" y="14168"/>
                  </a:moveTo>
                  <a:lnTo>
                    <a:pt x="17537" y="2477"/>
                  </a:lnTo>
                  <a:lnTo>
                    <a:pt x="26374" y="256"/>
                  </a:lnTo>
                  <a:lnTo>
                    <a:pt x="35935" y="0"/>
                  </a:lnTo>
                  <a:lnTo>
                    <a:pt x="45980" y="1052"/>
                  </a:lnTo>
                  <a:lnTo>
                    <a:pt x="57571" y="2977"/>
                  </a:lnTo>
                  <a:lnTo>
                    <a:pt x="70192" y="5484"/>
                  </a:lnTo>
                  <a:lnTo>
                    <a:pt x="83500" y="8379"/>
                  </a:lnTo>
                  <a:lnTo>
                    <a:pt x="98489" y="10308"/>
                  </a:lnTo>
                  <a:lnTo>
                    <a:pt x="114600" y="11595"/>
                  </a:lnTo>
                  <a:lnTo>
                    <a:pt x="131458" y="12453"/>
                  </a:lnTo>
                  <a:lnTo>
                    <a:pt x="146367" y="14248"/>
                  </a:lnTo>
                  <a:lnTo>
                    <a:pt x="209220" y="2518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6398671" y="4635867"/>
              <a:ext cx="154163" cy="528555"/>
            </a:xfrm>
            <a:custGeom>
              <a:avLst/>
              <a:gdLst/>
              <a:ahLst/>
              <a:cxnLst/>
              <a:rect l="0" t="0" r="0" b="0"/>
              <a:pathLst>
                <a:path w="154163" h="528555">
                  <a:moveTo>
                    <a:pt x="0" y="0"/>
                  </a:moveTo>
                  <a:lnTo>
                    <a:pt x="30653" y="76632"/>
                  </a:lnTo>
                  <a:lnTo>
                    <a:pt x="41356" y="105022"/>
                  </a:lnTo>
                  <a:lnTo>
                    <a:pt x="45924" y="117731"/>
                  </a:lnTo>
                  <a:lnTo>
                    <a:pt x="50191" y="131098"/>
                  </a:lnTo>
                  <a:lnTo>
                    <a:pt x="54260" y="144903"/>
                  </a:lnTo>
                  <a:lnTo>
                    <a:pt x="62044" y="173294"/>
                  </a:lnTo>
                  <a:lnTo>
                    <a:pt x="91749" y="290001"/>
                  </a:lnTo>
                  <a:lnTo>
                    <a:pt x="96648" y="305897"/>
                  </a:lnTo>
                  <a:lnTo>
                    <a:pt x="102360" y="322611"/>
                  </a:lnTo>
                  <a:lnTo>
                    <a:pt x="108616" y="339872"/>
                  </a:lnTo>
                  <a:lnTo>
                    <a:pt x="114009" y="356273"/>
                  </a:lnTo>
                  <a:lnTo>
                    <a:pt x="118829" y="372101"/>
                  </a:lnTo>
                  <a:lnTo>
                    <a:pt x="123265" y="387547"/>
                  </a:lnTo>
                  <a:lnTo>
                    <a:pt x="127446" y="403962"/>
                  </a:lnTo>
                  <a:lnTo>
                    <a:pt x="135355" y="438514"/>
                  </a:lnTo>
                  <a:lnTo>
                    <a:pt x="154162" y="52855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3" name="Group 52"/>
          <p:cNvGrpSpPr/>
          <p:nvPr/>
        </p:nvGrpSpPr>
        <p:grpSpPr>
          <a:xfrm>
            <a:off x="4599328" y="3304856"/>
            <a:ext cx="1666555" cy="1011663"/>
            <a:chOff x="4599328" y="3304856"/>
            <a:chExt cx="1666555" cy="1011663"/>
          </a:xfrm>
        </p:grpSpPr>
        <p:sp>
          <p:nvSpPr>
            <p:cNvPr id="47" name="Freeform 46"/>
            <p:cNvSpPr/>
            <p:nvPr/>
          </p:nvSpPr>
          <p:spPr>
            <a:xfrm>
              <a:off x="4625809" y="3468855"/>
              <a:ext cx="403131" cy="374180"/>
            </a:xfrm>
            <a:custGeom>
              <a:avLst/>
              <a:gdLst/>
              <a:ahLst/>
              <a:cxnLst/>
              <a:rect l="0" t="0" r="0" b="0"/>
              <a:pathLst>
                <a:path w="403131" h="374180">
                  <a:moveTo>
                    <a:pt x="0" y="32821"/>
                  </a:moveTo>
                  <a:lnTo>
                    <a:pt x="11692" y="21130"/>
                  </a:lnTo>
                  <a:lnTo>
                    <a:pt x="20030" y="16462"/>
                  </a:lnTo>
                  <a:lnTo>
                    <a:pt x="30482" y="12127"/>
                  </a:lnTo>
                  <a:lnTo>
                    <a:pt x="42345" y="8014"/>
                  </a:lnTo>
                  <a:lnTo>
                    <a:pt x="55147" y="5271"/>
                  </a:lnTo>
                  <a:lnTo>
                    <a:pt x="68576" y="3443"/>
                  </a:lnTo>
                  <a:lnTo>
                    <a:pt x="82423" y="2224"/>
                  </a:lnTo>
                  <a:lnTo>
                    <a:pt x="97772" y="1411"/>
                  </a:lnTo>
                  <a:lnTo>
                    <a:pt x="131139" y="508"/>
                  </a:lnTo>
                  <a:lnTo>
                    <a:pt x="184318" y="0"/>
                  </a:lnTo>
                  <a:lnTo>
                    <a:pt x="201183" y="1152"/>
                  </a:lnTo>
                  <a:lnTo>
                    <a:pt x="217321" y="3144"/>
                  </a:lnTo>
                  <a:lnTo>
                    <a:pt x="232973" y="5695"/>
                  </a:lnTo>
                  <a:lnTo>
                    <a:pt x="247079" y="8619"/>
                  </a:lnTo>
                  <a:lnTo>
                    <a:pt x="260153" y="11793"/>
                  </a:lnTo>
                  <a:lnTo>
                    <a:pt x="272539" y="15131"/>
                  </a:lnTo>
                  <a:lnTo>
                    <a:pt x="283244" y="19804"/>
                  </a:lnTo>
                  <a:lnTo>
                    <a:pt x="292828" y="25367"/>
                  </a:lnTo>
                  <a:lnTo>
                    <a:pt x="301664" y="31522"/>
                  </a:lnTo>
                  <a:lnTo>
                    <a:pt x="307554" y="40519"/>
                  </a:lnTo>
                  <a:lnTo>
                    <a:pt x="311481" y="51412"/>
                  </a:lnTo>
                  <a:lnTo>
                    <a:pt x="314099" y="63568"/>
                  </a:lnTo>
                  <a:lnTo>
                    <a:pt x="312174" y="72895"/>
                  </a:lnTo>
                  <a:lnTo>
                    <a:pt x="307220" y="80336"/>
                  </a:lnTo>
                  <a:lnTo>
                    <a:pt x="300247" y="86521"/>
                  </a:lnTo>
                  <a:lnTo>
                    <a:pt x="285974" y="99918"/>
                  </a:lnTo>
                  <a:lnTo>
                    <a:pt x="278742" y="106917"/>
                  </a:lnTo>
                  <a:lnTo>
                    <a:pt x="277591" y="112806"/>
                  </a:lnTo>
                  <a:lnTo>
                    <a:pt x="280495" y="117955"/>
                  </a:lnTo>
                  <a:lnTo>
                    <a:pt x="292285" y="128163"/>
                  </a:lnTo>
                  <a:lnTo>
                    <a:pt x="305682" y="140857"/>
                  </a:lnTo>
                  <a:lnTo>
                    <a:pt x="315127" y="146444"/>
                  </a:lnTo>
                  <a:lnTo>
                    <a:pt x="326318" y="151393"/>
                  </a:lnTo>
                  <a:lnTo>
                    <a:pt x="338673" y="155915"/>
                  </a:lnTo>
                  <a:lnTo>
                    <a:pt x="349356" y="162600"/>
                  </a:lnTo>
                  <a:lnTo>
                    <a:pt x="358925" y="170728"/>
                  </a:lnTo>
                  <a:lnTo>
                    <a:pt x="367752" y="179816"/>
                  </a:lnTo>
                  <a:lnTo>
                    <a:pt x="376083" y="189546"/>
                  </a:lnTo>
                  <a:lnTo>
                    <a:pt x="384085" y="199704"/>
                  </a:lnTo>
                  <a:lnTo>
                    <a:pt x="391866" y="210145"/>
                  </a:lnTo>
                  <a:lnTo>
                    <a:pt x="397053" y="222001"/>
                  </a:lnTo>
                  <a:lnTo>
                    <a:pt x="400512" y="234798"/>
                  </a:lnTo>
                  <a:lnTo>
                    <a:pt x="402817" y="248224"/>
                  </a:lnTo>
                  <a:lnTo>
                    <a:pt x="403130" y="260845"/>
                  </a:lnTo>
                  <a:lnTo>
                    <a:pt x="402116" y="272930"/>
                  </a:lnTo>
                  <a:lnTo>
                    <a:pt x="400216" y="284656"/>
                  </a:lnTo>
                  <a:lnTo>
                    <a:pt x="396503" y="294921"/>
                  </a:lnTo>
                  <a:lnTo>
                    <a:pt x="391580" y="304212"/>
                  </a:lnTo>
                  <a:lnTo>
                    <a:pt x="385851" y="312852"/>
                  </a:lnTo>
                  <a:lnTo>
                    <a:pt x="379585" y="321060"/>
                  </a:lnTo>
                  <a:lnTo>
                    <a:pt x="372960" y="328978"/>
                  </a:lnTo>
                  <a:lnTo>
                    <a:pt x="366097" y="336704"/>
                  </a:lnTo>
                  <a:lnTo>
                    <a:pt x="356627" y="343078"/>
                  </a:lnTo>
                  <a:lnTo>
                    <a:pt x="345420" y="348551"/>
                  </a:lnTo>
                  <a:lnTo>
                    <a:pt x="333055" y="353424"/>
                  </a:lnTo>
                  <a:lnTo>
                    <a:pt x="309528" y="362100"/>
                  </a:lnTo>
                  <a:lnTo>
                    <a:pt x="242255" y="37417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5033237" y="3630196"/>
              <a:ext cx="407429" cy="256885"/>
            </a:xfrm>
            <a:custGeom>
              <a:avLst/>
              <a:gdLst/>
              <a:ahLst/>
              <a:cxnLst/>
              <a:rect l="0" t="0" r="0" b="0"/>
              <a:pathLst>
                <a:path w="407429" h="256885">
                  <a:moveTo>
                    <a:pt x="0" y="47665"/>
                  </a:moveTo>
                  <a:lnTo>
                    <a:pt x="17537" y="35974"/>
                  </a:lnTo>
                  <a:lnTo>
                    <a:pt x="26374" y="31306"/>
                  </a:lnTo>
                  <a:lnTo>
                    <a:pt x="35935" y="26971"/>
                  </a:lnTo>
                  <a:lnTo>
                    <a:pt x="45980" y="22857"/>
                  </a:lnTo>
                  <a:lnTo>
                    <a:pt x="56347" y="18891"/>
                  </a:lnTo>
                  <a:lnTo>
                    <a:pt x="77654" y="11222"/>
                  </a:lnTo>
                  <a:lnTo>
                    <a:pt x="90922" y="7464"/>
                  </a:lnTo>
                  <a:lnTo>
                    <a:pt x="105884" y="3735"/>
                  </a:lnTo>
                  <a:lnTo>
                    <a:pt x="121977" y="26"/>
                  </a:lnTo>
                  <a:lnTo>
                    <a:pt x="135152" y="0"/>
                  </a:lnTo>
                  <a:lnTo>
                    <a:pt x="146383" y="2430"/>
                  </a:lnTo>
                  <a:lnTo>
                    <a:pt x="156317" y="6497"/>
                  </a:lnTo>
                  <a:lnTo>
                    <a:pt x="161716" y="12878"/>
                  </a:lnTo>
                  <a:lnTo>
                    <a:pt x="164092" y="20804"/>
                  </a:lnTo>
                  <a:lnTo>
                    <a:pt x="164453" y="29757"/>
                  </a:lnTo>
                  <a:lnTo>
                    <a:pt x="164960" y="65741"/>
                  </a:lnTo>
                  <a:lnTo>
                    <a:pt x="167478" y="79292"/>
                  </a:lnTo>
                  <a:lnTo>
                    <a:pt x="171604" y="93220"/>
                  </a:lnTo>
                  <a:lnTo>
                    <a:pt x="176801" y="107399"/>
                  </a:lnTo>
                  <a:lnTo>
                    <a:pt x="182714" y="120522"/>
                  </a:lnTo>
                  <a:lnTo>
                    <a:pt x="189102" y="132942"/>
                  </a:lnTo>
                  <a:lnTo>
                    <a:pt x="195808" y="144892"/>
                  </a:lnTo>
                  <a:lnTo>
                    <a:pt x="205173" y="156529"/>
                  </a:lnTo>
                  <a:lnTo>
                    <a:pt x="216310" y="167958"/>
                  </a:lnTo>
                  <a:lnTo>
                    <a:pt x="228629" y="179247"/>
                  </a:lnTo>
                  <a:lnTo>
                    <a:pt x="241735" y="189221"/>
                  </a:lnTo>
                  <a:lnTo>
                    <a:pt x="255367" y="198317"/>
                  </a:lnTo>
                  <a:lnTo>
                    <a:pt x="269349" y="206828"/>
                  </a:lnTo>
                  <a:lnTo>
                    <a:pt x="282340" y="213725"/>
                  </a:lnTo>
                  <a:lnTo>
                    <a:pt x="294672" y="219547"/>
                  </a:lnTo>
                  <a:lnTo>
                    <a:pt x="306564" y="224652"/>
                  </a:lnTo>
                  <a:lnTo>
                    <a:pt x="332827" y="236849"/>
                  </a:lnTo>
                  <a:lnTo>
                    <a:pt x="407428" y="25688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5297515" y="3633815"/>
              <a:ext cx="55058" cy="297313"/>
            </a:xfrm>
            <a:custGeom>
              <a:avLst/>
              <a:gdLst/>
              <a:ahLst/>
              <a:cxnLst/>
              <a:rect l="0" t="0" r="0" b="0"/>
              <a:pathLst>
                <a:path w="55058" h="297313">
                  <a:moveTo>
                    <a:pt x="55057" y="0"/>
                  </a:moveTo>
                  <a:lnTo>
                    <a:pt x="43366" y="17536"/>
                  </a:lnTo>
                  <a:lnTo>
                    <a:pt x="38699" y="27597"/>
                  </a:lnTo>
                  <a:lnTo>
                    <a:pt x="34363" y="39197"/>
                  </a:lnTo>
                  <a:lnTo>
                    <a:pt x="30250" y="51825"/>
                  </a:lnTo>
                  <a:lnTo>
                    <a:pt x="26284" y="66361"/>
                  </a:lnTo>
                  <a:lnTo>
                    <a:pt x="22416" y="82169"/>
                  </a:lnTo>
                  <a:lnTo>
                    <a:pt x="14857" y="116047"/>
                  </a:lnTo>
                  <a:lnTo>
                    <a:pt x="7418" y="151496"/>
                  </a:lnTo>
                  <a:lnTo>
                    <a:pt x="4945" y="168290"/>
                  </a:lnTo>
                  <a:lnTo>
                    <a:pt x="3297" y="184381"/>
                  </a:lnTo>
                  <a:lnTo>
                    <a:pt x="2198" y="200001"/>
                  </a:lnTo>
                  <a:lnTo>
                    <a:pt x="1465" y="215309"/>
                  </a:lnTo>
                  <a:lnTo>
                    <a:pt x="977" y="230408"/>
                  </a:lnTo>
                  <a:lnTo>
                    <a:pt x="0" y="29731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5484711" y="3732919"/>
              <a:ext cx="308325" cy="20174"/>
            </a:xfrm>
            <a:custGeom>
              <a:avLst/>
              <a:gdLst/>
              <a:ahLst/>
              <a:cxnLst/>
              <a:rect l="0" t="0" r="0" b="0"/>
              <a:pathLst>
                <a:path w="308325" h="20174">
                  <a:moveTo>
                    <a:pt x="0" y="11011"/>
                  </a:moveTo>
                  <a:lnTo>
                    <a:pt x="17538" y="5166"/>
                  </a:lnTo>
                  <a:lnTo>
                    <a:pt x="27597" y="4667"/>
                  </a:lnTo>
                  <a:lnTo>
                    <a:pt x="39198" y="5558"/>
                  </a:lnTo>
                  <a:lnTo>
                    <a:pt x="51826" y="7376"/>
                  </a:lnTo>
                  <a:lnTo>
                    <a:pt x="82170" y="12658"/>
                  </a:lnTo>
                  <a:lnTo>
                    <a:pt x="98826" y="15780"/>
                  </a:lnTo>
                  <a:lnTo>
                    <a:pt x="114825" y="17861"/>
                  </a:lnTo>
                  <a:lnTo>
                    <a:pt x="130384" y="19248"/>
                  </a:lnTo>
                  <a:lnTo>
                    <a:pt x="145651" y="20173"/>
                  </a:lnTo>
                  <a:lnTo>
                    <a:pt x="160723" y="19566"/>
                  </a:lnTo>
                  <a:lnTo>
                    <a:pt x="175665" y="17938"/>
                  </a:lnTo>
                  <a:lnTo>
                    <a:pt x="190520" y="15629"/>
                  </a:lnTo>
                  <a:lnTo>
                    <a:pt x="206541" y="14090"/>
                  </a:lnTo>
                  <a:lnTo>
                    <a:pt x="223340" y="13063"/>
                  </a:lnTo>
                  <a:lnTo>
                    <a:pt x="240656" y="12379"/>
                  </a:lnTo>
                  <a:lnTo>
                    <a:pt x="255871" y="10700"/>
                  </a:lnTo>
                  <a:lnTo>
                    <a:pt x="269685" y="8357"/>
                  </a:lnTo>
                  <a:lnTo>
                    <a:pt x="308324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5793035" y="3545936"/>
              <a:ext cx="407429" cy="605423"/>
            </a:xfrm>
            <a:custGeom>
              <a:avLst/>
              <a:gdLst/>
              <a:ahLst/>
              <a:cxnLst/>
              <a:rect l="0" t="0" r="0" b="0"/>
              <a:pathLst>
                <a:path w="407429" h="605423">
                  <a:moveTo>
                    <a:pt x="0" y="32821"/>
                  </a:moveTo>
                  <a:lnTo>
                    <a:pt x="17537" y="21129"/>
                  </a:lnTo>
                  <a:lnTo>
                    <a:pt x="26373" y="16462"/>
                  </a:lnTo>
                  <a:lnTo>
                    <a:pt x="35934" y="12127"/>
                  </a:lnTo>
                  <a:lnTo>
                    <a:pt x="45979" y="8013"/>
                  </a:lnTo>
                  <a:lnTo>
                    <a:pt x="58794" y="5271"/>
                  </a:lnTo>
                  <a:lnTo>
                    <a:pt x="73454" y="3443"/>
                  </a:lnTo>
                  <a:lnTo>
                    <a:pt x="89345" y="2224"/>
                  </a:lnTo>
                  <a:lnTo>
                    <a:pt x="106056" y="1411"/>
                  </a:lnTo>
                  <a:lnTo>
                    <a:pt x="140938" y="508"/>
                  </a:lnTo>
                  <a:lnTo>
                    <a:pt x="189124" y="0"/>
                  </a:lnTo>
                  <a:lnTo>
                    <a:pt x="203164" y="1152"/>
                  </a:lnTo>
                  <a:lnTo>
                    <a:pt x="216194" y="3144"/>
                  </a:lnTo>
                  <a:lnTo>
                    <a:pt x="228552" y="5695"/>
                  </a:lnTo>
                  <a:lnTo>
                    <a:pt x="239237" y="9843"/>
                  </a:lnTo>
                  <a:lnTo>
                    <a:pt x="248808" y="15055"/>
                  </a:lnTo>
                  <a:lnTo>
                    <a:pt x="257635" y="20977"/>
                  </a:lnTo>
                  <a:lnTo>
                    <a:pt x="265967" y="29819"/>
                  </a:lnTo>
                  <a:lnTo>
                    <a:pt x="273968" y="40608"/>
                  </a:lnTo>
                  <a:lnTo>
                    <a:pt x="281749" y="52694"/>
                  </a:lnTo>
                  <a:lnTo>
                    <a:pt x="286937" y="65646"/>
                  </a:lnTo>
                  <a:lnTo>
                    <a:pt x="290395" y="79174"/>
                  </a:lnTo>
                  <a:lnTo>
                    <a:pt x="292700" y="93088"/>
                  </a:lnTo>
                  <a:lnTo>
                    <a:pt x="291791" y="107257"/>
                  </a:lnTo>
                  <a:lnTo>
                    <a:pt x="288737" y="121597"/>
                  </a:lnTo>
                  <a:lnTo>
                    <a:pt x="284254" y="136051"/>
                  </a:lnTo>
                  <a:lnTo>
                    <a:pt x="276011" y="165162"/>
                  </a:lnTo>
                  <a:lnTo>
                    <a:pt x="272100" y="179777"/>
                  </a:lnTo>
                  <a:lnTo>
                    <a:pt x="267045" y="191967"/>
                  </a:lnTo>
                  <a:lnTo>
                    <a:pt x="261229" y="202540"/>
                  </a:lnTo>
                  <a:lnTo>
                    <a:pt x="254904" y="212036"/>
                  </a:lnTo>
                  <a:lnTo>
                    <a:pt x="248240" y="224485"/>
                  </a:lnTo>
                  <a:lnTo>
                    <a:pt x="241351" y="238901"/>
                  </a:lnTo>
                  <a:lnTo>
                    <a:pt x="234311" y="254630"/>
                  </a:lnTo>
                  <a:lnTo>
                    <a:pt x="227171" y="267563"/>
                  </a:lnTo>
                  <a:lnTo>
                    <a:pt x="219964" y="278631"/>
                  </a:lnTo>
                  <a:lnTo>
                    <a:pt x="212712" y="288457"/>
                  </a:lnTo>
                  <a:lnTo>
                    <a:pt x="205430" y="299902"/>
                  </a:lnTo>
                  <a:lnTo>
                    <a:pt x="198129" y="312426"/>
                  </a:lnTo>
                  <a:lnTo>
                    <a:pt x="190814" y="325669"/>
                  </a:lnTo>
                  <a:lnTo>
                    <a:pt x="184714" y="338169"/>
                  </a:lnTo>
                  <a:lnTo>
                    <a:pt x="179424" y="350172"/>
                  </a:lnTo>
                  <a:lnTo>
                    <a:pt x="174674" y="361845"/>
                  </a:lnTo>
                  <a:lnTo>
                    <a:pt x="169060" y="373298"/>
                  </a:lnTo>
                  <a:lnTo>
                    <a:pt x="162870" y="384603"/>
                  </a:lnTo>
                  <a:lnTo>
                    <a:pt x="156297" y="395810"/>
                  </a:lnTo>
                  <a:lnTo>
                    <a:pt x="150691" y="406952"/>
                  </a:lnTo>
                  <a:lnTo>
                    <a:pt x="145730" y="418051"/>
                  </a:lnTo>
                  <a:lnTo>
                    <a:pt x="141200" y="429121"/>
                  </a:lnTo>
                  <a:lnTo>
                    <a:pt x="136956" y="440171"/>
                  </a:lnTo>
                  <a:lnTo>
                    <a:pt x="128977" y="462237"/>
                  </a:lnTo>
                  <a:lnTo>
                    <a:pt x="130031" y="473260"/>
                  </a:lnTo>
                  <a:lnTo>
                    <a:pt x="134404" y="484280"/>
                  </a:lnTo>
                  <a:lnTo>
                    <a:pt x="140990" y="495296"/>
                  </a:lnTo>
                  <a:lnTo>
                    <a:pt x="150275" y="505088"/>
                  </a:lnTo>
                  <a:lnTo>
                    <a:pt x="161359" y="514062"/>
                  </a:lnTo>
                  <a:lnTo>
                    <a:pt x="173642" y="522492"/>
                  </a:lnTo>
                  <a:lnTo>
                    <a:pt x="187948" y="529336"/>
                  </a:lnTo>
                  <a:lnTo>
                    <a:pt x="203603" y="535122"/>
                  </a:lnTo>
                  <a:lnTo>
                    <a:pt x="220158" y="540203"/>
                  </a:lnTo>
                  <a:lnTo>
                    <a:pt x="237311" y="546037"/>
                  </a:lnTo>
                  <a:lnTo>
                    <a:pt x="272685" y="559044"/>
                  </a:lnTo>
                  <a:lnTo>
                    <a:pt x="356996" y="591324"/>
                  </a:lnTo>
                  <a:lnTo>
                    <a:pt x="407428" y="60542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4599328" y="3304856"/>
              <a:ext cx="1666555" cy="1011663"/>
            </a:xfrm>
            <a:custGeom>
              <a:avLst/>
              <a:gdLst/>
              <a:ahLst/>
              <a:cxnLst/>
              <a:rect l="0" t="0" r="0" b="0"/>
              <a:pathLst>
                <a:path w="1666555" h="1011663">
                  <a:moveTo>
                    <a:pt x="1347869" y="75693"/>
                  </a:moveTo>
                  <a:lnTo>
                    <a:pt x="1303218" y="54999"/>
                  </a:lnTo>
                  <a:lnTo>
                    <a:pt x="1253811" y="33404"/>
                  </a:lnTo>
                  <a:lnTo>
                    <a:pt x="1225722" y="26310"/>
                  </a:lnTo>
                  <a:lnTo>
                    <a:pt x="1173657" y="15911"/>
                  </a:lnTo>
                  <a:lnTo>
                    <a:pt x="1137487" y="9155"/>
                  </a:lnTo>
                  <a:lnTo>
                    <a:pt x="1096533" y="3298"/>
                  </a:lnTo>
                  <a:lnTo>
                    <a:pt x="1045963" y="0"/>
                  </a:lnTo>
                  <a:lnTo>
                    <a:pt x="999983" y="247"/>
                  </a:lnTo>
                  <a:lnTo>
                    <a:pt x="954141" y="6301"/>
                  </a:lnTo>
                  <a:lnTo>
                    <a:pt x="903581" y="8639"/>
                  </a:lnTo>
                  <a:lnTo>
                    <a:pt x="855837" y="10555"/>
                  </a:lnTo>
                  <a:lnTo>
                    <a:pt x="821272" y="15339"/>
                  </a:lnTo>
                  <a:lnTo>
                    <a:pt x="761574" y="24912"/>
                  </a:lnTo>
                  <a:lnTo>
                    <a:pt x="703237" y="35497"/>
                  </a:lnTo>
                  <a:lnTo>
                    <a:pt x="591863" y="57356"/>
                  </a:lnTo>
                  <a:lnTo>
                    <a:pt x="555090" y="67951"/>
                  </a:lnTo>
                  <a:lnTo>
                    <a:pt x="503257" y="84410"/>
                  </a:lnTo>
                  <a:lnTo>
                    <a:pt x="453641" y="100298"/>
                  </a:lnTo>
                  <a:lnTo>
                    <a:pt x="418209" y="113546"/>
                  </a:lnTo>
                  <a:lnTo>
                    <a:pt x="382069" y="127590"/>
                  </a:lnTo>
                  <a:lnTo>
                    <a:pt x="345615" y="145252"/>
                  </a:lnTo>
                  <a:lnTo>
                    <a:pt x="293962" y="172568"/>
                  </a:lnTo>
                  <a:lnTo>
                    <a:pt x="247662" y="199422"/>
                  </a:lnTo>
                  <a:lnTo>
                    <a:pt x="202947" y="227363"/>
                  </a:lnTo>
                  <a:lnTo>
                    <a:pt x="158704" y="254402"/>
                  </a:lnTo>
                  <a:lnTo>
                    <a:pt x="117861" y="285661"/>
                  </a:lnTo>
                  <a:lnTo>
                    <a:pt x="95235" y="307268"/>
                  </a:lnTo>
                  <a:lnTo>
                    <a:pt x="77023" y="329107"/>
                  </a:lnTo>
                  <a:lnTo>
                    <a:pt x="60772" y="351047"/>
                  </a:lnTo>
                  <a:lnTo>
                    <a:pt x="46615" y="373034"/>
                  </a:lnTo>
                  <a:lnTo>
                    <a:pt x="36246" y="395041"/>
                  </a:lnTo>
                  <a:lnTo>
                    <a:pt x="27558" y="420319"/>
                  </a:lnTo>
                  <a:lnTo>
                    <a:pt x="19619" y="446644"/>
                  </a:lnTo>
                  <a:lnTo>
                    <a:pt x="851" y="504690"/>
                  </a:lnTo>
                  <a:lnTo>
                    <a:pt x="0" y="526965"/>
                  </a:lnTo>
                  <a:lnTo>
                    <a:pt x="2477" y="550324"/>
                  </a:lnTo>
                  <a:lnTo>
                    <a:pt x="3578" y="577019"/>
                  </a:lnTo>
                  <a:lnTo>
                    <a:pt x="7330" y="601934"/>
                  </a:lnTo>
                  <a:lnTo>
                    <a:pt x="14299" y="625242"/>
                  </a:lnTo>
                  <a:lnTo>
                    <a:pt x="25553" y="647837"/>
                  </a:lnTo>
                  <a:lnTo>
                    <a:pt x="38712" y="670114"/>
                  </a:lnTo>
                  <a:lnTo>
                    <a:pt x="52717" y="692250"/>
                  </a:lnTo>
                  <a:lnTo>
                    <a:pt x="67098" y="714323"/>
                  </a:lnTo>
                  <a:lnTo>
                    <a:pt x="84909" y="736368"/>
                  </a:lnTo>
                  <a:lnTo>
                    <a:pt x="115572" y="766153"/>
                  </a:lnTo>
                  <a:lnTo>
                    <a:pt x="147905" y="793739"/>
                  </a:lnTo>
                  <a:lnTo>
                    <a:pt x="170987" y="813264"/>
                  </a:lnTo>
                  <a:lnTo>
                    <a:pt x="211496" y="838013"/>
                  </a:lnTo>
                  <a:lnTo>
                    <a:pt x="254495" y="860844"/>
                  </a:lnTo>
                  <a:lnTo>
                    <a:pt x="299454" y="883106"/>
                  </a:lnTo>
                  <a:lnTo>
                    <a:pt x="349753" y="905200"/>
                  </a:lnTo>
                  <a:lnTo>
                    <a:pt x="397418" y="926021"/>
                  </a:lnTo>
                  <a:lnTo>
                    <a:pt x="449743" y="941706"/>
                  </a:lnTo>
                  <a:lnTo>
                    <a:pt x="485808" y="954477"/>
                  </a:lnTo>
                  <a:lnTo>
                    <a:pt x="522229" y="965046"/>
                  </a:lnTo>
                  <a:lnTo>
                    <a:pt x="558808" y="973822"/>
                  </a:lnTo>
                  <a:lnTo>
                    <a:pt x="595457" y="981801"/>
                  </a:lnTo>
                  <a:lnTo>
                    <a:pt x="635400" y="989426"/>
                  </a:lnTo>
                  <a:lnTo>
                    <a:pt x="676399" y="995669"/>
                  </a:lnTo>
                  <a:lnTo>
                    <a:pt x="715013" y="998444"/>
                  </a:lnTo>
                  <a:lnTo>
                    <a:pt x="752566" y="1002940"/>
                  </a:lnTo>
                  <a:lnTo>
                    <a:pt x="790872" y="1007793"/>
                  </a:lnTo>
                  <a:lnTo>
                    <a:pt x="832366" y="1009950"/>
                  </a:lnTo>
                  <a:lnTo>
                    <a:pt x="872016" y="1010908"/>
                  </a:lnTo>
                  <a:lnTo>
                    <a:pt x="1052011" y="1011662"/>
                  </a:lnTo>
                  <a:lnTo>
                    <a:pt x="1103463" y="1005826"/>
                  </a:lnTo>
                  <a:lnTo>
                    <a:pt x="1139324" y="999695"/>
                  </a:lnTo>
                  <a:lnTo>
                    <a:pt x="1190644" y="989365"/>
                  </a:lnTo>
                  <a:lnTo>
                    <a:pt x="1236846" y="978556"/>
                  </a:lnTo>
                  <a:lnTo>
                    <a:pt x="1281531" y="964341"/>
                  </a:lnTo>
                  <a:lnTo>
                    <a:pt x="1325766" y="944632"/>
                  </a:lnTo>
                  <a:lnTo>
                    <a:pt x="1384559" y="916049"/>
                  </a:lnTo>
                  <a:lnTo>
                    <a:pt x="1463184" y="872179"/>
                  </a:lnTo>
                  <a:lnTo>
                    <a:pt x="1494463" y="850167"/>
                  </a:lnTo>
                  <a:lnTo>
                    <a:pt x="1525074" y="822302"/>
                  </a:lnTo>
                  <a:lnTo>
                    <a:pt x="1575983" y="772397"/>
                  </a:lnTo>
                  <a:lnTo>
                    <a:pt x="1600208" y="745017"/>
                  </a:lnTo>
                  <a:lnTo>
                    <a:pt x="1614181" y="724317"/>
                  </a:lnTo>
                  <a:lnTo>
                    <a:pt x="1624470" y="702881"/>
                  </a:lnTo>
                  <a:lnTo>
                    <a:pt x="1633121" y="677857"/>
                  </a:lnTo>
                  <a:lnTo>
                    <a:pt x="1641045" y="651645"/>
                  </a:lnTo>
                  <a:lnTo>
                    <a:pt x="1659801" y="593678"/>
                  </a:lnTo>
                  <a:lnTo>
                    <a:pt x="1662269" y="578848"/>
                  </a:lnTo>
                  <a:lnTo>
                    <a:pt x="1663914" y="561621"/>
                  </a:lnTo>
                  <a:lnTo>
                    <a:pt x="1665010" y="542795"/>
                  </a:lnTo>
                  <a:lnTo>
                    <a:pt x="1666229" y="499039"/>
                  </a:lnTo>
                  <a:lnTo>
                    <a:pt x="1666554" y="475380"/>
                  </a:lnTo>
                  <a:lnTo>
                    <a:pt x="1665547" y="455937"/>
                  </a:lnTo>
                  <a:lnTo>
                    <a:pt x="1661166" y="424546"/>
                  </a:lnTo>
                  <a:lnTo>
                    <a:pt x="1651877" y="398359"/>
                  </a:lnTo>
                  <a:lnTo>
                    <a:pt x="1640816" y="373262"/>
                  </a:lnTo>
                  <a:lnTo>
                    <a:pt x="1631822" y="345794"/>
                  </a:lnTo>
                  <a:lnTo>
                    <a:pt x="1620483" y="320536"/>
                  </a:lnTo>
                  <a:lnTo>
                    <a:pt x="1607287" y="297074"/>
                  </a:lnTo>
                  <a:lnTo>
                    <a:pt x="1593265" y="274412"/>
                  </a:lnTo>
                  <a:lnTo>
                    <a:pt x="1575614" y="252105"/>
                  </a:lnTo>
                  <a:lnTo>
                    <a:pt x="1545041" y="222173"/>
                  </a:lnTo>
                  <a:lnTo>
                    <a:pt x="1524817" y="204418"/>
                  </a:lnTo>
                  <a:lnTo>
                    <a:pt x="1498450" y="175009"/>
                  </a:lnTo>
                  <a:lnTo>
                    <a:pt x="1446973" y="13075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7" name="Group 56"/>
          <p:cNvGrpSpPr/>
          <p:nvPr/>
        </p:nvGrpSpPr>
        <p:grpSpPr>
          <a:xfrm>
            <a:off x="6894858" y="2202312"/>
            <a:ext cx="604970" cy="1406617"/>
            <a:chOff x="6894858" y="2202312"/>
            <a:chExt cx="604970" cy="1406617"/>
          </a:xfrm>
        </p:grpSpPr>
        <p:sp>
          <p:nvSpPr>
            <p:cNvPr id="54" name="Freeform 53"/>
            <p:cNvSpPr/>
            <p:nvPr/>
          </p:nvSpPr>
          <p:spPr>
            <a:xfrm>
              <a:off x="7059365" y="2202312"/>
              <a:ext cx="66070" cy="649683"/>
            </a:xfrm>
            <a:custGeom>
              <a:avLst/>
              <a:gdLst/>
              <a:ahLst/>
              <a:cxnLst/>
              <a:rect l="0" t="0" r="0" b="0"/>
              <a:pathLst>
                <a:path w="66070" h="649683">
                  <a:moveTo>
                    <a:pt x="66069" y="0"/>
                  </a:moveTo>
                  <a:lnTo>
                    <a:pt x="60223" y="17537"/>
                  </a:lnTo>
                  <a:lnTo>
                    <a:pt x="58501" y="28820"/>
                  </a:lnTo>
                  <a:lnTo>
                    <a:pt x="57353" y="42460"/>
                  </a:lnTo>
                  <a:lnTo>
                    <a:pt x="56588" y="57671"/>
                  </a:lnTo>
                  <a:lnTo>
                    <a:pt x="54854" y="76376"/>
                  </a:lnTo>
                  <a:lnTo>
                    <a:pt x="49665" y="119998"/>
                  </a:lnTo>
                  <a:lnTo>
                    <a:pt x="39865" y="192707"/>
                  </a:lnTo>
                  <a:lnTo>
                    <a:pt x="37588" y="214117"/>
                  </a:lnTo>
                  <a:lnTo>
                    <a:pt x="36070" y="233284"/>
                  </a:lnTo>
                  <a:lnTo>
                    <a:pt x="35058" y="250956"/>
                  </a:lnTo>
                  <a:lnTo>
                    <a:pt x="33160" y="267632"/>
                  </a:lnTo>
                  <a:lnTo>
                    <a:pt x="30671" y="283643"/>
                  </a:lnTo>
                  <a:lnTo>
                    <a:pt x="27788" y="299211"/>
                  </a:lnTo>
                  <a:lnTo>
                    <a:pt x="25866" y="314483"/>
                  </a:lnTo>
                  <a:lnTo>
                    <a:pt x="24585" y="329559"/>
                  </a:lnTo>
                  <a:lnTo>
                    <a:pt x="23731" y="344504"/>
                  </a:lnTo>
                  <a:lnTo>
                    <a:pt x="21938" y="358137"/>
                  </a:lnTo>
                  <a:lnTo>
                    <a:pt x="19519" y="370897"/>
                  </a:lnTo>
                  <a:lnTo>
                    <a:pt x="16683" y="383074"/>
                  </a:lnTo>
                  <a:lnTo>
                    <a:pt x="14793" y="396085"/>
                  </a:lnTo>
                  <a:lnTo>
                    <a:pt x="13532" y="409654"/>
                  </a:lnTo>
                  <a:lnTo>
                    <a:pt x="12692" y="423594"/>
                  </a:lnTo>
                  <a:lnTo>
                    <a:pt x="11758" y="452134"/>
                  </a:lnTo>
                  <a:lnTo>
                    <a:pt x="11509" y="466596"/>
                  </a:lnTo>
                  <a:lnTo>
                    <a:pt x="10119" y="483578"/>
                  </a:lnTo>
                  <a:lnTo>
                    <a:pt x="7970" y="502241"/>
                  </a:lnTo>
                  <a:lnTo>
                    <a:pt x="5313" y="522024"/>
                  </a:lnTo>
                  <a:lnTo>
                    <a:pt x="3542" y="540106"/>
                  </a:lnTo>
                  <a:lnTo>
                    <a:pt x="2361" y="557055"/>
                  </a:lnTo>
                  <a:lnTo>
                    <a:pt x="1574" y="573249"/>
                  </a:lnTo>
                  <a:lnTo>
                    <a:pt x="699" y="604292"/>
                  </a:lnTo>
                  <a:lnTo>
                    <a:pt x="0" y="64968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>
              <a:off x="7378700" y="2257369"/>
              <a:ext cx="33036" cy="693730"/>
            </a:xfrm>
            <a:custGeom>
              <a:avLst/>
              <a:gdLst/>
              <a:ahLst/>
              <a:cxnLst/>
              <a:rect l="0" t="0" r="0" b="0"/>
              <a:pathLst>
                <a:path w="33036" h="693730">
                  <a:moveTo>
                    <a:pt x="33035" y="0"/>
                  </a:moveTo>
                  <a:lnTo>
                    <a:pt x="21343" y="17537"/>
                  </a:lnTo>
                  <a:lnTo>
                    <a:pt x="17899" y="28821"/>
                  </a:lnTo>
                  <a:lnTo>
                    <a:pt x="15603" y="42461"/>
                  </a:lnTo>
                  <a:lnTo>
                    <a:pt x="14072" y="57671"/>
                  </a:lnTo>
                  <a:lnTo>
                    <a:pt x="13052" y="75153"/>
                  </a:lnTo>
                  <a:lnTo>
                    <a:pt x="11919" y="114153"/>
                  </a:lnTo>
                  <a:lnTo>
                    <a:pt x="12840" y="136054"/>
                  </a:lnTo>
                  <a:lnTo>
                    <a:pt x="14678" y="159219"/>
                  </a:lnTo>
                  <a:lnTo>
                    <a:pt x="17126" y="183227"/>
                  </a:lnTo>
                  <a:lnTo>
                    <a:pt x="17535" y="204127"/>
                  </a:lnTo>
                  <a:lnTo>
                    <a:pt x="16585" y="222954"/>
                  </a:lnTo>
                  <a:lnTo>
                    <a:pt x="14727" y="240399"/>
                  </a:lnTo>
                  <a:lnTo>
                    <a:pt x="13488" y="256923"/>
                  </a:lnTo>
                  <a:lnTo>
                    <a:pt x="12662" y="272833"/>
                  </a:lnTo>
                  <a:lnTo>
                    <a:pt x="11745" y="303562"/>
                  </a:lnTo>
                  <a:lnTo>
                    <a:pt x="11108" y="377920"/>
                  </a:lnTo>
                  <a:lnTo>
                    <a:pt x="9852" y="392650"/>
                  </a:lnTo>
                  <a:lnTo>
                    <a:pt x="7791" y="407364"/>
                  </a:lnTo>
                  <a:lnTo>
                    <a:pt x="5195" y="422068"/>
                  </a:lnTo>
                  <a:lnTo>
                    <a:pt x="3463" y="436764"/>
                  </a:lnTo>
                  <a:lnTo>
                    <a:pt x="2309" y="451455"/>
                  </a:lnTo>
                  <a:lnTo>
                    <a:pt x="1539" y="466144"/>
                  </a:lnTo>
                  <a:lnTo>
                    <a:pt x="684" y="505303"/>
                  </a:lnTo>
                  <a:lnTo>
                    <a:pt x="0" y="69372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Freeform 55"/>
            <p:cNvSpPr/>
            <p:nvPr/>
          </p:nvSpPr>
          <p:spPr>
            <a:xfrm>
              <a:off x="6894858" y="3105260"/>
              <a:ext cx="604970" cy="503669"/>
            </a:xfrm>
            <a:custGeom>
              <a:avLst/>
              <a:gdLst/>
              <a:ahLst/>
              <a:cxnLst/>
              <a:rect l="0" t="0" r="0" b="0"/>
              <a:pathLst>
                <a:path w="604970" h="503669">
                  <a:moveTo>
                    <a:pt x="43379" y="0"/>
                  </a:moveTo>
                  <a:lnTo>
                    <a:pt x="31688" y="11691"/>
                  </a:lnTo>
                  <a:lnTo>
                    <a:pt x="27021" y="20029"/>
                  </a:lnTo>
                  <a:lnTo>
                    <a:pt x="22685" y="30482"/>
                  </a:lnTo>
                  <a:lnTo>
                    <a:pt x="18571" y="42344"/>
                  </a:lnTo>
                  <a:lnTo>
                    <a:pt x="14606" y="56370"/>
                  </a:lnTo>
                  <a:lnTo>
                    <a:pt x="10739" y="71838"/>
                  </a:lnTo>
                  <a:lnTo>
                    <a:pt x="6937" y="88268"/>
                  </a:lnTo>
                  <a:lnTo>
                    <a:pt x="4402" y="105338"/>
                  </a:lnTo>
                  <a:lnTo>
                    <a:pt x="2713" y="122836"/>
                  </a:lnTo>
                  <a:lnTo>
                    <a:pt x="1586" y="140619"/>
                  </a:lnTo>
                  <a:lnTo>
                    <a:pt x="334" y="173428"/>
                  </a:lnTo>
                  <a:lnTo>
                    <a:pt x="0" y="189029"/>
                  </a:lnTo>
                  <a:lnTo>
                    <a:pt x="1001" y="205547"/>
                  </a:lnTo>
                  <a:lnTo>
                    <a:pt x="2893" y="222677"/>
                  </a:lnTo>
                  <a:lnTo>
                    <a:pt x="5377" y="240214"/>
                  </a:lnTo>
                  <a:lnTo>
                    <a:pt x="8256" y="255576"/>
                  </a:lnTo>
                  <a:lnTo>
                    <a:pt x="11399" y="269488"/>
                  </a:lnTo>
                  <a:lnTo>
                    <a:pt x="14718" y="282433"/>
                  </a:lnTo>
                  <a:lnTo>
                    <a:pt x="18154" y="294734"/>
                  </a:lnTo>
                  <a:lnTo>
                    <a:pt x="25235" y="318189"/>
                  </a:lnTo>
                  <a:lnTo>
                    <a:pt x="30059" y="328359"/>
                  </a:lnTo>
                  <a:lnTo>
                    <a:pt x="35723" y="337586"/>
                  </a:lnTo>
                  <a:lnTo>
                    <a:pt x="41945" y="346184"/>
                  </a:lnTo>
                  <a:lnTo>
                    <a:pt x="47318" y="355587"/>
                  </a:lnTo>
                  <a:lnTo>
                    <a:pt x="52123" y="365526"/>
                  </a:lnTo>
                  <a:lnTo>
                    <a:pt x="56550" y="375823"/>
                  </a:lnTo>
                  <a:lnTo>
                    <a:pt x="61948" y="385134"/>
                  </a:lnTo>
                  <a:lnTo>
                    <a:pt x="67993" y="393789"/>
                  </a:lnTo>
                  <a:lnTo>
                    <a:pt x="74470" y="402006"/>
                  </a:lnTo>
                  <a:lnTo>
                    <a:pt x="83683" y="411154"/>
                  </a:lnTo>
                  <a:lnTo>
                    <a:pt x="94719" y="420923"/>
                  </a:lnTo>
                  <a:lnTo>
                    <a:pt x="106970" y="431107"/>
                  </a:lnTo>
                  <a:lnTo>
                    <a:pt x="117584" y="440343"/>
                  </a:lnTo>
                  <a:lnTo>
                    <a:pt x="127107" y="448947"/>
                  </a:lnTo>
                  <a:lnTo>
                    <a:pt x="135903" y="457130"/>
                  </a:lnTo>
                  <a:lnTo>
                    <a:pt x="147884" y="465033"/>
                  </a:lnTo>
                  <a:lnTo>
                    <a:pt x="161990" y="472748"/>
                  </a:lnTo>
                  <a:lnTo>
                    <a:pt x="177511" y="480339"/>
                  </a:lnTo>
                  <a:lnTo>
                    <a:pt x="193975" y="486623"/>
                  </a:lnTo>
                  <a:lnTo>
                    <a:pt x="211070" y="492035"/>
                  </a:lnTo>
                  <a:lnTo>
                    <a:pt x="228583" y="496867"/>
                  </a:lnTo>
                  <a:lnTo>
                    <a:pt x="245153" y="500089"/>
                  </a:lnTo>
                  <a:lnTo>
                    <a:pt x="261094" y="502236"/>
                  </a:lnTo>
                  <a:lnTo>
                    <a:pt x="276615" y="503668"/>
                  </a:lnTo>
                  <a:lnTo>
                    <a:pt x="293080" y="502176"/>
                  </a:lnTo>
                  <a:lnTo>
                    <a:pt x="310174" y="498733"/>
                  </a:lnTo>
                  <a:lnTo>
                    <a:pt x="327687" y="493992"/>
                  </a:lnTo>
                  <a:lnTo>
                    <a:pt x="345481" y="487160"/>
                  </a:lnTo>
                  <a:lnTo>
                    <a:pt x="363460" y="478935"/>
                  </a:lnTo>
                  <a:lnTo>
                    <a:pt x="381565" y="469781"/>
                  </a:lnTo>
                  <a:lnTo>
                    <a:pt x="396081" y="461232"/>
                  </a:lnTo>
                  <a:lnTo>
                    <a:pt x="408205" y="453085"/>
                  </a:lnTo>
                  <a:lnTo>
                    <a:pt x="418735" y="445207"/>
                  </a:lnTo>
                  <a:lnTo>
                    <a:pt x="429425" y="438731"/>
                  </a:lnTo>
                  <a:lnTo>
                    <a:pt x="440223" y="433191"/>
                  </a:lnTo>
                  <a:lnTo>
                    <a:pt x="451092" y="428273"/>
                  </a:lnTo>
                  <a:lnTo>
                    <a:pt x="469694" y="413022"/>
                  </a:lnTo>
                  <a:lnTo>
                    <a:pt x="486118" y="395232"/>
                  </a:lnTo>
                  <a:lnTo>
                    <a:pt x="509122" y="371459"/>
                  </a:lnTo>
                  <a:lnTo>
                    <a:pt x="524034" y="356368"/>
                  </a:lnTo>
                  <a:lnTo>
                    <a:pt x="531436" y="347694"/>
                  </a:lnTo>
                  <a:lnTo>
                    <a:pt x="538818" y="338241"/>
                  </a:lnTo>
                  <a:lnTo>
                    <a:pt x="546186" y="328268"/>
                  </a:lnTo>
                  <a:lnTo>
                    <a:pt x="551099" y="316726"/>
                  </a:lnTo>
                  <a:lnTo>
                    <a:pt x="554373" y="304137"/>
                  </a:lnTo>
                  <a:lnTo>
                    <a:pt x="556556" y="290850"/>
                  </a:lnTo>
                  <a:lnTo>
                    <a:pt x="559235" y="278322"/>
                  </a:lnTo>
                  <a:lnTo>
                    <a:pt x="562245" y="266300"/>
                  </a:lnTo>
                  <a:lnTo>
                    <a:pt x="565475" y="254614"/>
                  </a:lnTo>
                  <a:lnTo>
                    <a:pt x="570075" y="240706"/>
                  </a:lnTo>
                  <a:lnTo>
                    <a:pt x="581711" y="208939"/>
                  </a:lnTo>
                  <a:lnTo>
                    <a:pt x="587017" y="193127"/>
                  </a:lnTo>
                  <a:lnTo>
                    <a:pt x="591777" y="177691"/>
                  </a:lnTo>
                  <a:lnTo>
                    <a:pt x="604969" y="11011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4" name="Group 63"/>
          <p:cNvGrpSpPr/>
          <p:nvPr/>
        </p:nvGrpSpPr>
        <p:grpSpPr>
          <a:xfrm>
            <a:off x="2412486" y="5637919"/>
            <a:ext cx="1266330" cy="231243"/>
            <a:chOff x="2412486" y="5637919"/>
            <a:chExt cx="1266330" cy="231243"/>
          </a:xfrm>
        </p:grpSpPr>
        <p:sp>
          <p:nvSpPr>
            <p:cNvPr id="58" name="Freeform 57"/>
            <p:cNvSpPr/>
            <p:nvPr/>
          </p:nvSpPr>
          <p:spPr>
            <a:xfrm>
              <a:off x="2445520" y="5637919"/>
              <a:ext cx="31505" cy="165174"/>
            </a:xfrm>
            <a:custGeom>
              <a:avLst/>
              <a:gdLst/>
              <a:ahLst/>
              <a:cxnLst/>
              <a:rect l="0" t="0" r="0" b="0"/>
              <a:pathLst>
                <a:path w="31505" h="165174">
                  <a:moveTo>
                    <a:pt x="22023" y="0"/>
                  </a:moveTo>
                  <a:lnTo>
                    <a:pt x="27869" y="23382"/>
                  </a:lnTo>
                  <a:lnTo>
                    <a:pt x="29591" y="36388"/>
                  </a:lnTo>
                  <a:lnTo>
                    <a:pt x="30739" y="51175"/>
                  </a:lnTo>
                  <a:lnTo>
                    <a:pt x="31504" y="67152"/>
                  </a:lnTo>
                  <a:lnTo>
                    <a:pt x="29568" y="81473"/>
                  </a:lnTo>
                  <a:lnTo>
                    <a:pt x="25829" y="94691"/>
                  </a:lnTo>
                  <a:lnTo>
                    <a:pt x="20890" y="107173"/>
                  </a:lnTo>
                  <a:lnTo>
                    <a:pt x="12140" y="130831"/>
                  </a:lnTo>
                  <a:lnTo>
                    <a:pt x="0" y="16517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>
              <a:off x="2412486" y="5692976"/>
              <a:ext cx="154162" cy="44048"/>
            </a:xfrm>
            <a:custGeom>
              <a:avLst/>
              <a:gdLst/>
              <a:ahLst/>
              <a:cxnLst/>
              <a:rect l="0" t="0" r="0" b="0"/>
              <a:pathLst>
                <a:path w="154162" h="44048">
                  <a:moveTo>
                    <a:pt x="0" y="0"/>
                  </a:moveTo>
                  <a:lnTo>
                    <a:pt x="17537" y="5846"/>
                  </a:lnTo>
                  <a:lnTo>
                    <a:pt x="27597" y="8792"/>
                  </a:lnTo>
                  <a:lnTo>
                    <a:pt x="51825" y="15327"/>
                  </a:lnTo>
                  <a:lnTo>
                    <a:pt x="92980" y="25885"/>
                  </a:lnTo>
                  <a:lnTo>
                    <a:pt x="106033" y="29492"/>
                  </a:lnTo>
                  <a:lnTo>
                    <a:pt x="154161" y="4404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Freeform 59"/>
            <p:cNvSpPr/>
            <p:nvPr/>
          </p:nvSpPr>
          <p:spPr>
            <a:xfrm>
              <a:off x="2941041" y="5703988"/>
              <a:ext cx="17356" cy="121128"/>
            </a:xfrm>
            <a:custGeom>
              <a:avLst/>
              <a:gdLst/>
              <a:ahLst/>
              <a:cxnLst/>
              <a:rect l="0" t="0" r="0" b="0"/>
              <a:pathLst>
                <a:path w="17356" h="121128">
                  <a:moveTo>
                    <a:pt x="11011" y="0"/>
                  </a:moveTo>
                  <a:lnTo>
                    <a:pt x="16857" y="29229"/>
                  </a:lnTo>
                  <a:lnTo>
                    <a:pt x="17355" y="42732"/>
                  </a:lnTo>
                  <a:lnTo>
                    <a:pt x="16464" y="56629"/>
                  </a:lnTo>
                  <a:lnTo>
                    <a:pt x="0" y="12112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Freeform 60"/>
            <p:cNvSpPr/>
            <p:nvPr/>
          </p:nvSpPr>
          <p:spPr>
            <a:xfrm>
              <a:off x="2908006" y="5715000"/>
              <a:ext cx="121128" cy="44047"/>
            </a:xfrm>
            <a:custGeom>
              <a:avLst/>
              <a:gdLst/>
              <a:ahLst/>
              <a:cxnLst/>
              <a:rect l="0" t="0" r="0" b="0"/>
              <a:pathLst>
                <a:path w="121128" h="44047">
                  <a:moveTo>
                    <a:pt x="0" y="0"/>
                  </a:moveTo>
                  <a:lnTo>
                    <a:pt x="23383" y="11691"/>
                  </a:lnTo>
                  <a:lnTo>
                    <a:pt x="36388" y="16358"/>
                  </a:lnTo>
                  <a:lnTo>
                    <a:pt x="51176" y="20694"/>
                  </a:lnTo>
                  <a:lnTo>
                    <a:pt x="121127" y="4404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Freeform 61"/>
            <p:cNvSpPr/>
            <p:nvPr/>
          </p:nvSpPr>
          <p:spPr>
            <a:xfrm>
              <a:off x="3535665" y="5737023"/>
              <a:ext cx="55059" cy="132139"/>
            </a:xfrm>
            <a:custGeom>
              <a:avLst/>
              <a:gdLst/>
              <a:ahLst/>
              <a:cxnLst/>
              <a:rect l="0" t="0" r="0" b="0"/>
              <a:pathLst>
                <a:path w="55059" h="132139">
                  <a:moveTo>
                    <a:pt x="55058" y="0"/>
                  </a:moveTo>
                  <a:lnTo>
                    <a:pt x="49212" y="23382"/>
                  </a:lnTo>
                  <a:lnTo>
                    <a:pt x="46267" y="33941"/>
                  </a:lnTo>
                  <a:lnTo>
                    <a:pt x="39731" y="55461"/>
                  </a:lnTo>
                  <a:lnTo>
                    <a:pt x="35052" y="66338"/>
                  </a:lnTo>
                  <a:lnTo>
                    <a:pt x="29485" y="77260"/>
                  </a:lnTo>
                  <a:lnTo>
                    <a:pt x="0" y="13213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>
              <a:off x="3524653" y="5748034"/>
              <a:ext cx="154163" cy="33036"/>
            </a:xfrm>
            <a:custGeom>
              <a:avLst/>
              <a:gdLst/>
              <a:ahLst/>
              <a:cxnLst/>
              <a:rect l="0" t="0" r="0" b="0"/>
              <a:pathLst>
                <a:path w="154163" h="33036">
                  <a:moveTo>
                    <a:pt x="0" y="0"/>
                  </a:moveTo>
                  <a:lnTo>
                    <a:pt x="23383" y="5846"/>
                  </a:lnTo>
                  <a:lnTo>
                    <a:pt x="51176" y="11979"/>
                  </a:lnTo>
                  <a:lnTo>
                    <a:pt x="82697" y="18782"/>
                  </a:lnTo>
                  <a:lnTo>
                    <a:pt x="97954" y="22310"/>
                  </a:lnTo>
                  <a:lnTo>
                    <a:pt x="154162" y="3303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5" name="Freeform 64"/>
          <p:cNvSpPr/>
          <p:nvPr/>
        </p:nvSpPr>
        <p:spPr>
          <a:xfrm>
            <a:off x="1278295" y="5466659"/>
            <a:ext cx="1094907" cy="517523"/>
          </a:xfrm>
          <a:custGeom>
            <a:avLst/>
            <a:gdLst/>
            <a:ahLst/>
            <a:cxnLst/>
            <a:rect l="0" t="0" r="0" b="0"/>
            <a:pathLst>
              <a:path w="1094907" h="517523">
                <a:moveTo>
                  <a:pt x="0" y="182271"/>
                </a:moveTo>
                <a:lnTo>
                  <a:pt x="30044" y="191063"/>
                </a:lnTo>
                <a:lnTo>
                  <a:pt x="63516" y="197598"/>
                </a:lnTo>
                <a:lnTo>
                  <a:pt x="81497" y="199830"/>
                </a:lnTo>
                <a:lnTo>
                  <a:pt x="99601" y="201318"/>
                </a:lnTo>
                <a:lnTo>
                  <a:pt x="117788" y="202310"/>
                </a:lnTo>
                <a:lnTo>
                  <a:pt x="137253" y="204195"/>
                </a:lnTo>
                <a:lnTo>
                  <a:pt x="157572" y="206675"/>
                </a:lnTo>
                <a:lnTo>
                  <a:pt x="178458" y="209552"/>
                </a:lnTo>
                <a:lnTo>
                  <a:pt x="199724" y="211470"/>
                </a:lnTo>
                <a:lnTo>
                  <a:pt x="221241" y="212749"/>
                </a:lnTo>
                <a:lnTo>
                  <a:pt x="242928" y="213601"/>
                </a:lnTo>
                <a:lnTo>
                  <a:pt x="264726" y="215393"/>
                </a:lnTo>
                <a:lnTo>
                  <a:pt x="286600" y="217811"/>
                </a:lnTo>
                <a:lnTo>
                  <a:pt x="330480" y="223760"/>
                </a:lnTo>
                <a:lnTo>
                  <a:pt x="626979" y="270369"/>
                </a:lnTo>
                <a:lnTo>
                  <a:pt x="781781" y="296058"/>
                </a:lnTo>
                <a:lnTo>
                  <a:pt x="802594" y="298504"/>
                </a:lnTo>
                <a:lnTo>
                  <a:pt x="822587" y="300136"/>
                </a:lnTo>
                <a:lnTo>
                  <a:pt x="842033" y="301223"/>
                </a:lnTo>
                <a:lnTo>
                  <a:pt x="861114" y="303172"/>
                </a:lnTo>
                <a:lnTo>
                  <a:pt x="879953" y="305694"/>
                </a:lnTo>
                <a:lnTo>
                  <a:pt x="898629" y="308600"/>
                </a:lnTo>
                <a:lnTo>
                  <a:pt x="932432" y="315091"/>
                </a:lnTo>
                <a:lnTo>
                  <a:pt x="963769" y="320830"/>
                </a:lnTo>
                <a:lnTo>
                  <a:pt x="994009" y="323381"/>
                </a:lnTo>
                <a:lnTo>
                  <a:pt x="1020501" y="327778"/>
                </a:lnTo>
                <a:lnTo>
                  <a:pt x="1045733" y="332586"/>
                </a:lnTo>
                <a:lnTo>
                  <a:pt x="1073261" y="334723"/>
                </a:lnTo>
                <a:lnTo>
                  <a:pt x="1081336" y="331623"/>
                </a:lnTo>
                <a:lnTo>
                  <a:pt x="1085495" y="325885"/>
                </a:lnTo>
                <a:lnTo>
                  <a:pt x="1087045" y="318389"/>
                </a:lnTo>
                <a:lnTo>
                  <a:pt x="1083184" y="309722"/>
                </a:lnTo>
                <a:lnTo>
                  <a:pt x="1075716" y="300273"/>
                </a:lnTo>
                <a:lnTo>
                  <a:pt x="1065844" y="290303"/>
                </a:lnTo>
                <a:lnTo>
                  <a:pt x="1055591" y="281210"/>
                </a:lnTo>
                <a:lnTo>
                  <a:pt x="1045086" y="272700"/>
                </a:lnTo>
                <a:lnTo>
                  <a:pt x="1023625" y="256720"/>
                </a:lnTo>
                <a:lnTo>
                  <a:pt x="1001852" y="241461"/>
                </a:lnTo>
                <a:lnTo>
                  <a:pt x="990907" y="232743"/>
                </a:lnTo>
                <a:lnTo>
                  <a:pt x="979940" y="223260"/>
                </a:lnTo>
                <a:lnTo>
                  <a:pt x="968958" y="213267"/>
                </a:lnTo>
                <a:lnTo>
                  <a:pt x="956743" y="204159"/>
                </a:lnTo>
                <a:lnTo>
                  <a:pt x="943705" y="195639"/>
                </a:lnTo>
                <a:lnTo>
                  <a:pt x="930119" y="187513"/>
                </a:lnTo>
                <a:lnTo>
                  <a:pt x="917392" y="178425"/>
                </a:lnTo>
                <a:lnTo>
                  <a:pt x="905236" y="168695"/>
                </a:lnTo>
                <a:lnTo>
                  <a:pt x="893462" y="158539"/>
                </a:lnTo>
                <a:lnTo>
                  <a:pt x="880718" y="149321"/>
                </a:lnTo>
                <a:lnTo>
                  <a:pt x="867329" y="140728"/>
                </a:lnTo>
                <a:lnTo>
                  <a:pt x="840624" y="124655"/>
                </a:lnTo>
                <a:lnTo>
                  <a:pt x="816520" y="109355"/>
                </a:lnTo>
                <a:lnTo>
                  <a:pt x="804954" y="100626"/>
                </a:lnTo>
                <a:lnTo>
                  <a:pt x="793572" y="91136"/>
                </a:lnTo>
                <a:lnTo>
                  <a:pt x="782314" y="81139"/>
                </a:lnTo>
                <a:lnTo>
                  <a:pt x="760017" y="66768"/>
                </a:lnTo>
                <a:lnTo>
                  <a:pt x="739096" y="55079"/>
                </a:lnTo>
                <a:lnTo>
                  <a:pt x="721640" y="41727"/>
                </a:lnTo>
                <a:lnTo>
                  <a:pt x="699200" y="27636"/>
                </a:lnTo>
                <a:lnTo>
                  <a:pt x="680255" y="18111"/>
                </a:lnTo>
                <a:lnTo>
                  <a:pt x="678628" y="18997"/>
                </a:lnTo>
                <a:lnTo>
                  <a:pt x="679991" y="22034"/>
                </a:lnTo>
                <a:lnTo>
                  <a:pt x="693600" y="38001"/>
                </a:lnTo>
                <a:lnTo>
                  <a:pt x="709577" y="51266"/>
                </a:lnTo>
                <a:lnTo>
                  <a:pt x="728913" y="65318"/>
                </a:lnTo>
                <a:lnTo>
                  <a:pt x="760435" y="86987"/>
                </a:lnTo>
                <a:lnTo>
                  <a:pt x="814939" y="123563"/>
                </a:lnTo>
                <a:lnTo>
                  <a:pt x="840178" y="138234"/>
                </a:lnTo>
                <a:lnTo>
                  <a:pt x="867709" y="152911"/>
                </a:lnTo>
                <a:lnTo>
                  <a:pt x="896259" y="167591"/>
                </a:lnTo>
                <a:lnTo>
                  <a:pt x="921998" y="182272"/>
                </a:lnTo>
                <a:lnTo>
                  <a:pt x="945673" y="196954"/>
                </a:lnTo>
                <a:lnTo>
                  <a:pt x="968430" y="211635"/>
                </a:lnTo>
                <a:lnTo>
                  <a:pt x="994042" y="226317"/>
                </a:lnTo>
                <a:lnTo>
                  <a:pt x="1022962" y="240999"/>
                </a:lnTo>
                <a:lnTo>
                  <a:pt x="1056207" y="255682"/>
                </a:lnTo>
                <a:lnTo>
                  <a:pt x="1081587" y="270364"/>
                </a:lnTo>
                <a:lnTo>
                  <a:pt x="1091780" y="277705"/>
                </a:lnTo>
                <a:lnTo>
                  <a:pt x="1094906" y="285046"/>
                </a:lnTo>
                <a:lnTo>
                  <a:pt x="1093319" y="292387"/>
                </a:lnTo>
                <a:lnTo>
                  <a:pt x="1088590" y="299728"/>
                </a:lnTo>
                <a:lnTo>
                  <a:pt x="1079320" y="305846"/>
                </a:lnTo>
                <a:lnTo>
                  <a:pt x="1052707" y="315905"/>
                </a:lnTo>
                <a:lnTo>
                  <a:pt x="1020487" y="327717"/>
                </a:lnTo>
                <a:lnTo>
                  <a:pt x="988222" y="341124"/>
                </a:lnTo>
                <a:lnTo>
                  <a:pt x="961647" y="355239"/>
                </a:lnTo>
                <a:lnTo>
                  <a:pt x="940864" y="369669"/>
                </a:lnTo>
                <a:lnTo>
                  <a:pt x="922246" y="384240"/>
                </a:lnTo>
                <a:lnTo>
                  <a:pt x="901737" y="398872"/>
                </a:lnTo>
                <a:lnTo>
                  <a:pt x="883649" y="413532"/>
                </a:lnTo>
                <a:lnTo>
                  <a:pt x="875400" y="420867"/>
                </a:lnTo>
                <a:lnTo>
                  <a:pt x="866230" y="430651"/>
                </a:lnTo>
                <a:lnTo>
                  <a:pt x="856446" y="442068"/>
                </a:lnTo>
                <a:lnTo>
                  <a:pt x="846253" y="454573"/>
                </a:lnTo>
                <a:lnTo>
                  <a:pt x="838234" y="466580"/>
                </a:lnTo>
                <a:lnTo>
                  <a:pt x="831665" y="478256"/>
                </a:lnTo>
                <a:lnTo>
                  <a:pt x="826062" y="489710"/>
                </a:lnTo>
                <a:lnTo>
                  <a:pt x="819879" y="499793"/>
                </a:lnTo>
                <a:lnTo>
                  <a:pt x="813311" y="508962"/>
                </a:lnTo>
                <a:lnTo>
                  <a:pt x="806485" y="517522"/>
                </a:lnTo>
                <a:lnTo>
                  <a:pt x="801934" y="514664"/>
                </a:lnTo>
                <a:lnTo>
                  <a:pt x="798900" y="504194"/>
                </a:lnTo>
                <a:lnTo>
                  <a:pt x="796877" y="488649"/>
                </a:lnTo>
                <a:lnTo>
                  <a:pt x="794306" y="473392"/>
                </a:lnTo>
                <a:lnTo>
                  <a:pt x="791368" y="458327"/>
                </a:lnTo>
                <a:lnTo>
                  <a:pt x="770681" y="360819"/>
                </a:lnTo>
                <a:lnTo>
                  <a:pt x="767053" y="345350"/>
                </a:lnTo>
                <a:lnTo>
                  <a:pt x="763411" y="327695"/>
                </a:lnTo>
                <a:lnTo>
                  <a:pt x="756102" y="288504"/>
                </a:lnTo>
                <a:lnTo>
                  <a:pt x="751216" y="270222"/>
                </a:lnTo>
                <a:lnTo>
                  <a:pt x="745512" y="253140"/>
                </a:lnTo>
                <a:lnTo>
                  <a:pt x="739262" y="236858"/>
                </a:lnTo>
                <a:lnTo>
                  <a:pt x="733872" y="219886"/>
                </a:lnTo>
                <a:lnTo>
                  <a:pt x="729056" y="202453"/>
                </a:lnTo>
                <a:lnTo>
                  <a:pt x="724621" y="184715"/>
                </a:lnTo>
                <a:lnTo>
                  <a:pt x="719217" y="167995"/>
                </a:lnTo>
                <a:lnTo>
                  <a:pt x="713168" y="151954"/>
                </a:lnTo>
                <a:lnTo>
                  <a:pt x="706688" y="136366"/>
                </a:lnTo>
                <a:lnTo>
                  <a:pt x="701145" y="121080"/>
                </a:lnTo>
                <a:lnTo>
                  <a:pt x="696225" y="105995"/>
                </a:lnTo>
                <a:lnTo>
                  <a:pt x="691723" y="91045"/>
                </a:lnTo>
                <a:lnTo>
                  <a:pt x="683457" y="61383"/>
                </a:lnTo>
                <a:lnTo>
                  <a:pt x="668181" y="2463"/>
                </a:lnTo>
                <a:lnTo>
                  <a:pt x="668132" y="0"/>
                </a:lnTo>
                <a:lnTo>
                  <a:pt x="670547" y="5699"/>
                </a:lnTo>
                <a:lnTo>
                  <a:pt x="674603" y="16840"/>
                </a:lnTo>
                <a:lnTo>
                  <a:pt x="679755" y="29161"/>
                </a:lnTo>
                <a:lnTo>
                  <a:pt x="685636" y="42269"/>
                </a:lnTo>
                <a:lnTo>
                  <a:pt x="692004" y="55902"/>
                </a:lnTo>
                <a:lnTo>
                  <a:pt x="697473" y="69884"/>
                </a:lnTo>
                <a:lnTo>
                  <a:pt x="702342" y="84100"/>
                </a:lnTo>
                <a:lnTo>
                  <a:pt x="706812" y="98471"/>
                </a:lnTo>
                <a:lnTo>
                  <a:pt x="711015" y="114169"/>
                </a:lnTo>
                <a:lnTo>
                  <a:pt x="715041" y="130752"/>
                </a:lnTo>
                <a:lnTo>
                  <a:pt x="718948" y="147925"/>
                </a:lnTo>
                <a:lnTo>
                  <a:pt x="726552" y="186582"/>
                </a:lnTo>
                <a:lnTo>
                  <a:pt x="730293" y="207168"/>
                </a:lnTo>
                <a:lnTo>
                  <a:pt x="735234" y="228234"/>
                </a:lnTo>
                <a:lnTo>
                  <a:pt x="740975" y="249618"/>
                </a:lnTo>
                <a:lnTo>
                  <a:pt x="747249" y="271215"/>
                </a:lnTo>
                <a:lnTo>
                  <a:pt x="752655" y="291731"/>
                </a:lnTo>
                <a:lnTo>
                  <a:pt x="761925" y="330840"/>
                </a:lnTo>
                <a:lnTo>
                  <a:pt x="774023" y="387250"/>
                </a:lnTo>
                <a:lnTo>
                  <a:pt x="776622" y="405793"/>
                </a:lnTo>
                <a:lnTo>
                  <a:pt x="778355" y="424272"/>
                </a:lnTo>
                <a:lnTo>
                  <a:pt x="779510" y="442710"/>
                </a:lnTo>
                <a:lnTo>
                  <a:pt x="780794" y="482771"/>
                </a:lnTo>
                <a:lnTo>
                  <a:pt x="781364" y="512811"/>
                </a:lnTo>
                <a:lnTo>
                  <a:pt x="781516" y="513970"/>
                </a:lnTo>
                <a:lnTo>
                  <a:pt x="781686" y="498537"/>
                </a:lnTo>
                <a:lnTo>
                  <a:pt x="781816" y="360763"/>
                </a:lnTo>
                <a:lnTo>
                  <a:pt x="783041" y="342865"/>
                </a:lnTo>
                <a:lnTo>
                  <a:pt x="785081" y="324815"/>
                </a:lnTo>
                <a:lnTo>
                  <a:pt x="787665" y="306665"/>
                </a:lnTo>
                <a:lnTo>
                  <a:pt x="789387" y="289671"/>
                </a:lnTo>
                <a:lnTo>
                  <a:pt x="790536" y="273447"/>
                </a:lnTo>
                <a:lnTo>
                  <a:pt x="791301" y="257737"/>
                </a:lnTo>
                <a:lnTo>
                  <a:pt x="792152" y="227231"/>
                </a:lnTo>
                <a:lnTo>
                  <a:pt x="792379" y="212244"/>
                </a:lnTo>
                <a:lnTo>
                  <a:pt x="793753" y="194912"/>
                </a:lnTo>
                <a:lnTo>
                  <a:pt x="795893" y="176017"/>
                </a:lnTo>
                <a:lnTo>
                  <a:pt x="798543" y="156078"/>
                </a:lnTo>
                <a:lnTo>
                  <a:pt x="801534" y="137892"/>
                </a:lnTo>
                <a:lnTo>
                  <a:pt x="804751" y="120874"/>
                </a:lnTo>
                <a:lnTo>
                  <a:pt x="808119" y="104635"/>
                </a:lnTo>
                <a:lnTo>
                  <a:pt x="812812" y="96255"/>
                </a:lnTo>
                <a:lnTo>
                  <a:pt x="818387" y="93116"/>
                </a:lnTo>
                <a:lnTo>
                  <a:pt x="824551" y="93470"/>
                </a:lnTo>
                <a:lnTo>
                  <a:pt x="829883" y="101047"/>
                </a:lnTo>
                <a:lnTo>
                  <a:pt x="834662" y="113440"/>
                </a:lnTo>
                <a:lnTo>
                  <a:pt x="839071" y="129043"/>
                </a:lnTo>
                <a:lnTo>
                  <a:pt x="842011" y="148009"/>
                </a:lnTo>
                <a:lnTo>
                  <a:pt x="843971" y="169218"/>
                </a:lnTo>
                <a:lnTo>
                  <a:pt x="845277" y="191921"/>
                </a:lnTo>
                <a:lnTo>
                  <a:pt x="847372" y="211952"/>
                </a:lnTo>
                <a:lnTo>
                  <a:pt x="849991" y="230199"/>
                </a:lnTo>
                <a:lnTo>
                  <a:pt x="852962" y="247258"/>
                </a:lnTo>
                <a:lnTo>
                  <a:pt x="856165" y="262301"/>
                </a:lnTo>
                <a:lnTo>
                  <a:pt x="859524" y="276000"/>
                </a:lnTo>
                <a:lnTo>
                  <a:pt x="877336" y="343293"/>
                </a:lnTo>
                <a:lnTo>
                  <a:pt x="884632" y="367623"/>
                </a:lnTo>
                <a:lnTo>
                  <a:pt x="889514" y="380473"/>
                </a:lnTo>
                <a:lnTo>
                  <a:pt x="895215" y="393934"/>
                </a:lnTo>
                <a:lnTo>
                  <a:pt x="901463" y="407802"/>
                </a:lnTo>
                <a:lnTo>
                  <a:pt x="908076" y="413376"/>
                </a:lnTo>
                <a:lnTo>
                  <a:pt x="914931" y="413422"/>
                </a:lnTo>
                <a:lnTo>
                  <a:pt x="921948" y="409782"/>
                </a:lnTo>
                <a:lnTo>
                  <a:pt x="927850" y="402461"/>
                </a:lnTo>
                <a:lnTo>
                  <a:pt x="933008" y="392687"/>
                </a:lnTo>
                <a:lnTo>
                  <a:pt x="937670" y="381277"/>
                </a:lnTo>
                <a:lnTo>
                  <a:pt x="940778" y="365105"/>
                </a:lnTo>
                <a:lnTo>
                  <a:pt x="942850" y="345759"/>
                </a:lnTo>
                <a:lnTo>
                  <a:pt x="944231" y="324298"/>
                </a:lnTo>
                <a:lnTo>
                  <a:pt x="943929" y="305096"/>
                </a:lnTo>
                <a:lnTo>
                  <a:pt x="942503" y="287401"/>
                </a:lnTo>
                <a:lnTo>
                  <a:pt x="940330" y="270711"/>
                </a:lnTo>
                <a:lnTo>
                  <a:pt x="938881" y="251019"/>
                </a:lnTo>
                <a:lnTo>
                  <a:pt x="937915" y="229327"/>
                </a:lnTo>
                <a:lnTo>
                  <a:pt x="937271" y="206300"/>
                </a:lnTo>
                <a:lnTo>
                  <a:pt x="935618" y="187279"/>
                </a:lnTo>
                <a:lnTo>
                  <a:pt x="933292" y="170928"/>
                </a:lnTo>
                <a:lnTo>
                  <a:pt x="930519" y="156356"/>
                </a:lnTo>
                <a:lnTo>
                  <a:pt x="924174" y="127115"/>
                </a:lnTo>
                <a:lnTo>
                  <a:pt x="920769" y="112466"/>
                </a:lnTo>
                <a:lnTo>
                  <a:pt x="918499" y="107594"/>
                </a:lnTo>
                <a:lnTo>
                  <a:pt x="916986" y="109240"/>
                </a:lnTo>
                <a:lnTo>
                  <a:pt x="915305" y="124119"/>
                </a:lnTo>
                <a:lnTo>
                  <a:pt x="914856" y="134939"/>
                </a:lnTo>
                <a:lnTo>
                  <a:pt x="914557" y="147046"/>
                </a:lnTo>
                <a:lnTo>
                  <a:pt x="915582" y="163681"/>
                </a:lnTo>
                <a:lnTo>
                  <a:pt x="917488" y="183337"/>
                </a:lnTo>
                <a:lnTo>
                  <a:pt x="919982" y="205005"/>
                </a:lnTo>
                <a:lnTo>
                  <a:pt x="922869" y="224344"/>
                </a:lnTo>
                <a:lnTo>
                  <a:pt x="926016" y="242131"/>
                </a:lnTo>
                <a:lnTo>
                  <a:pt x="943461" y="330948"/>
                </a:lnTo>
                <a:lnTo>
                  <a:pt x="958006" y="41351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Freeform 65"/>
          <p:cNvSpPr/>
          <p:nvPr/>
        </p:nvSpPr>
        <p:spPr>
          <a:xfrm>
            <a:off x="2654740" y="5737023"/>
            <a:ext cx="1" cy="11012"/>
          </a:xfrm>
          <a:custGeom>
            <a:avLst/>
            <a:gdLst/>
            <a:ahLst/>
            <a:cxnLst/>
            <a:rect l="0" t="0" r="0" b="0"/>
            <a:pathLst>
              <a:path w="1" h="11012">
                <a:moveTo>
                  <a:pt x="0" y="11011"/>
                </a:move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0" name="Group 69"/>
          <p:cNvGrpSpPr/>
          <p:nvPr/>
        </p:nvGrpSpPr>
        <p:grpSpPr>
          <a:xfrm>
            <a:off x="870867" y="2830145"/>
            <a:ext cx="649683" cy="385231"/>
            <a:chOff x="870867" y="2830145"/>
            <a:chExt cx="649683" cy="385231"/>
          </a:xfrm>
        </p:grpSpPr>
        <p:sp>
          <p:nvSpPr>
            <p:cNvPr id="67" name="Freeform 66"/>
            <p:cNvSpPr/>
            <p:nvPr/>
          </p:nvSpPr>
          <p:spPr>
            <a:xfrm>
              <a:off x="870867" y="2830145"/>
              <a:ext cx="362984" cy="349422"/>
            </a:xfrm>
            <a:custGeom>
              <a:avLst/>
              <a:gdLst/>
              <a:ahLst/>
              <a:cxnLst/>
              <a:rect l="0" t="0" r="0" b="0"/>
              <a:pathLst>
                <a:path w="362984" h="349422">
                  <a:moveTo>
                    <a:pt x="0" y="21849"/>
                  </a:moveTo>
                  <a:lnTo>
                    <a:pt x="45980" y="6522"/>
                  </a:lnTo>
                  <a:lnTo>
                    <a:pt x="61241" y="4290"/>
                  </a:lnTo>
                  <a:lnTo>
                    <a:pt x="79980" y="2802"/>
                  </a:lnTo>
                  <a:lnTo>
                    <a:pt x="119969" y="1149"/>
                  </a:lnTo>
                  <a:lnTo>
                    <a:pt x="169996" y="218"/>
                  </a:lnTo>
                  <a:lnTo>
                    <a:pt x="200759" y="0"/>
                  </a:lnTo>
                  <a:lnTo>
                    <a:pt x="214591" y="1165"/>
                  </a:lnTo>
                  <a:lnTo>
                    <a:pt x="227483" y="3166"/>
                  </a:lnTo>
                  <a:lnTo>
                    <a:pt x="239748" y="5723"/>
                  </a:lnTo>
                  <a:lnTo>
                    <a:pt x="266426" y="11827"/>
                  </a:lnTo>
                  <a:lnTo>
                    <a:pt x="280392" y="15168"/>
                  </a:lnTo>
                  <a:lnTo>
                    <a:pt x="290926" y="21065"/>
                  </a:lnTo>
                  <a:lnTo>
                    <a:pt x="299172" y="28667"/>
                  </a:lnTo>
                  <a:lnTo>
                    <a:pt x="305893" y="37406"/>
                  </a:lnTo>
                  <a:lnTo>
                    <a:pt x="305480" y="46902"/>
                  </a:lnTo>
                  <a:lnTo>
                    <a:pt x="300310" y="56904"/>
                  </a:lnTo>
                  <a:lnTo>
                    <a:pt x="291970" y="67242"/>
                  </a:lnTo>
                  <a:lnTo>
                    <a:pt x="281516" y="76581"/>
                  </a:lnTo>
                  <a:lnTo>
                    <a:pt x="269652" y="85254"/>
                  </a:lnTo>
                  <a:lnTo>
                    <a:pt x="256849" y="93483"/>
                  </a:lnTo>
                  <a:lnTo>
                    <a:pt x="244643" y="100193"/>
                  </a:lnTo>
                  <a:lnTo>
                    <a:pt x="232835" y="105889"/>
                  </a:lnTo>
                  <a:lnTo>
                    <a:pt x="221293" y="110910"/>
                  </a:lnTo>
                  <a:lnTo>
                    <a:pt x="195417" y="123015"/>
                  </a:lnTo>
                  <a:lnTo>
                    <a:pt x="181666" y="129669"/>
                  </a:lnTo>
                  <a:lnTo>
                    <a:pt x="168827" y="135328"/>
                  </a:lnTo>
                  <a:lnTo>
                    <a:pt x="156598" y="140324"/>
                  </a:lnTo>
                  <a:lnTo>
                    <a:pt x="144774" y="144879"/>
                  </a:lnTo>
                  <a:lnTo>
                    <a:pt x="133221" y="150362"/>
                  </a:lnTo>
                  <a:lnTo>
                    <a:pt x="121849" y="156465"/>
                  </a:lnTo>
                  <a:lnTo>
                    <a:pt x="110597" y="162980"/>
                  </a:lnTo>
                  <a:lnTo>
                    <a:pt x="99425" y="168547"/>
                  </a:lnTo>
                  <a:lnTo>
                    <a:pt x="88307" y="173482"/>
                  </a:lnTo>
                  <a:lnTo>
                    <a:pt x="77224" y="177995"/>
                  </a:lnTo>
                  <a:lnTo>
                    <a:pt x="77176" y="181004"/>
                  </a:lnTo>
                  <a:lnTo>
                    <a:pt x="84485" y="183011"/>
                  </a:lnTo>
                  <a:lnTo>
                    <a:pt x="96699" y="184348"/>
                  </a:lnTo>
                  <a:lnTo>
                    <a:pt x="113407" y="185239"/>
                  </a:lnTo>
                  <a:lnTo>
                    <a:pt x="154809" y="186230"/>
                  </a:lnTo>
                  <a:lnTo>
                    <a:pt x="208732" y="186788"/>
                  </a:lnTo>
                  <a:lnTo>
                    <a:pt x="224800" y="188089"/>
                  </a:lnTo>
                  <a:lnTo>
                    <a:pt x="240406" y="190181"/>
                  </a:lnTo>
                  <a:lnTo>
                    <a:pt x="255704" y="192798"/>
                  </a:lnTo>
                  <a:lnTo>
                    <a:pt x="269574" y="195767"/>
                  </a:lnTo>
                  <a:lnTo>
                    <a:pt x="282490" y="198970"/>
                  </a:lnTo>
                  <a:lnTo>
                    <a:pt x="294772" y="202328"/>
                  </a:lnTo>
                  <a:lnTo>
                    <a:pt x="307854" y="207014"/>
                  </a:lnTo>
                  <a:lnTo>
                    <a:pt x="321469" y="212585"/>
                  </a:lnTo>
                  <a:lnTo>
                    <a:pt x="335440" y="218746"/>
                  </a:lnTo>
                  <a:lnTo>
                    <a:pt x="345977" y="226524"/>
                  </a:lnTo>
                  <a:lnTo>
                    <a:pt x="354226" y="235380"/>
                  </a:lnTo>
                  <a:lnTo>
                    <a:pt x="360948" y="244954"/>
                  </a:lnTo>
                  <a:lnTo>
                    <a:pt x="362983" y="256231"/>
                  </a:lnTo>
                  <a:lnTo>
                    <a:pt x="361892" y="268643"/>
                  </a:lnTo>
                  <a:lnTo>
                    <a:pt x="358718" y="281812"/>
                  </a:lnTo>
                  <a:lnTo>
                    <a:pt x="352932" y="291815"/>
                  </a:lnTo>
                  <a:lnTo>
                    <a:pt x="345404" y="299706"/>
                  </a:lnTo>
                  <a:lnTo>
                    <a:pt x="336714" y="306191"/>
                  </a:lnTo>
                  <a:lnTo>
                    <a:pt x="324804" y="312961"/>
                  </a:lnTo>
                  <a:lnTo>
                    <a:pt x="310746" y="319922"/>
                  </a:lnTo>
                  <a:lnTo>
                    <a:pt x="295256" y="327009"/>
                  </a:lnTo>
                  <a:lnTo>
                    <a:pt x="276366" y="332958"/>
                  </a:lnTo>
                  <a:lnTo>
                    <a:pt x="255207" y="338147"/>
                  </a:lnTo>
                  <a:lnTo>
                    <a:pt x="232537" y="342830"/>
                  </a:lnTo>
                  <a:lnTo>
                    <a:pt x="210083" y="345952"/>
                  </a:lnTo>
                  <a:lnTo>
                    <a:pt x="187772" y="348033"/>
                  </a:lnTo>
                  <a:lnTo>
                    <a:pt x="165557" y="349421"/>
                  </a:lnTo>
                  <a:lnTo>
                    <a:pt x="142182" y="349122"/>
                  </a:lnTo>
                  <a:lnTo>
                    <a:pt x="118035" y="347699"/>
                  </a:lnTo>
                  <a:lnTo>
                    <a:pt x="44046" y="34118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>
              <a:off x="1289306" y="2973121"/>
              <a:ext cx="231244" cy="242255"/>
            </a:xfrm>
            <a:custGeom>
              <a:avLst/>
              <a:gdLst/>
              <a:ahLst/>
              <a:cxnLst/>
              <a:rect l="0" t="0" r="0" b="0"/>
              <a:pathLst>
                <a:path w="231244" h="242255">
                  <a:moveTo>
                    <a:pt x="0" y="0"/>
                  </a:moveTo>
                  <a:lnTo>
                    <a:pt x="17537" y="17537"/>
                  </a:lnTo>
                  <a:lnTo>
                    <a:pt x="26374" y="27597"/>
                  </a:lnTo>
                  <a:lnTo>
                    <a:pt x="35935" y="39198"/>
                  </a:lnTo>
                  <a:lnTo>
                    <a:pt x="45980" y="51825"/>
                  </a:lnTo>
                  <a:lnTo>
                    <a:pt x="55124" y="63914"/>
                  </a:lnTo>
                  <a:lnTo>
                    <a:pt x="71809" y="87135"/>
                  </a:lnTo>
                  <a:lnTo>
                    <a:pt x="79684" y="97242"/>
                  </a:lnTo>
                  <a:lnTo>
                    <a:pt x="87381" y="106427"/>
                  </a:lnTo>
                  <a:lnTo>
                    <a:pt x="94959" y="114998"/>
                  </a:lnTo>
                  <a:lnTo>
                    <a:pt x="113168" y="134308"/>
                  </a:lnTo>
                  <a:lnTo>
                    <a:pt x="186990" y="208990"/>
                  </a:lnTo>
                  <a:lnTo>
                    <a:pt x="231243" y="24225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>
              <a:off x="1245260" y="2984132"/>
              <a:ext cx="231244" cy="220233"/>
            </a:xfrm>
            <a:custGeom>
              <a:avLst/>
              <a:gdLst/>
              <a:ahLst/>
              <a:cxnLst/>
              <a:rect l="0" t="0" r="0" b="0"/>
              <a:pathLst>
                <a:path w="231244" h="220233">
                  <a:moveTo>
                    <a:pt x="231243" y="0"/>
                  </a:moveTo>
                  <a:lnTo>
                    <a:pt x="225397" y="23383"/>
                  </a:lnTo>
                  <a:lnTo>
                    <a:pt x="218781" y="33942"/>
                  </a:lnTo>
                  <a:lnTo>
                    <a:pt x="209477" y="44651"/>
                  </a:lnTo>
                  <a:lnTo>
                    <a:pt x="198380" y="55461"/>
                  </a:lnTo>
                  <a:lnTo>
                    <a:pt x="187311" y="65115"/>
                  </a:lnTo>
                  <a:lnTo>
                    <a:pt x="176261" y="73998"/>
                  </a:lnTo>
                  <a:lnTo>
                    <a:pt x="165224" y="82367"/>
                  </a:lnTo>
                  <a:lnTo>
                    <a:pt x="143173" y="98191"/>
                  </a:lnTo>
                  <a:lnTo>
                    <a:pt x="99109" y="128288"/>
                  </a:lnTo>
                  <a:lnTo>
                    <a:pt x="89319" y="135689"/>
                  </a:lnTo>
                  <a:lnTo>
                    <a:pt x="80346" y="143071"/>
                  </a:lnTo>
                  <a:lnTo>
                    <a:pt x="71917" y="150438"/>
                  </a:lnTo>
                  <a:lnTo>
                    <a:pt x="63850" y="159021"/>
                  </a:lnTo>
                  <a:lnTo>
                    <a:pt x="56025" y="168413"/>
                  </a:lnTo>
                  <a:lnTo>
                    <a:pt x="48362" y="178345"/>
                  </a:lnTo>
                  <a:lnTo>
                    <a:pt x="39582" y="187413"/>
                  </a:lnTo>
                  <a:lnTo>
                    <a:pt x="30059" y="195906"/>
                  </a:lnTo>
                  <a:lnTo>
                    <a:pt x="0" y="22023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1" name="Freeform 70"/>
          <p:cNvSpPr/>
          <p:nvPr/>
        </p:nvSpPr>
        <p:spPr>
          <a:xfrm>
            <a:off x="1663700" y="3183887"/>
            <a:ext cx="935056" cy="97092"/>
          </a:xfrm>
          <a:custGeom>
            <a:avLst/>
            <a:gdLst/>
            <a:ahLst/>
            <a:cxnLst/>
            <a:rect l="0" t="0" r="0" b="0"/>
            <a:pathLst>
              <a:path w="935056" h="97092">
                <a:moveTo>
                  <a:pt x="0" y="31488"/>
                </a:moveTo>
                <a:lnTo>
                  <a:pt x="23382" y="37334"/>
                </a:lnTo>
                <a:lnTo>
                  <a:pt x="51175" y="43467"/>
                </a:lnTo>
                <a:lnTo>
                  <a:pt x="67151" y="46815"/>
                </a:lnTo>
                <a:lnTo>
                  <a:pt x="86367" y="49047"/>
                </a:lnTo>
                <a:lnTo>
                  <a:pt x="107741" y="50535"/>
                </a:lnTo>
                <a:lnTo>
                  <a:pt x="130556" y="51527"/>
                </a:lnTo>
                <a:lnTo>
                  <a:pt x="151883" y="53412"/>
                </a:lnTo>
                <a:lnTo>
                  <a:pt x="172218" y="55892"/>
                </a:lnTo>
                <a:lnTo>
                  <a:pt x="191893" y="58769"/>
                </a:lnTo>
                <a:lnTo>
                  <a:pt x="209904" y="60687"/>
                </a:lnTo>
                <a:lnTo>
                  <a:pt x="226804" y="61966"/>
                </a:lnTo>
                <a:lnTo>
                  <a:pt x="242966" y="62818"/>
                </a:lnTo>
                <a:lnTo>
                  <a:pt x="277236" y="63765"/>
                </a:lnTo>
                <a:lnTo>
                  <a:pt x="294940" y="64018"/>
                </a:lnTo>
                <a:lnTo>
                  <a:pt x="312859" y="65410"/>
                </a:lnTo>
                <a:lnTo>
                  <a:pt x="330923" y="67561"/>
                </a:lnTo>
                <a:lnTo>
                  <a:pt x="349084" y="70219"/>
                </a:lnTo>
                <a:lnTo>
                  <a:pt x="367308" y="71991"/>
                </a:lnTo>
                <a:lnTo>
                  <a:pt x="385575" y="73172"/>
                </a:lnTo>
                <a:lnTo>
                  <a:pt x="403871" y="73960"/>
                </a:lnTo>
                <a:lnTo>
                  <a:pt x="423409" y="75708"/>
                </a:lnTo>
                <a:lnTo>
                  <a:pt x="443775" y="78098"/>
                </a:lnTo>
                <a:lnTo>
                  <a:pt x="464694" y="80914"/>
                </a:lnTo>
                <a:lnTo>
                  <a:pt x="484757" y="82791"/>
                </a:lnTo>
                <a:lnTo>
                  <a:pt x="504250" y="84043"/>
                </a:lnTo>
                <a:lnTo>
                  <a:pt x="523363" y="84877"/>
                </a:lnTo>
                <a:lnTo>
                  <a:pt x="560913" y="85804"/>
                </a:lnTo>
                <a:lnTo>
                  <a:pt x="579491" y="86052"/>
                </a:lnTo>
                <a:lnTo>
                  <a:pt x="596770" y="87440"/>
                </a:lnTo>
                <a:lnTo>
                  <a:pt x="613184" y="89589"/>
                </a:lnTo>
                <a:lnTo>
                  <a:pt x="629021" y="92245"/>
                </a:lnTo>
                <a:lnTo>
                  <a:pt x="644472" y="94016"/>
                </a:lnTo>
                <a:lnTo>
                  <a:pt x="659667" y="95197"/>
                </a:lnTo>
                <a:lnTo>
                  <a:pt x="674691" y="95984"/>
                </a:lnTo>
                <a:lnTo>
                  <a:pt x="707698" y="96858"/>
                </a:lnTo>
                <a:lnTo>
                  <a:pt x="725065" y="97091"/>
                </a:lnTo>
                <a:lnTo>
                  <a:pt x="731748" y="96023"/>
                </a:lnTo>
                <a:lnTo>
                  <a:pt x="731310" y="94088"/>
                </a:lnTo>
                <a:lnTo>
                  <a:pt x="726124" y="91574"/>
                </a:lnTo>
                <a:lnTo>
                  <a:pt x="717772" y="88674"/>
                </a:lnTo>
                <a:lnTo>
                  <a:pt x="707310" y="85518"/>
                </a:lnTo>
                <a:lnTo>
                  <a:pt x="695442" y="82190"/>
                </a:lnTo>
                <a:lnTo>
                  <a:pt x="682635" y="79972"/>
                </a:lnTo>
                <a:lnTo>
                  <a:pt x="640006" y="75626"/>
                </a:lnTo>
                <a:lnTo>
                  <a:pt x="623655" y="73148"/>
                </a:lnTo>
                <a:lnTo>
                  <a:pt x="606637" y="70273"/>
                </a:lnTo>
                <a:lnTo>
                  <a:pt x="589174" y="68356"/>
                </a:lnTo>
                <a:lnTo>
                  <a:pt x="571414" y="67079"/>
                </a:lnTo>
                <a:lnTo>
                  <a:pt x="553457" y="66227"/>
                </a:lnTo>
                <a:lnTo>
                  <a:pt x="534145" y="64435"/>
                </a:lnTo>
                <a:lnTo>
                  <a:pt x="513929" y="62017"/>
                </a:lnTo>
                <a:lnTo>
                  <a:pt x="493110" y="59182"/>
                </a:lnTo>
                <a:lnTo>
                  <a:pt x="471890" y="57292"/>
                </a:lnTo>
                <a:lnTo>
                  <a:pt x="450403" y="56032"/>
                </a:lnTo>
                <a:lnTo>
                  <a:pt x="428737" y="55192"/>
                </a:lnTo>
                <a:lnTo>
                  <a:pt x="408175" y="53408"/>
                </a:lnTo>
                <a:lnTo>
                  <a:pt x="388350" y="50995"/>
                </a:lnTo>
                <a:lnTo>
                  <a:pt x="369015" y="48164"/>
                </a:lnTo>
                <a:lnTo>
                  <a:pt x="348785" y="46276"/>
                </a:lnTo>
                <a:lnTo>
                  <a:pt x="327956" y="45017"/>
                </a:lnTo>
                <a:lnTo>
                  <a:pt x="285238" y="43619"/>
                </a:lnTo>
                <a:lnTo>
                  <a:pt x="187736" y="42647"/>
                </a:lnTo>
                <a:lnTo>
                  <a:pt x="90785" y="42508"/>
                </a:lnTo>
                <a:lnTo>
                  <a:pt x="147522" y="42501"/>
                </a:lnTo>
                <a:lnTo>
                  <a:pt x="166865" y="43724"/>
                </a:lnTo>
                <a:lnTo>
                  <a:pt x="185877" y="45763"/>
                </a:lnTo>
                <a:lnTo>
                  <a:pt x="204669" y="48346"/>
                </a:lnTo>
                <a:lnTo>
                  <a:pt x="223315" y="50068"/>
                </a:lnTo>
                <a:lnTo>
                  <a:pt x="241863" y="51216"/>
                </a:lnTo>
                <a:lnTo>
                  <a:pt x="260346" y="51981"/>
                </a:lnTo>
                <a:lnTo>
                  <a:pt x="300458" y="52831"/>
                </a:lnTo>
                <a:lnTo>
                  <a:pt x="386026" y="53377"/>
                </a:lnTo>
                <a:lnTo>
                  <a:pt x="407842" y="54645"/>
                </a:lnTo>
                <a:lnTo>
                  <a:pt x="429727" y="56714"/>
                </a:lnTo>
                <a:lnTo>
                  <a:pt x="451658" y="59317"/>
                </a:lnTo>
                <a:lnTo>
                  <a:pt x="473619" y="61052"/>
                </a:lnTo>
                <a:lnTo>
                  <a:pt x="495602" y="62209"/>
                </a:lnTo>
                <a:lnTo>
                  <a:pt x="517597" y="62981"/>
                </a:lnTo>
                <a:lnTo>
                  <a:pt x="540826" y="64718"/>
                </a:lnTo>
                <a:lnTo>
                  <a:pt x="564876" y="67100"/>
                </a:lnTo>
                <a:lnTo>
                  <a:pt x="589474" y="69912"/>
                </a:lnTo>
                <a:lnTo>
                  <a:pt x="636381" y="76298"/>
                </a:lnTo>
                <a:lnTo>
                  <a:pt x="659167" y="79714"/>
                </a:lnTo>
                <a:lnTo>
                  <a:pt x="681699" y="81991"/>
                </a:lnTo>
                <a:lnTo>
                  <a:pt x="704061" y="83510"/>
                </a:lnTo>
                <a:lnTo>
                  <a:pt x="747261" y="85197"/>
                </a:lnTo>
                <a:lnTo>
                  <a:pt x="786852" y="85946"/>
                </a:lnTo>
                <a:lnTo>
                  <a:pt x="804751" y="87370"/>
                </a:lnTo>
                <a:lnTo>
                  <a:pt x="821578" y="89542"/>
                </a:lnTo>
                <a:lnTo>
                  <a:pt x="837689" y="92214"/>
                </a:lnTo>
                <a:lnTo>
                  <a:pt x="853325" y="93995"/>
                </a:lnTo>
                <a:lnTo>
                  <a:pt x="868642" y="95183"/>
                </a:lnTo>
                <a:lnTo>
                  <a:pt x="883748" y="95974"/>
                </a:lnTo>
                <a:lnTo>
                  <a:pt x="913583" y="96854"/>
                </a:lnTo>
                <a:lnTo>
                  <a:pt x="928390" y="97089"/>
                </a:lnTo>
                <a:lnTo>
                  <a:pt x="934591" y="94798"/>
                </a:lnTo>
                <a:lnTo>
                  <a:pt x="935055" y="90824"/>
                </a:lnTo>
                <a:lnTo>
                  <a:pt x="931694" y="85727"/>
                </a:lnTo>
                <a:lnTo>
                  <a:pt x="924559" y="82330"/>
                </a:lnTo>
                <a:lnTo>
                  <a:pt x="914908" y="80065"/>
                </a:lnTo>
                <a:lnTo>
                  <a:pt x="903580" y="78555"/>
                </a:lnTo>
                <a:lnTo>
                  <a:pt x="891134" y="76324"/>
                </a:lnTo>
                <a:lnTo>
                  <a:pt x="877943" y="73614"/>
                </a:lnTo>
                <a:lnTo>
                  <a:pt x="864255" y="70584"/>
                </a:lnTo>
                <a:lnTo>
                  <a:pt x="829469" y="63954"/>
                </a:lnTo>
                <a:lnTo>
                  <a:pt x="788316" y="56929"/>
                </a:lnTo>
                <a:lnTo>
                  <a:pt x="741477" y="49729"/>
                </a:lnTo>
                <a:lnTo>
                  <a:pt x="716996" y="47319"/>
                </a:lnTo>
                <a:lnTo>
                  <a:pt x="692111" y="45713"/>
                </a:lnTo>
                <a:lnTo>
                  <a:pt x="666956" y="44642"/>
                </a:lnTo>
                <a:lnTo>
                  <a:pt x="641622" y="42704"/>
                </a:lnTo>
                <a:lnTo>
                  <a:pt x="616168" y="40189"/>
                </a:lnTo>
                <a:lnTo>
                  <a:pt x="590634" y="37289"/>
                </a:lnTo>
                <a:lnTo>
                  <a:pt x="563823" y="35355"/>
                </a:lnTo>
                <a:lnTo>
                  <a:pt x="536161" y="34066"/>
                </a:lnTo>
                <a:lnTo>
                  <a:pt x="480548" y="32634"/>
                </a:lnTo>
                <a:lnTo>
                  <a:pt x="277596" y="31533"/>
                </a:lnTo>
                <a:lnTo>
                  <a:pt x="254804" y="32742"/>
                </a:lnTo>
                <a:lnTo>
                  <a:pt x="232268" y="34771"/>
                </a:lnTo>
                <a:lnTo>
                  <a:pt x="209903" y="37347"/>
                </a:lnTo>
                <a:lnTo>
                  <a:pt x="188875" y="39065"/>
                </a:lnTo>
                <a:lnTo>
                  <a:pt x="168739" y="40210"/>
                </a:lnTo>
                <a:lnTo>
                  <a:pt x="149198" y="40973"/>
                </a:lnTo>
                <a:lnTo>
                  <a:pt x="131276" y="42706"/>
                </a:lnTo>
                <a:lnTo>
                  <a:pt x="114435" y="45084"/>
                </a:lnTo>
                <a:lnTo>
                  <a:pt x="98313" y="47893"/>
                </a:lnTo>
                <a:lnTo>
                  <a:pt x="81447" y="49766"/>
                </a:lnTo>
                <a:lnTo>
                  <a:pt x="64086" y="51014"/>
                </a:lnTo>
                <a:lnTo>
                  <a:pt x="39494" y="51178"/>
                </a:lnTo>
                <a:lnTo>
                  <a:pt x="39788" y="49509"/>
                </a:lnTo>
                <a:lnTo>
                  <a:pt x="44878" y="47173"/>
                </a:lnTo>
                <a:lnTo>
                  <a:pt x="58059" y="44391"/>
                </a:lnTo>
                <a:lnTo>
                  <a:pt x="76634" y="41314"/>
                </a:lnTo>
                <a:lnTo>
                  <a:pt x="98806" y="38039"/>
                </a:lnTo>
                <a:lnTo>
                  <a:pt x="119705" y="35855"/>
                </a:lnTo>
                <a:lnTo>
                  <a:pt x="139755" y="34400"/>
                </a:lnTo>
                <a:lnTo>
                  <a:pt x="159239" y="33429"/>
                </a:lnTo>
                <a:lnTo>
                  <a:pt x="200464" y="32351"/>
                </a:lnTo>
                <a:lnTo>
                  <a:pt x="444363" y="31503"/>
                </a:lnTo>
                <a:lnTo>
                  <a:pt x="469980" y="32722"/>
                </a:lnTo>
                <a:lnTo>
                  <a:pt x="495622" y="34758"/>
                </a:lnTo>
                <a:lnTo>
                  <a:pt x="546953" y="40282"/>
                </a:lnTo>
                <a:lnTo>
                  <a:pt x="598315" y="46816"/>
                </a:lnTo>
                <a:lnTo>
                  <a:pt x="622778" y="49048"/>
                </a:lnTo>
                <a:lnTo>
                  <a:pt x="646428" y="50536"/>
                </a:lnTo>
                <a:lnTo>
                  <a:pt x="669536" y="51528"/>
                </a:lnTo>
                <a:lnTo>
                  <a:pt x="693505" y="53413"/>
                </a:lnTo>
                <a:lnTo>
                  <a:pt x="718049" y="55892"/>
                </a:lnTo>
                <a:lnTo>
                  <a:pt x="742977" y="58769"/>
                </a:lnTo>
                <a:lnTo>
                  <a:pt x="765713" y="60687"/>
                </a:lnTo>
                <a:lnTo>
                  <a:pt x="786988" y="61966"/>
                </a:lnTo>
                <a:lnTo>
                  <a:pt x="807288" y="62818"/>
                </a:lnTo>
                <a:lnTo>
                  <a:pt x="825716" y="64610"/>
                </a:lnTo>
                <a:lnTo>
                  <a:pt x="842896" y="67028"/>
                </a:lnTo>
                <a:lnTo>
                  <a:pt x="859242" y="69864"/>
                </a:lnTo>
                <a:lnTo>
                  <a:pt x="875034" y="71754"/>
                </a:lnTo>
                <a:lnTo>
                  <a:pt x="890456" y="73014"/>
                </a:lnTo>
                <a:lnTo>
                  <a:pt x="905632" y="73854"/>
                </a:lnTo>
                <a:lnTo>
                  <a:pt x="912078" y="73191"/>
                </a:lnTo>
                <a:lnTo>
                  <a:pt x="912705" y="71525"/>
                </a:lnTo>
                <a:lnTo>
                  <a:pt x="909453" y="69191"/>
                </a:lnTo>
                <a:lnTo>
                  <a:pt x="902390" y="66412"/>
                </a:lnTo>
                <a:lnTo>
                  <a:pt x="892788" y="63335"/>
                </a:lnTo>
                <a:lnTo>
                  <a:pt x="881492" y="60061"/>
                </a:lnTo>
                <a:lnTo>
                  <a:pt x="867845" y="56654"/>
                </a:lnTo>
                <a:lnTo>
                  <a:pt x="836367" y="49606"/>
                </a:lnTo>
                <a:lnTo>
                  <a:pt x="784252" y="38760"/>
                </a:lnTo>
                <a:lnTo>
                  <a:pt x="765089" y="36336"/>
                </a:lnTo>
                <a:lnTo>
                  <a:pt x="744972" y="34720"/>
                </a:lnTo>
                <a:lnTo>
                  <a:pt x="724220" y="33643"/>
                </a:lnTo>
                <a:lnTo>
                  <a:pt x="703045" y="31701"/>
                </a:lnTo>
                <a:lnTo>
                  <a:pt x="681587" y="29183"/>
                </a:lnTo>
                <a:lnTo>
                  <a:pt x="638168" y="23123"/>
                </a:lnTo>
                <a:lnTo>
                  <a:pt x="594401" y="16351"/>
                </a:lnTo>
                <a:lnTo>
                  <a:pt x="571228" y="14056"/>
                </a:lnTo>
                <a:lnTo>
                  <a:pt x="547216" y="12526"/>
                </a:lnTo>
                <a:lnTo>
                  <a:pt x="498920" y="10825"/>
                </a:lnTo>
                <a:lnTo>
                  <a:pt x="411361" y="9734"/>
                </a:lnTo>
                <a:lnTo>
                  <a:pt x="391697" y="9644"/>
                </a:lnTo>
                <a:lnTo>
                  <a:pt x="371247" y="8361"/>
                </a:lnTo>
                <a:lnTo>
                  <a:pt x="350272" y="6282"/>
                </a:lnTo>
                <a:lnTo>
                  <a:pt x="328948" y="3673"/>
                </a:lnTo>
                <a:lnTo>
                  <a:pt x="309838" y="1933"/>
                </a:lnTo>
                <a:lnTo>
                  <a:pt x="292204" y="773"/>
                </a:lnTo>
                <a:lnTo>
                  <a:pt x="275554" y="0"/>
                </a:lnTo>
                <a:lnTo>
                  <a:pt x="259560" y="708"/>
                </a:lnTo>
                <a:lnTo>
                  <a:pt x="244003" y="2403"/>
                </a:lnTo>
                <a:lnTo>
                  <a:pt x="228738" y="4757"/>
                </a:lnTo>
                <a:lnTo>
                  <a:pt x="213667" y="6327"/>
                </a:lnTo>
                <a:lnTo>
                  <a:pt x="198726" y="7373"/>
                </a:lnTo>
                <a:lnTo>
                  <a:pt x="143150" y="9465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Freeform 71"/>
          <p:cNvSpPr/>
          <p:nvPr/>
        </p:nvSpPr>
        <p:spPr>
          <a:xfrm>
            <a:off x="2654753" y="3523699"/>
            <a:ext cx="649613" cy="1534082"/>
          </a:xfrm>
          <a:custGeom>
            <a:avLst/>
            <a:gdLst/>
            <a:ahLst/>
            <a:cxnLst/>
            <a:rect l="0" t="0" r="0" b="0"/>
            <a:pathLst>
              <a:path w="649613" h="1534082">
                <a:moveTo>
                  <a:pt x="517530" y="165173"/>
                </a:moveTo>
                <a:lnTo>
                  <a:pt x="505839" y="147636"/>
                </a:lnTo>
                <a:lnTo>
                  <a:pt x="490311" y="132501"/>
                </a:lnTo>
                <a:lnTo>
                  <a:pt x="472398" y="116394"/>
                </a:lnTo>
                <a:lnTo>
                  <a:pt x="456280" y="97000"/>
                </a:lnTo>
                <a:lnTo>
                  <a:pt x="446109" y="87914"/>
                </a:lnTo>
                <a:lnTo>
                  <a:pt x="434435" y="79409"/>
                </a:lnTo>
                <a:lnTo>
                  <a:pt x="421758" y="71292"/>
                </a:lnTo>
                <a:lnTo>
                  <a:pt x="409636" y="64657"/>
                </a:lnTo>
                <a:lnTo>
                  <a:pt x="397884" y="59010"/>
                </a:lnTo>
                <a:lnTo>
                  <a:pt x="386379" y="54022"/>
                </a:lnTo>
                <a:lnTo>
                  <a:pt x="373815" y="50697"/>
                </a:lnTo>
                <a:lnTo>
                  <a:pt x="360545" y="48480"/>
                </a:lnTo>
                <a:lnTo>
                  <a:pt x="346804" y="47002"/>
                </a:lnTo>
                <a:lnTo>
                  <a:pt x="332749" y="46017"/>
                </a:lnTo>
                <a:lnTo>
                  <a:pt x="318486" y="45360"/>
                </a:lnTo>
                <a:lnTo>
                  <a:pt x="304082" y="44922"/>
                </a:lnTo>
                <a:lnTo>
                  <a:pt x="290810" y="45854"/>
                </a:lnTo>
                <a:lnTo>
                  <a:pt x="278291" y="47698"/>
                </a:lnTo>
                <a:lnTo>
                  <a:pt x="266274" y="50151"/>
                </a:lnTo>
                <a:lnTo>
                  <a:pt x="253369" y="54234"/>
                </a:lnTo>
                <a:lnTo>
                  <a:pt x="239872" y="59403"/>
                </a:lnTo>
                <a:lnTo>
                  <a:pt x="225980" y="65295"/>
                </a:lnTo>
                <a:lnTo>
                  <a:pt x="214271" y="71671"/>
                </a:lnTo>
                <a:lnTo>
                  <a:pt x="194736" y="85281"/>
                </a:lnTo>
                <a:lnTo>
                  <a:pt x="174635" y="99486"/>
                </a:lnTo>
                <a:lnTo>
                  <a:pt x="154689" y="113956"/>
                </a:lnTo>
                <a:lnTo>
                  <a:pt x="137668" y="128543"/>
                </a:lnTo>
                <a:lnTo>
                  <a:pt x="125209" y="146447"/>
                </a:lnTo>
                <a:lnTo>
                  <a:pt x="108053" y="177161"/>
                </a:lnTo>
                <a:lnTo>
                  <a:pt x="94510" y="198642"/>
                </a:lnTo>
                <a:lnTo>
                  <a:pt x="74351" y="231371"/>
                </a:lnTo>
                <a:lnTo>
                  <a:pt x="46138" y="292163"/>
                </a:lnTo>
                <a:lnTo>
                  <a:pt x="31062" y="334667"/>
                </a:lnTo>
                <a:lnTo>
                  <a:pt x="24692" y="378256"/>
                </a:lnTo>
                <a:lnTo>
                  <a:pt x="16959" y="422167"/>
                </a:lnTo>
                <a:lnTo>
                  <a:pt x="13648" y="454762"/>
                </a:lnTo>
                <a:lnTo>
                  <a:pt x="10952" y="489640"/>
                </a:lnTo>
                <a:lnTo>
                  <a:pt x="5676" y="525534"/>
                </a:lnTo>
                <a:lnTo>
                  <a:pt x="2516" y="561878"/>
                </a:lnTo>
                <a:lnTo>
                  <a:pt x="1111" y="599646"/>
                </a:lnTo>
                <a:lnTo>
                  <a:pt x="209" y="680446"/>
                </a:lnTo>
                <a:lnTo>
                  <a:pt x="0" y="816898"/>
                </a:lnTo>
                <a:lnTo>
                  <a:pt x="3256" y="856546"/>
                </a:lnTo>
                <a:lnTo>
                  <a:pt x="8781" y="895783"/>
                </a:lnTo>
                <a:lnTo>
                  <a:pt x="15315" y="937693"/>
                </a:lnTo>
                <a:lnTo>
                  <a:pt x="22297" y="977526"/>
                </a:lnTo>
                <a:lnTo>
                  <a:pt x="47721" y="1117832"/>
                </a:lnTo>
                <a:lnTo>
                  <a:pt x="58720" y="1162378"/>
                </a:lnTo>
                <a:lnTo>
                  <a:pt x="66059" y="1193620"/>
                </a:lnTo>
                <a:lnTo>
                  <a:pt x="74622" y="1227897"/>
                </a:lnTo>
                <a:lnTo>
                  <a:pt x="91977" y="1280364"/>
                </a:lnTo>
                <a:lnTo>
                  <a:pt x="106635" y="1327449"/>
                </a:lnTo>
                <a:lnTo>
                  <a:pt x="125933" y="1371172"/>
                </a:lnTo>
                <a:lnTo>
                  <a:pt x="154376" y="1422713"/>
                </a:lnTo>
                <a:lnTo>
                  <a:pt x="168932" y="1448396"/>
                </a:lnTo>
                <a:lnTo>
                  <a:pt x="183558" y="1467967"/>
                </a:lnTo>
                <a:lnTo>
                  <a:pt x="201478" y="1484822"/>
                </a:lnTo>
                <a:lnTo>
                  <a:pt x="221677" y="1500470"/>
                </a:lnTo>
                <a:lnTo>
                  <a:pt x="242890" y="1515582"/>
                </a:lnTo>
                <a:lnTo>
                  <a:pt x="254909" y="1521813"/>
                </a:lnTo>
                <a:lnTo>
                  <a:pt x="267815" y="1527192"/>
                </a:lnTo>
                <a:lnTo>
                  <a:pt x="281314" y="1532001"/>
                </a:lnTo>
                <a:lnTo>
                  <a:pt x="296430" y="1533983"/>
                </a:lnTo>
                <a:lnTo>
                  <a:pt x="312625" y="1534081"/>
                </a:lnTo>
                <a:lnTo>
                  <a:pt x="329540" y="1532923"/>
                </a:lnTo>
                <a:lnTo>
                  <a:pt x="345710" y="1529704"/>
                </a:lnTo>
                <a:lnTo>
                  <a:pt x="361384" y="1525111"/>
                </a:lnTo>
                <a:lnTo>
                  <a:pt x="376728" y="1519602"/>
                </a:lnTo>
                <a:lnTo>
                  <a:pt x="391851" y="1513482"/>
                </a:lnTo>
                <a:lnTo>
                  <a:pt x="406827" y="1506955"/>
                </a:lnTo>
                <a:lnTo>
                  <a:pt x="421705" y="1500157"/>
                </a:lnTo>
                <a:lnTo>
                  <a:pt x="434071" y="1493178"/>
                </a:lnTo>
                <a:lnTo>
                  <a:pt x="454336" y="1478898"/>
                </a:lnTo>
                <a:lnTo>
                  <a:pt x="464389" y="1470441"/>
                </a:lnTo>
                <a:lnTo>
                  <a:pt x="474762" y="1461132"/>
                </a:lnTo>
                <a:lnTo>
                  <a:pt x="494851" y="1441001"/>
                </a:lnTo>
                <a:lnTo>
                  <a:pt x="511937" y="1419819"/>
                </a:lnTo>
                <a:lnTo>
                  <a:pt x="527688" y="1394907"/>
                </a:lnTo>
                <a:lnTo>
                  <a:pt x="542844" y="1368745"/>
                </a:lnTo>
                <a:lnTo>
                  <a:pt x="557737" y="1344882"/>
                </a:lnTo>
                <a:lnTo>
                  <a:pt x="572513" y="1318779"/>
                </a:lnTo>
                <a:lnTo>
                  <a:pt x="579879" y="1304966"/>
                </a:lnTo>
                <a:lnTo>
                  <a:pt x="588063" y="1273305"/>
                </a:lnTo>
                <a:lnTo>
                  <a:pt x="594148" y="1238842"/>
                </a:lnTo>
                <a:lnTo>
                  <a:pt x="610108" y="1185047"/>
                </a:lnTo>
                <a:lnTo>
                  <a:pt x="619035" y="1148637"/>
                </a:lnTo>
                <a:lnTo>
                  <a:pt x="630940" y="1093745"/>
                </a:lnTo>
                <a:lnTo>
                  <a:pt x="642217" y="1038737"/>
                </a:lnTo>
                <a:lnTo>
                  <a:pt x="646357" y="1002043"/>
                </a:lnTo>
                <a:lnTo>
                  <a:pt x="648197" y="965343"/>
                </a:lnTo>
                <a:lnTo>
                  <a:pt x="649015" y="928640"/>
                </a:lnTo>
                <a:lnTo>
                  <a:pt x="649612" y="812680"/>
                </a:lnTo>
                <a:lnTo>
                  <a:pt x="646381" y="773105"/>
                </a:lnTo>
                <a:lnTo>
                  <a:pt x="642090" y="735124"/>
                </a:lnTo>
                <a:lnTo>
                  <a:pt x="640183" y="697852"/>
                </a:lnTo>
                <a:lnTo>
                  <a:pt x="636073" y="657632"/>
                </a:lnTo>
                <a:lnTo>
                  <a:pt x="630168" y="616510"/>
                </a:lnTo>
                <a:lnTo>
                  <a:pt x="609193" y="495604"/>
                </a:lnTo>
                <a:lnTo>
                  <a:pt x="601907" y="456813"/>
                </a:lnTo>
                <a:lnTo>
                  <a:pt x="590927" y="412272"/>
                </a:lnTo>
                <a:lnTo>
                  <a:pt x="583594" y="381032"/>
                </a:lnTo>
                <a:lnTo>
                  <a:pt x="572587" y="335577"/>
                </a:lnTo>
                <a:lnTo>
                  <a:pt x="561576" y="292336"/>
                </a:lnTo>
                <a:lnTo>
                  <a:pt x="553012" y="259619"/>
                </a:lnTo>
                <a:lnTo>
                  <a:pt x="526402" y="189725"/>
                </a:lnTo>
                <a:lnTo>
                  <a:pt x="508468" y="149065"/>
                </a:lnTo>
                <a:lnTo>
                  <a:pt x="487656" y="106023"/>
                </a:lnTo>
                <a:lnTo>
                  <a:pt x="469995" y="80156"/>
                </a:lnTo>
                <a:lnTo>
                  <a:pt x="449910" y="57648"/>
                </a:lnTo>
                <a:lnTo>
                  <a:pt x="439416" y="48220"/>
                </a:lnTo>
                <a:lnTo>
                  <a:pt x="428749" y="39488"/>
                </a:lnTo>
                <a:lnTo>
                  <a:pt x="417967" y="32443"/>
                </a:lnTo>
                <a:lnTo>
                  <a:pt x="407108" y="26523"/>
                </a:lnTo>
                <a:lnTo>
                  <a:pt x="396199" y="21352"/>
                </a:lnTo>
                <a:lnTo>
                  <a:pt x="385256" y="16682"/>
                </a:lnTo>
                <a:lnTo>
                  <a:pt x="374290" y="12345"/>
                </a:lnTo>
                <a:lnTo>
                  <a:pt x="308311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6" name="Group 75"/>
          <p:cNvGrpSpPr/>
          <p:nvPr/>
        </p:nvGrpSpPr>
        <p:grpSpPr>
          <a:xfrm>
            <a:off x="892890" y="3304998"/>
            <a:ext cx="682718" cy="174656"/>
            <a:chOff x="892890" y="3304998"/>
            <a:chExt cx="682718" cy="174656"/>
          </a:xfrm>
        </p:grpSpPr>
        <p:sp>
          <p:nvSpPr>
            <p:cNvPr id="73" name="Freeform 72"/>
            <p:cNvSpPr/>
            <p:nvPr/>
          </p:nvSpPr>
          <p:spPr>
            <a:xfrm>
              <a:off x="892890" y="3325491"/>
              <a:ext cx="301808" cy="153116"/>
            </a:xfrm>
            <a:custGeom>
              <a:avLst/>
              <a:gdLst/>
              <a:ahLst/>
              <a:cxnLst/>
              <a:rect l="0" t="0" r="0" b="0"/>
              <a:pathLst>
                <a:path w="301808" h="153116">
                  <a:moveTo>
                    <a:pt x="0" y="0"/>
                  </a:moveTo>
                  <a:lnTo>
                    <a:pt x="103539" y="0"/>
                  </a:lnTo>
                  <a:lnTo>
                    <a:pt x="117966" y="1223"/>
                  </a:lnTo>
                  <a:lnTo>
                    <a:pt x="132479" y="3263"/>
                  </a:lnTo>
                  <a:lnTo>
                    <a:pt x="147047" y="5846"/>
                  </a:lnTo>
                  <a:lnTo>
                    <a:pt x="160431" y="8791"/>
                  </a:lnTo>
                  <a:lnTo>
                    <a:pt x="173023" y="11978"/>
                  </a:lnTo>
                  <a:lnTo>
                    <a:pt x="185089" y="15326"/>
                  </a:lnTo>
                  <a:lnTo>
                    <a:pt x="190685" y="21229"/>
                  </a:lnTo>
                  <a:lnTo>
                    <a:pt x="191970" y="28835"/>
                  </a:lnTo>
                  <a:lnTo>
                    <a:pt x="190379" y="37576"/>
                  </a:lnTo>
                  <a:lnTo>
                    <a:pt x="185648" y="44626"/>
                  </a:lnTo>
                  <a:lnTo>
                    <a:pt x="178823" y="50550"/>
                  </a:lnTo>
                  <a:lnTo>
                    <a:pt x="170603" y="55723"/>
                  </a:lnTo>
                  <a:lnTo>
                    <a:pt x="171240" y="59172"/>
                  </a:lnTo>
                  <a:lnTo>
                    <a:pt x="177783" y="61471"/>
                  </a:lnTo>
                  <a:lnTo>
                    <a:pt x="188262" y="63004"/>
                  </a:lnTo>
                  <a:lnTo>
                    <a:pt x="198918" y="65249"/>
                  </a:lnTo>
                  <a:lnTo>
                    <a:pt x="209693" y="67970"/>
                  </a:lnTo>
                  <a:lnTo>
                    <a:pt x="220547" y="71007"/>
                  </a:lnTo>
                  <a:lnTo>
                    <a:pt x="242395" y="77644"/>
                  </a:lnTo>
                  <a:lnTo>
                    <a:pt x="286329" y="91874"/>
                  </a:lnTo>
                  <a:lnTo>
                    <a:pt x="293660" y="99178"/>
                  </a:lnTo>
                  <a:lnTo>
                    <a:pt x="298548" y="108942"/>
                  </a:lnTo>
                  <a:lnTo>
                    <a:pt x="301807" y="120344"/>
                  </a:lnTo>
                  <a:lnTo>
                    <a:pt x="300309" y="129170"/>
                  </a:lnTo>
                  <a:lnTo>
                    <a:pt x="295639" y="136277"/>
                  </a:lnTo>
                  <a:lnTo>
                    <a:pt x="288856" y="142238"/>
                  </a:lnTo>
                  <a:lnTo>
                    <a:pt x="279440" y="146213"/>
                  </a:lnTo>
                  <a:lnTo>
                    <a:pt x="268268" y="148862"/>
                  </a:lnTo>
                  <a:lnTo>
                    <a:pt x="255926" y="150629"/>
                  </a:lnTo>
                  <a:lnTo>
                    <a:pt x="241581" y="151806"/>
                  </a:lnTo>
                  <a:lnTo>
                    <a:pt x="225900" y="152592"/>
                  </a:lnTo>
                  <a:lnTo>
                    <a:pt x="209328" y="153115"/>
                  </a:lnTo>
                  <a:lnTo>
                    <a:pt x="194610" y="152240"/>
                  </a:lnTo>
                  <a:lnTo>
                    <a:pt x="181127" y="150434"/>
                  </a:lnTo>
                  <a:lnTo>
                    <a:pt x="143151" y="14315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>
              <a:off x="1311330" y="3402572"/>
              <a:ext cx="11012" cy="1"/>
            </a:xfrm>
            <a:custGeom>
              <a:avLst/>
              <a:gdLst/>
              <a:ahLst/>
              <a:cxnLst/>
              <a:rect l="0" t="0" r="0" b="0"/>
              <a:pathLst>
                <a:path w="11012" h="1">
                  <a:moveTo>
                    <a:pt x="11011" y="0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Freeform 74"/>
            <p:cNvSpPr/>
            <p:nvPr/>
          </p:nvSpPr>
          <p:spPr>
            <a:xfrm>
              <a:off x="1377399" y="3304998"/>
              <a:ext cx="198209" cy="174656"/>
            </a:xfrm>
            <a:custGeom>
              <a:avLst/>
              <a:gdLst/>
              <a:ahLst/>
              <a:cxnLst/>
              <a:rect l="0" t="0" r="0" b="0"/>
              <a:pathLst>
                <a:path w="198209" h="174656">
                  <a:moveTo>
                    <a:pt x="0" y="9481"/>
                  </a:moveTo>
                  <a:lnTo>
                    <a:pt x="17537" y="3636"/>
                  </a:lnTo>
                  <a:lnTo>
                    <a:pt x="27597" y="1914"/>
                  </a:lnTo>
                  <a:lnTo>
                    <a:pt x="39197" y="766"/>
                  </a:lnTo>
                  <a:lnTo>
                    <a:pt x="51825" y="0"/>
                  </a:lnTo>
                  <a:lnTo>
                    <a:pt x="63914" y="714"/>
                  </a:lnTo>
                  <a:lnTo>
                    <a:pt x="75644" y="2413"/>
                  </a:lnTo>
                  <a:lnTo>
                    <a:pt x="87135" y="4769"/>
                  </a:lnTo>
                  <a:lnTo>
                    <a:pt x="96019" y="10010"/>
                  </a:lnTo>
                  <a:lnTo>
                    <a:pt x="103165" y="17175"/>
                  </a:lnTo>
                  <a:lnTo>
                    <a:pt x="109152" y="25622"/>
                  </a:lnTo>
                  <a:lnTo>
                    <a:pt x="111920" y="34924"/>
                  </a:lnTo>
                  <a:lnTo>
                    <a:pt x="112542" y="44795"/>
                  </a:lnTo>
                  <a:lnTo>
                    <a:pt x="111733" y="55047"/>
                  </a:lnTo>
                  <a:lnTo>
                    <a:pt x="109971" y="65552"/>
                  </a:lnTo>
                  <a:lnTo>
                    <a:pt x="107572" y="76226"/>
                  </a:lnTo>
                  <a:lnTo>
                    <a:pt x="104749" y="87013"/>
                  </a:lnTo>
                  <a:lnTo>
                    <a:pt x="100420" y="96650"/>
                  </a:lnTo>
                  <a:lnTo>
                    <a:pt x="95088" y="105523"/>
                  </a:lnTo>
                  <a:lnTo>
                    <a:pt x="89085" y="113885"/>
                  </a:lnTo>
                  <a:lnTo>
                    <a:pt x="81413" y="121906"/>
                  </a:lnTo>
                  <a:lnTo>
                    <a:pt x="72628" y="129701"/>
                  </a:lnTo>
                  <a:lnTo>
                    <a:pt x="63101" y="137344"/>
                  </a:lnTo>
                  <a:lnTo>
                    <a:pt x="61643" y="143664"/>
                  </a:lnTo>
                  <a:lnTo>
                    <a:pt x="65566" y="149100"/>
                  </a:lnTo>
                  <a:lnTo>
                    <a:pt x="73075" y="153948"/>
                  </a:lnTo>
                  <a:lnTo>
                    <a:pt x="82975" y="157180"/>
                  </a:lnTo>
                  <a:lnTo>
                    <a:pt x="94469" y="159334"/>
                  </a:lnTo>
                  <a:lnTo>
                    <a:pt x="107025" y="160771"/>
                  </a:lnTo>
                  <a:lnTo>
                    <a:pt x="121514" y="162951"/>
                  </a:lnTo>
                  <a:lnTo>
                    <a:pt x="137291" y="165629"/>
                  </a:lnTo>
                  <a:lnTo>
                    <a:pt x="198208" y="17465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9" name="Group 78"/>
          <p:cNvGrpSpPr/>
          <p:nvPr/>
        </p:nvGrpSpPr>
        <p:grpSpPr>
          <a:xfrm>
            <a:off x="2759010" y="3222688"/>
            <a:ext cx="413274" cy="179885"/>
            <a:chOff x="2759010" y="3222688"/>
            <a:chExt cx="413274" cy="179885"/>
          </a:xfrm>
        </p:grpSpPr>
        <p:sp>
          <p:nvSpPr>
            <p:cNvPr id="77" name="Freeform 76"/>
            <p:cNvSpPr/>
            <p:nvPr/>
          </p:nvSpPr>
          <p:spPr>
            <a:xfrm>
              <a:off x="2759010" y="3325491"/>
              <a:ext cx="60904" cy="77082"/>
            </a:xfrm>
            <a:custGeom>
              <a:avLst/>
              <a:gdLst/>
              <a:ahLst/>
              <a:cxnLst/>
              <a:rect l="0" t="0" r="0" b="0"/>
              <a:pathLst>
                <a:path w="60904" h="77082">
                  <a:moveTo>
                    <a:pt x="5846" y="77081"/>
                  </a:moveTo>
                  <a:lnTo>
                    <a:pt x="0" y="59544"/>
                  </a:lnTo>
                  <a:lnTo>
                    <a:pt x="1948" y="51931"/>
                  </a:lnTo>
                  <a:lnTo>
                    <a:pt x="6918" y="44409"/>
                  </a:lnTo>
                  <a:lnTo>
                    <a:pt x="13902" y="36947"/>
                  </a:lnTo>
                  <a:lnTo>
                    <a:pt x="22228" y="29525"/>
                  </a:lnTo>
                  <a:lnTo>
                    <a:pt x="31449" y="22131"/>
                  </a:lnTo>
                  <a:lnTo>
                    <a:pt x="60903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Freeform 77"/>
            <p:cNvSpPr/>
            <p:nvPr/>
          </p:nvSpPr>
          <p:spPr>
            <a:xfrm>
              <a:off x="2896994" y="3222688"/>
              <a:ext cx="275290" cy="179885"/>
            </a:xfrm>
            <a:custGeom>
              <a:avLst/>
              <a:gdLst/>
              <a:ahLst/>
              <a:cxnLst/>
              <a:rect l="0" t="0" r="0" b="0"/>
              <a:pathLst>
                <a:path w="275290" h="179885">
                  <a:moveTo>
                    <a:pt x="0" y="47745"/>
                  </a:moveTo>
                  <a:lnTo>
                    <a:pt x="11692" y="36054"/>
                  </a:lnTo>
                  <a:lnTo>
                    <a:pt x="20030" y="30163"/>
                  </a:lnTo>
                  <a:lnTo>
                    <a:pt x="30482" y="23789"/>
                  </a:lnTo>
                  <a:lnTo>
                    <a:pt x="42345" y="17092"/>
                  </a:lnTo>
                  <a:lnTo>
                    <a:pt x="53924" y="11404"/>
                  </a:lnTo>
                  <a:lnTo>
                    <a:pt x="65313" y="6389"/>
                  </a:lnTo>
                  <a:lnTo>
                    <a:pt x="76577" y="1822"/>
                  </a:lnTo>
                  <a:lnTo>
                    <a:pt x="87757" y="0"/>
                  </a:lnTo>
                  <a:lnTo>
                    <a:pt x="98880" y="10"/>
                  </a:lnTo>
                  <a:lnTo>
                    <a:pt x="109967" y="1240"/>
                  </a:lnTo>
                  <a:lnTo>
                    <a:pt x="118581" y="5730"/>
                  </a:lnTo>
                  <a:lnTo>
                    <a:pt x="125547" y="12394"/>
                  </a:lnTo>
                  <a:lnTo>
                    <a:pt x="131415" y="20507"/>
                  </a:lnTo>
                  <a:lnTo>
                    <a:pt x="132880" y="28363"/>
                  </a:lnTo>
                  <a:lnTo>
                    <a:pt x="131409" y="36047"/>
                  </a:lnTo>
                  <a:lnTo>
                    <a:pt x="127982" y="43617"/>
                  </a:lnTo>
                  <a:lnTo>
                    <a:pt x="123250" y="52334"/>
                  </a:lnTo>
                  <a:lnTo>
                    <a:pt x="117649" y="61816"/>
                  </a:lnTo>
                  <a:lnTo>
                    <a:pt x="104899" y="82140"/>
                  </a:lnTo>
                  <a:lnTo>
                    <a:pt x="91076" y="103407"/>
                  </a:lnTo>
                  <a:lnTo>
                    <a:pt x="86411" y="115441"/>
                  </a:lnTo>
                  <a:lnTo>
                    <a:pt x="83301" y="128357"/>
                  </a:lnTo>
                  <a:lnTo>
                    <a:pt x="81228" y="141862"/>
                  </a:lnTo>
                  <a:lnTo>
                    <a:pt x="84740" y="150866"/>
                  </a:lnTo>
                  <a:lnTo>
                    <a:pt x="91975" y="156868"/>
                  </a:lnTo>
                  <a:lnTo>
                    <a:pt x="101693" y="160869"/>
                  </a:lnTo>
                  <a:lnTo>
                    <a:pt x="114289" y="163537"/>
                  </a:lnTo>
                  <a:lnTo>
                    <a:pt x="128803" y="165316"/>
                  </a:lnTo>
                  <a:lnTo>
                    <a:pt x="144597" y="166501"/>
                  </a:lnTo>
                  <a:lnTo>
                    <a:pt x="161244" y="167291"/>
                  </a:lnTo>
                  <a:lnTo>
                    <a:pt x="196054" y="168170"/>
                  </a:lnTo>
                  <a:lnTo>
                    <a:pt x="212678" y="169627"/>
                  </a:lnTo>
                  <a:lnTo>
                    <a:pt x="228654" y="171823"/>
                  </a:lnTo>
                  <a:lnTo>
                    <a:pt x="275289" y="17988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87400" y="622300"/>
            <a:ext cx="3302000" cy="133882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700" smtClean="0">
                <a:solidFill>
                  <a:srgbClr val="68838B"/>
                </a:solidFill>
                <a:latin typeface="Comic Sans MS - 36"/>
              </a:rPr>
              <a:t>Classwork:</a:t>
            </a:r>
          </a:p>
          <a:p>
            <a:endParaRPr lang="en-US" sz="2700" smtClean="0">
              <a:solidFill>
                <a:srgbClr val="68838B"/>
              </a:solidFill>
              <a:latin typeface="Comic Sans MS - 36"/>
            </a:endParaRPr>
          </a:p>
          <a:p>
            <a:r>
              <a:rPr lang="en-US" sz="2700" smtClean="0">
                <a:solidFill>
                  <a:srgbClr val="68838B"/>
                </a:solidFill>
                <a:latin typeface="Comic Sans MS - 36"/>
              </a:rPr>
              <a:t>WS - Groups</a:t>
            </a:r>
            <a:endParaRPr lang="en-US" sz="2700">
              <a:solidFill>
                <a:srgbClr val="68838B"/>
              </a:solidFill>
              <a:latin typeface="Comic Sans MS - 36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406400"/>
            <a:ext cx="3149600" cy="133882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700" smtClean="0">
                <a:solidFill>
                  <a:srgbClr val="8B8B00"/>
                </a:solidFill>
                <a:latin typeface="Comic Sans MS - 36"/>
              </a:rPr>
              <a:t>Homework:</a:t>
            </a:r>
          </a:p>
          <a:p>
            <a:endParaRPr lang="en-US" sz="2700" smtClean="0">
              <a:solidFill>
                <a:srgbClr val="8B8B00"/>
              </a:solidFill>
              <a:latin typeface="Comic Sans MS - 36"/>
            </a:endParaRPr>
          </a:p>
          <a:p>
            <a:r>
              <a:rPr lang="en-US" sz="2700" smtClean="0">
                <a:solidFill>
                  <a:srgbClr val="8B8B00"/>
                </a:solidFill>
                <a:latin typeface="Comic Sans MS - 36"/>
              </a:rPr>
              <a:t>Back of WS</a:t>
            </a:r>
            <a:endParaRPr lang="en-US" sz="2700">
              <a:solidFill>
                <a:srgbClr val="8B8B00"/>
              </a:solidFill>
              <a:latin typeface="Comic Sans MS - 36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46100" y="419100"/>
            <a:ext cx="8229600" cy="692497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200" smtClean="0">
                <a:solidFill>
                  <a:srgbClr val="FF6820"/>
                </a:solidFill>
                <a:latin typeface="Comic Sans MS - 16"/>
              </a:rPr>
              <a:t>Title:  Writing Expressions from Patterns					Date: 9.15.11</a:t>
            </a:r>
          </a:p>
          <a:p>
            <a:r>
              <a:rPr lang="en-US" sz="1200" smtClean="0">
                <a:solidFill>
                  <a:srgbClr val="FF6820"/>
                </a:solidFill>
                <a:latin typeface="Comic Sans MS - 16"/>
              </a:rPr>
              <a:t>W</a:t>
            </a:r>
            <a:r>
              <a:rPr lang="en-US" sz="2700" smtClean="0">
                <a:solidFill>
                  <a:srgbClr val="FF6820"/>
                </a:solidFill>
                <a:latin typeface="Comic Sans MS - 36"/>
              </a:rPr>
              <a:t>arm-up:</a:t>
            </a:r>
            <a:endParaRPr lang="en-US" sz="2700">
              <a:solidFill>
                <a:srgbClr val="FF6820"/>
              </a:solidFill>
              <a:latin typeface="Comic Sans MS - 36"/>
            </a:endParaRPr>
          </a:p>
        </p:txBody>
      </p:sp>
      <p:pic>
        <p:nvPicPr>
          <p:cNvPr id="3" name="Picture 2" descr="clipboard.png"/>
          <p:cNvPicPr>
            <a:picLocks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98500" y="1282700"/>
            <a:ext cx="6794500" cy="4953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4" name="Picture 3" descr="clipboard(1).png"/>
          <p:cNvPicPr>
            <a:picLocks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320800" y="2235200"/>
            <a:ext cx="1092200" cy="3810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5" name="Picture 4" descr="clipboard(2).png"/>
          <p:cNvPicPr>
            <a:picLocks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588000" y="2197100"/>
            <a:ext cx="1003300" cy="5842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6" name="Picture 5" descr="clipboard(3).png"/>
          <p:cNvPicPr>
            <a:picLocks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1714500" y="3289300"/>
            <a:ext cx="5943600" cy="5207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7" name="Picture 6" descr="clipboard(4).png"/>
          <p:cNvPicPr>
            <a:picLocks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2540000" y="4356100"/>
            <a:ext cx="3111500" cy="3048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8" name="Picture 7" descr="clipboard(5).png"/>
          <p:cNvPicPr>
            <a:picLocks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2603500" y="5410200"/>
            <a:ext cx="3187700" cy="4064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grpSp>
        <p:nvGrpSpPr>
          <p:cNvPr id="11" name="Group 10"/>
          <p:cNvGrpSpPr/>
          <p:nvPr/>
        </p:nvGrpSpPr>
        <p:grpSpPr>
          <a:xfrm>
            <a:off x="2565400" y="2374900"/>
            <a:ext cx="114301" cy="101601"/>
            <a:chOff x="2565400" y="2374900"/>
            <a:chExt cx="114301" cy="101601"/>
          </a:xfrm>
        </p:grpSpPr>
        <p:sp>
          <p:nvSpPr>
            <p:cNvPr id="9" name="Freeform 8"/>
            <p:cNvSpPr/>
            <p:nvPr/>
          </p:nvSpPr>
          <p:spPr>
            <a:xfrm>
              <a:off x="2565400" y="2374900"/>
              <a:ext cx="101601" cy="1"/>
            </a:xfrm>
            <a:custGeom>
              <a:avLst/>
              <a:gdLst/>
              <a:ahLst/>
              <a:cxnLst/>
              <a:rect l="0" t="0" r="0" b="0"/>
              <a:pathLst>
                <a:path w="101601" h="1">
                  <a:moveTo>
                    <a:pt x="0" y="0"/>
                  </a:moveTo>
                  <a:lnTo>
                    <a:pt x="10160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Freeform 9"/>
            <p:cNvSpPr/>
            <p:nvPr/>
          </p:nvSpPr>
          <p:spPr>
            <a:xfrm>
              <a:off x="2565400" y="2476500"/>
              <a:ext cx="114301" cy="1"/>
            </a:xfrm>
            <a:custGeom>
              <a:avLst/>
              <a:gdLst/>
              <a:ahLst/>
              <a:cxnLst/>
              <a:rect l="0" t="0" r="0" b="0"/>
              <a:pathLst>
                <a:path w="114301" h="1">
                  <a:moveTo>
                    <a:pt x="0" y="0"/>
                  </a:moveTo>
                  <a:lnTo>
                    <a:pt x="11430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6731000" y="2374900"/>
            <a:ext cx="152401" cy="101601"/>
            <a:chOff x="6731000" y="2374900"/>
            <a:chExt cx="152401" cy="101601"/>
          </a:xfrm>
        </p:grpSpPr>
        <p:sp>
          <p:nvSpPr>
            <p:cNvPr id="12" name="Freeform 11"/>
            <p:cNvSpPr/>
            <p:nvPr/>
          </p:nvSpPr>
          <p:spPr>
            <a:xfrm>
              <a:off x="6731000" y="2374900"/>
              <a:ext cx="152401" cy="1"/>
            </a:xfrm>
            <a:custGeom>
              <a:avLst/>
              <a:gdLst/>
              <a:ahLst/>
              <a:cxnLst/>
              <a:rect l="0" t="0" r="0" b="0"/>
              <a:pathLst>
                <a:path w="152401" h="1">
                  <a:moveTo>
                    <a:pt x="0" y="0"/>
                  </a:moveTo>
                  <a:lnTo>
                    <a:pt x="15240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Freeform 12"/>
            <p:cNvSpPr/>
            <p:nvPr/>
          </p:nvSpPr>
          <p:spPr>
            <a:xfrm>
              <a:off x="6781800" y="2463800"/>
              <a:ext cx="101601" cy="12701"/>
            </a:xfrm>
            <a:custGeom>
              <a:avLst/>
              <a:gdLst/>
              <a:ahLst/>
              <a:cxnLst/>
              <a:rect l="0" t="0" r="0" b="0"/>
              <a:pathLst>
                <a:path w="101601" h="12701">
                  <a:moveTo>
                    <a:pt x="0" y="12700"/>
                  </a:moveTo>
                  <a:lnTo>
                    <a:pt x="45719" y="12700"/>
                  </a:lnTo>
                  <a:lnTo>
                    <a:pt x="54609" y="11429"/>
                  </a:lnTo>
                  <a:lnTo>
                    <a:pt x="63500" y="8889"/>
                  </a:lnTo>
                  <a:lnTo>
                    <a:pt x="10160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5791200" y="4457700"/>
            <a:ext cx="139701" cy="63501"/>
            <a:chOff x="5791200" y="4457700"/>
            <a:chExt cx="139701" cy="63501"/>
          </a:xfrm>
        </p:grpSpPr>
        <p:sp>
          <p:nvSpPr>
            <p:cNvPr id="15" name="Freeform 14"/>
            <p:cNvSpPr/>
            <p:nvPr/>
          </p:nvSpPr>
          <p:spPr>
            <a:xfrm>
              <a:off x="5803900" y="4457700"/>
              <a:ext cx="76201" cy="1"/>
            </a:xfrm>
            <a:custGeom>
              <a:avLst/>
              <a:gdLst/>
              <a:ahLst/>
              <a:cxnLst/>
              <a:rect l="0" t="0" r="0" b="0"/>
              <a:pathLst>
                <a:path w="76201" h="1">
                  <a:moveTo>
                    <a:pt x="0" y="0"/>
                  </a:moveTo>
                  <a:lnTo>
                    <a:pt x="7620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 15"/>
            <p:cNvSpPr/>
            <p:nvPr/>
          </p:nvSpPr>
          <p:spPr>
            <a:xfrm>
              <a:off x="5791200" y="4521200"/>
              <a:ext cx="139701" cy="1"/>
            </a:xfrm>
            <a:custGeom>
              <a:avLst/>
              <a:gdLst/>
              <a:ahLst/>
              <a:cxnLst/>
              <a:rect l="0" t="0" r="0" b="0"/>
              <a:pathLst>
                <a:path w="139701" h="1">
                  <a:moveTo>
                    <a:pt x="0" y="0"/>
                  </a:moveTo>
                  <a:lnTo>
                    <a:pt x="13970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5930900" y="5511800"/>
            <a:ext cx="152401" cy="114301"/>
            <a:chOff x="5930900" y="5511800"/>
            <a:chExt cx="152401" cy="114301"/>
          </a:xfrm>
        </p:grpSpPr>
        <p:sp>
          <p:nvSpPr>
            <p:cNvPr id="18" name="Freeform 17"/>
            <p:cNvSpPr/>
            <p:nvPr/>
          </p:nvSpPr>
          <p:spPr>
            <a:xfrm>
              <a:off x="5930900" y="5511800"/>
              <a:ext cx="127001" cy="1"/>
            </a:xfrm>
            <a:custGeom>
              <a:avLst/>
              <a:gdLst/>
              <a:ahLst/>
              <a:cxnLst/>
              <a:rect l="0" t="0" r="0" b="0"/>
              <a:pathLst>
                <a:path w="127001" h="1">
                  <a:moveTo>
                    <a:pt x="0" y="0"/>
                  </a:moveTo>
                  <a:lnTo>
                    <a:pt x="12700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 18"/>
            <p:cNvSpPr/>
            <p:nvPr/>
          </p:nvSpPr>
          <p:spPr>
            <a:xfrm>
              <a:off x="5956300" y="5626100"/>
              <a:ext cx="127001" cy="1"/>
            </a:xfrm>
            <a:custGeom>
              <a:avLst/>
              <a:gdLst/>
              <a:ahLst/>
              <a:cxnLst/>
              <a:rect l="0" t="0" r="0" b="0"/>
              <a:pathLst>
                <a:path w="127001" h="1">
                  <a:moveTo>
                    <a:pt x="0" y="0"/>
                  </a:moveTo>
                  <a:lnTo>
                    <a:pt x="12700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1482219" y="2825169"/>
            <a:ext cx="487959" cy="159166"/>
            <a:chOff x="1482219" y="2825169"/>
            <a:chExt cx="487959" cy="159166"/>
          </a:xfrm>
        </p:grpSpPr>
        <p:sp>
          <p:nvSpPr>
            <p:cNvPr id="21" name="Freeform 20"/>
            <p:cNvSpPr/>
            <p:nvPr/>
          </p:nvSpPr>
          <p:spPr>
            <a:xfrm>
              <a:off x="1482219" y="2864960"/>
              <a:ext cx="59688" cy="19897"/>
            </a:xfrm>
            <a:custGeom>
              <a:avLst/>
              <a:gdLst/>
              <a:ahLst/>
              <a:cxnLst/>
              <a:rect l="0" t="0" r="0" b="0"/>
              <a:pathLst>
                <a:path w="59688" h="19897">
                  <a:moveTo>
                    <a:pt x="0" y="19896"/>
                  </a:moveTo>
                  <a:lnTo>
                    <a:pt x="59687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 21"/>
            <p:cNvSpPr/>
            <p:nvPr/>
          </p:nvSpPr>
          <p:spPr>
            <a:xfrm>
              <a:off x="1652714" y="2825169"/>
              <a:ext cx="117991" cy="79583"/>
            </a:xfrm>
            <a:custGeom>
              <a:avLst/>
              <a:gdLst/>
              <a:ahLst/>
              <a:cxnLst/>
              <a:rect l="0" t="0" r="0" b="0"/>
              <a:pathLst>
                <a:path w="117991" h="79583">
                  <a:moveTo>
                    <a:pt x="8565" y="0"/>
                  </a:moveTo>
                  <a:lnTo>
                    <a:pt x="3284" y="15843"/>
                  </a:lnTo>
                  <a:lnTo>
                    <a:pt x="1728" y="24931"/>
                  </a:lnTo>
                  <a:lnTo>
                    <a:pt x="691" y="35411"/>
                  </a:lnTo>
                  <a:lnTo>
                    <a:pt x="0" y="46819"/>
                  </a:lnTo>
                  <a:lnTo>
                    <a:pt x="2855" y="55529"/>
                  </a:lnTo>
                  <a:lnTo>
                    <a:pt x="8074" y="62442"/>
                  </a:lnTo>
                  <a:lnTo>
                    <a:pt x="14870" y="68155"/>
                  </a:lnTo>
                  <a:lnTo>
                    <a:pt x="24926" y="71964"/>
                  </a:lnTo>
                  <a:lnTo>
                    <a:pt x="37158" y="74504"/>
                  </a:lnTo>
                  <a:lnTo>
                    <a:pt x="50838" y="76197"/>
                  </a:lnTo>
                  <a:lnTo>
                    <a:pt x="64380" y="77325"/>
                  </a:lnTo>
                  <a:lnTo>
                    <a:pt x="77829" y="78078"/>
                  </a:lnTo>
                  <a:lnTo>
                    <a:pt x="117990" y="7958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 22"/>
            <p:cNvSpPr/>
            <p:nvPr/>
          </p:nvSpPr>
          <p:spPr>
            <a:xfrm>
              <a:off x="1740861" y="2825169"/>
              <a:ext cx="9334" cy="159166"/>
            </a:xfrm>
            <a:custGeom>
              <a:avLst/>
              <a:gdLst/>
              <a:ahLst/>
              <a:cxnLst/>
              <a:rect l="0" t="0" r="0" b="0"/>
              <a:pathLst>
                <a:path w="9334" h="159166">
                  <a:moveTo>
                    <a:pt x="0" y="0"/>
                  </a:moveTo>
                  <a:lnTo>
                    <a:pt x="0" y="21124"/>
                  </a:lnTo>
                  <a:lnTo>
                    <a:pt x="1105" y="30662"/>
                  </a:lnTo>
                  <a:lnTo>
                    <a:pt x="2948" y="40337"/>
                  </a:lnTo>
                  <a:lnTo>
                    <a:pt x="5281" y="50103"/>
                  </a:lnTo>
                  <a:lnTo>
                    <a:pt x="6837" y="61035"/>
                  </a:lnTo>
                  <a:lnTo>
                    <a:pt x="7874" y="72744"/>
                  </a:lnTo>
                  <a:lnTo>
                    <a:pt x="8565" y="84971"/>
                  </a:lnTo>
                  <a:lnTo>
                    <a:pt x="9333" y="110347"/>
                  </a:lnTo>
                  <a:lnTo>
                    <a:pt x="0" y="15916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 23"/>
            <p:cNvSpPr/>
            <p:nvPr/>
          </p:nvSpPr>
          <p:spPr>
            <a:xfrm>
              <a:off x="1837487" y="2841851"/>
              <a:ext cx="132691" cy="125341"/>
            </a:xfrm>
            <a:custGeom>
              <a:avLst/>
              <a:gdLst/>
              <a:ahLst/>
              <a:cxnLst/>
              <a:rect l="0" t="0" r="0" b="0"/>
              <a:pathLst>
                <a:path w="132691" h="125341">
                  <a:moveTo>
                    <a:pt x="12800" y="23109"/>
                  </a:moveTo>
                  <a:lnTo>
                    <a:pt x="2238" y="44233"/>
                  </a:lnTo>
                  <a:lnTo>
                    <a:pt x="232" y="54877"/>
                  </a:lnTo>
                  <a:lnTo>
                    <a:pt x="0" y="66394"/>
                  </a:lnTo>
                  <a:lnTo>
                    <a:pt x="951" y="78493"/>
                  </a:lnTo>
                  <a:lnTo>
                    <a:pt x="3795" y="88770"/>
                  </a:lnTo>
                  <a:lnTo>
                    <a:pt x="7902" y="97832"/>
                  </a:lnTo>
                  <a:lnTo>
                    <a:pt x="12851" y="106083"/>
                  </a:lnTo>
                  <a:lnTo>
                    <a:pt x="19465" y="112690"/>
                  </a:lnTo>
                  <a:lnTo>
                    <a:pt x="27191" y="118200"/>
                  </a:lnTo>
                  <a:lnTo>
                    <a:pt x="35658" y="122978"/>
                  </a:lnTo>
                  <a:lnTo>
                    <a:pt x="46829" y="125058"/>
                  </a:lnTo>
                  <a:lnTo>
                    <a:pt x="59803" y="125340"/>
                  </a:lnTo>
                  <a:lnTo>
                    <a:pt x="73978" y="124422"/>
                  </a:lnTo>
                  <a:lnTo>
                    <a:pt x="85639" y="121600"/>
                  </a:lnTo>
                  <a:lnTo>
                    <a:pt x="95624" y="117508"/>
                  </a:lnTo>
                  <a:lnTo>
                    <a:pt x="104491" y="112569"/>
                  </a:lnTo>
                  <a:lnTo>
                    <a:pt x="112613" y="105961"/>
                  </a:lnTo>
                  <a:lnTo>
                    <a:pt x="120238" y="98239"/>
                  </a:lnTo>
                  <a:lnTo>
                    <a:pt x="127532" y="89776"/>
                  </a:lnTo>
                  <a:lnTo>
                    <a:pt x="131290" y="80817"/>
                  </a:lnTo>
                  <a:lnTo>
                    <a:pt x="132690" y="71529"/>
                  </a:lnTo>
                  <a:lnTo>
                    <a:pt x="132518" y="62021"/>
                  </a:lnTo>
                  <a:lnTo>
                    <a:pt x="130192" y="52366"/>
                  </a:lnTo>
                  <a:lnTo>
                    <a:pt x="126431" y="42614"/>
                  </a:lnTo>
                  <a:lnTo>
                    <a:pt x="121713" y="32797"/>
                  </a:lnTo>
                  <a:lnTo>
                    <a:pt x="116357" y="24041"/>
                  </a:lnTo>
                  <a:lnTo>
                    <a:pt x="110576" y="15993"/>
                  </a:lnTo>
                  <a:lnTo>
                    <a:pt x="104511" y="8418"/>
                  </a:lnTo>
                  <a:lnTo>
                    <a:pt x="94942" y="3367"/>
                  </a:lnTo>
                  <a:lnTo>
                    <a:pt x="83035" y="0"/>
                  </a:lnTo>
                  <a:lnTo>
                    <a:pt x="22748" y="321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6" name="Freeform 25"/>
          <p:cNvSpPr/>
          <p:nvPr/>
        </p:nvSpPr>
        <p:spPr>
          <a:xfrm>
            <a:off x="497389" y="4774934"/>
            <a:ext cx="9948" cy="29845"/>
          </a:xfrm>
          <a:custGeom>
            <a:avLst/>
            <a:gdLst/>
            <a:ahLst/>
            <a:cxnLst/>
            <a:rect l="0" t="0" r="0" b="0"/>
            <a:pathLst>
              <a:path w="9948" h="29845">
                <a:moveTo>
                  <a:pt x="9947" y="0"/>
                </a:moveTo>
                <a:lnTo>
                  <a:pt x="0" y="2984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2" name="Group 31"/>
          <p:cNvGrpSpPr/>
          <p:nvPr/>
        </p:nvGrpSpPr>
        <p:grpSpPr>
          <a:xfrm>
            <a:off x="1422532" y="2079086"/>
            <a:ext cx="557077" cy="149217"/>
            <a:chOff x="1422532" y="2079086"/>
            <a:chExt cx="557077" cy="149217"/>
          </a:xfrm>
        </p:grpSpPr>
        <p:sp>
          <p:nvSpPr>
            <p:cNvPr id="27" name="Freeform 26"/>
            <p:cNvSpPr/>
            <p:nvPr/>
          </p:nvSpPr>
          <p:spPr>
            <a:xfrm>
              <a:off x="1422532" y="2118877"/>
              <a:ext cx="49740" cy="9949"/>
            </a:xfrm>
            <a:custGeom>
              <a:avLst/>
              <a:gdLst/>
              <a:ahLst/>
              <a:cxnLst/>
              <a:rect l="0" t="0" r="0" b="0"/>
              <a:pathLst>
                <a:path w="49740" h="9949">
                  <a:moveTo>
                    <a:pt x="0" y="0"/>
                  </a:moveTo>
                  <a:lnTo>
                    <a:pt x="8843" y="2947"/>
                  </a:lnTo>
                  <a:lnTo>
                    <a:pt x="49739" y="994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reeform 27"/>
            <p:cNvSpPr/>
            <p:nvPr/>
          </p:nvSpPr>
          <p:spPr>
            <a:xfrm>
              <a:off x="1535582" y="2098203"/>
              <a:ext cx="105802" cy="110205"/>
            </a:xfrm>
            <a:custGeom>
              <a:avLst/>
              <a:gdLst/>
              <a:ahLst/>
              <a:cxnLst/>
              <a:rect l="0" t="0" r="0" b="0"/>
              <a:pathLst>
                <a:path w="105802" h="110205">
                  <a:moveTo>
                    <a:pt x="46115" y="20674"/>
                  </a:moveTo>
                  <a:lnTo>
                    <a:pt x="51396" y="4831"/>
                  </a:lnTo>
                  <a:lnTo>
                    <a:pt x="56267" y="1269"/>
                  </a:lnTo>
                  <a:lnTo>
                    <a:pt x="62831" y="0"/>
                  </a:lnTo>
                  <a:lnTo>
                    <a:pt x="70522" y="260"/>
                  </a:lnTo>
                  <a:lnTo>
                    <a:pt x="74545" y="3748"/>
                  </a:lnTo>
                  <a:lnTo>
                    <a:pt x="76121" y="9390"/>
                  </a:lnTo>
                  <a:lnTo>
                    <a:pt x="76067" y="16467"/>
                  </a:lnTo>
                  <a:lnTo>
                    <a:pt x="73820" y="24501"/>
                  </a:lnTo>
                  <a:lnTo>
                    <a:pt x="70111" y="33173"/>
                  </a:lnTo>
                  <a:lnTo>
                    <a:pt x="65428" y="42270"/>
                  </a:lnTo>
                  <a:lnTo>
                    <a:pt x="58991" y="49441"/>
                  </a:lnTo>
                  <a:lnTo>
                    <a:pt x="51383" y="55326"/>
                  </a:lnTo>
                  <a:lnTo>
                    <a:pt x="42995" y="60355"/>
                  </a:lnTo>
                  <a:lnTo>
                    <a:pt x="35192" y="65918"/>
                  </a:lnTo>
                  <a:lnTo>
                    <a:pt x="27780" y="71837"/>
                  </a:lnTo>
                  <a:lnTo>
                    <a:pt x="20628" y="77994"/>
                  </a:lnTo>
                  <a:lnTo>
                    <a:pt x="13649" y="84310"/>
                  </a:lnTo>
                  <a:lnTo>
                    <a:pt x="0" y="97222"/>
                  </a:lnTo>
                  <a:lnTo>
                    <a:pt x="1003" y="100444"/>
                  </a:lnTo>
                  <a:lnTo>
                    <a:pt x="7197" y="101486"/>
                  </a:lnTo>
                  <a:lnTo>
                    <a:pt x="16854" y="101076"/>
                  </a:lnTo>
                  <a:lnTo>
                    <a:pt x="42321" y="100621"/>
                  </a:lnTo>
                  <a:lnTo>
                    <a:pt x="105801" y="11020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 28"/>
            <p:cNvSpPr/>
            <p:nvPr/>
          </p:nvSpPr>
          <p:spPr>
            <a:xfrm>
              <a:off x="1689608" y="2118877"/>
              <a:ext cx="51254" cy="31467"/>
            </a:xfrm>
            <a:custGeom>
              <a:avLst/>
              <a:gdLst/>
              <a:ahLst/>
              <a:cxnLst/>
              <a:rect l="0" t="0" r="0" b="0"/>
              <a:pathLst>
                <a:path w="51254" h="31467">
                  <a:moveTo>
                    <a:pt x="11462" y="0"/>
                  </a:moveTo>
                  <a:lnTo>
                    <a:pt x="900" y="10562"/>
                  </a:lnTo>
                  <a:lnTo>
                    <a:pt x="0" y="15883"/>
                  </a:lnTo>
                  <a:lnTo>
                    <a:pt x="1610" y="21642"/>
                  </a:lnTo>
                  <a:lnTo>
                    <a:pt x="4894" y="27692"/>
                  </a:lnTo>
                  <a:lnTo>
                    <a:pt x="10399" y="30619"/>
                  </a:lnTo>
                  <a:lnTo>
                    <a:pt x="17385" y="31466"/>
                  </a:lnTo>
                  <a:lnTo>
                    <a:pt x="51253" y="2984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eform 29"/>
            <p:cNvSpPr/>
            <p:nvPr/>
          </p:nvSpPr>
          <p:spPr>
            <a:xfrm>
              <a:off x="1762549" y="2079086"/>
              <a:ext cx="18104" cy="149217"/>
            </a:xfrm>
            <a:custGeom>
              <a:avLst/>
              <a:gdLst/>
              <a:ahLst/>
              <a:cxnLst/>
              <a:rect l="0" t="0" r="0" b="0"/>
              <a:pathLst>
                <a:path w="18104" h="149217">
                  <a:moveTo>
                    <a:pt x="18103" y="0"/>
                  </a:moveTo>
                  <a:lnTo>
                    <a:pt x="4257" y="41538"/>
                  </a:lnTo>
                  <a:lnTo>
                    <a:pt x="2241" y="52008"/>
                  </a:lnTo>
                  <a:lnTo>
                    <a:pt x="897" y="63410"/>
                  </a:lnTo>
                  <a:lnTo>
                    <a:pt x="0" y="75433"/>
                  </a:lnTo>
                  <a:lnTo>
                    <a:pt x="508" y="86764"/>
                  </a:lnTo>
                  <a:lnTo>
                    <a:pt x="8155" y="14921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 30"/>
            <p:cNvSpPr/>
            <p:nvPr/>
          </p:nvSpPr>
          <p:spPr>
            <a:xfrm>
              <a:off x="1900026" y="2168616"/>
              <a:ext cx="79583" cy="1"/>
            </a:xfrm>
            <a:custGeom>
              <a:avLst/>
              <a:gdLst/>
              <a:ahLst/>
              <a:cxnLst/>
              <a:rect l="0" t="0" r="0" b="0"/>
              <a:pathLst>
                <a:path w="79583" h="1">
                  <a:moveTo>
                    <a:pt x="0" y="0"/>
                  </a:moveTo>
                  <a:lnTo>
                    <a:pt x="79582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2128825" y="2079086"/>
            <a:ext cx="198769" cy="208904"/>
            <a:chOff x="2128825" y="2079086"/>
            <a:chExt cx="198769" cy="208904"/>
          </a:xfrm>
        </p:grpSpPr>
        <p:sp>
          <p:nvSpPr>
            <p:cNvPr id="33" name="Freeform 32"/>
            <p:cNvSpPr/>
            <p:nvPr/>
          </p:nvSpPr>
          <p:spPr>
            <a:xfrm>
              <a:off x="2128825" y="2079086"/>
              <a:ext cx="19896" cy="208904"/>
            </a:xfrm>
            <a:custGeom>
              <a:avLst/>
              <a:gdLst/>
              <a:ahLst/>
              <a:cxnLst/>
              <a:rect l="0" t="0" r="0" b="0"/>
              <a:pathLst>
                <a:path w="19896" h="208904">
                  <a:moveTo>
                    <a:pt x="0" y="0"/>
                  </a:moveTo>
                  <a:lnTo>
                    <a:pt x="5280" y="21123"/>
                  </a:lnTo>
                  <a:lnTo>
                    <a:pt x="6836" y="32872"/>
                  </a:lnTo>
                  <a:lnTo>
                    <a:pt x="7873" y="46232"/>
                  </a:lnTo>
                  <a:lnTo>
                    <a:pt x="8565" y="60664"/>
                  </a:lnTo>
                  <a:lnTo>
                    <a:pt x="9333" y="88491"/>
                  </a:lnTo>
                  <a:lnTo>
                    <a:pt x="9826" y="142379"/>
                  </a:lnTo>
                  <a:lnTo>
                    <a:pt x="10972" y="154606"/>
                  </a:lnTo>
                  <a:lnTo>
                    <a:pt x="19895" y="20890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 33"/>
            <p:cNvSpPr/>
            <p:nvPr/>
          </p:nvSpPr>
          <p:spPr>
            <a:xfrm>
              <a:off x="2211172" y="2089033"/>
              <a:ext cx="116422" cy="169114"/>
            </a:xfrm>
            <a:custGeom>
              <a:avLst/>
              <a:gdLst/>
              <a:ahLst/>
              <a:cxnLst/>
              <a:rect l="0" t="0" r="0" b="0"/>
              <a:pathLst>
                <a:path w="116422" h="169114">
                  <a:moveTo>
                    <a:pt x="17130" y="0"/>
                  </a:moveTo>
                  <a:lnTo>
                    <a:pt x="6569" y="15843"/>
                  </a:lnTo>
                  <a:lnTo>
                    <a:pt x="3457" y="24931"/>
                  </a:lnTo>
                  <a:lnTo>
                    <a:pt x="1383" y="35411"/>
                  </a:lnTo>
                  <a:lnTo>
                    <a:pt x="0" y="46819"/>
                  </a:lnTo>
                  <a:lnTo>
                    <a:pt x="184" y="57740"/>
                  </a:lnTo>
                  <a:lnTo>
                    <a:pt x="1411" y="68337"/>
                  </a:lnTo>
                  <a:lnTo>
                    <a:pt x="3335" y="78717"/>
                  </a:lnTo>
                  <a:lnTo>
                    <a:pt x="5723" y="88954"/>
                  </a:lnTo>
                  <a:lnTo>
                    <a:pt x="8420" y="99094"/>
                  </a:lnTo>
                  <a:lnTo>
                    <a:pt x="11324" y="109170"/>
                  </a:lnTo>
                  <a:lnTo>
                    <a:pt x="15470" y="118097"/>
                  </a:lnTo>
                  <a:lnTo>
                    <a:pt x="20445" y="126260"/>
                  </a:lnTo>
                  <a:lnTo>
                    <a:pt x="25972" y="133913"/>
                  </a:lnTo>
                  <a:lnTo>
                    <a:pt x="32972" y="140119"/>
                  </a:lnTo>
                  <a:lnTo>
                    <a:pt x="40955" y="145363"/>
                  </a:lnTo>
                  <a:lnTo>
                    <a:pt x="49593" y="149963"/>
                  </a:lnTo>
                  <a:lnTo>
                    <a:pt x="59773" y="153030"/>
                  </a:lnTo>
                  <a:lnTo>
                    <a:pt x="70981" y="155075"/>
                  </a:lnTo>
                  <a:lnTo>
                    <a:pt x="82874" y="156439"/>
                  </a:lnTo>
                  <a:lnTo>
                    <a:pt x="93014" y="155137"/>
                  </a:lnTo>
                  <a:lnTo>
                    <a:pt x="101984" y="152058"/>
                  </a:lnTo>
                  <a:lnTo>
                    <a:pt x="110175" y="147795"/>
                  </a:lnTo>
                  <a:lnTo>
                    <a:pt x="114530" y="141637"/>
                  </a:lnTo>
                  <a:lnTo>
                    <a:pt x="116328" y="134216"/>
                  </a:lnTo>
                  <a:lnTo>
                    <a:pt x="116421" y="125953"/>
                  </a:lnTo>
                  <a:lnTo>
                    <a:pt x="113168" y="122655"/>
                  </a:lnTo>
                  <a:lnTo>
                    <a:pt x="107683" y="122666"/>
                  </a:lnTo>
                  <a:lnTo>
                    <a:pt x="100710" y="124885"/>
                  </a:lnTo>
                  <a:lnTo>
                    <a:pt x="93851" y="129680"/>
                  </a:lnTo>
                  <a:lnTo>
                    <a:pt x="87068" y="136192"/>
                  </a:lnTo>
                  <a:lnTo>
                    <a:pt x="66869" y="16911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1919921" y="2009451"/>
            <a:ext cx="139270" cy="218852"/>
            <a:chOff x="1919921" y="2009451"/>
            <a:chExt cx="139270" cy="218852"/>
          </a:xfrm>
        </p:grpSpPr>
        <p:sp>
          <p:nvSpPr>
            <p:cNvPr id="36" name="Freeform 35"/>
            <p:cNvSpPr/>
            <p:nvPr/>
          </p:nvSpPr>
          <p:spPr>
            <a:xfrm>
              <a:off x="1919921" y="2118877"/>
              <a:ext cx="9949" cy="109426"/>
            </a:xfrm>
            <a:custGeom>
              <a:avLst/>
              <a:gdLst/>
              <a:ahLst/>
              <a:cxnLst/>
              <a:rect l="0" t="0" r="0" b="0"/>
              <a:pathLst>
                <a:path w="9949" h="109426">
                  <a:moveTo>
                    <a:pt x="9948" y="0"/>
                  </a:moveTo>
                  <a:lnTo>
                    <a:pt x="4667" y="15843"/>
                  </a:lnTo>
                  <a:lnTo>
                    <a:pt x="4217" y="23825"/>
                  </a:lnTo>
                  <a:lnTo>
                    <a:pt x="5022" y="32463"/>
                  </a:lnTo>
                  <a:lnTo>
                    <a:pt x="6664" y="41538"/>
                  </a:lnTo>
                  <a:lnTo>
                    <a:pt x="6653" y="52008"/>
                  </a:lnTo>
                  <a:lnTo>
                    <a:pt x="5541" y="63410"/>
                  </a:lnTo>
                  <a:lnTo>
                    <a:pt x="0" y="10942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reeform 36"/>
            <p:cNvSpPr/>
            <p:nvPr/>
          </p:nvSpPr>
          <p:spPr>
            <a:xfrm>
              <a:off x="2009451" y="2009451"/>
              <a:ext cx="49740" cy="1"/>
            </a:xfrm>
            <a:custGeom>
              <a:avLst/>
              <a:gdLst/>
              <a:ahLst/>
              <a:cxnLst/>
              <a:rect l="0" t="0" r="0" b="0"/>
              <a:pathLst>
                <a:path w="49740" h="1">
                  <a:moveTo>
                    <a:pt x="0" y="0"/>
                  </a:moveTo>
                  <a:lnTo>
                    <a:pt x="49739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2" name="Group 41"/>
          <p:cNvGrpSpPr/>
          <p:nvPr/>
        </p:nvGrpSpPr>
        <p:grpSpPr>
          <a:xfrm>
            <a:off x="7202193" y="2258146"/>
            <a:ext cx="487442" cy="298434"/>
            <a:chOff x="7202193" y="2258146"/>
            <a:chExt cx="487442" cy="298434"/>
          </a:xfrm>
        </p:grpSpPr>
        <p:sp>
          <p:nvSpPr>
            <p:cNvPr id="39" name="Freeform 38"/>
            <p:cNvSpPr/>
            <p:nvPr/>
          </p:nvSpPr>
          <p:spPr>
            <a:xfrm>
              <a:off x="7202193" y="2327780"/>
              <a:ext cx="169113" cy="9949"/>
            </a:xfrm>
            <a:custGeom>
              <a:avLst/>
              <a:gdLst/>
              <a:ahLst/>
              <a:cxnLst/>
              <a:rect l="0" t="0" r="0" b="0"/>
              <a:pathLst>
                <a:path w="169113" h="9949">
                  <a:moveTo>
                    <a:pt x="0" y="9948"/>
                  </a:moveTo>
                  <a:lnTo>
                    <a:pt x="104098" y="9948"/>
                  </a:lnTo>
                  <a:lnTo>
                    <a:pt x="119137" y="8843"/>
                  </a:lnTo>
                  <a:lnTo>
                    <a:pt x="132480" y="7000"/>
                  </a:lnTo>
                  <a:lnTo>
                    <a:pt x="169112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 39"/>
            <p:cNvSpPr/>
            <p:nvPr/>
          </p:nvSpPr>
          <p:spPr>
            <a:xfrm>
              <a:off x="7482113" y="2307885"/>
              <a:ext cx="207522" cy="79583"/>
            </a:xfrm>
            <a:custGeom>
              <a:avLst/>
              <a:gdLst/>
              <a:ahLst/>
              <a:cxnLst/>
              <a:rect l="0" t="0" r="0" b="0"/>
              <a:pathLst>
                <a:path w="207522" h="79583">
                  <a:moveTo>
                    <a:pt x="8566" y="0"/>
                  </a:moveTo>
                  <a:lnTo>
                    <a:pt x="3285" y="15842"/>
                  </a:lnTo>
                  <a:lnTo>
                    <a:pt x="1729" y="24930"/>
                  </a:lnTo>
                  <a:lnTo>
                    <a:pt x="692" y="35410"/>
                  </a:lnTo>
                  <a:lnTo>
                    <a:pt x="0" y="46818"/>
                  </a:lnTo>
                  <a:lnTo>
                    <a:pt x="3961" y="55529"/>
                  </a:lnTo>
                  <a:lnTo>
                    <a:pt x="11022" y="62441"/>
                  </a:lnTo>
                  <a:lnTo>
                    <a:pt x="20151" y="68155"/>
                  </a:lnTo>
                  <a:lnTo>
                    <a:pt x="31764" y="71964"/>
                  </a:lnTo>
                  <a:lnTo>
                    <a:pt x="45032" y="74503"/>
                  </a:lnTo>
                  <a:lnTo>
                    <a:pt x="59404" y="76196"/>
                  </a:lnTo>
                  <a:lnTo>
                    <a:pt x="74511" y="77325"/>
                  </a:lnTo>
                  <a:lnTo>
                    <a:pt x="90110" y="78077"/>
                  </a:lnTo>
                  <a:lnTo>
                    <a:pt x="122179" y="78913"/>
                  </a:lnTo>
                  <a:lnTo>
                    <a:pt x="207521" y="7958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 40"/>
            <p:cNvSpPr/>
            <p:nvPr/>
          </p:nvSpPr>
          <p:spPr>
            <a:xfrm>
              <a:off x="7620000" y="2258146"/>
              <a:ext cx="39792" cy="298434"/>
            </a:xfrm>
            <a:custGeom>
              <a:avLst/>
              <a:gdLst/>
              <a:ahLst/>
              <a:cxnLst/>
              <a:rect l="0" t="0" r="0" b="0"/>
              <a:pathLst>
                <a:path w="39792" h="298434">
                  <a:moveTo>
                    <a:pt x="0" y="0"/>
                  </a:moveTo>
                  <a:lnTo>
                    <a:pt x="0" y="60664"/>
                  </a:lnTo>
                  <a:lnTo>
                    <a:pt x="1105" y="73602"/>
                  </a:lnTo>
                  <a:lnTo>
                    <a:pt x="2947" y="85543"/>
                  </a:lnTo>
                  <a:lnTo>
                    <a:pt x="13845" y="139095"/>
                  </a:lnTo>
                  <a:lnTo>
                    <a:pt x="23383" y="191904"/>
                  </a:lnTo>
                  <a:lnTo>
                    <a:pt x="26641" y="207518"/>
                  </a:lnTo>
                  <a:lnTo>
                    <a:pt x="29919" y="221244"/>
                  </a:lnTo>
                  <a:lnTo>
                    <a:pt x="33210" y="233710"/>
                  </a:lnTo>
                  <a:lnTo>
                    <a:pt x="35404" y="246442"/>
                  </a:lnTo>
                  <a:lnTo>
                    <a:pt x="36866" y="259351"/>
                  </a:lnTo>
                  <a:lnTo>
                    <a:pt x="39791" y="29843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8" name="Group 47"/>
          <p:cNvGrpSpPr/>
          <p:nvPr/>
        </p:nvGrpSpPr>
        <p:grpSpPr>
          <a:xfrm>
            <a:off x="3859738" y="1989556"/>
            <a:ext cx="1004727" cy="417807"/>
            <a:chOff x="3859738" y="1989556"/>
            <a:chExt cx="1004727" cy="417807"/>
          </a:xfrm>
        </p:grpSpPr>
        <p:sp>
          <p:nvSpPr>
            <p:cNvPr id="43" name="Freeform 42"/>
            <p:cNvSpPr/>
            <p:nvPr/>
          </p:nvSpPr>
          <p:spPr>
            <a:xfrm>
              <a:off x="4078590" y="2089033"/>
              <a:ext cx="139270" cy="19897"/>
            </a:xfrm>
            <a:custGeom>
              <a:avLst/>
              <a:gdLst/>
              <a:ahLst/>
              <a:cxnLst/>
              <a:rect l="0" t="0" r="0" b="0"/>
              <a:pathLst>
                <a:path w="139270" h="19897">
                  <a:moveTo>
                    <a:pt x="0" y="19896"/>
                  </a:moveTo>
                  <a:lnTo>
                    <a:pt x="15843" y="14615"/>
                  </a:lnTo>
                  <a:lnTo>
                    <a:pt x="26036" y="13060"/>
                  </a:lnTo>
                  <a:lnTo>
                    <a:pt x="38358" y="12022"/>
                  </a:lnTo>
                  <a:lnTo>
                    <a:pt x="52099" y="11331"/>
                  </a:lnTo>
                  <a:lnTo>
                    <a:pt x="82105" y="10563"/>
                  </a:lnTo>
                  <a:lnTo>
                    <a:pt x="139269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reeform 43"/>
            <p:cNvSpPr/>
            <p:nvPr/>
          </p:nvSpPr>
          <p:spPr>
            <a:xfrm>
              <a:off x="4345125" y="2009451"/>
              <a:ext cx="101534" cy="107009"/>
            </a:xfrm>
            <a:custGeom>
              <a:avLst/>
              <a:gdLst/>
              <a:ahLst/>
              <a:cxnLst/>
              <a:rect l="0" t="0" r="0" b="0"/>
              <a:pathLst>
                <a:path w="101534" h="107009">
                  <a:moveTo>
                    <a:pt x="31898" y="0"/>
                  </a:moveTo>
                  <a:lnTo>
                    <a:pt x="18052" y="41538"/>
                  </a:lnTo>
                  <a:lnTo>
                    <a:pt x="13825" y="49798"/>
                  </a:lnTo>
                  <a:lnTo>
                    <a:pt x="8796" y="57516"/>
                  </a:lnTo>
                  <a:lnTo>
                    <a:pt x="3233" y="64871"/>
                  </a:lnTo>
                  <a:lnTo>
                    <a:pt x="630" y="73091"/>
                  </a:lnTo>
                  <a:lnTo>
                    <a:pt x="0" y="81887"/>
                  </a:lnTo>
                  <a:lnTo>
                    <a:pt x="684" y="91066"/>
                  </a:lnTo>
                  <a:lnTo>
                    <a:pt x="5562" y="97186"/>
                  </a:lnTo>
                  <a:lnTo>
                    <a:pt x="13236" y="101266"/>
                  </a:lnTo>
                  <a:lnTo>
                    <a:pt x="22773" y="103986"/>
                  </a:lnTo>
                  <a:lnTo>
                    <a:pt x="33551" y="105799"/>
                  </a:lnTo>
                  <a:lnTo>
                    <a:pt x="45159" y="107008"/>
                  </a:lnTo>
                  <a:lnTo>
                    <a:pt x="101533" y="9947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4471124" y="2019399"/>
              <a:ext cx="25273" cy="179061"/>
            </a:xfrm>
            <a:custGeom>
              <a:avLst/>
              <a:gdLst/>
              <a:ahLst/>
              <a:cxnLst/>
              <a:rect l="0" t="0" r="0" b="0"/>
              <a:pathLst>
                <a:path w="25273" h="179061">
                  <a:moveTo>
                    <a:pt x="25272" y="0"/>
                  </a:moveTo>
                  <a:lnTo>
                    <a:pt x="19991" y="15843"/>
                  </a:lnTo>
                  <a:lnTo>
                    <a:pt x="17330" y="24931"/>
                  </a:lnTo>
                  <a:lnTo>
                    <a:pt x="11426" y="46819"/>
                  </a:lnTo>
                  <a:lnTo>
                    <a:pt x="9410" y="59951"/>
                  </a:lnTo>
                  <a:lnTo>
                    <a:pt x="8066" y="74232"/>
                  </a:lnTo>
                  <a:lnTo>
                    <a:pt x="7170" y="89279"/>
                  </a:lnTo>
                  <a:lnTo>
                    <a:pt x="5467" y="102626"/>
                  </a:lnTo>
                  <a:lnTo>
                    <a:pt x="3226" y="114841"/>
                  </a:lnTo>
                  <a:lnTo>
                    <a:pt x="627" y="126299"/>
                  </a:lnTo>
                  <a:lnTo>
                    <a:pt x="0" y="137254"/>
                  </a:lnTo>
                  <a:lnTo>
                    <a:pt x="687" y="147874"/>
                  </a:lnTo>
                  <a:lnTo>
                    <a:pt x="5377" y="17906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4567561" y="1989556"/>
              <a:ext cx="129900" cy="191396"/>
            </a:xfrm>
            <a:custGeom>
              <a:avLst/>
              <a:gdLst/>
              <a:ahLst/>
              <a:cxnLst/>
              <a:rect l="0" t="0" r="0" b="0"/>
              <a:pathLst>
                <a:path w="129900" h="191396">
                  <a:moveTo>
                    <a:pt x="68104" y="0"/>
                  </a:moveTo>
                  <a:lnTo>
                    <a:pt x="41700" y="5280"/>
                  </a:lnTo>
                  <a:lnTo>
                    <a:pt x="30606" y="9047"/>
                  </a:lnTo>
                  <a:lnTo>
                    <a:pt x="19894" y="13768"/>
                  </a:lnTo>
                  <a:lnTo>
                    <a:pt x="9437" y="19127"/>
                  </a:lnTo>
                  <a:lnTo>
                    <a:pt x="3570" y="26015"/>
                  </a:lnTo>
                  <a:lnTo>
                    <a:pt x="765" y="33923"/>
                  </a:lnTo>
                  <a:lnTo>
                    <a:pt x="0" y="42511"/>
                  </a:lnTo>
                  <a:lnTo>
                    <a:pt x="3911" y="50446"/>
                  </a:lnTo>
                  <a:lnTo>
                    <a:pt x="10940" y="57948"/>
                  </a:lnTo>
                  <a:lnTo>
                    <a:pt x="20047" y="65159"/>
                  </a:lnTo>
                  <a:lnTo>
                    <a:pt x="29434" y="71072"/>
                  </a:lnTo>
                  <a:lnTo>
                    <a:pt x="39008" y="76119"/>
                  </a:lnTo>
                  <a:lnTo>
                    <a:pt x="48707" y="80589"/>
                  </a:lnTo>
                  <a:lnTo>
                    <a:pt x="57383" y="85780"/>
                  </a:lnTo>
                  <a:lnTo>
                    <a:pt x="65379" y="91451"/>
                  </a:lnTo>
                  <a:lnTo>
                    <a:pt x="72919" y="97442"/>
                  </a:lnTo>
                  <a:lnTo>
                    <a:pt x="81262" y="103647"/>
                  </a:lnTo>
                  <a:lnTo>
                    <a:pt x="99374" y="116437"/>
                  </a:lnTo>
                  <a:lnTo>
                    <a:pt x="106636" y="124047"/>
                  </a:lnTo>
                  <a:lnTo>
                    <a:pt x="112582" y="132437"/>
                  </a:lnTo>
                  <a:lnTo>
                    <a:pt x="117652" y="141346"/>
                  </a:lnTo>
                  <a:lnTo>
                    <a:pt x="118821" y="150601"/>
                  </a:lnTo>
                  <a:lnTo>
                    <a:pt x="117390" y="160087"/>
                  </a:lnTo>
                  <a:lnTo>
                    <a:pt x="114225" y="169727"/>
                  </a:lnTo>
                  <a:lnTo>
                    <a:pt x="108799" y="177259"/>
                  </a:lnTo>
                  <a:lnTo>
                    <a:pt x="101866" y="183386"/>
                  </a:lnTo>
                  <a:lnTo>
                    <a:pt x="93928" y="188576"/>
                  </a:lnTo>
                  <a:lnTo>
                    <a:pt x="85320" y="190930"/>
                  </a:lnTo>
                  <a:lnTo>
                    <a:pt x="76266" y="191395"/>
                  </a:lnTo>
                  <a:lnTo>
                    <a:pt x="66913" y="190599"/>
                  </a:lnTo>
                  <a:lnTo>
                    <a:pt x="61784" y="186753"/>
                  </a:lnTo>
                  <a:lnTo>
                    <a:pt x="59469" y="180872"/>
                  </a:lnTo>
                  <a:lnTo>
                    <a:pt x="59032" y="173636"/>
                  </a:lnTo>
                  <a:lnTo>
                    <a:pt x="60951" y="166602"/>
                  </a:lnTo>
                  <a:lnTo>
                    <a:pt x="64441" y="159701"/>
                  </a:lnTo>
                  <a:lnTo>
                    <a:pt x="68978" y="152890"/>
                  </a:lnTo>
                  <a:lnTo>
                    <a:pt x="73108" y="145034"/>
                  </a:lnTo>
                  <a:lnTo>
                    <a:pt x="76967" y="136480"/>
                  </a:lnTo>
                  <a:lnTo>
                    <a:pt x="80644" y="127462"/>
                  </a:lnTo>
                  <a:lnTo>
                    <a:pt x="85307" y="119239"/>
                  </a:lnTo>
                  <a:lnTo>
                    <a:pt x="90626" y="111547"/>
                  </a:lnTo>
                  <a:lnTo>
                    <a:pt x="96383" y="104208"/>
                  </a:lnTo>
                  <a:lnTo>
                    <a:pt x="102431" y="95999"/>
                  </a:lnTo>
                  <a:lnTo>
                    <a:pt x="115046" y="78036"/>
                  </a:lnTo>
                  <a:lnTo>
                    <a:pt x="120400" y="68604"/>
                  </a:lnTo>
                  <a:lnTo>
                    <a:pt x="125074" y="58999"/>
                  </a:lnTo>
                  <a:lnTo>
                    <a:pt x="129296" y="49280"/>
                  </a:lnTo>
                  <a:lnTo>
                    <a:pt x="129899" y="39485"/>
                  </a:lnTo>
                  <a:lnTo>
                    <a:pt x="128091" y="29639"/>
                  </a:lnTo>
                  <a:lnTo>
                    <a:pt x="97948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3859738" y="2347676"/>
              <a:ext cx="1004727" cy="59687"/>
            </a:xfrm>
            <a:custGeom>
              <a:avLst/>
              <a:gdLst/>
              <a:ahLst/>
              <a:cxnLst/>
              <a:rect l="0" t="0" r="0" b="0"/>
              <a:pathLst>
                <a:path w="1004727" h="59687">
                  <a:moveTo>
                    <a:pt x="0" y="0"/>
                  </a:moveTo>
                  <a:lnTo>
                    <a:pt x="26405" y="0"/>
                  </a:lnTo>
                  <a:lnTo>
                    <a:pt x="40815" y="1105"/>
                  </a:lnTo>
                  <a:lnTo>
                    <a:pt x="57053" y="2947"/>
                  </a:lnTo>
                  <a:lnTo>
                    <a:pt x="74511" y="5281"/>
                  </a:lnTo>
                  <a:lnTo>
                    <a:pt x="91676" y="5731"/>
                  </a:lnTo>
                  <a:lnTo>
                    <a:pt x="108646" y="4926"/>
                  </a:lnTo>
                  <a:lnTo>
                    <a:pt x="125486" y="3284"/>
                  </a:lnTo>
                  <a:lnTo>
                    <a:pt x="143344" y="2189"/>
                  </a:lnTo>
                  <a:lnTo>
                    <a:pt x="180871" y="973"/>
                  </a:lnTo>
                  <a:lnTo>
                    <a:pt x="281725" y="128"/>
                  </a:lnTo>
                  <a:lnTo>
                    <a:pt x="377295" y="25"/>
                  </a:lnTo>
                  <a:lnTo>
                    <a:pt x="402957" y="1122"/>
                  </a:lnTo>
                  <a:lnTo>
                    <a:pt x="428908" y="2959"/>
                  </a:lnTo>
                  <a:lnTo>
                    <a:pt x="455051" y="5288"/>
                  </a:lnTo>
                  <a:lnTo>
                    <a:pt x="481322" y="6841"/>
                  </a:lnTo>
                  <a:lnTo>
                    <a:pt x="534093" y="8567"/>
                  </a:lnTo>
                  <a:lnTo>
                    <a:pt x="560544" y="10132"/>
                  </a:lnTo>
                  <a:lnTo>
                    <a:pt x="587021" y="12281"/>
                  </a:lnTo>
                  <a:lnTo>
                    <a:pt x="698330" y="23672"/>
                  </a:lnTo>
                  <a:lnTo>
                    <a:pt x="807063" y="36566"/>
                  </a:lnTo>
                  <a:lnTo>
                    <a:pt x="879350" y="46450"/>
                  </a:lnTo>
                  <a:lnTo>
                    <a:pt x="922476" y="53067"/>
                  </a:lnTo>
                  <a:lnTo>
                    <a:pt x="941050" y="55273"/>
                  </a:lnTo>
                  <a:lnTo>
                    <a:pt x="957854" y="56744"/>
                  </a:lnTo>
                  <a:lnTo>
                    <a:pt x="1004726" y="5968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4" name="Group 53"/>
          <p:cNvGrpSpPr/>
          <p:nvPr/>
        </p:nvGrpSpPr>
        <p:grpSpPr>
          <a:xfrm>
            <a:off x="5660287" y="2815221"/>
            <a:ext cx="557077" cy="189009"/>
            <a:chOff x="5660287" y="2815221"/>
            <a:chExt cx="557077" cy="189009"/>
          </a:xfrm>
        </p:grpSpPr>
        <p:sp>
          <p:nvSpPr>
            <p:cNvPr id="49" name="Freeform 48"/>
            <p:cNvSpPr/>
            <p:nvPr/>
          </p:nvSpPr>
          <p:spPr>
            <a:xfrm>
              <a:off x="5660287" y="2825169"/>
              <a:ext cx="29844" cy="169113"/>
            </a:xfrm>
            <a:custGeom>
              <a:avLst/>
              <a:gdLst/>
              <a:ahLst/>
              <a:cxnLst/>
              <a:rect l="0" t="0" r="0" b="0"/>
              <a:pathLst>
                <a:path w="29844" h="169113">
                  <a:moveTo>
                    <a:pt x="0" y="0"/>
                  </a:moveTo>
                  <a:lnTo>
                    <a:pt x="0" y="26405"/>
                  </a:lnTo>
                  <a:lnTo>
                    <a:pt x="1105" y="37499"/>
                  </a:lnTo>
                  <a:lnTo>
                    <a:pt x="2947" y="48211"/>
                  </a:lnTo>
                  <a:lnTo>
                    <a:pt x="5281" y="58668"/>
                  </a:lnTo>
                  <a:lnTo>
                    <a:pt x="6836" y="70061"/>
                  </a:lnTo>
                  <a:lnTo>
                    <a:pt x="7873" y="82077"/>
                  </a:lnTo>
                  <a:lnTo>
                    <a:pt x="8565" y="94509"/>
                  </a:lnTo>
                  <a:lnTo>
                    <a:pt x="11236" y="106113"/>
                  </a:lnTo>
                  <a:lnTo>
                    <a:pt x="15228" y="117165"/>
                  </a:lnTo>
                  <a:lnTo>
                    <a:pt x="29843" y="16911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5734138" y="2815221"/>
              <a:ext cx="74388" cy="137521"/>
            </a:xfrm>
            <a:custGeom>
              <a:avLst/>
              <a:gdLst/>
              <a:ahLst/>
              <a:cxnLst/>
              <a:rect l="0" t="0" r="0" b="0"/>
              <a:pathLst>
                <a:path w="74388" h="137521">
                  <a:moveTo>
                    <a:pt x="5731" y="0"/>
                  </a:moveTo>
                  <a:lnTo>
                    <a:pt x="5731" y="21124"/>
                  </a:lnTo>
                  <a:lnTo>
                    <a:pt x="4626" y="31768"/>
                  </a:lnTo>
                  <a:lnTo>
                    <a:pt x="2784" y="43285"/>
                  </a:lnTo>
                  <a:lnTo>
                    <a:pt x="450" y="55384"/>
                  </a:lnTo>
                  <a:lnTo>
                    <a:pt x="0" y="67872"/>
                  </a:lnTo>
                  <a:lnTo>
                    <a:pt x="805" y="80618"/>
                  </a:lnTo>
                  <a:lnTo>
                    <a:pt x="2447" y="93537"/>
                  </a:lnTo>
                  <a:lnTo>
                    <a:pt x="5752" y="105465"/>
                  </a:lnTo>
                  <a:lnTo>
                    <a:pt x="10167" y="116733"/>
                  </a:lnTo>
                  <a:lnTo>
                    <a:pt x="15320" y="127561"/>
                  </a:lnTo>
                  <a:lnTo>
                    <a:pt x="22071" y="133674"/>
                  </a:lnTo>
                  <a:lnTo>
                    <a:pt x="29888" y="136645"/>
                  </a:lnTo>
                  <a:lnTo>
                    <a:pt x="38415" y="137520"/>
                  </a:lnTo>
                  <a:lnTo>
                    <a:pt x="47416" y="135892"/>
                  </a:lnTo>
                  <a:lnTo>
                    <a:pt x="56733" y="132597"/>
                  </a:lnTo>
                  <a:lnTo>
                    <a:pt x="66260" y="128189"/>
                  </a:lnTo>
                  <a:lnTo>
                    <a:pt x="71506" y="120830"/>
                  </a:lnTo>
                  <a:lnTo>
                    <a:pt x="73898" y="111502"/>
                  </a:lnTo>
                  <a:lnTo>
                    <a:pt x="74387" y="100862"/>
                  </a:lnTo>
                  <a:lnTo>
                    <a:pt x="71397" y="94874"/>
                  </a:lnTo>
                  <a:lnTo>
                    <a:pt x="66088" y="91988"/>
                  </a:lnTo>
                  <a:lnTo>
                    <a:pt x="59233" y="91169"/>
                  </a:lnTo>
                  <a:lnTo>
                    <a:pt x="52452" y="92833"/>
                  </a:lnTo>
                  <a:lnTo>
                    <a:pt x="45721" y="96154"/>
                  </a:lnTo>
                  <a:lnTo>
                    <a:pt x="25627" y="11937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5958720" y="2874908"/>
              <a:ext cx="79584" cy="1"/>
            </a:xfrm>
            <a:custGeom>
              <a:avLst/>
              <a:gdLst/>
              <a:ahLst/>
              <a:cxnLst/>
              <a:rect l="0" t="0" r="0" b="0"/>
              <a:pathLst>
                <a:path w="79584" h="1">
                  <a:moveTo>
                    <a:pt x="0" y="0"/>
                  </a:moveTo>
                  <a:lnTo>
                    <a:pt x="79583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6088810" y="2825169"/>
              <a:ext cx="128554" cy="89531"/>
            </a:xfrm>
            <a:custGeom>
              <a:avLst/>
              <a:gdLst/>
              <a:ahLst/>
              <a:cxnLst/>
              <a:rect l="0" t="0" r="0" b="0"/>
              <a:pathLst>
                <a:path w="128554" h="89531">
                  <a:moveTo>
                    <a:pt x="19127" y="0"/>
                  </a:moveTo>
                  <a:lnTo>
                    <a:pt x="13846" y="15843"/>
                  </a:lnTo>
                  <a:lnTo>
                    <a:pt x="10080" y="22721"/>
                  </a:lnTo>
                  <a:lnTo>
                    <a:pt x="5359" y="29516"/>
                  </a:lnTo>
                  <a:lnTo>
                    <a:pt x="0" y="36257"/>
                  </a:lnTo>
                  <a:lnTo>
                    <a:pt x="1955" y="40751"/>
                  </a:lnTo>
                  <a:lnTo>
                    <a:pt x="8784" y="43747"/>
                  </a:lnTo>
                  <a:lnTo>
                    <a:pt x="18863" y="45744"/>
                  </a:lnTo>
                  <a:lnTo>
                    <a:pt x="30004" y="49287"/>
                  </a:lnTo>
                  <a:lnTo>
                    <a:pt x="41853" y="53859"/>
                  </a:lnTo>
                  <a:lnTo>
                    <a:pt x="54173" y="59117"/>
                  </a:lnTo>
                  <a:lnTo>
                    <a:pt x="79652" y="70855"/>
                  </a:lnTo>
                  <a:lnTo>
                    <a:pt x="128553" y="8953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Freeform 52"/>
            <p:cNvSpPr/>
            <p:nvPr/>
          </p:nvSpPr>
          <p:spPr>
            <a:xfrm>
              <a:off x="6167624" y="2845065"/>
              <a:ext cx="8565" cy="159165"/>
            </a:xfrm>
            <a:custGeom>
              <a:avLst/>
              <a:gdLst/>
              <a:ahLst/>
              <a:cxnLst/>
              <a:rect l="0" t="0" r="0" b="0"/>
              <a:pathLst>
                <a:path w="8565" h="159165">
                  <a:moveTo>
                    <a:pt x="0" y="0"/>
                  </a:moveTo>
                  <a:lnTo>
                    <a:pt x="5280" y="26404"/>
                  </a:lnTo>
                  <a:lnTo>
                    <a:pt x="6836" y="38604"/>
                  </a:lnTo>
                  <a:lnTo>
                    <a:pt x="7873" y="51158"/>
                  </a:lnTo>
                  <a:lnTo>
                    <a:pt x="8564" y="63948"/>
                  </a:lnTo>
                  <a:lnTo>
                    <a:pt x="7920" y="75791"/>
                  </a:lnTo>
                  <a:lnTo>
                    <a:pt x="6385" y="87003"/>
                  </a:lnTo>
                  <a:lnTo>
                    <a:pt x="4257" y="97793"/>
                  </a:lnTo>
                  <a:lnTo>
                    <a:pt x="2838" y="109407"/>
                  </a:lnTo>
                  <a:lnTo>
                    <a:pt x="1892" y="121572"/>
                  </a:lnTo>
                  <a:lnTo>
                    <a:pt x="0" y="15916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7" name="Group 56"/>
          <p:cNvGrpSpPr/>
          <p:nvPr/>
        </p:nvGrpSpPr>
        <p:grpSpPr>
          <a:xfrm>
            <a:off x="4158172" y="2500720"/>
            <a:ext cx="358121" cy="244868"/>
            <a:chOff x="4158172" y="2500720"/>
            <a:chExt cx="358121" cy="244868"/>
          </a:xfrm>
        </p:grpSpPr>
        <p:sp>
          <p:nvSpPr>
            <p:cNvPr id="55" name="Freeform 54"/>
            <p:cNvSpPr/>
            <p:nvPr/>
          </p:nvSpPr>
          <p:spPr>
            <a:xfrm>
              <a:off x="4158172" y="2546631"/>
              <a:ext cx="39792" cy="198957"/>
            </a:xfrm>
            <a:custGeom>
              <a:avLst/>
              <a:gdLst/>
              <a:ahLst/>
              <a:cxnLst/>
              <a:rect l="0" t="0" r="0" b="0"/>
              <a:pathLst>
                <a:path w="39792" h="198957">
                  <a:moveTo>
                    <a:pt x="39791" y="0"/>
                  </a:moveTo>
                  <a:lnTo>
                    <a:pt x="39791" y="26405"/>
                  </a:lnTo>
                  <a:lnTo>
                    <a:pt x="38686" y="38604"/>
                  </a:lnTo>
                  <a:lnTo>
                    <a:pt x="36844" y="51158"/>
                  </a:lnTo>
                  <a:lnTo>
                    <a:pt x="34510" y="63949"/>
                  </a:lnTo>
                  <a:lnTo>
                    <a:pt x="31849" y="76898"/>
                  </a:lnTo>
                  <a:lnTo>
                    <a:pt x="25945" y="103074"/>
                  </a:lnTo>
                  <a:lnTo>
                    <a:pt x="21718" y="116245"/>
                  </a:lnTo>
                  <a:lnTo>
                    <a:pt x="16689" y="129446"/>
                  </a:lnTo>
                  <a:lnTo>
                    <a:pt x="0" y="19895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Freeform 55"/>
            <p:cNvSpPr/>
            <p:nvPr/>
          </p:nvSpPr>
          <p:spPr>
            <a:xfrm>
              <a:off x="4307389" y="2500720"/>
              <a:ext cx="208904" cy="190066"/>
            </a:xfrm>
            <a:custGeom>
              <a:avLst/>
              <a:gdLst/>
              <a:ahLst/>
              <a:cxnLst/>
              <a:rect l="0" t="0" r="0" b="0"/>
              <a:pathLst>
                <a:path w="208904" h="190066">
                  <a:moveTo>
                    <a:pt x="0" y="55859"/>
                  </a:moveTo>
                  <a:lnTo>
                    <a:pt x="27691" y="28167"/>
                  </a:lnTo>
                  <a:lnTo>
                    <a:pt x="35040" y="21924"/>
                  </a:lnTo>
                  <a:lnTo>
                    <a:pt x="43255" y="15551"/>
                  </a:lnTo>
                  <a:lnTo>
                    <a:pt x="52048" y="9091"/>
                  </a:lnTo>
                  <a:lnTo>
                    <a:pt x="62331" y="4785"/>
                  </a:lnTo>
                  <a:lnTo>
                    <a:pt x="73608" y="1914"/>
                  </a:lnTo>
                  <a:lnTo>
                    <a:pt x="85547" y="0"/>
                  </a:lnTo>
                  <a:lnTo>
                    <a:pt x="95717" y="2040"/>
                  </a:lnTo>
                  <a:lnTo>
                    <a:pt x="104708" y="6716"/>
                  </a:lnTo>
                  <a:lnTo>
                    <a:pt x="112912" y="13149"/>
                  </a:lnTo>
                  <a:lnTo>
                    <a:pt x="117276" y="21859"/>
                  </a:lnTo>
                  <a:lnTo>
                    <a:pt x="119080" y="32087"/>
                  </a:lnTo>
                  <a:lnTo>
                    <a:pt x="119178" y="43327"/>
                  </a:lnTo>
                  <a:lnTo>
                    <a:pt x="117032" y="55242"/>
                  </a:lnTo>
                  <a:lnTo>
                    <a:pt x="113391" y="67606"/>
                  </a:lnTo>
                  <a:lnTo>
                    <a:pt x="108753" y="80270"/>
                  </a:lnTo>
                  <a:lnTo>
                    <a:pt x="103451" y="92029"/>
                  </a:lnTo>
                  <a:lnTo>
                    <a:pt x="97705" y="103184"/>
                  </a:lnTo>
                  <a:lnTo>
                    <a:pt x="91664" y="113936"/>
                  </a:lnTo>
                  <a:lnTo>
                    <a:pt x="85426" y="124421"/>
                  </a:lnTo>
                  <a:lnTo>
                    <a:pt x="72600" y="144912"/>
                  </a:lnTo>
                  <a:lnTo>
                    <a:pt x="52951" y="175091"/>
                  </a:lnTo>
                  <a:lnTo>
                    <a:pt x="54090" y="181770"/>
                  </a:lnTo>
                  <a:lnTo>
                    <a:pt x="60377" y="186223"/>
                  </a:lnTo>
                  <a:lnTo>
                    <a:pt x="70094" y="189191"/>
                  </a:lnTo>
                  <a:lnTo>
                    <a:pt x="80994" y="190065"/>
                  </a:lnTo>
                  <a:lnTo>
                    <a:pt x="92681" y="189542"/>
                  </a:lnTo>
                  <a:lnTo>
                    <a:pt x="104895" y="188088"/>
                  </a:lnTo>
                  <a:lnTo>
                    <a:pt x="117458" y="187119"/>
                  </a:lnTo>
                  <a:lnTo>
                    <a:pt x="130254" y="186473"/>
                  </a:lnTo>
                  <a:lnTo>
                    <a:pt x="156263" y="185755"/>
                  </a:lnTo>
                  <a:lnTo>
                    <a:pt x="208903" y="18518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8" name="Freeform 57"/>
          <p:cNvSpPr/>
          <p:nvPr/>
        </p:nvSpPr>
        <p:spPr>
          <a:xfrm>
            <a:off x="1810496" y="5212637"/>
            <a:ext cx="12701" cy="12701"/>
          </a:xfrm>
          <a:custGeom>
            <a:avLst/>
            <a:gdLst/>
            <a:ahLst/>
            <a:cxnLst/>
            <a:rect l="0" t="0" r="0" b="0"/>
            <a:pathLst>
              <a:path w="12701" h="12701">
                <a:moveTo>
                  <a:pt x="0" y="0"/>
                </a:moveTo>
                <a:lnTo>
                  <a:pt x="12700" y="127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Freeform 58"/>
          <p:cNvSpPr/>
          <p:nvPr/>
        </p:nvSpPr>
        <p:spPr>
          <a:xfrm>
            <a:off x="2019399" y="4605822"/>
            <a:ext cx="1" cy="9949"/>
          </a:xfrm>
          <a:custGeom>
            <a:avLst/>
            <a:gdLst/>
            <a:ahLst/>
            <a:cxnLst/>
            <a:rect l="0" t="0" r="0" b="0"/>
            <a:pathLst>
              <a:path w="1" h="9949">
                <a:moveTo>
                  <a:pt x="0" y="9948"/>
                </a:move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4" name="Group 63"/>
          <p:cNvGrpSpPr/>
          <p:nvPr/>
        </p:nvGrpSpPr>
        <p:grpSpPr>
          <a:xfrm>
            <a:off x="6217363" y="4377023"/>
            <a:ext cx="849211" cy="308093"/>
            <a:chOff x="6217363" y="4377023"/>
            <a:chExt cx="849211" cy="308093"/>
          </a:xfrm>
        </p:grpSpPr>
        <p:sp>
          <p:nvSpPr>
            <p:cNvPr id="60" name="Freeform 59"/>
            <p:cNvSpPr/>
            <p:nvPr/>
          </p:nvSpPr>
          <p:spPr>
            <a:xfrm>
              <a:off x="6217363" y="4381239"/>
              <a:ext cx="241493" cy="275199"/>
            </a:xfrm>
            <a:custGeom>
              <a:avLst/>
              <a:gdLst/>
              <a:ahLst/>
              <a:cxnLst/>
              <a:rect l="0" t="0" r="0" b="0"/>
              <a:pathLst>
                <a:path w="241493" h="275199">
                  <a:moveTo>
                    <a:pt x="0" y="5732"/>
                  </a:moveTo>
                  <a:lnTo>
                    <a:pt x="15842" y="451"/>
                  </a:lnTo>
                  <a:lnTo>
                    <a:pt x="26036" y="0"/>
                  </a:lnTo>
                  <a:lnTo>
                    <a:pt x="38358" y="806"/>
                  </a:lnTo>
                  <a:lnTo>
                    <a:pt x="52099" y="2448"/>
                  </a:lnTo>
                  <a:lnTo>
                    <a:pt x="66787" y="4648"/>
                  </a:lnTo>
                  <a:lnTo>
                    <a:pt x="97844" y="10040"/>
                  </a:lnTo>
                  <a:lnTo>
                    <a:pt x="112757" y="15236"/>
                  </a:lnTo>
                  <a:lnTo>
                    <a:pt x="127121" y="22016"/>
                  </a:lnTo>
                  <a:lnTo>
                    <a:pt x="141118" y="29851"/>
                  </a:lnTo>
                  <a:lnTo>
                    <a:pt x="151554" y="39496"/>
                  </a:lnTo>
                  <a:lnTo>
                    <a:pt x="159618" y="50348"/>
                  </a:lnTo>
                  <a:lnTo>
                    <a:pt x="166098" y="62003"/>
                  </a:lnTo>
                  <a:lnTo>
                    <a:pt x="168208" y="73089"/>
                  </a:lnTo>
                  <a:lnTo>
                    <a:pt x="167405" y="83796"/>
                  </a:lnTo>
                  <a:lnTo>
                    <a:pt x="164657" y="94250"/>
                  </a:lnTo>
                  <a:lnTo>
                    <a:pt x="159510" y="103429"/>
                  </a:lnTo>
                  <a:lnTo>
                    <a:pt x="152764" y="111760"/>
                  </a:lnTo>
                  <a:lnTo>
                    <a:pt x="144949" y="119524"/>
                  </a:lnTo>
                  <a:lnTo>
                    <a:pt x="136424" y="125806"/>
                  </a:lnTo>
                  <a:lnTo>
                    <a:pt x="127424" y="131099"/>
                  </a:lnTo>
                  <a:lnTo>
                    <a:pt x="118109" y="135733"/>
                  </a:lnTo>
                  <a:lnTo>
                    <a:pt x="117425" y="138822"/>
                  </a:lnTo>
                  <a:lnTo>
                    <a:pt x="122496" y="140882"/>
                  </a:lnTo>
                  <a:lnTo>
                    <a:pt x="131402" y="142255"/>
                  </a:lnTo>
                  <a:lnTo>
                    <a:pt x="140657" y="144276"/>
                  </a:lnTo>
                  <a:lnTo>
                    <a:pt x="150142" y="146728"/>
                  </a:lnTo>
                  <a:lnTo>
                    <a:pt x="170628" y="152400"/>
                  </a:lnTo>
                  <a:lnTo>
                    <a:pt x="194471" y="158605"/>
                  </a:lnTo>
                  <a:lnTo>
                    <a:pt x="204808" y="162913"/>
                  </a:lnTo>
                  <a:lnTo>
                    <a:pt x="213911" y="167995"/>
                  </a:lnTo>
                  <a:lnTo>
                    <a:pt x="222189" y="173594"/>
                  </a:lnTo>
                  <a:lnTo>
                    <a:pt x="228814" y="180643"/>
                  </a:lnTo>
                  <a:lnTo>
                    <a:pt x="234335" y="188658"/>
                  </a:lnTo>
                  <a:lnTo>
                    <a:pt x="239121" y="197317"/>
                  </a:lnTo>
                  <a:lnTo>
                    <a:pt x="241207" y="206406"/>
                  </a:lnTo>
                  <a:lnTo>
                    <a:pt x="241492" y="215781"/>
                  </a:lnTo>
                  <a:lnTo>
                    <a:pt x="240577" y="225346"/>
                  </a:lnTo>
                  <a:lnTo>
                    <a:pt x="237756" y="233935"/>
                  </a:lnTo>
                  <a:lnTo>
                    <a:pt x="233664" y="241871"/>
                  </a:lnTo>
                  <a:lnTo>
                    <a:pt x="228727" y="249372"/>
                  </a:lnTo>
                  <a:lnTo>
                    <a:pt x="222119" y="256583"/>
                  </a:lnTo>
                  <a:lnTo>
                    <a:pt x="214397" y="263601"/>
                  </a:lnTo>
                  <a:lnTo>
                    <a:pt x="205934" y="270491"/>
                  </a:lnTo>
                  <a:lnTo>
                    <a:pt x="194765" y="273979"/>
                  </a:lnTo>
                  <a:lnTo>
                    <a:pt x="181793" y="275198"/>
                  </a:lnTo>
                  <a:lnTo>
                    <a:pt x="167618" y="274906"/>
                  </a:lnTo>
                  <a:lnTo>
                    <a:pt x="154853" y="272501"/>
                  </a:lnTo>
                  <a:lnTo>
                    <a:pt x="143026" y="268687"/>
                  </a:lnTo>
                  <a:lnTo>
                    <a:pt x="131826" y="263934"/>
                  </a:lnTo>
                  <a:lnTo>
                    <a:pt x="122148" y="258554"/>
                  </a:lnTo>
                  <a:lnTo>
                    <a:pt x="113486" y="252757"/>
                  </a:lnTo>
                  <a:lnTo>
                    <a:pt x="79582" y="22458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Freeform 60"/>
            <p:cNvSpPr/>
            <p:nvPr/>
          </p:nvSpPr>
          <p:spPr>
            <a:xfrm>
              <a:off x="6541103" y="4416814"/>
              <a:ext cx="138906" cy="249546"/>
            </a:xfrm>
            <a:custGeom>
              <a:avLst/>
              <a:gdLst/>
              <a:ahLst/>
              <a:cxnLst/>
              <a:rect l="0" t="0" r="0" b="0"/>
              <a:pathLst>
                <a:path w="138906" h="249546">
                  <a:moveTo>
                    <a:pt x="24432" y="0"/>
                  </a:moveTo>
                  <a:lnTo>
                    <a:pt x="19151" y="15843"/>
                  </a:lnTo>
                  <a:lnTo>
                    <a:pt x="16490" y="26036"/>
                  </a:lnTo>
                  <a:lnTo>
                    <a:pt x="10587" y="52100"/>
                  </a:lnTo>
                  <a:lnTo>
                    <a:pt x="1048" y="97844"/>
                  </a:lnTo>
                  <a:lnTo>
                    <a:pt x="0" y="113863"/>
                  </a:lnTo>
                  <a:lnTo>
                    <a:pt x="407" y="130069"/>
                  </a:lnTo>
                  <a:lnTo>
                    <a:pt x="1783" y="146399"/>
                  </a:lnTo>
                  <a:lnTo>
                    <a:pt x="4912" y="162813"/>
                  </a:lnTo>
                  <a:lnTo>
                    <a:pt x="9208" y="179282"/>
                  </a:lnTo>
                  <a:lnTo>
                    <a:pt x="14282" y="195788"/>
                  </a:lnTo>
                  <a:lnTo>
                    <a:pt x="20982" y="209002"/>
                  </a:lnTo>
                  <a:lnTo>
                    <a:pt x="28764" y="220023"/>
                  </a:lnTo>
                  <a:lnTo>
                    <a:pt x="37268" y="229580"/>
                  </a:lnTo>
                  <a:lnTo>
                    <a:pt x="46253" y="237057"/>
                  </a:lnTo>
                  <a:lnTo>
                    <a:pt x="55559" y="243147"/>
                  </a:lnTo>
                  <a:lnTo>
                    <a:pt x="65079" y="248312"/>
                  </a:lnTo>
                  <a:lnTo>
                    <a:pt x="75847" y="249545"/>
                  </a:lnTo>
                  <a:lnTo>
                    <a:pt x="87446" y="248156"/>
                  </a:lnTo>
                  <a:lnTo>
                    <a:pt x="99600" y="245020"/>
                  </a:lnTo>
                  <a:lnTo>
                    <a:pt x="109915" y="239613"/>
                  </a:lnTo>
                  <a:lnTo>
                    <a:pt x="119001" y="232692"/>
                  </a:lnTo>
                  <a:lnTo>
                    <a:pt x="127269" y="224763"/>
                  </a:lnTo>
                  <a:lnTo>
                    <a:pt x="132781" y="213950"/>
                  </a:lnTo>
                  <a:lnTo>
                    <a:pt x="136456" y="201214"/>
                  </a:lnTo>
                  <a:lnTo>
                    <a:pt x="138905" y="187198"/>
                  </a:lnTo>
                  <a:lnTo>
                    <a:pt x="138328" y="175643"/>
                  </a:lnTo>
                  <a:lnTo>
                    <a:pt x="135732" y="165729"/>
                  </a:lnTo>
                  <a:lnTo>
                    <a:pt x="131792" y="156909"/>
                  </a:lnTo>
                  <a:lnTo>
                    <a:pt x="125848" y="153239"/>
                  </a:lnTo>
                  <a:lnTo>
                    <a:pt x="118571" y="153004"/>
                  </a:lnTo>
                  <a:lnTo>
                    <a:pt x="110403" y="155058"/>
                  </a:lnTo>
                  <a:lnTo>
                    <a:pt x="103852" y="159743"/>
                  </a:lnTo>
                  <a:lnTo>
                    <a:pt x="98380" y="166182"/>
                  </a:lnTo>
                  <a:lnTo>
                    <a:pt x="84118" y="18900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Freeform 61"/>
            <p:cNvSpPr/>
            <p:nvPr/>
          </p:nvSpPr>
          <p:spPr>
            <a:xfrm>
              <a:off x="6794334" y="4625718"/>
              <a:ext cx="9949" cy="19896"/>
            </a:xfrm>
            <a:custGeom>
              <a:avLst/>
              <a:gdLst/>
              <a:ahLst/>
              <a:cxnLst/>
              <a:rect l="0" t="0" r="0" b="0"/>
              <a:pathLst>
                <a:path w="9949" h="19896">
                  <a:moveTo>
                    <a:pt x="0" y="19895"/>
                  </a:moveTo>
                  <a:lnTo>
                    <a:pt x="9948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>
              <a:off x="6909333" y="4377023"/>
              <a:ext cx="157241" cy="308093"/>
            </a:xfrm>
            <a:custGeom>
              <a:avLst/>
              <a:gdLst/>
              <a:ahLst/>
              <a:cxnLst/>
              <a:rect l="0" t="0" r="0" b="0"/>
              <a:pathLst>
                <a:path w="157241" h="308093">
                  <a:moveTo>
                    <a:pt x="44165" y="0"/>
                  </a:moveTo>
                  <a:lnTo>
                    <a:pt x="33603" y="21124"/>
                  </a:lnTo>
                  <a:lnTo>
                    <a:pt x="29387" y="31767"/>
                  </a:lnTo>
                  <a:lnTo>
                    <a:pt x="25471" y="43285"/>
                  </a:lnTo>
                  <a:lnTo>
                    <a:pt x="21754" y="55384"/>
                  </a:lnTo>
                  <a:lnTo>
                    <a:pt x="18172" y="68977"/>
                  </a:lnTo>
                  <a:lnTo>
                    <a:pt x="7848" y="112301"/>
                  </a:lnTo>
                  <a:lnTo>
                    <a:pt x="4479" y="124606"/>
                  </a:lnTo>
                  <a:lnTo>
                    <a:pt x="1128" y="136126"/>
                  </a:lnTo>
                  <a:lnTo>
                    <a:pt x="0" y="149332"/>
                  </a:lnTo>
                  <a:lnTo>
                    <a:pt x="352" y="163663"/>
                  </a:lnTo>
                  <a:lnTo>
                    <a:pt x="1693" y="178743"/>
                  </a:lnTo>
                  <a:lnTo>
                    <a:pt x="4797" y="195428"/>
                  </a:lnTo>
                  <a:lnTo>
                    <a:pt x="9078" y="213184"/>
                  </a:lnTo>
                  <a:lnTo>
                    <a:pt x="14142" y="231653"/>
                  </a:lnTo>
                  <a:lnTo>
                    <a:pt x="20833" y="247281"/>
                  </a:lnTo>
                  <a:lnTo>
                    <a:pt x="28610" y="261016"/>
                  </a:lnTo>
                  <a:lnTo>
                    <a:pt x="37111" y="273488"/>
                  </a:lnTo>
                  <a:lnTo>
                    <a:pt x="46095" y="284014"/>
                  </a:lnTo>
                  <a:lnTo>
                    <a:pt x="55399" y="293242"/>
                  </a:lnTo>
                  <a:lnTo>
                    <a:pt x="64918" y="301604"/>
                  </a:lnTo>
                  <a:lnTo>
                    <a:pt x="74581" y="306074"/>
                  </a:lnTo>
                  <a:lnTo>
                    <a:pt x="84338" y="307948"/>
                  </a:lnTo>
                  <a:lnTo>
                    <a:pt x="94158" y="308092"/>
                  </a:lnTo>
                  <a:lnTo>
                    <a:pt x="104021" y="305978"/>
                  </a:lnTo>
                  <a:lnTo>
                    <a:pt x="113912" y="302358"/>
                  </a:lnTo>
                  <a:lnTo>
                    <a:pt x="123822" y="297734"/>
                  </a:lnTo>
                  <a:lnTo>
                    <a:pt x="131535" y="291335"/>
                  </a:lnTo>
                  <a:lnTo>
                    <a:pt x="137781" y="283754"/>
                  </a:lnTo>
                  <a:lnTo>
                    <a:pt x="143052" y="275384"/>
                  </a:lnTo>
                  <a:lnTo>
                    <a:pt x="147670" y="265382"/>
                  </a:lnTo>
                  <a:lnTo>
                    <a:pt x="151854" y="254293"/>
                  </a:lnTo>
                  <a:lnTo>
                    <a:pt x="155749" y="242479"/>
                  </a:lnTo>
                  <a:lnTo>
                    <a:pt x="157240" y="231287"/>
                  </a:lnTo>
                  <a:lnTo>
                    <a:pt x="157129" y="220510"/>
                  </a:lnTo>
                  <a:lnTo>
                    <a:pt x="155950" y="210009"/>
                  </a:lnTo>
                  <a:lnTo>
                    <a:pt x="150743" y="204114"/>
                  </a:lnTo>
                  <a:lnTo>
                    <a:pt x="142849" y="201289"/>
                  </a:lnTo>
                  <a:lnTo>
                    <a:pt x="133166" y="200511"/>
                  </a:lnTo>
                  <a:lnTo>
                    <a:pt x="124500" y="202204"/>
                  </a:lnTo>
                  <a:lnTo>
                    <a:pt x="116512" y="205542"/>
                  </a:lnTo>
                  <a:lnTo>
                    <a:pt x="83957" y="22879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1" name="Group 70"/>
          <p:cNvGrpSpPr/>
          <p:nvPr/>
        </p:nvGrpSpPr>
        <p:grpSpPr>
          <a:xfrm>
            <a:off x="6366579" y="5491174"/>
            <a:ext cx="1050011" cy="458784"/>
            <a:chOff x="6366579" y="5491174"/>
            <a:chExt cx="1050011" cy="458784"/>
          </a:xfrm>
        </p:grpSpPr>
        <p:sp>
          <p:nvSpPr>
            <p:cNvPr id="65" name="Freeform 64"/>
            <p:cNvSpPr/>
            <p:nvPr/>
          </p:nvSpPr>
          <p:spPr>
            <a:xfrm>
              <a:off x="6366579" y="5491174"/>
              <a:ext cx="29845" cy="328278"/>
            </a:xfrm>
            <a:custGeom>
              <a:avLst/>
              <a:gdLst/>
              <a:ahLst/>
              <a:cxnLst/>
              <a:rect l="0" t="0" r="0" b="0"/>
              <a:pathLst>
                <a:path w="29845" h="328278">
                  <a:moveTo>
                    <a:pt x="0" y="0"/>
                  </a:moveTo>
                  <a:lnTo>
                    <a:pt x="7942" y="46546"/>
                  </a:lnTo>
                  <a:lnTo>
                    <a:pt x="23384" y="126459"/>
                  </a:lnTo>
                  <a:lnTo>
                    <a:pt x="25538" y="142887"/>
                  </a:lnTo>
                  <a:lnTo>
                    <a:pt x="26973" y="159366"/>
                  </a:lnTo>
                  <a:lnTo>
                    <a:pt x="27930" y="175879"/>
                  </a:lnTo>
                  <a:lnTo>
                    <a:pt x="28993" y="206016"/>
                  </a:lnTo>
                  <a:lnTo>
                    <a:pt x="29676" y="261388"/>
                  </a:lnTo>
                  <a:lnTo>
                    <a:pt x="29844" y="32827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Freeform 65"/>
            <p:cNvSpPr/>
            <p:nvPr/>
          </p:nvSpPr>
          <p:spPr>
            <a:xfrm>
              <a:off x="6545639" y="5565947"/>
              <a:ext cx="218852" cy="350092"/>
            </a:xfrm>
            <a:custGeom>
              <a:avLst/>
              <a:gdLst/>
              <a:ahLst/>
              <a:cxnLst/>
              <a:rect l="0" t="0" r="0" b="0"/>
              <a:pathLst>
                <a:path w="218852" h="350092">
                  <a:moveTo>
                    <a:pt x="0" y="14758"/>
                  </a:moveTo>
                  <a:lnTo>
                    <a:pt x="41538" y="912"/>
                  </a:lnTo>
                  <a:lnTo>
                    <a:pt x="50904" y="0"/>
                  </a:lnTo>
                  <a:lnTo>
                    <a:pt x="60463" y="498"/>
                  </a:lnTo>
                  <a:lnTo>
                    <a:pt x="70152" y="1936"/>
                  </a:lnTo>
                  <a:lnTo>
                    <a:pt x="79927" y="5104"/>
                  </a:lnTo>
                  <a:lnTo>
                    <a:pt x="89760" y="9427"/>
                  </a:lnTo>
                  <a:lnTo>
                    <a:pt x="99632" y="14520"/>
                  </a:lnTo>
                  <a:lnTo>
                    <a:pt x="105107" y="23442"/>
                  </a:lnTo>
                  <a:lnTo>
                    <a:pt x="107652" y="34916"/>
                  </a:lnTo>
                  <a:lnTo>
                    <a:pt x="108244" y="48092"/>
                  </a:lnTo>
                  <a:lnTo>
                    <a:pt x="106427" y="61297"/>
                  </a:lnTo>
                  <a:lnTo>
                    <a:pt x="103006" y="74522"/>
                  </a:lnTo>
                  <a:lnTo>
                    <a:pt x="98514" y="87760"/>
                  </a:lnTo>
                  <a:lnTo>
                    <a:pt x="93309" y="98795"/>
                  </a:lnTo>
                  <a:lnTo>
                    <a:pt x="87628" y="108364"/>
                  </a:lnTo>
                  <a:lnTo>
                    <a:pt x="69071" y="135339"/>
                  </a:lnTo>
                  <a:lnTo>
                    <a:pt x="62628" y="144884"/>
                  </a:lnTo>
                  <a:lnTo>
                    <a:pt x="46625" y="167280"/>
                  </a:lnTo>
                  <a:lnTo>
                    <a:pt x="37715" y="179442"/>
                  </a:lnTo>
                  <a:lnTo>
                    <a:pt x="29565" y="191971"/>
                  </a:lnTo>
                  <a:lnTo>
                    <a:pt x="21921" y="204745"/>
                  </a:lnTo>
                  <a:lnTo>
                    <a:pt x="14614" y="217682"/>
                  </a:lnTo>
                  <a:lnTo>
                    <a:pt x="9743" y="230728"/>
                  </a:lnTo>
                  <a:lnTo>
                    <a:pt x="6495" y="243846"/>
                  </a:lnTo>
                  <a:lnTo>
                    <a:pt x="4330" y="257013"/>
                  </a:lnTo>
                  <a:lnTo>
                    <a:pt x="5098" y="270213"/>
                  </a:lnTo>
                  <a:lnTo>
                    <a:pt x="7819" y="283433"/>
                  </a:lnTo>
                  <a:lnTo>
                    <a:pt x="11845" y="296668"/>
                  </a:lnTo>
                  <a:lnTo>
                    <a:pt x="17844" y="307703"/>
                  </a:lnTo>
                  <a:lnTo>
                    <a:pt x="25160" y="317269"/>
                  </a:lnTo>
                  <a:lnTo>
                    <a:pt x="33353" y="325858"/>
                  </a:lnTo>
                  <a:lnTo>
                    <a:pt x="42131" y="332689"/>
                  </a:lnTo>
                  <a:lnTo>
                    <a:pt x="51299" y="338348"/>
                  </a:lnTo>
                  <a:lnTo>
                    <a:pt x="60726" y="343226"/>
                  </a:lnTo>
                  <a:lnTo>
                    <a:pt x="73644" y="346478"/>
                  </a:lnTo>
                  <a:lnTo>
                    <a:pt x="88887" y="348646"/>
                  </a:lnTo>
                  <a:lnTo>
                    <a:pt x="105681" y="350091"/>
                  </a:lnTo>
                  <a:lnTo>
                    <a:pt x="120193" y="349950"/>
                  </a:lnTo>
                  <a:lnTo>
                    <a:pt x="133184" y="348750"/>
                  </a:lnTo>
                  <a:lnTo>
                    <a:pt x="145160" y="346845"/>
                  </a:lnTo>
                  <a:lnTo>
                    <a:pt x="157565" y="342259"/>
                  </a:lnTo>
                  <a:lnTo>
                    <a:pt x="170258" y="335886"/>
                  </a:lnTo>
                  <a:lnTo>
                    <a:pt x="218851" y="30324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Freeform 66"/>
            <p:cNvSpPr/>
            <p:nvPr/>
          </p:nvSpPr>
          <p:spPr>
            <a:xfrm>
              <a:off x="6814229" y="5580705"/>
              <a:ext cx="137219" cy="297661"/>
            </a:xfrm>
            <a:custGeom>
              <a:avLst/>
              <a:gdLst/>
              <a:ahLst/>
              <a:cxnLst/>
              <a:rect l="0" t="0" r="0" b="0"/>
              <a:pathLst>
                <a:path w="137219" h="297661">
                  <a:moveTo>
                    <a:pt x="9949" y="0"/>
                  </a:moveTo>
                  <a:lnTo>
                    <a:pt x="9949" y="21124"/>
                  </a:lnTo>
                  <a:lnTo>
                    <a:pt x="8843" y="31767"/>
                  </a:lnTo>
                  <a:lnTo>
                    <a:pt x="7001" y="43284"/>
                  </a:lnTo>
                  <a:lnTo>
                    <a:pt x="4667" y="55383"/>
                  </a:lnTo>
                  <a:lnTo>
                    <a:pt x="3112" y="67871"/>
                  </a:lnTo>
                  <a:lnTo>
                    <a:pt x="2075" y="80617"/>
                  </a:lnTo>
                  <a:lnTo>
                    <a:pt x="1383" y="93536"/>
                  </a:lnTo>
                  <a:lnTo>
                    <a:pt x="4238" y="106569"/>
                  </a:lnTo>
                  <a:lnTo>
                    <a:pt x="9457" y="119680"/>
                  </a:lnTo>
                  <a:lnTo>
                    <a:pt x="16253" y="132841"/>
                  </a:lnTo>
                  <a:lnTo>
                    <a:pt x="24099" y="144931"/>
                  </a:lnTo>
                  <a:lnTo>
                    <a:pt x="32646" y="156307"/>
                  </a:lnTo>
                  <a:lnTo>
                    <a:pt x="41660" y="167207"/>
                  </a:lnTo>
                  <a:lnTo>
                    <a:pt x="49879" y="176685"/>
                  </a:lnTo>
                  <a:lnTo>
                    <a:pt x="57570" y="185213"/>
                  </a:lnTo>
                  <a:lnTo>
                    <a:pt x="72010" y="200585"/>
                  </a:lnTo>
                  <a:lnTo>
                    <a:pt x="102240" y="231413"/>
                  </a:lnTo>
                  <a:lnTo>
                    <a:pt x="134534" y="263825"/>
                  </a:lnTo>
                  <a:lnTo>
                    <a:pt x="137218" y="272045"/>
                  </a:lnTo>
                  <a:lnTo>
                    <a:pt x="136797" y="280841"/>
                  </a:lnTo>
                  <a:lnTo>
                    <a:pt x="134305" y="290021"/>
                  </a:lnTo>
                  <a:lnTo>
                    <a:pt x="127117" y="295035"/>
                  </a:lnTo>
                  <a:lnTo>
                    <a:pt x="116799" y="297273"/>
                  </a:lnTo>
                  <a:lnTo>
                    <a:pt x="104393" y="297660"/>
                  </a:lnTo>
                  <a:lnTo>
                    <a:pt x="92807" y="296812"/>
                  </a:lnTo>
                  <a:lnTo>
                    <a:pt x="81767" y="295142"/>
                  </a:lnTo>
                  <a:lnTo>
                    <a:pt x="71091" y="292923"/>
                  </a:lnTo>
                  <a:lnTo>
                    <a:pt x="59552" y="288128"/>
                  </a:lnTo>
                  <a:lnTo>
                    <a:pt x="47438" y="281615"/>
                  </a:lnTo>
                  <a:lnTo>
                    <a:pt x="0" y="25864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>
              <a:off x="6804282" y="5560809"/>
              <a:ext cx="258643" cy="49740"/>
            </a:xfrm>
            <a:custGeom>
              <a:avLst/>
              <a:gdLst/>
              <a:ahLst/>
              <a:cxnLst/>
              <a:rect l="0" t="0" r="0" b="0"/>
              <a:pathLst>
                <a:path w="258643" h="49740">
                  <a:moveTo>
                    <a:pt x="0" y="0"/>
                  </a:moveTo>
                  <a:lnTo>
                    <a:pt x="21123" y="0"/>
                  </a:lnTo>
                  <a:lnTo>
                    <a:pt x="35083" y="1105"/>
                  </a:lnTo>
                  <a:lnTo>
                    <a:pt x="71226" y="5281"/>
                  </a:lnTo>
                  <a:lnTo>
                    <a:pt x="88381" y="7942"/>
                  </a:lnTo>
                  <a:lnTo>
                    <a:pt x="104238" y="10821"/>
                  </a:lnTo>
                  <a:lnTo>
                    <a:pt x="166736" y="23384"/>
                  </a:lnTo>
                  <a:lnTo>
                    <a:pt x="184108" y="27748"/>
                  </a:lnTo>
                  <a:lnTo>
                    <a:pt x="202320" y="32867"/>
                  </a:lnTo>
                  <a:lnTo>
                    <a:pt x="258642" y="4973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>
              <a:off x="7062924" y="5849295"/>
              <a:ext cx="1" cy="39792"/>
            </a:xfrm>
            <a:custGeom>
              <a:avLst/>
              <a:gdLst/>
              <a:ahLst/>
              <a:cxnLst/>
              <a:rect l="0" t="0" r="0" b="0"/>
              <a:pathLst>
                <a:path w="1" h="39792">
                  <a:moveTo>
                    <a:pt x="0" y="0"/>
                  </a:moveTo>
                  <a:lnTo>
                    <a:pt x="0" y="3979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>
              <a:off x="7271827" y="5630443"/>
              <a:ext cx="144763" cy="319515"/>
            </a:xfrm>
            <a:custGeom>
              <a:avLst/>
              <a:gdLst/>
              <a:ahLst/>
              <a:cxnLst/>
              <a:rect l="0" t="0" r="0" b="0"/>
              <a:pathLst>
                <a:path w="144763" h="319515">
                  <a:moveTo>
                    <a:pt x="79583" y="0"/>
                  </a:moveTo>
                  <a:lnTo>
                    <a:pt x="69021" y="10562"/>
                  </a:lnTo>
                  <a:lnTo>
                    <a:pt x="64804" y="16989"/>
                  </a:lnTo>
                  <a:lnTo>
                    <a:pt x="60888" y="24590"/>
                  </a:lnTo>
                  <a:lnTo>
                    <a:pt x="57172" y="32973"/>
                  </a:lnTo>
                  <a:lnTo>
                    <a:pt x="47147" y="54078"/>
                  </a:lnTo>
                  <a:lnTo>
                    <a:pt x="41380" y="65895"/>
                  </a:lnTo>
                  <a:lnTo>
                    <a:pt x="36429" y="77090"/>
                  </a:lnTo>
                  <a:lnTo>
                    <a:pt x="32023" y="87868"/>
                  </a:lnTo>
                  <a:lnTo>
                    <a:pt x="27980" y="98370"/>
                  </a:lnTo>
                  <a:lnTo>
                    <a:pt x="25285" y="109793"/>
                  </a:lnTo>
                  <a:lnTo>
                    <a:pt x="23488" y="121829"/>
                  </a:lnTo>
                  <a:lnTo>
                    <a:pt x="22291" y="134274"/>
                  </a:lnTo>
                  <a:lnTo>
                    <a:pt x="21492" y="149203"/>
                  </a:lnTo>
                  <a:lnTo>
                    <a:pt x="20605" y="183475"/>
                  </a:lnTo>
                  <a:lnTo>
                    <a:pt x="21474" y="199689"/>
                  </a:lnTo>
                  <a:lnTo>
                    <a:pt x="23159" y="214919"/>
                  </a:lnTo>
                  <a:lnTo>
                    <a:pt x="25387" y="229493"/>
                  </a:lnTo>
                  <a:lnTo>
                    <a:pt x="29083" y="243631"/>
                  </a:lnTo>
                  <a:lnTo>
                    <a:pt x="33758" y="257478"/>
                  </a:lnTo>
                  <a:lnTo>
                    <a:pt x="39085" y="271130"/>
                  </a:lnTo>
                  <a:lnTo>
                    <a:pt x="44848" y="282442"/>
                  </a:lnTo>
                  <a:lnTo>
                    <a:pt x="50899" y="292194"/>
                  </a:lnTo>
                  <a:lnTo>
                    <a:pt x="57145" y="300906"/>
                  </a:lnTo>
                  <a:lnTo>
                    <a:pt x="64624" y="307819"/>
                  </a:lnTo>
                  <a:lnTo>
                    <a:pt x="72926" y="313533"/>
                  </a:lnTo>
                  <a:lnTo>
                    <a:pt x="81777" y="318448"/>
                  </a:lnTo>
                  <a:lnTo>
                    <a:pt x="90994" y="319514"/>
                  </a:lnTo>
                  <a:lnTo>
                    <a:pt x="100454" y="318014"/>
                  </a:lnTo>
                  <a:lnTo>
                    <a:pt x="110076" y="314803"/>
                  </a:lnTo>
                  <a:lnTo>
                    <a:pt x="118702" y="310452"/>
                  </a:lnTo>
                  <a:lnTo>
                    <a:pt x="126664" y="305340"/>
                  </a:lnTo>
                  <a:lnTo>
                    <a:pt x="134181" y="299722"/>
                  </a:lnTo>
                  <a:lnTo>
                    <a:pt x="139193" y="291555"/>
                  </a:lnTo>
                  <a:lnTo>
                    <a:pt x="142534" y="281690"/>
                  </a:lnTo>
                  <a:lnTo>
                    <a:pt x="144762" y="270691"/>
                  </a:lnTo>
                  <a:lnTo>
                    <a:pt x="144036" y="260043"/>
                  </a:lnTo>
                  <a:lnTo>
                    <a:pt x="141342" y="249629"/>
                  </a:lnTo>
                  <a:lnTo>
                    <a:pt x="137335" y="239370"/>
                  </a:lnTo>
                  <a:lnTo>
                    <a:pt x="130242" y="231425"/>
                  </a:lnTo>
                  <a:lnTo>
                    <a:pt x="121093" y="225024"/>
                  </a:lnTo>
                  <a:lnTo>
                    <a:pt x="110572" y="219650"/>
                  </a:lnTo>
                  <a:lnTo>
                    <a:pt x="99137" y="218279"/>
                  </a:lnTo>
                  <a:lnTo>
                    <a:pt x="87092" y="219575"/>
                  </a:lnTo>
                  <a:lnTo>
                    <a:pt x="74641" y="222650"/>
                  </a:lnTo>
                  <a:lnTo>
                    <a:pt x="63025" y="226910"/>
                  </a:lnTo>
                  <a:lnTo>
                    <a:pt x="51964" y="231961"/>
                  </a:lnTo>
                  <a:lnTo>
                    <a:pt x="41275" y="237539"/>
                  </a:lnTo>
                  <a:lnTo>
                    <a:pt x="31938" y="244573"/>
                  </a:lnTo>
                  <a:lnTo>
                    <a:pt x="23502" y="252579"/>
                  </a:lnTo>
                  <a:lnTo>
                    <a:pt x="0" y="27853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9700" y="139700"/>
            <a:ext cx="4419600" cy="50783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700" smtClean="0">
                <a:solidFill>
                  <a:srgbClr val="FF6820"/>
                </a:solidFill>
                <a:latin typeface="Comic Sans MS - 36"/>
              </a:rPr>
              <a:t>Review Homework</a:t>
            </a:r>
            <a:endParaRPr lang="en-US" sz="2700">
              <a:solidFill>
                <a:srgbClr val="FF6820"/>
              </a:solidFill>
              <a:latin typeface="Comic Sans MS - 36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1153942" y="3511172"/>
            <a:ext cx="1074361" cy="398307"/>
            <a:chOff x="1153942" y="3511172"/>
            <a:chExt cx="1074361" cy="398307"/>
          </a:xfrm>
        </p:grpSpPr>
        <p:sp>
          <p:nvSpPr>
            <p:cNvPr id="3" name="Freeform 2"/>
            <p:cNvSpPr/>
            <p:nvPr/>
          </p:nvSpPr>
          <p:spPr>
            <a:xfrm>
              <a:off x="1153942" y="3641661"/>
              <a:ext cx="241047" cy="267818"/>
            </a:xfrm>
            <a:custGeom>
              <a:avLst/>
              <a:gdLst/>
              <a:ahLst/>
              <a:cxnLst/>
              <a:rect l="0" t="0" r="0" b="0"/>
              <a:pathLst>
                <a:path w="241047" h="267818">
                  <a:moveTo>
                    <a:pt x="0" y="39017"/>
                  </a:moveTo>
                  <a:lnTo>
                    <a:pt x="10562" y="23174"/>
                  </a:lnTo>
                  <a:lnTo>
                    <a:pt x="18094" y="17402"/>
                  </a:lnTo>
                  <a:lnTo>
                    <a:pt x="27537" y="12449"/>
                  </a:lnTo>
                  <a:lnTo>
                    <a:pt x="38254" y="8041"/>
                  </a:lnTo>
                  <a:lnTo>
                    <a:pt x="52030" y="5103"/>
                  </a:lnTo>
                  <a:lnTo>
                    <a:pt x="67846" y="3144"/>
                  </a:lnTo>
                  <a:lnTo>
                    <a:pt x="85022" y="1838"/>
                  </a:lnTo>
                  <a:lnTo>
                    <a:pt x="100894" y="968"/>
                  </a:lnTo>
                  <a:lnTo>
                    <a:pt x="130319" y="0"/>
                  </a:lnTo>
                  <a:lnTo>
                    <a:pt x="142145" y="1953"/>
                  </a:lnTo>
                  <a:lnTo>
                    <a:pt x="152239" y="5465"/>
                  </a:lnTo>
                  <a:lnTo>
                    <a:pt x="161180" y="10018"/>
                  </a:lnTo>
                  <a:lnTo>
                    <a:pt x="166034" y="16368"/>
                  </a:lnTo>
                  <a:lnTo>
                    <a:pt x="168166" y="23918"/>
                  </a:lnTo>
                  <a:lnTo>
                    <a:pt x="168481" y="32267"/>
                  </a:lnTo>
                  <a:lnTo>
                    <a:pt x="165376" y="40044"/>
                  </a:lnTo>
                  <a:lnTo>
                    <a:pt x="159989" y="47439"/>
                  </a:lnTo>
                  <a:lnTo>
                    <a:pt x="153083" y="54580"/>
                  </a:lnTo>
                  <a:lnTo>
                    <a:pt x="144057" y="61550"/>
                  </a:lnTo>
                  <a:lnTo>
                    <a:pt x="133618" y="68408"/>
                  </a:lnTo>
                  <a:lnTo>
                    <a:pt x="122238" y="75191"/>
                  </a:lnTo>
                  <a:lnTo>
                    <a:pt x="110230" y="81923"/>
                  </a:lnTo>
                  <a:lnTo>
                    <a:pt x="85098" y="95299"/>
                  </a:lnTo>
                  <a:lnTo>
                    <a:pt x="73312" y="100855"/>
                  </a:lnTo>
                  <a:lnTo>
                    <a:pt x="62138" y="105665"/>
                  </a:lnTo>
                  <a:lnTo>
                    <a:pt x="51373" y="109976"/>
                  </a:lnTo>
                  <a:lnTo>
                    <a:pt x="48618" y="112851"/>
                  </a:lnTo>
                  <a:lnTo>
                    <a:pt x="51202" y="114767"/>
                  </a:lnTo>
                  <a:lnTo>
                    <a:pt x="57346" y="116044"/>
                  </a:lnTo>
                  <a:lnTo>
                    <a:pt x="66969" y="116896"/>
                  </a:lnTo>
                  <a:lnTo>
                    <a:pt x="78911" y="117464"/>
                  </a:lnTo>
                  <a:lnTo>
                    <a:pt x="92398" y="117843"/>
                  </a:lnTo>
                  <a:lnTo>
                    <a:pt x="104706" y="119200"/>
                  </a:lnTo>
                  <a:lnTo>
                    <a:pt x="116227" y="121211"/>
                  </a:lnTo>
                  <a:lnTo>
                    <a:pt x="127224" y="123656"/>
                  </a:lnTo>
                  <a:lnTo>
                    <a:pt x="137871" y="126392"/>
                  </a:lnTo>
                  <a:lnTo>
                    <a:pt x="148285" y="129321"/>
                  </a:lnTo>
                  <a:lnTo>
                    <a:pt x="158543" y="132379"/>
                  </a:lnTo>
                  <a:lnTo>
                    <a:pt x="168698" y="136628"/>
                  </a:lnTo>
                  <a:lnTo>
                    <a:pt x="178784" y="141672"/>
                  </a:lnTo>
                  <a:lnTo>
                    <a:pt x="188824" y="147245"/>
                  </a:lnTo>
                  <a:lnTo>
                    <a:pt x="198833" y="153171"/>
                  </a:lnTo>
                  <a:lnTo>
                    <a:pt x="218797" y="165650"/>
                  </a:lnTo>
                  <a:lnTo>
                    <a:pt x="226552" y="173178"/>
                  </a:lnTo>
                  <a:lnTo>
                    <a:pt x="232828" y="181513"/>
                  </a:lnTo>
                  <a:lnTo>
                    <a:pt x="238117" y="190385"/>
                  </a:lnTo>
                  <a:lnTo>
                    <a:pt x="240537" y="200721"/>
                  </a:lnTo>
                  <a:lnTo>
                    <a:pt x="241046" y="212034"/>
                  </a:lnTo>
                  <a:lnTo>
                    <a:pt x="240279" y="223996"/>
                  </a:lnTo>
                  <a:lnTo>
                    <a:pt x="236453" y="233076"/>
                  </a:lnTo>
                  <a:lnTo>
                    <a:pt x="230585" y="240235"/>
                  </a:lnTo>
                  <a:lnTo>
                    <a:pt x="223358" y="246113"/>
                  </a:lnTo>
                  <a:lnTo>
                    <a:pt x="214119" y="251137"/>
                  </a:lnTo>
                  <a:lnTo>
                    <a:pt x="203538" y="255591"/>
                  </a:lnTo>
                  <a:lnTo>
                    <a:pt x="192063" y="259667"/>
                  </a:lnTo>
                  <a:lnTo>
                    <a:pt x="179991" y="262383"/>
                  </a:lnTo>
                  <a:lnTo>
                    <a:pt x="167523" y="264195"/>
                  </a:lnTo>
                  <a:lnTo>
                    <a:pt x="154789" y="265402"/>
                  </a:lnTo>
                  <a:lnTo>
                    <a:pt x="141878" y="266207"/>
                  </a:lnTo>
                  <a:lnTo>
                    <a:pt x="128850" y="266743"/>
                  </a:lnTo>
                  <a:lnTo>
                    <a:pt x="79582" y="26781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Freeform 3"/>
            <p:cNvSpPr/>
            <p:nvPr/>
          </p:nvSpPr>
          <p:spPr>
            <a:xfrm>
              <a:off x="1502114" y="3859738"/>
              <a:ext cx="9949" cy="1"/>
            </a:xfrm>
            <a:custGeom>
              <a:avLst/>
              <a:gdLst/>
              <a:ahLst/>
              <a:cxnLst/>
              <a:rect l="0" t="0" r="0" b="0"/>
              <a:pathLst>
                <a:path w="9949" h="1">
                  <a:moveTo>
                    <a:pt x="9948" y="0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Freeform 4"/>
            <p:cNvSpPr/>
            <p:nvPr/>
          </p:nvSpPr>
          <p:spPr>
            <a:xfrm>
              <a:off x="1571749" y="3598628"/>
              <a:ext cx="208904" cy="271059"/>
            </a:xfrm>
            <a:custGeom>
              <a:avLst/>
              <a:gdLst/>
              <a:ahLst/>
              <a:cxnLst/>
              <a:rect l="0" t="0" r="0" b="0"/>
              <a:pathLst>
                <a:path w="208904" h="271059">
                  <a:moveTo>
                    <a:pt x="0" y="42259"/>
                  </a:moveTo>
                  <a:lnTo>
                    <a:pt x="5281" y="21136"/>
                  </a:lnTo>
                  <a:lnTo>
                    <a:pt x="10152" y="13808"/>
                  </a:lnTo>
                  <a:lnTo>
                    <a:pt x="16716" y="7818"/>
                  </a:lnTo>
                  <a:lnTo>
                    <a:pt x="24408" y="2719"/>
                  </a:lnTo>
                  <a:lnTo>
                    <a:pt x="35062" y="425"/>
                  </a:lnTo>
                  <a:lnTo>
                    <a:pt x="47692" y="0"/>
                  </a:lnTo>
                  <a:lnTo>
                    <a:pt x="61638" y="823"/>
                  </a:lnTo>
                  <a:lnTo>
                    <a:pt x="73146" y="3582"/>
                  </a:lnTo>
                  <a:lnTo>
                    <a:pt x="83028" y="7632"/>
                  </a:lnTo>
                  <a:lnTo>
                    <a:pt x="91827" y="12543"/>
                  </a:lnTo>
                  <a:lnTo>
                    <a:pt x="98799" y="19132"/>
                  </a:lnTo>
                  <a:lnTo>
                    <a:pt x="104552" y="26841"/>
                  </a:lnTo>
                  <a:lnTo>
                    <a:pt x="109492" y="35297"/>
                  </a:lnTo>
                  <a:lnTo>
                    <a:pt x="111680" y="45355"/>
                  </a:lnTo>
                  <a:lnTo>
                    <a:pt x="112034" y="56481"/>
                  </a:lnTo>
                  <a:lnTo>
                    <a:pt x="111165" y="68320"/>
                  </a:lnTo>
                  <a:lnTo>
                    <a:pt x="108374" y="80634"/>
                  </a:lnTo>
                  <a:lnTo>
                    <a:pt x="104303" y="93265"/>
                  </a:lnTo>
                  <a:lnTo>
                    <a:pt x="99379" y="106106"/>
                  </a:lnTo>
                  <a:lnTo>
                    <a:pt x="92780" y="119088"/>
                  </a:lnTo>
                  <a:lnTo>
                    <a:pt x="85065" y="132165"/>
                  </a:lnTo>
                  <a:lnTo>
                    <a:pt x="54138" y="179637"/>
                  </a:lnTo>
                  <a:lnTo>
                    <a:pt x="48250" y="191321"/>
                  </a:lnTo>
                  <a:lnTo>
                    <a:pt x="43220" y="203531"/>
                  </a:lnTo>
                  <a:lnTo>
                    <a:pt x="27205" y="249614"/>
                  </a:lnTo>
                  <a:lnTo>
                    <a:pt x="30295" y="256762"/>
                  </a:lnTo>
                  <a:lnTo>
                    <a:pt x="37881" y="261527"/>
                  </a:lnTo>
                  <a:lnTo>
                    <a:pt x="48466" y="264704"/>
                  </a:lnTo>
                  <a:lnTo>
                    <a:pt x="61049" y="266822"/>
                  </a:lnTo>
                  <a:lnTo>
                    <a:pt x="74964" y="268234"/>
                  </a:lnTo>
                  <a:lnTo>
                    <a:pt x="89767" y="269175"/>
                  </a:lnTo>
                  <a:lnTo>
                    <a:pt x="105162" y="269803"/>
                  </a:lnTo>
                  <a:lnTo>
                    <a:pt x="137006" y="270500"/>
                  </a:lnTo>
                  <a:lnTo>
                    <a:pt x="208903" y="27105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Freeform 5"/>
            <p:cNvSpPr/>
            <p:nvPr/>
          </p:nvSpPr>
          <p:spPr>
            <a:xfrm>
              <a:off x="1792432" y="3646947"/>
              <a:ext cx="187177" cy="242636"/>
            </a:xfrm>
            <a:custGeom>
              <a:avLst/>
              <a:gdLst/>
              <a:ahLst/>
              <a:cxnLst/>
              <a:rect l="0" t="0" r="0" b="0"/>
              <a:pathLst>
                <a:path w="187177" h="242636">
                  <a:moveTo>
                    <a:pt x="157333" y="23783"/>
                  </a:moveTo>
                  <a:lnTo>
                    <a:pt x="146771" y="13222"/>
                  </a:lnTo>
                  <a:lnTo>
                    <a:pt x="140344" y="9005"/>
                  </a:lnTo>
                  <a:lnTo>
                    <a:pt x="132743" y="5089"/>
                  </a:lnTo>
                  <a:lnTo>
                    <a:pt x="124360" y="1373"/>
                  </a:lnTo>
                  <a:lnTo>
                    <a:pt x="114350" y="0"/>
                  </a:lnTo>
                  <a:lnTo>
                    <a:pt x="103255" y="191"/>
                  </a:lnTo>
                  <a:lnTo>
                    <a:pt x="91438" y="1424"/>
                  </a:lnTo>
                  <a:lnTo>
                    <a:pt x="79138" y="3350"/>
                  </a:lnTo>
                  <a:lnTo>
                    <a:pt x="66517" y="5740"/>
                  </a:lnTo>
                  <a:lnTo>
                    <a:pt x="53682" y="8439"/>
                  </a:lnTo>
                  <a:lnTo>
                    <a:pt x="42914" y="12449"/>
                  </a:lnTo>
                  <a:lnTo>
                    <a:pt x="33526" y="17332"/>
                  </a:lnTo>
                  <a:lnTo>
                    <a:pt x="25056" y="22799"/>
                  </a:lnTo>
                  <a:lnTo>
                    <a:pt x="17199" y="28653"/>
                  </a:lnTo>
                  <a:lnTo>
                    <a:pt x="9750" y="34767"/>
                  </a:lnTo>
                  <a:lnTo>
                    <a:pt x="2573" y="41054"/>
                  </a:lnTo>
                  <a:lnTo>
                    <a:pt x="0" y="48561"/>
                  </a:lnTo>
                  <a:lnTo>
                    <a:pt x="494" y="56881"/>
                  </a:lnTo>
                  <a:lnTo>
                    <a:pt x="3035" y="65744"/>
                  </a:lnTo>
                  <a:lnTo>
                    <a:pt x="8045" y="73863"/>
                  </a:lnTo>
                  <a:lnTo>
                    <a:pt x="14700" y="81487"/>
                  </a:lnTo>
                  <a:lnTo>
                    <a:pt x="22453" y="88780"/>
                  </a:lnTo>
                  <a:lnTo>
                    <a:pt x="32043" y="93642"/>
                  </a:lnTo>
                  <a:lnTo>
                    <a:pt x="42858" y="96883"/>
                  </a:lnTo>
                  <a:lnTo>
                    <a:pt x="54489" y="99044"/>
                  </a:lnTo>
                  <a:lnTo>
                    <a:pt x="66664" y="100485"/>
                  </a:lnTo>
                  <a:lnTo>
                    <a:pt x="79202" y="101445"/>
                  </a:lnTo>
                  <a:lnTo>
                    <a:pt x="91982" y="102085"/>
                  </a:lnTo>
                  <a:lnTo>
                    <a:pt x="103817" y="100302"/>
                  </a:lnTo>
                  <a:lnTo>
                    <a:pt x="115024" y="96902"/>
                  </a:lnTo>
                  <a:lnTo>
                    <a:pt x="125811" y="92425"/>
                  </a:lnTo>
                  <a:lnTo>
                    <a:pt x="135213" y="86124"/>
                  </a:lnTo>
                  <a:lnTo>
                    <a:pt x="143691" y="78607"/>
                  </a:lnTo>
                  <a:lnTo>
                    <a:pt x="151554" y="70281"/>
                  </a:lnTo>
                  <a:lnTo>
                    <a:pt x="157902" y="60308"/>
                  </a:lnTo>
                  <a:lnTo>
                    <a:pt x="163238" y="49239"/>
                  </a:lnTo>
                  <a:lnTo>
                    <a:pt x="167902" y="37438"/>
                  </a:lnTo>
                  <a:lnTo>
                    <a:pt x="169905" y="32886"/>
                  </a:lnTo>
                  <a:lnTo>
                    <a:pt x="170135" y="33168"/>
                  </a:lnTo>
                  <a:lnTo>
                    <a:pt x="169184" y="36672"/>
                  </a:lnTo>
                  <a:lnTo>
                    <a:pt x="168549" y="43429"/>
                  </a:lnTo>
                  <a:lnTo>
                    <a:pt x="168126" y="52355"/>
                  </a:lnTo>
                  <a:lnTo>
                    <a:pt x="167656" y="74062"/>
                  </a:lnTo>
                  <a:lnTo>
                    <a:pt x="167447" y="98448"/>
                  </a:lnTo>
                  <a:lnTo>
                    <a:pt x="168497" y="112246"/>
                  </a:lnTo>
                  <a:lnTo>
                    <a:pt x="170302" y="126971"/>
                  </a:lnTo>
                  <a:lnTo>
                    <a:pt x="172611" y="142314"/>
                  </a:lnTo>
                  <a:lnTo>
                    <a:pt x="175255" y="156964"/>
                  </a:lnTo>
                  <a:lnTo>
                    <a:pt x="178124" y="171152"/>
                  </a:lnTo>
                  <a:lnTo>
                    <a:pt x="187176" y="24263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Freeform 6"/>
            <p:cNvSpPr/>
            <p:nvPr/>
          </p:nvSpPr>
          <p:spPr>
            <a:xfrm>
              <a:off x="2108509" y="3511172"/>
              <a:ext cx="119794" cy="139664"/>
            </a:xfrm>
            <a:custGeom>
              <a:avLst/>
              <a:gdLst/>
              <a:ahLst/>
              <a:cxnLst/>
              <a:rect l="0" t="0" r="0" b="0"/>
              <a:pathLst>
                <a:path w="119794" h="139664">
                  <a:moveTo>
                    <a:pt x="119793" y="50133"/>
                  </a:moveTo>
                  <a:lnTo>
                    <a:pt x="114513" y="29009"/>
                  </a:lnTo>
                  <a:lnTo>
                    <a:pt x="108536" y="20576"/>
                  </a:lnTo>
                  <a:lnTo>
                    <a:pt x="100130" y="12744"/>
                  </a:lnTo>
                  <a:lnTo>
                    <a:pt x="90105" y="5311"/>
                  </a:lnTo>
                  <a:lnTo>
                    <a:pt x="79000" y="1462"/>
                  </a:lnTo>
                  <a:lnTo>
                    <a:pt x="67176" y="0"/>
                  </a:lnTo>
                  <a:lnTo>
                    <a:pt x="54872" y="131"/>
                  </a:lnTo>
                  <a:lnTo>
                    <a:pt x="43353" y="2430"/>
                  </a:lnTo>
                  <a:lnTo>
                    <a:pt x="32358" y="6172"/>
                  </a:lnTo>
                  <a:lnTo>
                    <a:pt x="21712" y="10878"/>
                  </a:lnTo>
                  <a:lnTo>
                    <a:pt x="13509" y="17332"/>
                  </a:lnTo>
                  <a:lnTo>
                    <a:pt x="6936" y="24949"/>
                  </a:lnTo>
                  <a:lnTo>
                    <a:pt x="1448" y="33344"/>
                  </a:lnTo>
                  <a:lnTo>
                    <a:pt x="0" y="41151"/>
                  </a:lnTo>
                  <a:lnTo>
                    <a:pt x="1245" y="48566"/>
                  </a:lnTo>
                  <a:lnTo>
                    <a:pt x="4286" y="55720"/>
                  </a:lnTo>
                  <a:lnTo>
                    <a:pt x="10735" y="59384"/>
                  </a:lnTo>
                  <a:lnTo>
                    <a:pt x="19455" y="60722"/>
                  </a:lnTo>
                  <a:lnTo>
                    <a:pt x="29689" y="60508"/>
                  </a:lnTo>
                  <a:lnTo>
                    <a:pt x="39829" y="59260"/>
                  </a:lnTo>
                  <a:lnTo>
                    <a:pt x="49904" y="57323"/>
                  </a:lnTo>
                  <a:lnTo>
                    <a:pt x="59937" y="54926"/>
                  </a:lnTo>
                  <a:lnTo>
                    <a:pt x="67731" y="50013"/>
                  </a:lnTo>
                  <a:lnTo>
                    <a:pt x="74032" y="43421"/>
                  </a:lnTo>
                  <a:lnTo>
                    <a:pt x="79338" y="35711"/>
                  </a:lnTo>
                  <a:lnTo>
                    <a:pt x="83981" y="34992"/>
                  </a:lnTo>
                  <a:lnTo>
                    <a:pt x="88181" y="38933"/>
                  </a:lnTo>
                  <a:lnTo>
                    <a:pt x="92087" y="45982"/>
                  </a:lnTo>
                  <a:lnTo>
                    <a:pt x="95796" y="55103"/>
                  </a:lnTo>
                  <a:lnTo>
                    <a:pt x="99374" y="65605"/>
                  </a:lnTo>
                  <a:lnTo>
                    <a:pt x="102864" y="77027"/>
                  </a:lnTo>
                  <a:lnTo>
                    <a:pt x="105191" y="89063"/>
                  </a:lnTo>
                  <a:lnTo>
                    <a:pt x="106743" y="101509"/>
                  </a:lnTo>
                  <a:lnTo>
                    <a:pt x="109846" y="13966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2377519" y="4178067"/>
            <a:ext cx="1870184" cy="865459"/>
            <a:chOff x="2377519" y="4178067"/>
            <a:chExt cx="1870184" cy="865459"/>
          </a:xfrm>
        </p:grpSpPr>
        <p:sp>
          <p:nvSpPr>
            <p:cNvPr id="9" name="Freeform 8"/>
            <p:cNvSpPr/>
            <p:nvPr/>
          </p:nvSpPr>
          <p:spPr>
            <a:xfrm>
              <a:off x="2429892" y="4279748"/>
              <a:ext cx="175609" cy="244377"/>
            </a:xfrm>
            <a:custGeom>
              <a:avLst/>
              <a:gdLst/>
              <a:ahLst/>
              <a:cxnLst/>
              <a:rect l="0" t="0" r="0" b="0"/>
              <a:pathLst>
                <a:path w="175609" h="244377">
                  <a:moveTo>
                    <a:pt x="126687" y="27641"/>
                  </a:moveTo>
                  <a:lnTo>
                    <a:pt x="116125" y="17079"/>
                  </a:lnTo>
                  <a:lnTo>
                    <a:pt x="109698" y="12862"/>
                  </a:lnTo>
                  <a:lnTo>
                    <a:pt x="102098" y="8946"/>
                  </a:lnTo>
                  <a:lnTo>
                    <a:pt x="93715" y="5230"/>
                  </a:lnTo>
                  <a:lnTo>
                    <a:pt x="83704" y="2753"/>
                  </a:lnTo>
                  <a:lnTo>
                    <a:pt x="72610" y="1101"/>
                  </a:lnTo>
                  <a:lnTo>
                    <a:pt x="60792" y="0"/>
                  </a:lnTo>
                  <a:lnTo>
                    <a:pt x="49598" y="371"/>
                  </a:lnTo>
                  <a:lnTo>
                    <a:pt x="38819" y="1723"/>
                  </a:lnTo>
                  <a:lnTo>
                    <a:pt x="28317" y="3731"/>
                  </a:lnTo>
                  <a:lnTo>
                    <a:pt x="19105" y="7279"/>
                  </a:lnTo>
                  <a:lnTo>
                    <a:pt x="10754" y="11856"/>
                  </a:lnTo>
                  <a:lnTo>
                    <a:pt x="2975" y="17118"/>
                  </a:lnTo>
                  <a:lnTo>
                    <a:pt x="0" y="23941"/>
                  </a:lnTo>
                  <a:lnTo>
                    <a:pt x="227" y="31806"/>
                  </a:lnTo>
                  <a:lnTo>
                    <a:pt x="2589" y="40365"/>
                  </a:lnTo>
                  <a:lnTo>
                    <a:pt x="8586" y="49388"/>
                  </a:lnTo>
                  <a:lnTo>
                    <a:pt x="17004" y="58718"/>
                  </a:lnTo>
                  <a:lnTo>
                    <a:pt x="27038" y="68254"/>
                  </a:lnTo>
                  <a:lnTo>
                    <a:pt x="37043" y="76823"/>
                  </a:lnTo>
                  <a:lnTo>
                    <a:pt x="47029" y="84746"/>
                  </a:lnTo>
                  <a:lnTo>
                    <a:pt x="57002" y="92238"/>
                  </a:lnTo>
                  <a:lnTo>
                    <a:pt x="76926" y="106458"/>
                  </a:lnTo>
                  <a:lnTo>
                    <a:pt x="86881" y="113345"/>
                  </a:lnTo>
                  <a:lnTo>
                    <a:pt x="96834" y="121252"/>
                  </a:lnTo>
                  <a:lnTo>
                    <a:pt x="106785" y="129839"/>
                  </a:lnTo>
                  <a:lnTo>
                    <a:pt x="125579" y="147118"/>
                  </a:lnTo>
                  <a:lnTo>
                    <a:pt x="141300" y="162166"/>
                  </a:lnTo>
                  <a:lnTo>
                    <a:pt x="167861" y="188347"/>
                  </a:lnTo>
                  <a:lnTo>
                    <a:pt x="172926" y="198886"/>
                  </a:lnTo>
                  <a:lnTo>
                    <a:pt x="175198" y="210333"/>
                  </a:lnTo>
                  <a:lnTo>
                    <a:pt x="175608" y="222386"/>
                  </a:lnTo>
                  <a:lnTo>
                    <a:pt x="171459" y="230422"/>
                  </a:lnTo>
                  <a:lnTo>
                    <a:pt x="164272" y="235779"/>
                  </a:lnTo>
                  <a:lnTo>
                    <a:pt x="155060" y="239350"/>
                  </a:lnTo>
                  <a:lnTo>
                    <a:pt x="143392" y="241731"/>
                  </a:lnTo>
                  <a:lnTo>
                    <a:pt x="130086" y="243318"/>
                  </a:lnTo>
                  <a:lnTo>
                    <a:pt x="115690" y="244376"/>
                  </a:lnTo>
                  <a:lnTo>
                    <a:pt x="102776" y="242870"/>
                  </a:lnTo>
                  <a:lnTo>
                    <a:pt x="90851" y="239657"/>
                  </a:lnTo>
                  <a:lnTo>
                    <a:pt x="37157" y="21664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Freeform 9"/>
            <p:cNvSpPr/>
            <p:nvPr/>
          </p:nvSpPr>
          <p:spPr>
            <a:xfrm>
              <a:off x="2775430" y="4327284"/>
              <a:ext cx="1" cy="169113"/>
            </a:xfrm>
            <a:custGeom>
              <a:avLst/>
              <a:gdLst/>
              <a:ahLst/>
              <a:cxnLst/>
              <a:rect l="0" t="0" r="0" b="0"/>
              <a:pathLst>
                <a:path w="1" h="169113">
                  <a:moveTo>
                    <a:pt x="0" y="0"/>
                  </a:moveTo>
                  <a:lnTo>
                    <a:pt x="0" y="16911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Freeform 10"/>
            <p:cNvSpPr/>
            <p:nvPr/>
          </p:nvSpPr>
          <p:spPr>
            <a:xfrm>
              <a:off x="2745587" y="4307389"/>
              <a:ext cx="139634" cy="161310"/>
            </a:xfrm>
            <a:custGeom>
              <a:avLst/>
              <a:gdLst/>
              <a:ahLst/>
              <a:cxnLst/>
              <a:rect l="0" t="0" r="0" b="0"/>
              <a:pathLst>
                <a:path w="139634" h="161310">
                  <a:moveTo>
                    <a:pt x="0" y="0"/>
                  </a:moveTo>
                  <a:lnTo>
                    <a:pt x="21124" y="5281"/>
                  </a:lnTo>
                  <a:lnTo>
                    <a:pt x="31767" y="10152"/>
                  </a:lnTo>
                  <a:lnTo>
                    <a:pt x="43285" y="16716"/>
                  </a:lnTo>
                  <a:lnTo>
                    <a:pt x="55384" y="24408"/>
                  </a:lnTo>
                  <a:lnTo>
                    <a:pt x="65660" y="31746"/>
                  </a:lnTo>
                  <a:lnTo>
                    <a:pt x="74722" y="38849"/>
                  </a:lnTo>
                  <a:lnTo>
                    <a:pt x="82974" y="45794"/>
                  </a:lnTo>
                  <a:lnTo>
                    <a:pt x="91791" y="53741"/>
                  </a:lnTo>
                  <a:lnTo>
                    <a:pt x="110431" y="71413"/>
                  </a:lnTo>
                  <a:lnTo>
                    <a:pt x="118938" y="81873"/>
                  </a:lnTo>
                  <a:lnTo>
                    <a:pt x="126820" y="93267"/>
                  </a:lnTo>
                  <a:lnTo>
                    <a:pt x="134286" y="105285"/>
                  </a:lnTo>
                  <a:lnTo>
                    <a:pt x="138157" y="116613"/>
                  </a:lnTo>
                  <a:lnTo>
                    <a:pt x="139633" y="127481"/>
                  </a:lnTo>
                  <a:lnTo>
                    <a:pt x="139512" y="138042"/>
                  </a:lnTo>
                  <a:lnTo>
                    <a:pt x="135010" y="146188"/>
                  </a:lnTo>
                  <a:lnTo>
                    <a:pt x="127587" y="152724"/>
                  </a:lnTo>
                  <a:lnTo>
                    <a:pt x="118217" y="158187"/>
                  </a:lnTo>
                  <a:lnTo>
                    <a:pt x="106444" y="160723"/>
                  </a:lnTo>
                  <a:lnTo>
                    <a:pt x="93069" y="161309"/>
                  </a:lnTo>
                  <a:lnTo>
                    <a:pt x="29843" y="15916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Freeform 11"/>
            <p:cNvSpPr/>
            <p:nvPr/>
          </p:nvSpPr>
          <p:spPr>
            <a:xfrm>
              <a:off x="3053968" y="4367075"/>
              <a:ext cx="119375" cy="19897"/>
            </a:xfrm>
            <a:custGeom>
              <a:avLst/>
              <a:gdLst/>
              <a:ahLst/>
              <a:cxnLst/>
              <a:rect l="0" t="0" r="0" b="0"/>
              <a:pathLst>
                <a:path w="119375" h="19897">
                  <a:moveTo>
                    <a:pt x="0" y="19896"/>
                  </a:moveTo>
                  <a:lnTo>
                    <a:pt x="55384" y="6050"/>
                  </a:lnTo>
                  <a:lnTo>
                    <a:pt x="67871" y="4033"/>
                  </a:lnTo>
                  <a:lnTo>
                    <a:pt x="80617" y="2689"/>
                  </a:lnTo>
                  <a:lnTo>
                    <a:pt x="119374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Freeform 12"/>
            <p:cNvSpPr/>
            <p:nvPr/>
          </p:nvSpPr>
          <p:spPr>
            <a:xfrm>
              <a:off x="3183289" y="4367075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 13"/>
            <p:cNvSpPr/>
            <p:nvPr/>
          </p:nvSpPr>
          <p:spPr>
            <a:xfrm>
              <a:off x="3103707" y="4456605"/>
              <a:ext cx="99479" cy="19897"/>
            </a:xfrm>
            <a:custGeom>
              <a:avLst/>
              <a:gdLst/>
              <a:ahLst/>
              <a:cxnLst/>
              <a:rect l="0" t="0" r="0" b="0"/>
              <a:pathLst>
                <a:path w="99479" h="19897">
                  <a:moveTo>
                    <a:pt x="0" y="19896"/>
                  </a:moveTo>
                  <a:lnTo>
                    <a:pt x="21124" y="14615"/>
                  </a:lnTo>
                  <a:lnTo>
                    <a:pt x="31768" y="13060"/>
                  </a:lnTo>
                  <a:lnTo>
                    <a:pt x="43285" y="12023"/>
                  </a:lnTo>
                  <a:lnTo>
                    <a:pt x="99478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 14"/>
            <p:cNvSpPr/>
            <p:nvPr/>
          </p:nvSpPr>
          <p:spPr>
            <a:xfrm>
              <a:off x="3412089" y="4287493"/>
              <a:ext cx="18103" cy="198957"/>
            </a:xfrm>
            <a:custGeom>
              <a:avLst/>
              <a:gdLst/>
              <a:ahLst/>
              <a:cxnLst/>
              <a:rect l="0" t="0" r="0" b="0"/>
              <a:pathLst>
                <a:path w="18103" h="198957">
                  <a:moveTo>
                    <a:pt x="0" y="0"/>
                  </a:moveTo>
                  <a:lnTo>
                    <a:pt x="13845" y="41538"/>
                  </a:lnTo>
                  <a:lnTo>
                    <a:pt x="15862" y="53114"/>
                  </a:lnTo>
                  <a:lnTo>
                    <a:pt x="17206" y="66358"/>
                  </a:lnTo>
                  <a:lnTo>
                    <a:pt x="18102" y="80714"/>
                  </a:lnTo>
                  <a:lnTo>
                    <a:pt x="17595" y="94706"/>
                  </a:lnTo>
                  <a:lnTo>
                    <a:pt x="16150" y="108455"/>
                  </a:lnTo>
                  <a:lnTo>
                    <a:pt x="14083" y="122042"/>
                  </a:lnTo>
                  <a:lnTo>
                    <a:pt x="12704" y="135521"/>
                  </a:lnTo>
                  <a:lnTo>
                    <a:pt x="11785" y="148929"/>
                  </a:lnTo>
                  <a:lnTo>
                    <a:pt x="9947" y="19895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 15"/>
            <p:cNvSpPr/>
            <p:nvPr/>
          </p:nvSpPr>
          <p:spPr>
            <a:xfrm>
              <a:off x="3521514" y="4263223"/>
              <a:ext cx="134501" cy="213279"/>
            </a:xfrm>
            <a:custGeom>
              <a:avLst/>
              <a:gdLst/>
              <a:ahLst/>
              <a:cxnLst/>
              <a:rect l="0" t="0" r="0" b="0"/>
              <a:pathLst>
                <a:path w="134501" h="213279">
                  <a:moveTo>
                    <a:pt x="0" y="44166"/>
                  </a:moveTo>
                  <a:lnTo>
                    <a:pt x="15843" y="33604"/>
                  </a:lnTo>
                  <a:lnTo>
                    <a:pt x="23826" y="29387"/>
                  </a:lnTo>
                  <a:lnTo>
                    <a:pt x="32463" y="25471"/>
                  </a:lnTo>
                  <a:lnTo>
                    <a:pt x="41538" y="21755"/>
                  </a:lnTo>
                  <a:lnTo>
                    <a:pt x="50903" y="18172"/>
                  </a:lnTo>
                  <a:lnTo>
                    <a:pt x="70152" y="11244"/>
                  </a:lnTo>
                  <a:lnTo>
                    <a:pt x="99631" y="1129"/>
                  </a:lnTo>
                  <a:lnTo>
                    <a:pt x="109528" y="0"/>
                  </a:lnTo>
                  <a:lnTo>
                    <a:pt x="119442" y="353"/>
                  </a:lnTo>
                  <a:lnTo>
                    <a:pt x="129367" y="1693"/>
                  </a:lnTo>
                  <a:lnTo>
                    <a:pt x="133772" y="7008"/>
                  </a:lnTo>
                  <a:lnTo>
                    <a:pt x="134500" y="14973"/>
                  </a:lnTo>
                  <a:lnTo>
                    <a:pt x="132773" y="24704"/>
                  </a:lnTo>
                  <a:lnTo>
                    <a:pt x="130517" y="34507"/>
                  </a:lnTo>
                  <a:lnTo>
                    <a:pt x="127908" y="44359"/>
                  </a:lnTo>
                  <a:lnTo>
                    <a:pt x="122061" y="65252"/>
                  </a:lnTo>
                  <a:lnTo>
                    <a:pt x="99441" y="153855"/>
                  </a:lnTo>
                  <a:lnTo>
                    <a:pt x="89530" y="21327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 16"/>
            <p:cNvSpPr/>
            <p:nvPr/>
          </p:nvSpPr>
          <p:spPr>
            <a:xfrm>
              <a:off x="3710522" y="4476501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 17"/>
            <p:cNvSpPr/>
            <p:nvPr/>
          </p:nvSpPr>
          <p:spPr>
            <a:xfrm>
              <a:off x="3839843" y="4238406"/>
              <a:ext cx="126347" cy="218200"/>
            </a:xfrm>
            <a:custGeom>
              <a:avLst/>
              <a:gdLst/>
              <a:ahLst/>
              <a:cxnLst/>
              <a:rect l="0" t="0" r="0" b="0"/>
              <a:pathLst>
                <a:path w="126347" h="218200">
                  <a:moveTo>
                    <a:pt x="0" y="29192"/>
                  </a:moveTo>
                  <a:lnTo>
                    <a:pt x="15843" y="18630"/>
                  </a:lnTo>
                  <a:lnTo>
                    <a:pt x="23825" y="14413"/>
                  </a:lnTo>
                  <a:lnTo>
                    <a:pt x="32463" y="10497"/>
                  </a:lnTo>
                  <a:lnTo>
                    <a:pt x="41538" y="6781"/>
                  </a:lnTo>
                  <a:lnTo>
                    <a:pt x="52008" y="4303"/>
                  </a:lnTo>
                  <a:lnTo>
                    <a:pt x="63410" y="2651"/>
                  </a:lnTo>
                  <a:lnTo>
                    <a:pt x="75433" y="1550"/>
                  </a:lnTo>
                  <a:lnTo>
                    <a:pt x="87869" y="816"/>
                  </a:lnTo>
                  <a:lnTo>
                    <a:pt x="113477" y="0"/>
                  </a:lnTo>
                  <a:lnTo>
                    <a:pt x="120969" y="4204"/>
                  </a:lnTo>
                  <a:lnTo>
                    <a:pt x="124858" y="11428"/>
                  </a:lnTo>
                  <a:lnTo>
                    <a:pt x="126346" y="20665"/>
                  </a:lnTo>
                  <a:lnTo>
                    <a:pt x="125127" y="30139"/>
                  </a:lnTo>
                  <a:lnTo>
                    <a:pt x="122104" y="39771"/>
                  </a:lnTo>
                  <a:lnTo>
                    <a:pt x="117878" y="49508"/>
                  </a:lnTo>
                  <a:lnTo>
                    <a:pt x="107287" y="72117"/>
                  </a:lnTo>
                  <a:lnTo>
                    <a:pt x="101368" y="84336"/>
                  </a:lnTo>
                  <a:lnTo>
                    <a:pt x="96317" y="95798"/>
                  </a:lnTo>
                  <a:lnTo>
                    <a:pt x="91844" y="106755"/>
                  </a:lnTo>
                  <a:lnTo>
                    <a:pt x="87757" y="117376"/>
                  </a:lnTo>
                  <a:lnTo>
                    <a:pt x="82821" y="128877"/>
                  </a:lnTo>
                  <a:lnTo>
                    <a:pt x="71443" y="153447"/>
                  </a:lnTo>
                  <a:lnTo>
                    <a:pt x="67524" y="166189"/>
                  </a:lnTo>
                  <a:lnTo>
                    <a:pt x="64912" y="179104"/>
                  </a:lnTo>
                  <a:lnTo>
                    <a:pt x="59687" y="21819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 18"/>
            <p:cNvSpPr/>
            <p:nvPr/>
          </p:nvSpPr>
          <p:spPr>
            <a:xfrm>
              <a:off x="4068971" y="4277545"/>
              <a:ext cx="178732" cy="69482"/>
            </a:xfrm>
            <a:custGeom>
              <a:avLst/>
              <a:gdLst/>
              <a:ahLst/>
              <a:cxnLst/>
              <a:rect l="0" t="0" r="0" b="0"/>
              <a:pathLst>
                <a:path w="178732" h="69482">
                  <a:moveTo>
                    <a:pt x="29514" y="0"/>
                  </a:moveTo>
                  <a:lnTo>
                    <a:pt x="18953" y="15843"/>
                  </a:lnTo>
                  <a:lnTo>
                    <a:pt x="13630" y="22721"/>
                  </a:lnTo>
                  <a:lnTo>
                    <a:pt x="7872" y="29516"/>
                  </a:lnTo>
                  <a:lnTo>
                    <a:pt x="1822" y="36257"/>
                  </a:lnTo>
                  <a:lnTo>
                    <a:pt x="0" y="42962"/>
                  </a:lnTo>
                  <a:lnTo>
                    <a:pt x="996" y="49642"/>
                  </a:lnTo>
                  <a:lnTo>
                    <a:pt x="3870" y="56306"/>
                  </a:lnTo>
                  <a:lnTo>
                    <a:pt x="10207" y="60749"/>
                  </a:lnTo>
                  <a:lnTo>
                    <a:pt x="18854" y="63711"/>
                  </a:lnTo>
                  <a:lnTo>
                    <a:pt x="29039" y="65686"/>
                  </a:lnTo>
                  <a:lnTo>
                    <a:pt x="41356" y="67002"/>
                  </a:lnTo>
                  <a:lnTo>
                    <a:pt x="55093" y="67880"/>
                  </a:lnTo>
                  <a:lnTo>
                    <a:pt x="83990" y="68855"/>
                  </a:lnTo>
                  <a:lnTo>
                    <a:pt x="138565" y="69481"/>
                  </a:lnTo>
                  <a:lnTo>
                    <a:pt x="178731" y="5968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 19"/>
            <p:cNvSpPr/>
            <p:nvPr/>
          </p:nvSpPr>
          <p:spPr>
            <a:xfrm>
              <a:off x="4199346" y="4178067"/>
              <a:ext cx="8566" cy="308383"/>
            </a:xfrm>
            <a:custGeom>
              <a:avLst/>
              <a:gdLst/>
              <a:ahLst/>
              <a:cxnLst/>
              <a:rect l="0" t="0" r="0" b="0"/>
              <a:pathLst>
                <a:path w="8566" h="308383">
                  <a:moveTo>
                    <a:pt x="8565" y="0"/>
                  </a:moveTo>
                  <a:lnTo>
                    <a:pt x="3284" y="31686"/>
                  </a:lnTo>
                  <a:lnTo>
                    <a:pt x="1728" y="47651"/>
                  </a:lnTo>
                  <a:lnTo>
                    <a:pt x="691" y="64927"/>
                  </a:lnTo>
                  <a:lnTo>
                    <a:pt x="0" y="83076"/>
                  </a:lnTo>
                  <a:lnTo>
                    <a:pt x="644" y="101807"/>
                  </a:lnTo>
                  <a:lnTo>
                    <a:pt x="2179" y="120926"/>
                  </a:lnTo>
                  <a:lnTo>
                    <a:pt x="4307" y="140304"/>
                  </a:lnTo>
                  <a:lnTo>
                    <a:pt x="5727" y="159855"/>
                  </a:lnTo>
                  <a:lnTo>
                    <a:pt x="6673" y="179520"/>
                  </a:lnTo>
                  <a:lnTo>
                    <a:pt x="7724" y="220161"/>
                  </a:lnTo>
                  <a:lnTo>
                    <a:pt x="8565" y="30838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 20"/>
            <p:cNvSpPr/>
            <p:nvPr/>
          </p:nvSpPr>
          <p:spPr>
            <a:xfrm>
              <a:off x="3889582" y="4337232"/>
              <a:ext cx="99479" cy="1"/>
            </a:xfrm>
            <a:custGeom>
              <a:avLst/>
              <a:gdLst/>
              <a:ahLst/>
              <a:cxnLst/>
              <a:rect l="0" t="0" r="0" b="0"/>
              <a:pathLst>
                <a:path w="99479" h="1">
                  <a:moveTo>
                    <a:pt x="0" y="0"/>
                  </a:moveTo>
                  <a:lnTo>
                    <a:pt x="99478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 21"/>
            <p:cNvSpPr/>
            <p:nvPr/>
          </p:nvSpPr>
          <p:spPr>
            <a:xfrm>
              <a:off x="3561305" y="4347180"/>
              <a:ext cx="89531" cy="1"/>
            </a:xfrm>
            <a:custGeom>
              <a:avLst/>
              <a:gdLst/>
              <a:ahLst/>
              <a:cxnLst/>
              <a:rect l="0" t="0" r="0" b="0"/>
              <a:pathLst>
                <a:path w="89531" h="1">
                  <a:moveTo>
                    <a:pt x="0" y="0"/>
                  </a:moveTo>
                  <a:lnTo>
                    <a:pt x="8953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 22"/>
            <p:cNvSpPr/>
            <p:nvPr/>
          </p:nvSpPr>
          <p:spPr>
            <a:xfrm>
              <a:off x="2377519" y="4715248"/>
              <a:ext cx="64014" cy="208904"/>
            </a:xfrm>
            <a:custGeom>
              <a:avLst/>
              <a:gdLst/>
              <a:ahLst/>
              <a:cxnLst/>
              <a:rect l="0" t="0" r="0" b="0"/>
              <a:pathLst>
                <a:path w="64014" h="208904">
                  <a:moveTo>
                    <a:pt x="0" y="0"/>
                  </a:moveTo>
                  <a:lnTo>
                    <a:pt x="10562" y="10561"/>
                  </a:lnTo>
                  <a:lnTo>
                    <a:pt x="15884" y="16989"/>
                  </a:lnTo>
                  <a:lnTo>
                    <a:pt x="21642" y="24589"/>
                  </a:lnTo>
                  <a:lnTo>
                    <a:pt x="27692" y="32973"/>
                  </a:lnTo>
                  <a:lnTo>
                    <a:pt x="32830" y="41877"/>
                  </a:lnTo>
                  <a:lnTo>
                    <a:pt x="37361" y="51129"/>
                  </a:lnTo>
                  <a:lnTo>
                    <a:pt x="41487" y="60613"/>
                  </a:lnTo>
                  <a:lnTo>
                    <a:pt x="45343" y="71357"/>
                  </a:lnTo>
                  <a:lnTo>
                    <a:pt x="49019" y="82941"/>
                  </a:lnTo>
                  <a:lnTo>
                    <a:pt x="56051" y="107602"/>
                  </a:lnTo>
                  <a:lnTo>
                    <a:pt x="62861" y="133301"/>
                  </a:lnTo>
                  <a:lnTo>
                    <a:pt x="64013" y="145237"/>
                  </a:lnTo>
                  <a:lnTo>
                    <a:pt x="63676" y="156511"/>
                  </a:lnTo>
                  <a:lnTo>
                    <a:pt x="49739" y="20890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 23"/>
            <p:cNvSpPr/>
            <p:nvPr/>
          </p:nvSpPr>
          <p:spPr>
            <a:xfrm>
              <a:off x="2397415" y="4715248"/>
              <a:ext cx="208904" cy="328278"/>
            </a:xfrm>
            <a:custGeom>
              <a:avLst/>
              <a:gdLst/>
              <a:ahLst/>
              <a:cxnLst/>
              <a:rect l="0" t="0" r="0" b="0"/>
              <a:pathLst>
                <a:path w="208904" h="328278">
                  <a:moveTo>
                    <a:pt x="0" y="0"/>
                  </a:moveTo>
                  <a:lnTo>
                    <a:pt x="21123" y="5281"/>
                  </a:lnTo>
                  <a:lnTo>
                    <a:pt x="29557" y="9047"/>
                  </a:lnTo>
                  <a:lnTo>
                    <a:pt x="37389" y="13768"/>
                  </a:lnTo>
                  <a:lnTo>
                    <a:pt x="44822" y="19126"/>
                  </a:lnTo>
                  <a:lnTo>
                    <a:pt x="53092" y="26014"/>
                  </a:lnTo>
                  <a:lnTo>
                    <a:pt x="61922" y="33922"/>
                  </a:lnTo>
                  <a:lnTo>
                    <a:pt x="71125" y="42510"/>
                  </a:lnTo>
                  <a:lnTo>
                    <a:pt x="80576" y="50446"/>
                  </a:lnTo>
                  <a:lnTo>
                    <a:pt x="90192" y="57947"/>
                  </a:lnTo>
                  <a:lnTo>
                    <a:pt x="99919" y="65159"/>
                  </a:lnTo>
                  <a:lnTo>
                    <a:pt x="107509" y="73282"/>
                  </a:lnTo>
                  <a:lnTo>
                    <a:pt x="113674" y="82014"/>
                  </a:lnTo>
                  <a:lnTo>
                    <a:pt x="118890" y="91151"/>
                  </a:lnTo>
                  <a:lnTo>
                    <a:pt x="121262" y="100558"/>
                  </a:lnTo>
                  <a:lnTo>
                    <a:pt x="121737" y="110146"/>
                  </a:lnTo>
                  <a:lnTo>
                    <a:pt x="120949" y="119853"/>
                  </a:lnTo>
                  <a:lnTo>
                    <a:pt x="118213" y="128536"/>
                  </a:lnTo>
                  <a:lnTo>
                    <a:pt x="114179" y="136534"/>
                  </a:lnTo>
                  <a:lnTo>
                    <a:pt x="109278" y="144078"/>
                  </a:lnTo>
                  <a:lnTo>
                    <a:pt x="102695" y="150212"/>
                  </a:lnTo>
                  <a:lnTo>
                    <a:pt x="94991" y="155407"/>
                  </a:lnTo>
                  <a:lnTo>
                    <a:pt x="86539" y="159975"/>
                  </a:lnTo>
                  <a:lnTo>
                    <a:pt x="77588" y="164126"/>
                  </a:lnTo>
                  <a:lnTo>
                    <a:pt x="68305" y="167999"/>
                  </a:lnTo>
                  <a:lnTo>
                    <a:pt x="58800" y="171686"/>
                  </a:lnTo>
                  <a:lnTo>
                    <a:pt x="55780" y="173038"/>
                  </a:lnTo>
                  <a:lnTo>
                    <a:pt x="61266" y="171594"/>
                  </a:lnTo>
                  <a:lnTo>
                    <a:pt x="67371" y="172977"/>
                  </a:lnTo>
                  <a:lnTo>
                    <a:pt x="74757" y="176110"/>
                  </a:lnTo>
                  <a:lnTo>
                    <a:pt x="82997" y="180409"/>
                  </a:lnTo>
                  <a:lnTo>
                    <a:pt x="91807" y="186591"/>
                  </a:lnTo>
                  <a:lnTo>
                    <a:pt x="100996" y="194029"/>
                  </a:lnTo>
                  <a:lnTo>
                    <a:pt x="110437" y="202303"/>
                  </a:lnTo>
                  <a:lnTo>
                    <a:pt x="120048" y="211135"/>
                  </a:lnTo>
                  <a:lnTo>
                    <a:pt x="139568" y="229790"/>
                  </a:lnTo>
                  <a:lnTo>
                    <a:pt x="148311" y="240513"/>
                  </a:lnTo>
                  <a:lnTo>
                    <a:pt x="156350" y="252082"/>
                  </a:lnTo>
                  <a:lnTo>
                    <a:pt x="171177" y="275622"/>
                  </a:lnTo>
                  <a:lnTo>
                    <a:pt x="178226" y="286542"/>
                  </a:lnTo>
                  <a:lnTo>
                    <a:pt x="208903" y="32827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 24"/>
            <p:cNvSpPr/>
            <p:nvPr/>
          </p:nvSpPr>
          <p:spPr>
            <a:xfrm>
              <a:off x="2715744" y="4784882"/>
              <a:ext cx="29844" cy="248696"/>
            </a:xfrm>
            <a:custGeom>
              <a:avLst/>
              <a:gdLst/>
              <a:ahLst/>
              <a:cxnLst/>
              <a:rect l="0" t="0" r="0" b="0"/>
              <a:pathLst>
                <a:path w="29844" h="248696">
                  <a:moveTo>
                    <a:pt x="0" y="0"/>
                  </a:moveTo>
                  <a:lnTo>
                    <a:pt x="5280" y="21124"/>
                  </a:lnTo>
                  <a:lnTo>
                    <a:pt x="7942" y="35083"/>
                  </a:lnTo>
                  <a:lnTo>
                    <a:pt x="13846" y="71227"/>
                  </a:lnTo>
                  <a:lnTo>
                    <a:pt x="16968" y="87276"/>
                  </a:lnTo>
                  <a:lnTo>
                    <a:pt x="20154" y="101291"/>
                  </a:lnTo>
                  <a:lnTo>
                    <a:pt x="23384" y="113950"/>
                  </a:lnTo>
                  <a:lnTo>
                    <a:pt x="25537" y="129022"/>
                  </a:lnTo>
                  <a:lnTo>
                    <a:pt x="26972" y="145701"/>
                  </a:lnTo>
                  <a:lnTo>
                    <a:pt x="27929" y="163453"/>
                  </a:lnTo>
                  <a:lnTo>
                    <a:pt x="28992" y="197914"/>
                  </a:lnTo>
                  <a:lnTo>
                    <a:pt x="29843" y="24869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 25"/>
            <p:cNvSpPr/>
            <p:nvPr/>
          </p:nvSpPr>
          <p:spPr>
            <a:xfrm>
              <a:off x="2695848" y="4735143"/>
              <a:ext cx="162093" cy="294040"/>
            </a:xfrm>
            <a:custGeom>
              <a:avLst/>
              <a:gdLst/>
              <a:ahLst/>
              <a:cxnLst/>
              <a:rect l="0" t="0" r="0" b="0"/>
              <a:pathLst>
                <a:path w="162093" h="294040">
                  <a:moveTo>
                    <a:pt x="0" y="0"/>
                  </a:moveTo>
                  <a:lnTo>
                    <a:pt x="10562" y="10562"/>
                  </a:lnTo>
                  <a:lnTo>
                    <a:pt x="16989" y="15884"/>
                  </a:lnTo>
                  <a:lnTo>
                    <a:pt x="24590" y="21643"/>
                  </a:lnTo>
                  <a:lnTo>
                    <a:pt x="32973" y="27692"/>
                  </a:lnTo>
                  <a:lnTo>
                    <a:pt x="40772" y="35041"/>
                  </a:lnTo>
                  <a:lnTo>
                    <a:pt x="48182" y="43256"/>
                  </a:lnTo>
                  <a:lnTo>
                    <a:pt x="55333" y="52049"/>
                  </a:lnTo>
                  <a:lnTo>
                    <a:pt x="62311" y="62332"/>
                  </a:lnTo>
                  <a:lnTo>
                    <a:pt x="69173" y="73609"/>
                  </a:lnTo>
                  <a:lnTo>
                    <a:pt x="75959" y="85548"/>
                  </a:lnTo>
                  <a:lnTo>
                    <a:pt x="82693" y="96823"/>
                  </a:lnTo>
                  <a:lnTo>
                    <a:pt x="96071" y="118194"/>
                  </a:lnTo>
                  <a:lnTo>
                    <a:pt x="102733" y="129640"/>
                  </a:lnTo>
                  <a:lnTo>
                    <a:pt x="109385" y="141692"/>
                  </a:lnTo>
                  <a:lnTo>
                    <a:pt x="116031" y="154148"/>
                  </a:lnTo>
                  <a:lnTo>
                    <a:pt x="122672" y="165768"/>
                  </a:lnTo>
                  <a:lnTo>
                    <a:pt x="129309" y="176831"/>
                  </a:lnTo>
                  <a:lnTo>
                    <a:pt x="135945" y="187522"/>
                  </a:lnTo>
                  <a:lnTo>
                    <a:pt x="141474" y="197965"/>
                  </a:lnTo>
                  <a:lnTo>
                    <a:pt x="146266" y="208243"/>
                  </a:lnTo>
                  <a:lnTo>
                    <a:pt x="150565" y="218411"/>
                  </a:lnTo>
                  <a:lnTo>
                    <a:pt x="154537" y="229611"/>
                  </a:lnTo>
                  <a:lnTo>
                    <a:pt x="158290" y="241499"/>
                  </a:lnTo>
                  <a:lnTo>
                    <a:pt x="161898" y="253845"/>
                  </a:lnTo>
                  <a:lnTo>
                    <a:pt x="162092" y="264287"/>
                  </a:lnTo>
                  <a:lnTo>
                    <a:pt x="160011" y="273459"/>
                  </a:lnTo>
                  <a:lnTo>
                    <a:pt x="156413" y="281784"/>
                  </a:lnTo>
                  <a:lnTo>
                    <a:pt x="149593" y="287334"/>
                  </a:lnTo>
                  <a:lnTo>
                    <a:pt x="140625" y="291034"/>
                  </a:lnTo>
                  <a:lnTo>
                    <a:pt x="130225" y="293500"/>
                  </a:lnTo>
                  <a:lnTo>
                    <a:pt x="118871" y="294039"/>
                  </a:lnTo>
                  <a:lnTo>
                    <a:pt x="39791" y="28848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 26"/>
            <p:cNvSpPr/>
            <p:nvPr/>
          </p:nvSpPr>
          <p:spPr>
            <a:xfrm>
              <a:off x="3034073" y="4794830"/>
              <a:ext cx="109426" cy="19896"/>
            </a:xfrm>
            <a:custGeom>
              <a:avLst/>
              <a:gdLst/>
              <a:ahLst/>
              <a:cxnLst/>
              <a:rect l="0" t="0" r="0" b="0"/>
              <a:pathLst>
                <a:path w="109426" h="19896">
                  <a:moveTo>
                    <a:pt x="0" y="0"/>
                  </a:moveTo>
                  <a:lnTo>
                    <a:pt x="26404" y="5281"/>
                  </a:lnTo>
                  <a:lnTo>
                    <a:pt x="51158" y="10821"/>
                  </a:lnTo>
                  <a:lnTo>
                    <a:pt x="109425" y="1989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reeform 27"/>
            <p:cNvSpPr/>
            <p:nvPr/>
          </p:nvSpPr>
          <p:spPr>
            <a:xfrm>
              <a:off x="3073864" y="4914203"/>
              <a:ext cx="69635" cy="39792"/>
            </a:xfrm>
            <a:custGeom>
              <a:avLst/>
              <a:gdLst/>
              <a:ahLst/>
              <a:cxnLst/>
              <a:rect l="0" t="0" r="0" b="0"/>
              <a:pathLst>
                <a:path w="69635" h="39792">
                  <a:moveTo>
                    <a:pt x="0" y="39791"/>
                  </a:moveTo>
                  <a:lnTo>
                    <a:pt x="32463" y="18149"/>
                  </a:lnTo>
                  <a:lnTo>
                    <a:pt x="69634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3422036" y="4625718"/>
            <a:ext cx="945967" cy="258643"/>
            <a:chOff x="3422036" y="4625718"/>
            <a:chExt cx="945967" cy="258643"/>
          </a:xfrm>
        </p:grpSpPr>
        <p:sp>
          <p:nvSpPr>
            <p:cNvPr id="30" name="Freeform 29"/>
            <p:cNvSpPr/>
            <p:nvPr/>
          </p:nvSpPr>
          <p:spPr>
            <a:xfrm>
              <a:off x="3422036" y="4625718"/>
              <a:ext cx="140192" cy="255960"/>
            </a:xfrm>
            <a:custGeom>
              <a:avLst/>
              <a:gdLst/>
              <a:ahLst/>
              <a:cxnLst/>
              <a:rect l="0" t="0" r="0" b="0"/>
              <a:pathLst>
                <a:path w="140192" h="255960">
                  <a:moveTo>
                    <a:pt x="0" y="0"/>
                  </a:moveTo>
                  <a:lnTo>
                    <a:pt x="26405" y="0"/>
                  </a:lnTo>
                  <a:lnTo>
                    <a:pt x="37499" y="2210"/>
                  </a:lnTo>
                  <a:lnTo>
                    <a:pt x="48211" y="5895"/>
                  </a:lnTo>
                  <a:lnTo>
                    <a:pt x="58668" y="10561"/>
                  </a:lnTo>
                  <a:lnTo>
                    <a:pt x="68955" y="16988"/>
                  </a:lnTo>
                  <a:lnTo>
                    <a:pt x="79130" y="24589"/>
                  </a:lnTo>
                  <a:lnTo>
                    <a:pt x="89228" y="32972"/>
                  </a:lnTo>
                  <a:lnTo>
                    <a:pt x="94855" y="41877"/>
                  </a:lnTo>
                  <a:lnTo>
                    <a:pt x="97502" y="51129"/>
                  </a:lnTo>
                  <a:lnTo>
                    <a:pt x="98161" y="60613"/>
                  </a:lnTo>
                  <a:lnTo>
                    <a:pt x="95284" y="68042"/>
                  </a:lnTo>
                  <a:lnTo>
                    <a:pt x="90050" y="74099"/>
                  </a:lnTo>
                  <a:lnTo>
                    <a:pt x="83245" y="79242"/>
                  </a:lnTo>
                  <a:lnTo>
                    <a:pt x="75392" y="83777"/>
                  </a:lnTo>
                  <a:lnTo>
                    <a:pt x="66841" y="87905"/>
                  </a:lnTo>
                  <a:lnTo>
                    <a:pt x="57825" y="91763"/>
                  </a:lnTo>
                  <a:lnTo>
                    <a:pt x="56235" y="96545"/>
                  </a:lnTo>
                  <a:lnTo>
                    <a:pt x="59596" y="101944"/>
                  </a:lnTo>
                  <a:lnTo>
                    <a:pt x="66258" y="107753"/>
                  </a:lnTo>
                  <a:lnTo>
                    <a:pt x="74016" y="114943"/>
                  </a:lnTo>
                  <a:lnTo>
                    <a:pt x="91477" y="131773"/>
                  </a:lnTo>
                  <a:lnTo>
                    <a:pt x="99671" y="140903"/>
                  </a:lnTo>
                  <a:lnTo>
                    <a:pt x="107343" y="150306"/>
                  </a:lnTo>
                  <a:lnTo>
                    <a:pt x="114669" y="159891"/>
                  </a:lnTo>
                  <a:lnTo>
                    <a:pt x="121764" y="168491"/>
                  </a:lnTo>
                  <a:lnTo>
                    <a:pt x="128704" y="176435"/>
                  </a:lnTo>
                  <a:lnTo>
                    <a:pt x="135542" y="183942"/>
                  </a:lnTo>
                  <a:lnTo>
                    <a:pt x="138995" y="192262"/>
                  </a:lnTo>
                  <a:lnTo>
                    <a:pt x="140191" y="201125"/>
                  </a:lnTo>
                  <a:lnTo>
                    <a:pt x="139884" y="210349"/>
                  </a:lnTo>
                  <a:lnTo>
                    <a:pt x="137468" y="218710"/>
                  </a:lnTo>
                  <a:lnTo>
                    <a:pt x="133647" y="226494"/>
                  </a:lnTo>
                  <a:lnTo>
                    <a:pt x="128889" y="233894"/>
                  </a:lnTo>
                  <a:lnTo>
                    <a:pt x="122401" y="239933"/>
                  </a:lnTo>
                  <a:lnTo>
                    <a:pt x="114760" y="245064"/>
                  </a:lnTo>
                  <a:lnTo>
                    <a:pt x="106350" y="249590"/>
                  </a:lnTo>
                  <a:lnTo>
                    <a:pt x="96322" y="252607"/>
                  </a:lnTo>
                  <a:lnTo>
                    <a:pt x="85216" y="254618"/>
                  </a:lnTo>
                  <a:lnTo>
                    <a:pt x="73390" y="255959"/>
                  </a:lnTo>
                  <a:lnTo>
                    <a:pt x="62191" y="254643"/>
                  </a:lnTo>
                  <a:lnTo>
                    <a:pt x="51408" y="251555"/>
                  </a:lnTo>
                  <a:lnTo>
                    <a:pt x="19896" y="23874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 30"/>
            <p:cNvSpPr/>
            <p:nvPr/>
          </p:nvSpPr>
          <p:spPr>
            <a:xfrm>
              <a:off x="3657066" y="4672374"/>
              <a:ext cx="123091" cy="211987"/>
            </a:xfrm>
            <a:custGeom>
              <a:avLst/>
              <a:gdLst/>
              <a:ahLst/>
              <a:cxnLst/>
              <a:rect l="0" t="0" r="0" b="0"/>
              <a:pathLst>
                <a:path w="123091" h="211987">
                  <a:moveTo>
                    <a:pt x="13664" y="32926"/>
                  </a:moveTo>
                  <a:lnTo>
                    <a:pt x="18946" y="17083"/>
                  </a:lnTo>
                  <a:lnTo>
                    <a:pt x="23817" y="11311"/>
                  </a:lnTo>
                  <a:lnTo>
                    <a:pt x="30381" y="6358"/>
                  </a:lnTo>
                  <a:lnTo>
                    <a:pt x="38072" y="1950"/>
                  </a:lnTo>
                  <a:lnTo>
                    <a:pt x="46516" y="117"/>
                  </a:lnTo>
                  <a:lnTo>
                    <a:pt x="55461" y="0"/>
                  </a:lnTo>
                  <a:lnTo>
                    <a:pt x="64740" y="1027"/>
                  </a:lnTo>
                  <a:lnTo>
                    <a:pt x="73137" y="3923"/>
                  </a:lnTo>
                  <a:lnTo>
                    <a:pt x="80946" y="8064"/>
                  </a:lnTo>
                  <a:lnTo>
                    <a:pt x="88362" y="13035"/>
                  </a:lnTo>
                  <a:lnTo>
                    <a:pt x="95517" y="19665"/>
                  </a:lnTo>
                  <a:lnTo>
                    <a:pt x="102497" y="27402"/>
                  </a:lnTo>
                  <a:lnTo>
                    <a:pt x="109362" y="35875"/>
                  </a:lnTo>
                  <a:lnTo>
                    <a:pt x="113938" y="45945"/>
                  </a:lnTo>
                  <a:lnTo>
                    <a:pt x="116989" y="57080"/>
                  </a:lnTo>
                  <a:lnTo>
                    <a:pt x="119023" y="68924"/>
                  </a:lnTo>
                  <a:lnTo>
                    <a:pt x="119273" y="81242"/>
                  </a:lnTo>
                  <a:lnTo>
                    <a:pt x="118335" y="93874"/>
                  </a:lnTo>
                  <a:lnTo>
                    <a:pt x="116604" y="106718"/>
                  </a:lnTo>
                  <a:lnTo>
                    <a:pt x="113240" y="118595"/>
                  </a:lnTo>
                  <a:lnTo>
                    <a:pt x="108786" y="129830"/>
                  </a:lnTo>
                  <a:lnTo>
                    <a:pt x="103606" y="140636"/>
                  </a:lnTo>
                  <a:lnTo>
                    <a:pt x="96837" y="150050"/>
                  </a:lnTo>
                  <a:lnTo>
                    <a:pt x="89009" y="158537"/>
                  </a:lnTo>
                  <a:lnTo>
                    <a:pt x="80474" y="166406"/>
                  </a:lnTo>
                  <a:lnTo>
                    <a:pt x="70363" y="171651"/>
                  </a:lnTo>
                  <a:lnTo>
                    <a:pt x="59200" y="175148"/>
                  </a:lnTo>
                  <a:lnTo>
                    <a:pt x="47338" y="177480"/>
                  </a:lnTo>
                  <a:lnTo>
                    <a:pt x="36113" y="177929"/>
                  </a:lnTo>
                  <a:lnTo>
                    <a:pt x="25315" y="177123"/>
                  </a:lnTo>
                  <a:lnTo>
                    <a:pt x="14799" y="175480"/>
                  </a:lnTo>
                  <a:lnTo>
                    <a:pt x="7789" y="169964"/>
                  </a:lnTo>
                  <a:lnTo>
                    <a:pt x="3116" y="161865"/>
                  </a:lnTo>
                  <a:lnTo>
                    <a:pt x="0" y="152045"/>
                  </a:lnTo>
                  <a:lnTo>
                    <a:pt x="134" y="143287"/>
                  </a:lnTo>
                  <a:lnTo>
                    <a:pt x="2433" y="135238"/>
                  </a:lnTo>
                  <a:lnTo>
                    <a:pt x="6177" y="127662"/>
                  </a:lnTo>
                  <a:lnTo>
                    <a:pt x="13094" y="123716"/>
                  </a:lnTo>
                  <a:lnTo>
                    <a:pt x="22127" y="122190"/>
                  </a:lnTo>
                  <a:lnTo>
                    <a:pt x="32570" y="122279"/>
                  </a:lnTo>
                  <a:lnTo>
                    <a:pt x="41742" y="124548"/>
                  </a:lnTo>
                  <a:lnTo>
                    <a:pt x="50068" y="128272"/>
                  </a:lnTo>
                  <a:lnTo>
                    <a:pt x="57829" y="132965"/>
                  </a:lnTo>
                  <a:lnTo>
                    <a:pt x="65214" y="139410"/>
                  </a:lnTo>
                  <a:lnTo>
                    <a:pt x="72348" y="147022"/>
                  </a:lnTo>
                  <a:lnTo>
                    <a:pt x="79314" y="155413"/>
                  </a:lnTo>
                  <a:lnTo>
                    <a:pt x="86169" y="163218"/>
                  </a:lnTo>
                  <a:lnTo>
                    <a:pt x="92950" y="170631"/>
                  </a:lnTo>
                  <a:lnTo>
                    <a:pt x="123090" y="21198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 31"/>
            <p:cNvSpPr/>
            <p:nvPr/>
          </p:nvSpPr>
          <p:spPr>
            <a:xfrm>
              <a:off x="3869686" y="4844569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 32"/>
            <p:cNvSpPr/>
            <p:nvPr/>
          </p:nvSpPr>
          <p:spPr>
            <a:xfrm>
              <a:off x="3999007" y="4628163"/>
              <a:ext cx="106898" cy="236302"/>
            </a:xfrm>
            <a:custGeom>
              <a:avLst/>
              <a:gdLst/>
              <a:ahLst/>
              <a:cxnLst/>
              <a:rect l="0" t="0" r="0" b="0"/>
              <a:pathLst>
                <a:path w="106898" h="236302">
                  <a:moveTo>
                    <a:pt x="0" y="47293"/>
                  </a:moveTo>
                  <a:lnTo>
                    <a:pt x="10562" y="36732"/>
                  </a:lnTo>
                  <a:lnTo>
                    <a:pt x="16990" y="31410"/>
                  </a:lnTo>
                  <a:lnTo>
                    <a:pt x="24590" y="25651"/>
                  </a:lnTo>
                  <a:lnTo>
                    <a:pt x="32973" y="19602"/>
                  </a:lnTo>
                  <a:lnTo>
                    <a:pt x="41878" y="14463"/>
                  </a:lnTo>
                  <a:lnTo>
                    <a:pt x="51130" y="9932"/>
                  </a:lnTo>
                  <a:lnTo>
                    <a:pt x="60614" y="5806"/>
                  </a:lnTo>
                  <a:lnTo>
                    <a:pt x="71358" y="3056"/>
                  </a:lnTo>
                  <a:lnTo>
                    <a:pt x="82942" y="1222"/>
                  </a:lnTo>
                  <a:lnTo>
                    <a:pt x="95086" y="0"/>
                  </a:lnTo>
                  <a:lnTo>
                    <a:pt x="102077" y="3606"/>
                  </a:lnTo>
                  <a:lnTo>
                    <a:pt x="105631" y="10431"/>
                  </a:lnTo>
                  <a:lnTo>
                    <a:pt x="106897" y="19403"/>
                  </a:lnTo>
                  <a:lnTo>
                    <a:pt x="106634" y="28700"/>
                  </a:lnTo>
                  <a:lnTo>
                    <a:pt x="105354" y="38214"/>
                  </a:lnTo>
                  <a:lnTo>
                    <a:pt x="103396" y="47872"/>
                  </a:lnTo>
                  <a:lnTo>
                    <a:pt x="98272" y="70394"/>
                  </a:lnTo>
                  <a:lnTo>
                    <a:pt x="95358" y="82589"/>
                  </a:lnTo>
                  <a:lnTo>
                    <a:pt x="92310" y="94035"/>
                  </a:lnTo>
                  <a:lnTo>
                    <a:pt x="82740" y="127093"/>
                  </a:lnTo>
                  <a:lnTo>
                    <a:pt x="69603" y="177313"/>
                  </a:lnTo>
                  <a:lnTo>
                    <a:pt x="49739" y="23630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 33"/>
            <p:cNvSpPr/>
            <p:nvPr/>
          </p:nvSpPr>
          <p:spPr>
            <a:xfrm>
              <a:off x="4028851" y="4735143"/>
              <a:ext cx="139270" cy="9949"/>
            </a:xfrm>
            <a:custGeom>
              <a:avLst/>
              <a:gdLst/>
              <a:ahLst/>
              <a:cxnLst/>
              <a:rect l="0" t="0" r="0" b="0"/>
              <a:pathLst>
                <a:path w="139270" h="9949">
                  <a:moveTo>
                    <a:pt x="0" y="9948"/>
                  </a:moveTo>
                  <a:lnTo>
                    <a:pt x="15843" y="4667"/>
                  </a:lnTo>
                  <a:lnTo>
                    <a:pt x="26036" y="3111"/>
                  </a:lnTo>
                  <a:lnTo>
                    <a:pt x="38358" y="2074"/>
                  </a:lnTo>
                  <a:lnTo>
                    <a:pt x="52099" y="1383"/>
                  </a:lnTo>
                  <a:lnTo>
                    <a:pt x="79157" y="615"/>
                  </a:lnTo>
                  <a:lnTo>
                    <a:pt x="139269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 34"/>
            <p:cNvSpPr/>
            <p:nvPr/>
          </p:nvSpPr>
          <p:spPr>
            <a:xfrm>
              <a:off x="4257650" y="4645613"/>
              <a:ext cx="110353" cy="218852"/>
            </a:xfrm>
            <a:custGeom>
              <a:avLst/>
              <a:gdLst/>
              <a:ahLst/>
              <a:cxnLst/>
              <a:rect l="0" t="0" r="0" b="0"/>
              <a:pathLst>
                <a:path w="110353" h="218852">
                  <a:moveTo>
                    <a:pt x="9948" y="0"/>
                  </a:moveTo>
                  <a:lnTo>
                    <a:pt x="25790" y="5281"/>
                  </a:lnTo>
                  <a:lnTo>
                    <a:pt x="34878" y="7942"/>
                  </a:lnTo>
                  <a:lnTo>
                    <a:pt x="67687" y="16968"/>
                  </a:lnTo>
                  <a:lnTo>
                    <a:pt x="88664" y="23384"/>
                  </a:lnTo>
                  <a:lnTo>
                    <a:pt x="94479" y="29958"/>
                  </a:lnTo>
                  <a:lnTo>
                    <a:pt x="97251" y="38763"/>
                  </a:lnTo>
                  <a:lnTo>
                    <a:pt x="97993" y="49053"/>
                  </a:lnTo>
                  <a:lnTo>
                    <a:pt x="95172" y="57019"/>
                  </a:lnTo>
                  <a:lnTo>
                    <a:pt x="89975" y="63435"/>
                  </a:lnTo>
                  <a:lnTo>
                    <a:pt x="83195" y="68817"/>
                  </a:lnTo>
                  <a:lnTo>
                    <a:pt x="75359" y="73511"/>
                  </a:lnTo>
                  <a:lnTo>
                    <a:pt x="66819" y="77745"/>
                  </a:lnTo>
                  <a:lnTo>
                    <a:pt x="57809" y="81674"/>
                  </a:lnTo>
                  <a:lnTo>
                    <a:pt x="48487" y="85398"/>
                  </a:lnTo>
                  <a:lnTo>
                    <a:pt x="29287" y="92483"/>
                  </a:lnTo>
                  <a:lnTo>
                    <a:pt x="27262" y="94815"/>
                  </a:lnTo>
                  <a:lnTo>
                    <a:pt x="30333" y="96369"/>
                  </a:lnTo>
                  <a:lnTo>
                    <a:pt x="36801" y="97405"/>
                  </a:lnTo>
                  <a:lnTo>
                    <a:pt x="44430" y="99202"/>
                  </a:lnTo>
                  <a:lnTo>
                    <a:pt x="52831" y="101504"/>
                  </a:lnTo>
                  <a:lnTo>
                    <a:pt x="61748" y="104145"/>
                  </a:lnTo>
                  <a:lnTo>
                    <a:pt x="69904" y="109221"/>
                  </a:lnTo>
                  <a:lnTo>
                    <a:pt x="77551" y="115921"/>
                  </a:lnTo>
                  <a:lnTo>
                    <a:pt x="91943" y="131103"/>
                  </a:lnTo>
                  <a:lnTo>
                    <a:pt x="105708" y="145219"/>
                  </a:lnTo>
                  <a:lnTo>
                    <a:pt x="109158" y="153184"/>
                  </a:lnTo>
                  <a:lnTo>
                    <a:pt x="110352" y="161809"/>
                  </a:lnTo>
                  <a:lnTo>
                    <a:pt x="110043" y="170875"/>
                  </a:lnTo>
                  <a:lnTo>
                    <a:pt x="107627" y="179130"/>
                  </a:lnTo>
                  <a:lnTo>
                    <a:pt x="103805" y="186844"/>
                  </a:lnTo>
                  <a:lnTo>
                    <a:pt x="99046" y="194197"/>
                  </a:lnTo>
                  <a:lnTo>
                    <a:pt x="92558" y="200205"/>
                  </a:lnTo>
                  <a:lnTo>
                    <a:pt x="84917" y="205315"/>
                  </a:lnTo>
                  <a:lnTo>
                    <a:pt x="76507" y="209827"/>
                  </a:lnTo>
                  <a:lnTo>
                    <a:pt x="66479" y="212835"/>
                  </a:lnTo>
                  <a:lnTo>
                    <a:pt x="55372" y="214841"/>
                  </a:lnTo>
                  <a:lnTo>
                    <a:pt x="0" y="21885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8" name="Group 47"/>
          <p:cNvGrpSpPr/>
          <p:nvPr/>
        </p:nvGrpSpPr>
        <p:grpSpPr>
          <a:xfrm>
            <a:off x="3591149" y="1392689"/>
            <a:ext cx="2626215" cy="407860"/>
            <a:chOff x="3591149" y="1392689"/>
            <a:chExt cx="2626215" cy="407860"/>
          </a:xfrm>
        </p:grpSpPr>
        <p:sp>
          <p:nvSpPr>
            <p:cNvPr id="37" name="Freeform 36"/>
            <p:cNvSpPr/>
            <p:nvPr/>
          </p:nvSpPr>
          <p:spPr>
            <a:xfrm>
              <a:off x="3591149" y="1498227"/>
              <a:ext cx="209570" cy="269728"/>
            </a:xfrm>
            <a:custGeom>
              <a:avLst/>
              <a:gdLst/>
              <a:ahLst/>
              <a:cxnLst/>
              <a:rect l="0" t="0" r="0" b="0"/>
              <a:pathLst>
                <a:path w="209570" h="269728">
                  <a:moveTo>
                    <a:pt x="19895" y="23783"/>
                  </a:moveTo>
                  <a:lnTo>
                    <a:pt x="30457" y="13221"/>
                  </a:lnTo>
                  <a:lnTo>
                    <a:pt x="37989" y="9005"/>
                  </a:lnTo>
                  <a:lnTo>
                    <a:pt x="47432" y="5088"/>
                  </a:lnTo>
                  <a:lnTo>
                    <a:pt x="58149" y="1372"/>
                  </a:lnTo>
                  <a:lnTo>
                    <a:pt x="70820" y="0"/>
                  </a:lnTo>
                  <a:lnTo>
                    <a:pt x="84793" y="190"/>
                  </a:lnTo>
                  <a:lnTo>
                    <a:pt x="99636" y="1423"/>
                  </a:lnTo>
                  <a:lnTo>
                    <a:pt x="113952" y="3350"/>
                  </a:lnTo>
                  <a:lnTo>
                    <a:pt x="127917" y="5739"/>
                  </a:lnTo>
                  <a:lnTo>
                    <a:pt x="141649" y="8438"/>
                  </a:lnTo>
                  <a:lnTo>
                    <a:pt x="154119" y="12448"/>
                  </a:lnTo>
                  <a:lnTo>
                    <a:pt x="165748" y="17331"/>
                  </a:lnTo>
                  <a:lnTo>
                    <a:pt x="176817" y="22798"/>
                  </a:lnTo>
                  <a:lnTo>
                    <a:pt x="183091" y="29758"/>
                  </a:lnTo>
                  <a:lnTo>
                    <a:pt x="186169" y="37714"/>
                  </a:lnTo>
                  <a:lnTo>
                    <a:pt x="187115" y="46334"/>
                  </a:lnTo>
                  <a:lnTo>
                    <a:pt x="185535" y="54291"/>
                  </a:lnTo>
                  <a:lnTo>
                    <a:pt x="182271" y="61807"/>
                  </a:lnTo>
                  <a:lnTo>
                    <a:pt x="177885" y="69028"/>
                  </a:lnTo>
                  <a:lnTo>
                    <a:pt x="171644" y="76052"/>
                  </a:lnTo>
                  <a:lnTo>
                    <a:pt x="164168" y="82946"/>
                  </a:lnTo>
                  <a:lnTo>
                    <a:pt x="155868" y="89752"/>
                  </a:lnTo>
                  <a:lnTo>
                    <a:pt x="147019" y="95395"/>
                  </a:lnTo>
                  <a:lnTo>
                    <a:pt x="137804" y="100263"/>
                  </a:lnTo>
                  <a:lnTo>
                    <a:pt x="128344" y="104613"/>
                  </a:lnTo>
                  <a:lnTo>
                    <a:pt x="118722" y="108618"/>
                  </a:lnTo>
                  <a:lnTo>
                    <a:pt x="108991" y="112394"/>
                  </a:lnTo>
                  <a:lnTo>
                    <a:pt x="99188" y="116016"/>
                  </a:lnTo>
                  <a:lnTo>
                    <a:pt x="94863" y="116220"/>
                  </a:lnTo>
                  <a:lnTo>
                    <a:pt x="94190" y="114146"/>
                  </a:lnTo>
                  <a:lnTo>
                    <a:pt x="95953" y="110552"/>
                  </a:lnTo>
                  <a:lnTo>
                    <a:pt x="101549" y="108157"/>
                  </a:lnTo>
                  <a:lnTo>
                    <a:pt x="109701" y="106559"/>
                  </a:lnTo>
                  <a:lnTo>
                    <a:pt x="119557" y="105495"/>
                  </a:lnTo>
                  <a:lnTo>
                    <a:pt x="130548" y="104785"/>
                  </a:lnTo>
                  <a:lnTo>
                    <a:pt x="142297" y="104312"/>
                  </a:lnTo>
                  <a:lnTo>
                    <a:pt x="154551" y="103996"/>
                  </a:lnTo>
                  <a:lnTo>
                    <a:pt x="164931" y="105996"/>
                  </a:lnTo>
                  <a:lnTo>
                    <a:pt x="174062" y="109541"/>
                  </a:lnTo>
                  <a:lnTo>
                    <a:pt x="182360" y="114114"/>
                  </a:lnTo>
                  <a:lnTo>
                    <a:pt x="190102" y="119374"/>
                  </a:lnTo>
                  <a:lnTo>
                    <a:pt x="197474" y="125091"/>
                  </a:lnTo>
                  <a:lnTo>
                    <a:pt x="204600" y="131113"/>
                  </a:lnTo>
                  <a:lnTo>
                    <a:pt x="208245" y="138443"/>
                  </a:lnTo>
                  <a:lnTo>
                    <a:pt x="209569" y="146646"/>
                  </a:lnTo>
                  <a:lnTo>
                    <a:pt x="209347" y="155431"/>
                  </a:lnTo>
                  <a:lnTo>
                    <a:pt x="208094" y="165708"/>
                  </a:lnTo>
                  <a:lnTo>
                    <a:pt x="206153" y="176981"/>
                  </a:lnTo>
                  <a:lnTo>
                    <a:pt x="203754" y="188918"/>
                  </a:lnTo>
                  <a:lnTo>
                    <a:pt x="198838" y="200191"/>
                  </a:lnTo>
                  <a:lnTo>
                    <a:pt x="192246" y="211023"/>
                  </a:lnTo>
                  <a:lnTo>
                    <a:pt x="184534" y="221560"/>
                  </a:lnTo>
                  <a:lnTo>
                    <a:pt x="176078" y="230795"/>
                  </a:lnTo>
                  <a:lnTo>
                    <a:pt x="167123" y="239163"/>
                  </a:lnTo>
                  <a:lnTo>
                    <a:pt x="157838" y="246952"/>
                  </a:lnTo>
                  <a:lnTo>
                    <a:pt x="148332" y="253250"/>
                  </a:lnTo>
                  <a:lnTo>
                    <a:pt x="138679" y="258554"/>
                  </a:lnTo>
                  <a:lnTo>
                    <a:pt x="128928" y="263195"/>
                  </a:lnTo>
                  <a:lnTo>
                    <a:pt x="116900" y="266289"/>
                  </a:lnTo>
                  <a:lnTo>
                    <a:pt x="103355" y="268352"/>
                  </a:lnTo>
                  <a:lnTo>
                    <a:pt x="88799" y="269727"/>
                  </a:lnTo>
                  <a:lnTo>
                    <a:pt x="74673" y="269538"/>
                  </a:lnTo>
                  <a:lnTo>
                    <a:pt x="60835" y="268308"/>
                  </a:lnTo>
                  <a:lnTo>
                    <a:pt x="0" y="25258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reeform 37"/>
            <p:cNvSpPr/>
            <p:nvPr/>
          </p:nvSpPr>
          <p:spPr>
            <a:xfrm>
              <a:off x="4023523" y="1468930"/>
              <a:ext cx="134650" cy="291828"/>
            </a:xfrm>
            <a:custGeom>
              <a:avLst/>
              <a:gdLst/>
              <a:ahLst/>
              <a:cxnLst/>
              <a:rect l="0" t="0" r="0" b="0"/>
              <a:pathLst>
                <a:path w="134650" h="291828">
                  <a:moveTo>
                    <a:pt x="134649" y="43132"/>
                  </a:moveTo>
                  <a:lnTo>
                    <a:pt x="106957" y="15440"/>
                  </a:lnTo>
                  <a:lnTo>
                    <a:pt x="99608" y="10302"/>
                  </a:lnTo>
                  <a:lnTo>
                    <a:pt x="91393" y="5771"/>
                  </a:lnTo>
                  <a:lnTo>
                    <a:pt x="82600" y="1645"/>
                  </a:lnTo>
                  <a:lnTo>
                    <a:pt x="71212" y="0"/>
                  </a:lnTo>
                  <a:lnTo>
                    <a:pt x="58093" y="8"/>
                  </a:lnTo>
                  <a:lnTo>
                    <a:pt x="43820" y="1119"/>
                  </a:lnTo>
                  <a:lnTo>
                    <a:pt x="32095" y="5176"/>
                  </a:lnTo>
                  <a:lnTo>
                    <a:pt x="22067" y="11196"/>
                  </a:lnTo>
                  <a:lnTo>
                    <a:pt x="13172" y="18526"/>
                  </a:lnTo>
                  <a:lnTo>
                    <a:pt x="7241" y="27833"/>
                  </a:lnTo>
                  <a:lnTo>
                    <a:pt x="3287" y="38459"/>
                  </a:lnTo>
                  <a:lnTo>
                    <a:pt x="652" y="49965"/>
                  </a:lnTo>
                  <a:lnTo>
                    <a:pt x="0" y="62056"/>
                  </a:lnTo>
                  <a:lnTo>
                    <a:pt x="670" y="74538"/>
                  </a:lnTo>
                  <a:lnTo>
                    <a:pt x="2223" y="87281"/>
                  </a:lnTo>
                  <a:lnTo>
                    <a:pt x="4363" y="99092"/>
                  </a:lnTo>
                  <a:lnTo>
                    <a:pt x="6896" y="110282"/>
                  </a:lnTo>
                  <a:lnTo>
                    <a:pt x="9689" y="121058"/>
                  </a:lnTo>
                  <a:lnTo>
                    <a:pt x="13762" y="132663"/>
                  </a:lnTo>
                  <a:lnTo>
                    <a:pt x="18688" y="144821"/>
                  </a:lnTo>
                  <a:lnTo>
                    <a:pt x="24182" y="157348"/>
                  </a:lnTo>
                  <a:lnTo>
                    <a:pt x="28950" y="170120"/>
                  </a:lnTo>
                  <a:lnTo>
                    <a:pt x="33235" y="183056"/>
                  </a:lnTo>
                  <a:lnTo>
                    <a:pt x="44545" y="219439"/>
                  </a:lnTo>
                  <a:lnTo>
                    <a:pt x="48052" y="230305"/>
                  </a:lnTo>
                  <a:lnTo>
                    <a:pt x="49285" y="240864"/>
                  </a:lnTo>
                  <a:lnTo>
                    <a:pt x="49002" y="251220"/>
                  </a:lnTo>
                  <a:lnTo>
                    <a:pt x="45119" y="29182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Freeform 38"/>
            <p:cNvSpPr/>
            <p:nvPr/>
          </p:nvSpPr>
          <p:spPr>
            <a:xfrm>
              <a:off x="3919425" y="1651331"/>
              <a:ext cx="208905" cy="1"/>
            </a:xfrm>
            <a:custGeom>
              <a:avLst/>
              <a:gdLst/>
              <a:ahLst/>
              <a:cxnLst/>
              <a:rect l="0" t="0" r="0" b="0"/>
              <a:pathLst>
                <a:path w="208905" h="1">
                  <a:moveTo>
                    <a:pt x="0" y="0"/>
                  </a:moveTo>
                  <a:lnTo>
                    <a:pt x="208904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 39"/>
            <p:cNvSpPr/>
            <p:nvPr/>
          </p:nvSpPr>
          <p:spPr>
            <a:xfrm>
              <a:off x="4430978" y="1571749"/>
              <a:ext cx="35576" cy="169113"/>
            </a:xfrm>
            <a:custGeom>
              <a:avLst/>
              <a:gdLst/>
              <a:ahLst/>
              <a:cxnLst/>
              <a:rect l="0" t="0" r="0" b="0"/>
              <a:pathLst>
                <a:path w="35576" h="169113">
                  <a:moveTo>
                    <a:pt x="5732" y="0"/>
                  </a:moveTo>
                  <a:lnTo>
                    <a:pt x="451" y="15843"/>
                  </a:lnTo>
                  <a:lnTo>
                    <a:pt x="0" y="23825"/>
                  </a:lnTo>
                  <a:lnTo>
                    <a:pt x="805" y="32463"/>
                  </a:lnTo>
                  <a:lnTo>
                    <a:pt x="7220" y="66358"/>
                  </a:lnTo>
                  <a:lnTo>
                    <a:pt x="10040" y="80714"/>
                  </a:lnTo>
                  <a:lnTo>
                    <a:pt x="13025" y="93600"/>
                  </a:lnTo>
                  <a:lnTo>
                    <a:pt x="16120" y="105507"/>
                  </a:lnTo>
                  <a:lnTo>
                    <a:pt x="19289" y="116761"/>
                  </a:lnTo>
                  <a:lnTo>
                    <a:pt x="25758" y="138108"/>
                  </a:lnTo>
                  <a:lnTo>
                    <a:pt x="35575" y="16911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 40"/>
            <p:cNvSpPr/>
            <p:nvPr/>
          </p:nvSpPr>
          <p:spPr>
            <a:xfrm>
              <a:off x="4367075" y="1644149"/>
              <a:ext cx="159166" cy="17131"/>
            </a:xfrm>
            <a:custGeom>
              <a:avLst/>
              <a:gdLst/>
              <a:ahLst/>
              <a:cxnLst/>
              <a:rect l="0" t="0" r="0" b="0"/>
              <a:pathLst>
                <a:path w="159166" h="17131">
                  <a:moveTo>
                    <a:pt x="0" y="17130"/>
                  </a:moveTo>
                  <a:lnTo>
                    <a:pt x="15843" y="6568"/>
                  </a:lnTo>
                  <a:lnTo>
                    <a:pt x="24931" y="3457"/>
                  </a:lnTo>
                  <a:lnTo>
                    <a:pt x="35411" y="1383"/>
                  </a:lnTo>
                  <a:lnTo>
                    <a:pt x="46819" y="0"/>
                  </a:lnTo>
                  <a:lnTo>
                    <a:pt x="58845" y="183"/>
                  </a:lnTo>
                  <a:lnTo>
                    <a:pt x="71285" y="1411"/>
                  </a:lnTo>
                  <a:lnTo>
                    <a:pt x="83998" y="3335"/>
                  </a:lnTo>
                  <a:lnTo>
                    <a:pt x="96895" y="4617"/>
                  </a:lnTo>
                  <a:lnTo>
                    <a:pt x="109915" y="5472"/>
                  </a:lnTo>
                  <a:lnTo>
                    <a:pt x="159165" y="718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 41"/>
            <p:cNvSpPr/>
            <p:nvPr/>
          </p:nvSpPr>
          <p:spPr>
            <a:xfrm>
              <a:off x="4741553" y="1434682"/>
              <a:ext cx="222390" cy="365867"/>
            </a:xfrm>
            <a:custGeom>
              <a:avLst/>
              <a:gdLst/>
              <a:ahLst/>
              <a:cxnLst/>
              <a:rect l="0" t="0" r="0" b="0"/>
              <a:pathLst>
                <a:path w="222390" h="365867">
                  <a:moveTo>
                    <a:pt x="33381" y="27641"/>
                  </a:moveTo>
                  <a:lnTo>
                    <a:pt x="43943" y="17079"/>
                  </a:lnTo>
                  <a:lnTo>
                    <a:pt x="51476" y="12863"/>
                  </a:lnTo>
                  <a:lnTo>
                    <a:pt x="60918" y="8947"/>
                  </a:lnTo>
                  <a:lnTo>
                    <a:pt x="71635" y="5230"/>
                  </a:lnTo>
                  <a:lnTo>
                    <a:pt x="83201" y="2753"/>
                  </a:lnTo>
                  <a:lnTo>
                    <a:pt x="95332" y="1101"/>
                  </a:lnTo>
                  <a:lnTo>
                    <a:pt x="107841" y="0"/>
                  </a:lnTo>
                  <a:lnTo>
                    <a:pt x="119496" y="371"/>
                  </a:lnTo>
                  <a:lnTo>
                    <a:pt x="130582" y="1724"/>
                  </a:lnTo>
                  <a:lnTo>
                    <a:pt x="141289" y="3731"/>
                  </a:lnTo>
                  <a:lnTo>
                    <a:pt x="150637" y="7280"/>
                  </a:lnTo>
                  <a:lnTo>
                    <a:pt x="159080" y="11857"/>
                  </a:lnTo>
                  <a:lnTo>
                    <a:pt x="166919" y="17118"/>
                  </a:lnTo>
                  <a:lnTo>
                    <a:pt x="175461" y="23942"/>
                  </a:lnTo>
                  <a:lnTo>
                    <a:pt x="184473" y="31807"/>
                  </a:lnTo>
                  <a:lnTo>
                    <a:pt x="193795" y="40366"/>
                  </a:lnTo>
                  <a:lnTo>
                    <a:pt x="201116" y="51599"/>
                  </a:lnTo>
                  <a:lnTo>
                    <a:pt x="207102" y="64614"/>
                  </a:lnTo>
                  <a:lnTo>
                    <a:pt x="212198" y="78817"/>
                  </a:lnTo>
                  <a:lnTo>
                    <a:pt x="214489" y="94918"/>
                  </a:lnTo>
                  <a:lnTo>
                    <a:pt x="214912" y="112283"/>
                  </a:lnTo>
                  <a:lnTo>
                    <a:pt x="214089" y="130492"/>
                  </a:lnTo>
                  <a:lnTo>
                    <a:pt x="212434" y="145947"/>
                  </a:lnTo>
                  <a:lnTo>
                    <a:pt x="210226" y="159567"/>
                  </a:lnTo>
                  <a:lnTo>
                    <a:pt x="207648" y="171962"/>
                  </a:lnTo>
                  <a:lnTo>
                    <a:pt x="204825" y="183542"/>
                  </a:lnTo>
                  <a:lnTo>
                    <a:pt x="201837" y="194578"/>
                  </a:lnTo>
                  <a:lnTo>
                    <a:pt x="198740" y="205251"/>
                  </a:lnTo>
                  <a:lnTo>
                    <a:pt x="194465" y="214577"/>
                  </a:lnTo>
                  <a:lnTo>
                    <a:pt x="189404" y="223005"/>
                  </a:lnTo>
                  <a:lnTo>
                    <a:pt x="183820" y="230834"/>
                  </a:lnTo>
                  <a:lnTo>
                    <a:pt x="177886" y="238264"/>
                  </a:lnTo>
                  <a:lnTo>
                    <a:pt x="171719" y="245428"/>
                  </a:lnTo>
                  <a:lnTo>
                    <a:pt x="165398" y="252415"/>
                  </a:lnTo>
                  <a:lnTo>
                    <a:pt x="152479" y="266073"/>
                  </a:lnTo>
                  <a:lnTo>
                    <a:pt x="145939" y="272810"/>
                  </a:lnTo>
                  <a:lnTo>
                    <a:pt x="138263" y="278406"/>
                  </a:lnTo>
                  <a:lnTo>
                    <a:pt x="129830" y="283243"/>
                  </a:lnTo>
                  <a:lnTo>
                    <a:pt x="120892" y="287572"/>
                  </a:lnTo>
                  <a:lnTo>
                    <a:pt x="110512" y="291564"/>
                  </a:lnTo>
                  <a:lnTo>
                    <a:pt x="99171" y="295331"/>
                  </a:lnTo>
                  <a:lnTo>
                    <a:pt x="87189" y="298947"/>
                  </a:lnTo>
                  <a:lnTo>
                    <a:pt x="74780" y="301357"/>
                  </a:lnTo>
                  <a:lnTo>
                    <a:pt x="62085" y="302965"/>
                  </a:lnTo>
                  <a:lnTo>
                    <a:pt x="49201" y="304036"/>
                  </a:lnTo>
                  <a:lnTo>
                    <a:pt x="37296" y="302540"/>
                  </a:lnTo>
                  <a:lnTo>
                    <a:pt x="26043" y="299332"/>
                  </a:lnTo>
                  <a:lnTo>
                    <a:pt x="15226" y="294982"/>
                  </a:lnTo>
                  <a:lnTo>
                    <a:pt x="8014" y="287662"/>
                  </a:lnTo>
                  <a:lnTo>
                    <a:pt x="3206" y="278360"/>
                  </a:lnTo>
                  <a:lnTo>
                    <a:pt x="0" y="267737"/>
                  </a:lnTo>
                  <a:lnTo>
                    <a:pt x="75" y="257340"/>
                  </a:lnTo>
                  <a:lnTo>
                    <a:pt x="2334" y="247092"/>
                  </a:lnTo>
                  <a:lnTo>
                    <a:pt x="6052" y="236944"/>
                  </a:lnTo>
                  <a:lnTo>
                    <a:pt x="12951" y="230179"/>
                  </a:lnTo>
                  <a:lnTo>
                    <a:pt x="21971" y="225669"/>
                  </a:lnTo>
                  <a:lnTo>
                    <a:pt x="32407" y="222662"/>
                  </a:lnTo>
                  <a:lnTo>
                    <a:pt x="42679" y="221763"/>
                  </a:lnTo>
                  <a:lnTo>
                    <a:pt x="52844" y="222269"/>
                  </a:lnTo>
                  <a:lnTo>
                    <a:pt x="62936" y="223712"/>
                  </a:lnTo>
                  <a:lnTo>
                    <a:pt x="74085" y="226884"/>
                  </a:lnTo>
                  <a:lnTo>
                    <a:pt x="85939" y="231210"/>
                  </a:lnTo>
                  <a:lnTo>
                    <a:pt x="98263" y="236304"/>
                  </a:lnTo>
                  <a:lnTo>
                    <a:pt x="108690" y="241911"/>
                  </a:lnTo>
                  <a:lnTo>
                    <a:pt x="117851" y="247859"/>
                  </a:lnTo>
                  <a:lnTo>
                    <a:pt x="126170" y="254036"/>
                  </a:lnTo>
                  <a:lnTo>
                    <a:pt x="133926" y="260364"/>
                  </a:lnTo>
                  <a:lnTo>
                    <a:pt x="141308" y="266793"/>
                  </a:lnTo>
                  <a:lnTo>
                    <a:pt x="148439" y="273290"/>
                  </a:lnTo>
                  <a:lnTo>
                    <a:pt x="162258" y="286404"/>
                  </a:lnTo>
                  <a:lnTo>
                    <a:pt x="169038" y="292995"/>
                  </a:lnTo>
                  <a:lnTo>
                    <a:pt x="175769" y="300706"/>
                  </a:lnTo>
                  <a:lnTo>
                    <a:pt x="182466" y="309162"/>
                  </a:lnTo>
                  <a:lnTo>
                    <a:pt x="189142" y="318116"/>
                  </a:lnTo>
                  <a:lnTo>
                    <a:pt x="194698" y="327400"/>
                  </a:lnTo>
                  <a:lnTo>
                    <a:pt x="199507" y="336906"/>
                  </a:lnTo>
                  <a:lnTo>
                    <a:pt x="222389" y="36586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reeform 42"/>
            <p:cNvSpPr/>
            <p:nvPr/>
          </p:nvSpPr>
          <p:spPr>
            <a:xfrm>
              <a:off x="5104696" y="1566018"/>
              <a:ext cx="154463" cy="193425"/>
            </a:xfrm>
            <a:custGeom>
              <a:avLst/>
              <a:gdLst/>
              <a:ahLst/>
              <a:cxnLst/>
              <a:rect l="0" t="0" r="0" b="0"/>
              <a:pathLst>
                <a:path w="154463" h="193425">
                  <a:moveTo>
                    <a:pt x="88045" y="5731"/>
                  </a:moveTo>
                  <a:lnTo>
                    <a:pt x="72202" y="450"/>
                  </a:lnTo>
                  <a:lnTo>
                    <a:pt x="63114" y="0"/>
                  </a:lnTo>
                  <a:lnTo>
                    <a:pt x="52634" y="805"/>
                  </a:lnTo>
                  <a:lnTo>
                    <a:pt x="41226" y="2447"/>
                  </a:lnTo>
                  <a:lnTo>
                    <a:pt x="30305" y="5752"/>
                  </a:lnTo>
                  <a:lnTo>
                    <a:pt x="19709" y="10166"/>
                  </a:lnTo>
                  <a:lnTo>
                    <a:pt x="9328" y="15320"/>
                  </a:lnTo>
                  <a:lnTo>
                    <a:pt x="3513" y="22071"/>
                  </a:lnTo>
                  <a:lnTo>
                    <a:pt x="742" y="29888"/>
                  </a:lnTo>
                  <a:lnTo>
                    <a:pt x="0" y="38415"/>
                  </a:lnTo>
                  <a:lnTo>
                    <a:pt x="3926" y="46311"/>
                  </a:lnTo>
                  <a:lnTo>
                    <a:pt x="10965" y="53785"/>
                  </a:lnTo>
                  <a:lnTo>
                    <a:pt x="20079" y="60979"/>
                  </a:lnTo>
                  <a:lnTo>
                    <a:pt x="31681" y="67985"/>
                  </a:lnTo>
                  <a:lnTo>
                    <a:pt x="44943" y="74866"/>
                  </a:lnTo>
                  <a:lnTo>
                    <a:pt x="59310" y="81664"/>
                  </a:lnTo>
                  <a:lnTo>
                    <a:pt x="71099" y="88407"/>
                  </a:lnTo>
                  <a:lnTo>
                    <a:pt x="81169" y="95113"/>
                  </a:lnTo>
                  <a:lnTo>
                    <a:pt x="90093" y="101794"/>
                  </a:lnTo>
                  <a:lnTo>
                    <a:pt x="100463" y="108459"/>
                  </a:lnTo>
                  <a:lnTo>
                    <a:pt x="111798" y="115113"/>
                  </a:lnTo>
                  <a:lnTo>
                    <a:pt x="123776" y="121759"/>
                  </a:lnTo>
                  <a:lnTo>
                    <a:pt x="133972" y="128401"/>
                  </a:lnTo>
                  <a:lnTo>
                    <a:pt x="142980" y="135039"/>
                  </a:lnTo>
                  <a:lnTo>
                    <a:pt x="151195" y="141675"/>
                  </a:lnTo>
                  <a:lnTo>
                    <a:pt x="154462" y="149415"/>
                  </a:lnTo>
                  <a:lnTo>
                    <a:pt x="154429" y="157891"/>
                  </a:lnTo>
                  <a:lnTo>
                    <a:pt x="152197" y="166858"/>
                  </a:lnTo>
                  <a:lnTo>
                    <a:pt x="147393" y="173941"/>
                  </a:lnTo>
                  <a:lnTo>
                    <a:pt x="140874" y="179768"/>
                  </a:lnTo>
                  <a:lnTo>
                    <a:pt x="133212" y="184758"/>
                  </a:lnTo>
                  <a:lnTo>
                    <a:pt x="123683" y="188085"/>
                  </a:lnTo>
                  <a:lnTo>
                    <a:pt x="112909" y="190303"/>
                  </a:lnTo>
                  <a:lnTo>
                    <a:pt x="101305" y="191782"/>
                  </a:lnTo>
                  <a:lnTo>
                    <a:pt x="89148" y="192767"/>
                  </a:lnTo>
                  <a:lnTo>
                    <a:pt x="76622" y="193424"/>
                  </a:lnTo>
                  <a:lnTo>
                    <a:pt x="18411" y="18479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reeform 43"/>
            <p:cNvSpPr/>
            <p:nvPr/>
          </p:nvSpPr>
          <p:spPr>
            <a:xfrm>
              <a:off x="5511070" y="1472271"/>
              <a:ext cx="39792" cy="238748"/>
            </a:xfrm>
            <a:custGeom>
              <a:avLst/>
              <a:gdLst/>
              <a:ahLst/>
              <a:cxnLst/>
              <a:rect l="0" t="0" r="0" b="0"/>
              <a:pathLst>
                <a:path w="39792" h="238748">
                  <a:moveTo>
                    <a:pt x="0" y="0"/>
                  </a:moveTo>
                  <a:lnTo>
                    <a:pt x="0" y="21124"/>
                  </a:lnTo>
                  <a:lnTo>
                    <a:pt x="1105" y="32873"/>
                  </a:lnTo>
                  <a:lnTo>
                    <a:pt x="2948" y="46232"/>
                  </a:lnTo>
                  <a:lnTo>
                    <a:pt x="7942" y="75813"/>
                  </a:lnTo>
                  <a:lnTo>
                    <a:pt x="13846" y="107382"/>
                  </a:lnTo>
                  <a:lnTo>
                    <a:pt x="20155" y="136887"/>
                  </a:lnTo>
                  <a:lnTo>
                    <a:pt x="26643" y="165843"/>
                  </a:lnTo>
                  <a:lnTo>
                    <a:pt x="29920" y="181302"/>
                  </a:lnTo>
                  <a:lnTo>
                    <a:pt x="39791" y="23874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5441436" y="1585913"/>
              <a:ext cx="238747" cy="5732"/>
            </a:xfrm>
            <a:custGeom>
              <a:avLst/>
              <a:gdLst/>
              <a:ahLst/>
              <a:cxnLst/>
              <a:rect l="0" t="0" r="0" b="0"/>
              <a:pathLst>
                <a:path w="238747" h="5732">
                  <a:moveTo>
                    <a:pt x="0" y="5731"/>
                  </a:moveTo>
                  <a:lnTo>
                    <a:pt x="15842" y="451"/>
                  </a:lnTo>
                  <a:lnTo>
                    <a:pt x="26036" y="0"/>
                  </a:lnTo>
                  <a:lnTo>
                    <a:pt x="38358" y="805"/>
                  </a:lnTo>
                  <a:lnTo>
                    <a:pt x="52099" y="2447"/>
                  </a:lnTo>
                  <a:lnTo>
                    <a:pt x="66787" y="3542"/>
                  </a:lnTo>
                  <a:lnTo>
                    <a:pt x="82105" y="4272"/>
                  </a:lnTo>
                  <a:lnTo>
                    <a:pt x="113862" y="5083"/>
                  </a:lnTo>
                  <a:lnTo>
                    <a:pt x="238746" y="573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5979604" y="1392689"/>
              <a:ext cx="237760" cy="327248"/>
            </a:xfrm>
            <a:custGeom>
              <a:avLst/>
              <a:gdLst/>
              <a:ahLst/>
              <a:cxnLst/>
              <a:rect l="0" t="0" r="0" b="0"/>
              <a:pathLst>
                <a:path w="237760" h="327248">
                  <a:moveTo>
                    <a:pt x="48751" y="0"/>
                  </a:moveTo>
                  <a:lnTo>
                    <a:pt x="43470" y="15843"/>
                  </a:lnTo>
                  <a:lnTo>
                    <a:pt x="40809" y="26036"/>
                  </a:lnTo>
                  <a:lnTo>
                    <a:pt x="34904" y="52099"/>
                  </a:lnTo>
                  <a:lnTo>
                    <a:pt x="28597" y="85052"/>
                  </a:lnTo>
                  <a:lnTo>
                    <a:pt x="25367" y="103125"/>
                  </a:lnTo>
                  <a:lnTo>
                    <a:pt x="21003" y="120699"/>
                  </a:lnTo>
                  <a:lnTo>
                    <a:pt x="15883" y="137942"/>
                  </a:lnTo>
                  <a:lnTo>
                    <a:pt x="10260" y="154964"/>
                  </a:lnTo>
                  <a:lnTo>
                    <a:pt x="6510" y="171838"/>
                  </a:lnTo>
                  <a:lnTo>
                    <a:pt x="4011" y="188614"/>
                  </a:lnTo>
                  <a:lnTo>
                    <a:pt x="2345" y="205325"/>
                  </a:lnTo>
                  <a:lnTo>
                    <a:pt x="1234" y="221992"/>
                  </a:lnTo>
                  <a:lnTo>
                    <a:pt x="494" y="238630"/>
                  </a:lnTo>
                  <a:lnTo>
                    <a:pt x="0" y="255248"/>
                  </a:lnTo>
                  <a:lnTo>
                    <a:pt x="776" y="269643"/>
                  </a:lnTo>
                  <a:lnTo>
                    <a:pt x="2399" y="282556"/>
                  </a:lnTo>
                  <a:lnTo>
                    <a:pt x="4586" y="294480"/>
                  </a:lnTo>
                  <a:lnTo>
                    <a:pt x="10465" y="303535"/>
                  </a:lnTo>
                  <a:lnTo>
                    <a:pt x="18806" y="310677"/>
                  </a:lnTo>
                  <a:lnTo>
                    <a:pt x="28787" y="316543"/>
                  </a:lnTo>
                  <a:lnTo>
                    <a:pt x="39863" y="320454"/>
                  </a:lnTo>
                  <a:lnTo>
                    <a:pt x="51668" y="323062"/>
                  </a:lnTo>
                  <a:lnTo>
                    <a:pt x="63960" y="324800"/>
                  </a:lnTo>
                  <a:lnTo>
                    <a:pt x="77680" y="325959"/>
                  </a:lnTo>
                  <a:lnTo>
                    <a:pt x="92354" y="326732"/>
                  </a:lnTo>
                  <a:lnTo>
                    <a:pt x="107663" y="327247"/>
                  </a:lnTo>
                  <a:lnTo>
                    <a:pt x="121185" y="326485"/>
                  </a:lnTo>
                  <a:lnTo>
                    <a:pt x="133515" y="324871"/>
                  </a:lnTo>
                  <a:lnTo>
                    <a:pt x="145052" y="322690"/>
                  </a:lnTo>
                  <a:lnTo>
                    <a:pt x="157164" y="321237"/>
                  </a:lnTo>
                  <a:lnTo>
                    <a:pt x="169659" y="320267"/>
                  </a:lnTo>
                  <a:lnTo>
                    <a:pt x="182411" y="319621"/>
                  </a:lnTo>
                  <a:lnTo>
                    <a:pt x="194229" y="318085"/>
                  </a:lnTo>
                  <a:lnTo>
                    <a:pt x="205423" y="315956"/>
                  </a:lnTo>
                  <a:lnTo>
                    <a:pt x="237759" y="30838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5879138" y="1542148"/>
              <a:ext cx="218852" cy="19654"/>
            </a:xfrm>
            <a:custGeom>
              <a:avLst/>
              <a:gdLst/>
              <a:ahLst/>
              <a:cxnLst/>
              <a:rect l="0" t="0" r="0" b="0"/>
              <a:pathLst>
                <a:path w="218852" h="19654">
                  <a:moveTo>
                    <a:pt x="0" y="19653"/>
                  </a:moveTo>
                  <a:lnTo>
                    <a:pt x="10562" y="9091"/>
                  </a:lnTo>
                  <a:lnTo>
                    <a:pt x="18094" y="5980"/>
                  </a:lnTo>
                  <a:lnTo>
                    <a:pt x="27537" y="3906"/>
                  </a:lnTo>
                  <a:lnTo>
                    <a:pt x="38253" y="2523"/>
                  </a:lnTo>
                  <a:lnTo>
                    <a:pt x="49819" y="1601"/>
                  </a:lnTo>
                  <a:lnTo>
                    <a:pt x="61951" y="987"/>
                  </a:lnTo>
                  <a:lnTo>
                    <a:pt x="88326" y="304"/>
                  </a:lnTo>
                  <a:lnTo>
                    <a:pt x="118470" y="0"/>
                  </a:lnTo>
                  <a:lnTo>
                    <a:pt x="134245" y="1025"/>
                  </a:lnTo>
                  <a:lnTo>
                    <a:pt x="218851" y="970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5100" y="254000"/>
            <a:ext cx="6019800" cy="50783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700" smtClean="0">
                <a:solidFill>
                  <a:srgbClr val="FF6820"/>
                </a:solidFill>
                <a:latin typeface="Comic Sans MS - 36"/>
              </a:rPr>
              <a:t>Patterns and Expressions</a:t>
            </a:r>
            <a:endParaRPr lang="en-US" sz="2700">
              <a:solidFill>
                <a:srgbClr val="FF6820"/>
              </a:solidFill>
              <a:latin typeface="Comic Sans MS - 36"/>
            </a:endParaRPr>
          </a:p>
        </p:txBody>
      </p:sp>
      <p:pic>
        <p:nvPicPr>
          <p:cNvPr id="3" name="Picture 2" descr="clipboard(6).png"/>
          <p:cNvPicPr>
            <a:picLocks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82600" y="1168400"/>
            <a:ext cx="8191500" cy="24511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4" name="Picture 3" descr="clipboard(7).png"/>
          <p:cNvPicPr>
            <a:picLocks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079500" y="4305300"/>
            <a:ext cx="7086600" cy="17018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sp>
        <p:nvSpPr>
          <p:cNvPr id="5" name="TextBox 4"/>
          <p:cNvSpPr txBox="1"/>
          <p:nvPr/>
        </p:nvSpPr>
        <p:spPr>
          <a:xfrm>
            <a:off x="2654300" y="3733800"/>
            <a:ext cx="4445000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>
                <a:solidFill>
                  <a:srgbClr val="8B0000"/>
                </a:solidFill>
                <a:latin typeface="Comic Sans MS - 24"/>
              </a:rPr>
              <a:t>What would be the n</a:t>
            </a:r>
            <a:r>
              <a:rPr lang="en-US" sz="1200" baseline="70000" smtClean="0">
                <a:solidFill>
                  <a:srgbClr val="8B0000"/>
                </a:solidFill>
                <a:latin typeface="Comic Sans MS - 24"/>
              </a:rPr>
              <a:t>th</a:t>
            </a:r>
            <a:r>
              <a:rPr lang="en-US" smtClean="0">
                <a:solidFill>
                  <a:srgbClr val="8B0000"/>
                </a:solidFill>
                <a:latin typeface="Comic Sans MS - 24"/>
              </a:rPr>
              <a:t> term?</a:t>
            </a:r>
            <a:endParaRPr lang="en-US">
              <a:solidFill>
                <a:srgbClr val="8B0000"/>
              </a:solidFill>
              <a:latin typeface="Comic Sans MS - 24"/>
            </a:endParaRPr>
          </a:p>
        </p:txBody>
      </p:sp>
      <p:grpSp>
        <p:nvGrpSpPr>
          <p:cNvPr id="23" name="Group 22"/>
          <p:cNvGrpSpPr/>
          <p:nvPr/>
        </p:nvGrpSpPr>
        <p:grpSpPr>
          <a:xfrm>
            <a:off x="7391201" y="1087623"/>
            <a:ext cx="1766472" cy="2046117"/>
            <a:chOff x="7391201" y="1087623"/>
            <a:chExt cx="1766472" cy="2046117"/>
          </a:xfrm>
        </p:grpSpPr>
        <p:sp>
          <p:nvSpPr>
            <p:cNvPr id="6" name="Freeform 5"/>
            <p:cNvSpPr/>
            <p:nvPr/>
          </p:nvSpPr>
          <p:spPr>
            <a:xfrm>
              <a:off x="8169284" y="2059190"/>
              <a:ext cx="159277" cy="169113"/>
            </a:xfrm>
            <a:custGeom>
              <a:avLst/>
              <a:gdLst/>
              <a:ahLst/>
              <a:cxnLst/>
              <a:rect l="0" t="0" r="0" b="0"/>
              <a:pathLst>
                <a:path w="159277" h="169113">
                  <a:moveTo>
                    <a:pt x="47582" y="0"/>
                  </a:moveTo>
                  <a:lnTo>
                    <a:pt x="31740" y="5281"/>
                  </a:lnTo>
                  <a:lnTo>
                    <a:pt x="25967" y="10153"/>
                  </a:lnTo>
                  <a:lnTo>
                    <a:pt x="21014" y="16716"/>
                  </a:lnTo>
                  <a:lnTo>
                    <a:pt x="16607" y="24408"/>
                  </a:lnTo>
                  <a:lnTo>
                    <a:pt x="12563" y="32852"/>
                  </a:lnTo>
                  <a:lnTo>
                    <a:pt x="8762" y="41797"/>
                  </a:lnTo>
                  <a:lnTo>
                    <a:pt x="5122" y="51076"/>
                  </a:lnTo>
                  <a:lnTo>
                    <a:pt x="2696" y="61683"/>
                  </a:lnTo>
                  <a:lnTo>
                    <a:pt x="1079" y="73176"/>
                  </a:lnTo>
                  <a:lnTo>
                    <a:pt x="0" y="85259"/>
                  </a:lnTo>
                  <a:lnTo>
                    <a:pt x="1492" y="96631"/>
                  </a:lnTo>
                  <a:lnTo>
                    <a:pt x="4697" y="107528"/>
                  </a:lnTo>
                  <a:lnTo>
                    <a:pt x="9044" y="118108"/>
                  </a:lnTo>
                  <a:lnTo>
                    <a:pt x="14153" y="128478"/>
                  </a:lnTo>
                  <a:lnTo>
                    <a:pt x="19769" y="138707"/>
                  </a:lnTo>
                  <a:lnTo>
                    <a:pt x="25725" y="148842"/>
                  </a:lnTo>
                  <a:lnTo>
                    <a:pt x="34116" y="155599"/>
                  </a:lnTo>
                  <a:lnTo>
                    <a:pt x="44131" y="160103"/>
                  </a:lnTo>
                  <a:lnTo>
                    <a:pt x="55230" y="163106"/>
                  </a:lnTo>
                  <a:lnTo>
                    <a:pt x="65944" y="164003"/>
                  </a:lnTo>
                  <a:lnTo>
                    <a:pt x="76404" y="163496"/>
                  </a:lnTo>
                  <a:lnTo>
                    <a:pt x="86692" y="162052"/>
                  </a:lnTo>
                  <a:lnTo>
                    <a:pt x="96867" y="158879"/>
                  </a:lnTo>
                  <a:lnTo>
                    <a:pt x="106966" y="154553"/>
                  </a:lnTo>
                  <a:lnTo>
                    <a:pt x="117015" y="149458"/>
                  </a:lnTo>
                  <a:lnTo>
                    <a:pt x="124819" y="142746"/>
                  </a:lnTo>
                  <a:lnTo>
                    <a:pt x="131127" y="134955"/>
                  </a:lnTo>
                  <a:lnTo>
                    <a:pt x="136438" y="126445"/>
                  </a:lnTo>
                  <a:lnTo>
                    <a:pt x="139979" y="116351"/>
                  </a:lnTo>
                  <a:lnTo>
                    <a:pt x="142339" y="105200"/>
                  </a:lnTo>
                  <a:lnTo>
                    <a:pt x="143913" y="93345"/>
                  </a:lnTo>
                  <a:lnTo>
                    <a:pt x="142752" y="83231"/>
                  </a:lnTo>
                  <a:lnTo>
                    <a:pt x="139766" y="74278"/>
                  </a:lnTo>
                  <a:lnTo>
                    <a:pt x="135566" y="66098"/>
                  </a:lnTo>
                  <a:lnTo>
                    <a:pt x="130555" y="58435"/>
                  </a:lnTo>
                  <a:lnTo>
                    <a:pt x="125003" y="51115"/>
                  </a:lnTo>
                  <a:lnTo>
                    <a:pt x="119092" y="44024"/>
                  </a:lnTo>
                  <a:lnTo>
                    <a:pt x="111835" y="38192"/>
                  </a:lnTo>
                  <a:lnTo>
                    <a:pt x="103682" y="33199"/>
                  </a:lnTo>
                  <a:lnTo>
                    <a:pt x="94930" y="28764"/>
                  </a:lnTo>
                  <a:lnTo>
                    <a:pt x="84674" y="25808"/>
                  </a:lnTo>
                  <a:lnTo>
                    <a:pt x="73415" y="23837"/>
                  </a:lnTo>
                  <a:lnTo>
                    <a:pt x="61488" y="22523"/>
                  </a:lnTo>
                  <a:lnTo>
                    <a:pt x="50221" y="23858"/>
                  </a:lnTo>
                  <a:lnTo>
                    <a:pt x="39394" y="26959"/>
                  </a:lnTo>
                  <a:lnTo>
                    <a:pt x="28859" y="31236"/>
                  </a:lnTo>
                  <a:lnTo>
                    <a:pt x="20732" y="37404"/>
                  </a:lnTo>
                  <a:lnTo>
                    <a:pt x="14207" y="44831"/>
                  </a:lnTo>
                  <a:lnTo>
                    <a:pt x="8753" y="53099"/>
                  </a:lnTo>
                  <a:lnTo>
                    <a:pt x="6222" y="63032"/>
                  </a:lnTo>
                  <a:lnTo>
                    <a:pt x="5640" y="74075"/>
                  </a:lnTo>
                  <a:lnTo>
                    <a:pt x="6357" y="85859"/>
                  </a:lnTo>
                  <a:lnTo>
                    <a:pt x="11256" y="95925"/>
                  </a:lnTo>
                  <a:lnTo>
                    <a:pt x="18944" y="104847"/>
                  </a:lnTo>
                  <a:lnTo>
                    <a:pt x="28490" y="113005"/>
                  </a:lnTo>
                  <a:lnTo>
                    <a:pt x="38170" y="119549"/>
                  </a:lnTo>
                  <a:lnTo>
                    <a:pt x="47940" y="125017"/>
                  </a:lnTo>
                  <a:lnTo>
                    <a:pt x="57768" y="129768"/>
                  </a:lnTo>
                  <a:lnTo>
                    <a:pt x="67637" y="131829"/>
                  </a:lnTo>
                  <a:lnTo>
                    <a:pt x="77532" y="132099"/>
                  </a:lnTo>
                  <a:lnTo>
                    <a:pt x="87444" y="131173"/>
                  </a:lnTo>
                  <a:lnTo>
                    <a:pt x="98474" y="129450"/>
                  </a:lnTo>
                  <a:lnTo>
                    <a:pt x="110248" y="127197"/>
                  </a:lnTo>
                  <a:lnTo>
                    <a:pt x="122519" y="124589"/>
                  </a:lnTo>
                  <a:lnTo>
                    <a:pt x="131805" y="119534"/>
                  </a:lnTo>
                  <a:lnTo>
                    <a:pt x="139101" y="112849"/>
                  </a:lnTo>
                  <a:lnTo>
                    <a:pt x="145070" y="105076"/>
                  </a:lnTo>
                  <a:lnTo>
                    <a:pt x="150155" y="95473"/>
                  </a:lnTo>
                  <a:lnTo>
                    <a:pt x="154650" y="84650"/>
                  </a:lnTo>
                  <a:lnTo>
                    <a:pt x="158752" y="73013"/>
                  </a:lnTo>
                  <a:lnTo>
                    <a:pt x="159276" y="63044"/>
                  </a:lnTo>
                  <a:lnTo>
                    <a:pt x="157415" y="54188"/>
                  </a:lnTo>
                  <a:lnTo>
                    <a:pt x="153963" y="46073"/>
                  </a:lnTo>
                  <a:lnTo>
                    <a:pt x="148347" y="39558"/>
                  </a:lnTo>
                  <a:lnTo>
                    <a:pt x="141286" y="34109"/>
                  </a:lnTo>
                  <a:lnTo>
                    <a:pt x="133263" y="29371"/>
                  </a:lnTo>
                  <a:lnTo>
                    <a:pt x="122388" y="27318"/>
                  </a:lnTo>
                  <a:lnTo>
                    <a:pt x="109611" y="27055"/>
                  </a:lnTo>
                  <a:lnTo>
                    <a:pt x="95566" y="27984"/>
                  </a:lnTo>
                  <a:lnTo>
                    <a:pt x="82888" y="29709"/>
                  </a:lnTo>
                  <a:lnTo>
                    <a:pt x="71119" y="31965"/>
                  </a:lnTo>
                  <a:lnTo>
                    <a:pt x="59957" y="34573"/>
                  </a:lnTo>
                  <a:lnTo>
                    <a:pt x="50306" y="39629"/>
                  </a:lnTo>
                  <a:lnTo>
                    <a:pt x="41661" y="46315"/>
                  </a:lnTo>
                  <a:lnTo>
                    <a:pt x="11903" y="75590"/>
                  </a:lnTo>
                  <a:lnTo>
                    <a:pt x="8322" y="85763"/>
                  </a:lnTo>
                  <a:lnTo>
                    <a:pt x="7040" y="98072"/>
                  </a:lnTo>
                  <a:lnTo>
                    <a:pt x="7290" y="111804"/>
                  </a:lnTo>
                  <a:lnTo>
                    <a:pt x="10774" y="123170"/>
                  </a:lnTo>
                  <a:lnTo>
                    <a:pt x="16411" y="132957"/>
                  </a:lnTo>
                  <a:lnTo>
                    <a:pt x="57530" y="16911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Freeform 6"/>
            <p:cNvSpPr/>
            <p:nvPr/>
          </p:nvSpPr>
          <p:spPr>
            <a:xfrm>
              <a:off x="8410637" y="2069138"/>
              <a:ext cx="117511" cy="168704"/>
            </a:xfrm>
            <a:custGeom>
              <a:avLst/>
              <a:gdLst/>
              <a:ahLst/>
              <a:cxnLst/>
              <a:rect l="0" t="0" r="0" b="0"/>
              <a:pathLst>
                <a:path w="117511" h="168704">
                  <a:moveTo>
                    <a:pt x="25081" y="0"/>
                  </a:moveTo>
                  <a:lnTo>
                    <a:pt x="14519" y="21124"/>
                  </a:lnTo>
                  <a:lnTo>
                    <a:pt x="11407" y="31767"/>
                  </a:lnTo>
                  <a:lnTo>
                    <a:pt x="9334" y="43284"/>
                  </a:lnTo>
                  <a:lnTo>
                    <a:pt x="7951" y="55384"/>
                  </a:lnTo>
                  <a:lnTo>
                    <a:pt x="5923" y="67871"/>
                  </a:lnTo>
                  <a:lnTo>
                    <a:pt x="3467" y="80617"/>
                  </a:lnTo>
                  <a:lnTo>
                    <a:pt x="723" y="93536"/>
                  </a:lnTo>
                  <a:lnTo>
                    <a:pt x="0" y="106570"/>
                  </a:lnTo>
                  <a:lnTo>
                    <a:pt x="623" y="119680"/>
                  </a:lnTo>
                  <a:lnTo>
                    <a:pt x="2144" y="132841"/>
                  </a:lnTo>
                  <a:lnTo>
                    <a:pt x="5368" y="143826"/>
                  </a:lnTo>
                  <a:lnTo>
                    <a:pt x="9728" y="153360"/>
                  </a:lnTo>
                  <a:lnTo>
                    <a:pt x="14846" y="161927"/>
                  </a:lnTo>
                  <a:lnTo>
                    <a:pt x="22679" y="166533"/>
                  </a:lnTo>
                  <a:lnTo>
                    <a:pt x="32322" y="168498"/>
                  </a:lnTo>
                  <a:lnTo>
                    <a:pt x="43172" y="168703"/>
                  </a:lnTo>
                  <a:lnTo>
                    <a:pt x="53721" y="165523"/>
                  </a:lnTo>
                  <a:lnTo>
                    <a:pt x="64070" y="160088"/>
                  </a:lnTo>
                  <a:lnTo>
                    <a:pt x="74285" y="153148"/>
                  </a:lnTo>
                  <a:lnTo>
                    <a:pt x="83306" y="144100"/>
                  </a:lnTo>
                  <a:lnTo>
                    <a:pt x="91530" y="133647"/>
                  </a:lnTo>
                  <a:lnTo>
                    <a:pt x="99224" y="122258"/>
                  </a:lnTo>
                  <a:lnTo>
                    <a:pt x="105457" y="109138"/>
                  </a:lnTo>
                  <a:lnTo>
                    <a:pt x="110719" y="94865"/>
                  </a:lnTo>
                  <a:lnTo>
                    <a:pt x="115332" y="79823"/>
                  </a:lnTo>
                  <a:lnTo>
                    <a:pt x="117302" y="65373"/>
                  </a:lnTo>
                  <a:lnTo>
                    <a:pt x="117510" y="51319"/>
                  </a:lnTo>
                  <a:lnTo>
                    <a:pt x="116544" y="37529"/>
                  </a:lnTo>
                  <a:lnTo>
                    <a:pt x="112583" y="27230"/>
                  </a:lnTo>
                  <a:lnTo>
                    <a:pt x="106627" y="19259"/>
                  </a:lnTo>
                  <a:lnTo>
                    <a:pt x="99341" y="12839"/>
                  </a:lnTo>
                  <a:lnTo>
                    <a:pt x="91167" y="10770"/>
                  </a:lnTo>
                  <a:lnTo>
                    <a:pt x="82402" y="11601"/>
                  </a:lnTo>
                  <a:lnTo>
                    <a:pt x="73242" y="14366"/>
                  </a:lnTo>
                  <a:lnTo>
                    <a:pt x="62715" y="19525"/>
                  </a:lnTo>
                  <a:lnTo>
                    <a:pt x="51275" y="26280"/>
                  </a:lnTo>
                  <a:lnTo>
                    <a:pt x="39228" y="34100"/>
                  </a:lnTo>
                  <a:lnTo>
                    <a:pt x="30091" y="42629"/>
                  </a:lnTo>
                  <a:lnTo>
                    <a:pt x="22894" y="51631"/>
                  </a:lnTo>
                  <a:lnTo>
                    <a:pt x="5185" y="7958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Freeform 7"/>
            <p:cNvSpPr/>
            <p:nvPr/>
          </p:nvSpPr>
          <p:spPr>
            <a:xfrm>
              <a:off x="8611553" y="2069138"/>
              <a:ext cx="128431" cy="173933"/>
            </a:xfrm>
            <a:custGeom>
              <a:avLst/>
              <a:gdLst/>
              <a:ahLst/>
              <a:cxnLst/>
              <a:rect l="0" t="0" r="0" b="0"/>
              <a:pathLst>
                <a:path w="128431" h="173933">
                  <a:moveTo>
                    <a:pt x="62912" y="0"/>
                  </a:moveTo>
                  <a:lnTo>
                    <a:pt x="35219" y="27692"/>
                  </a:lnTo>
                  <a:lnTo>
                    <a:pt x="28976" y="36146"/>
                  </a:lnTo>
                  <a:lnTo>
                    <a:pt x="22602" y="46204"/>
                  </a:lnTo>
                  <a:lnTo>
                    <a:pt x="16143" y="57330"/>
                  </a:lnTo>
                  <a:lnTo>
                    <a:pt x="10732" y="69168"/>
                  </a:lnTo>
                  <a:lnTo>
                    <a:pt x="6019" y="81482"/>
                  </a:lnTo>
                  <a:lnTo>
                    <a:pt x="1772" y="94113"/>
                  </a:lnTo>
                  <a:lnTo>
                    <a:pt x="46" y="105849"/>
                  </a:lnTo>
                  <a:lnTo>
                    <a:pt x="0" y="116989"/>
                  </a:lnTo>
                  <a:lnTo>
                    <a:pt x="1075" y="127731"/>
                  </a:lnTo>
                  <a:lnTo>
                    <a:pt x="4002" y="138209"/>
                  </a:lnTo>
                  <a:lnTo>
                    <a:pt x="8165" y="148510"/>
                  </a:lnTo>
                  <a:lnTo>
                    <a:pt x="13150" y="158693"/>
                  </a:lnTo>
                  <a:lnTo>
                    <a:pt x="20894" y="165482"/>
                  </a:lnTo>
                  <a:lnTo>
                    <a:pt x="30479" y="170008"/>
                  </a:lnTo>
                  <a:lnTo>
                    <a:pt x="41290" y="173025"/>
                  </a:lnTo>
                  <a:lnTo>
                    <a:pt x="51813" y="173932"/>
                  </a:lnTo>
                  <a:lnTo>
                    <a:pt x="62144" y="173430"/>
                  </a:lnTo>
                  <a:lnTo>
                    <a:pt x="72347" y="171991"/>
                  </a:lnTo>
                  <a:lnTo>
                    <a:pt x="81361" y="167715"/>
                  </a:lnTo>
                  <a:lnTo>
                    <a:pt x="89581" y="161549"/>
                  </a:lnTo>
                  <a:lnTo>
                    <a:pt x="97270" y="154123"/>
                  </a:lnTo>
                  <a:lnTo>
                    <a:pt x="104607" y="145855"/>
                  </a:lnTo>
                  <a:lnTo>
                    <a:pt x="111710" y="137028"/>
                  </a:lnTo>
                  <a:lnTo>
                    <a:pt x="118655" y="127827"/>
                  </a:lnTo>
                  <a:lnTo>
                    <a:pt x="123285" y="117272"/>
                  </a:lnTo>
                  <a:lnTo>
                    <a:pt x="126372" y="105814"/>
                  </a:lnTo>
                  <a:lnTo>
                    <a:pt x="128430" y="93754"/>
                  </a:lnTo>
                  <a:lnTo>
                    <a:pt x="127591" y="82398"/>
                  </a:lnTo>
                  <a:lnTo>
                    <a:pt x="124822" y="71512"/>
                  </a:lnTo>
                  <a:lnTo>
                    <a:pt x="120765" y="60938"/>
                  </a:lnTo>
                  <a:lnTo>
                    <a:pt x="115849" y="51679"/>
                  </a:lnTo>
                  <a:lnTo>
                    <a:pt x="110361" y="43295"/>
                  </a:lnTo>
                  <a:lnTo>
                    <a:pt x="104493" y="35495"/>
                  </a:lnTo>
                  <a:lnTo>
                    <a:pt x="96158" y="30295"/>
                  </a:lnTo>
                  <a:lnTo>
                    <a:pt x="86181" y="26829"/>
                  </a:lnTo>
                  <a:lnTo>
                    <a:pt x="75109" y="24517"/>
                  </a:lnTo>
                  <a:lnTo>
                    <a:pt x="64411" y="25187"/>
                  </a:lnTo>
                  <a:lnTo>
                    <a:pt x="53963" y="27845"/>
                  </a:lnTo>
                  <a:lnTo>
                    <a:pt x="13173" y="5968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reeform 8"/>
            <p:cNvSpPr/>
            <p:nvPr/>
          </p:nvSpPr>
          <p:spPr>
            <a:xfrm>
              <a:off x="8819661" y="2059190"/>
              <a:ext cx="136401" cy="189218"/>
            </a:xfrm>
            <a:custGeom>
              <a:avLst/>
              <a:gdLst/>
              <a:ahLst/>
              <a:cxnLst/>
              <a:rect l="0" t="0" r="0" b="0"/>
              <a:pathLst>
                <a:path w="136401" h="189218">
                  <a:moveTo>
                    <a:pt x="63707" y="0"/>
                  </a:moveTo>
                  <a:lnTo>
                    <a:pt x="47864" y="10562"/>
                  </a:lnTo>
                  <a:lnTo>
                    <a:pt x="40987" y="16989"/>
                  </a:lnTo>
                  <a:lnTo>
                    <a:pt x="34191" y="24590"/>
                  </a:lnTo>
                  <a:lnTo>
                    <a:pt x="27450" y="32973"/>
                  </a:lnTo>
                  <a:lnTo>
                    <a:pt x="21851" y="42983"/>
                  </a:lnTo>
                  <a:lnTo>
                    <a:pt x="17012" y="54077"/>
                  </a:lnTo>
                  <a:lnTo>
                    <a:pt x="12682" y="65895"/>
                  </a:lnTo>
                  <a:lnTo>
                    <a:pt x="8690" y="78195"/>
                  </a:lnTo>
                  <a:lnTo>
                    <a:pt x="4922" y="90815"/>
                  </a:lnTo>
                  <a:lnTo>
                    <a:pt x="1306" y="103651"/>
                  </a:lnTo>
                  <a:lnTo>
                    <a:pt x="0" y="116629"/>
                  </a:lnTo>
                  <a:lnTo>
                    <a:pt x="235" y="129702"/>
                  </a:lnTo>
                  <a:lnTo>
                    <a:pt x="1497" y="142839"/>
                  </a:lnTo>
                  <a:lnTo>
                    <a:pt x="4549" y="153807"/>
                  </a:lnTo>
                  <a:lnTo>
                    <a:pt x="8794" y="163330"/>
                  </a:lnTo>
                  <a:lnTo>
                    <a:pt x="13834" y="171889"/>
                  </a:lnTo>
                  <a:lnTo>
                    <a:pt x="20511" y="178701"/>
                  </a:lnTo>
                  <a:lnTo>
                    <a:pt x="28278" y="184347"/>
                  </a:lnTo>
                  <a:lnTo>
                    <a:pt x="36771" y="189217"/>
                  </a:lnTo>
                  <a:lnTo>
                    <a:pt x="46855" y="189147"/>
                  </a:lnTo>
                  <a:lnTo>
                    <a:pt x="57999" y="185785"/>
                  </a:lnTo>
                  <a:lnTo>
                    <a:pt x="69849" y="180227"/>
                  </a:lnTo>
                  <a:lnTo>
                    <a:pt x="79960" y="173206"/>
                  </a:lnTo>
                  <a:lnTo>
                    <a:pt x="88912" y="165210"/>
                  </a:lnTo>
                  <a:lnTo>
                    <a:pt x="97090" y="156563"/>
                  </a:lnTo>
                  <a:lnTo>
                    <a:pt x="104753" y="147483"/>
                  </a:lnTo>
                  <a:lnTo>
                    <a:pt x="112072" y="138113"/>
                  </a:lnTo>
                  <a:lnTo>
                    <a:pt x="119162" y="128550"/>
                  </a:lnTo>
                  <a:lnTo>
                    <a:pt x="124993" y="117754"/>
                  </a:lnTo>
                  <a:lnTo>
                    <a:pt x="129987" y="106136"/>
                  </a:lnTo>
                  <a:lnTo>
                    <a:pt x="134421" y="93969"/>
                  </a:lnTo>
                  <a:lnTo>
                    <a:pt x="136272" y="82541"/>
                  </a:lnTo>
                  <a:lnTo>
                    <a:pt x="136400" y="71607"/>
                  </a:lnTo>
                  <a:lnTo>
                    <a:pt x="135381" y="61002"/>
                  </a:lnTo>
                  <a:lnTo>
                    <a:pt x="131385" y="51721"/>
                  </a:lnTo>
                  <a:lnTo>
                    <a:pt x="125405" y="43323"/>
                  </a:lnTo>
                  <a:lnTo>
                    <a:pt x="118102" y="35514"/>
                  </a:lnTo>
                  <a:lnTo>
                    <a:pt x="109918" y="29203"/>
                  </a:lnTo>
                  <a:lnTo>
                    <a:pt x="101147" y="23890"/>
                  </a:lnTo>
                  <a:lnTo>
                    <a:pt x="91983" y="19243"/>
                  </a:lnTo>
                  <a:lnTo>
                    <a:pt x="82557" y="17250"/>
                  </a:lnTo>
                  <a:lnTo>
                    <a:pt x="72958" y="17026"/>
                  </a:lnTo>
                  <a:lnTo>
                    <a:pt x="33863" y="1989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Freeform 9"/>
            <p:cNvSpPr/>
            <p:nvPr/>
          </p:nvSpPr>
          <p:spPr>
            <a:xfrm>
              <a:off x="9002741" y="2073053"/>
              <a:ext cx="154932" cy="176023"/>
            </a:xfrm>
            <a:custGeom>
              <a:avLst/>
              <a:gdLst/>
              <a:ahLst/>
              <a:cxnLst/>
              <a:rect l="0" t="0" r="0" b="0"/>
              <a:pathLst>
                <a:path w="154932" h="176023">
                  <a:moveTo>
                    <a:pt x="59687" y="25928"/>
                  </a:moveTo>
                  <a:lnTo>
                    <a:pt x="49125" y="36490"/>
                  </a:lnTo>
                  <a:lnTo>
                    <a:pt x="43803" y="44023"/>
                  </a:lnTo>
                  <a:lnTo>
                    <a:pt x="38044" y="53466"/>
                  </a:lnTo>
                  <a:lnTo>
                    <a:pt x="31995" y="64182"/>
                  </a:lnTo>
                  <a:lnTo>
                    <a:pt x="27962" y="75748"/>
                  </a:lnTo>
                  <a:lnTo>
                    <a:pt x="25273" y="87879"/>
                  </a:lnTo>
                  <a:lnTo>
                    <a:pt x="23480" y="100388"/>
                  </a:lnTo>
                  <a:lnTo>
                    <a:pt x="24497" y="114254"/>
                  </a:lnTo>
                  <a:lnTo>
                    <a:pt x="27384" y="129024"/>
                  </a:lnTo>
                  <a:lnTo>
                    <a:pt x="31519" y="144398"/>
                  </a:lnTo>
                  <a:lnTo>
                    <a:pt x="38698" y="155752"/>
                  </a:lnTo>
                  <a:lnTo>
                    <a:pt x="47905" y="164427"/>
                  </a:lnTo>
                  <a:lnTo>
                    <a:pt x="58464" y="171316"/>
                  </a:lnTo>
                  <a:lnTo>
                    <a:pt x="69925" y="174803"/>
                  </a:lnTo>
                  <a:lnTo>
                    <a:pt x="81986" y="176022"/>
                  </a:lnTo>
                  <a:lnTo>
                    <a:pt x="94449" y="175730"/>
                  </a:lnTo>
                  <a:lnTo>
                    <a:pt x="104968" y="172219"/>
                  </a:lnTo>
                  <a:lnTo>
                    <a:pt x="114191" y="166562"/>
                  </a:lnTo>
                  <a:lnTo>
                    <a:pt x="122550" y="159475"/>
                  </a:lnTo>
                  <a:lnTo>
                    <a:pt x="130334" y="150330"/>
                  </a:lnTo>
                  <a:lnTo>
                    <a:pt x="137733" y="139811"/>
                  </a:lnTo>
                  <a:lnTo>
                    <a:pt x="144877" y="128378"/>
                  </a:lnTo>
                  <a:lnTo>
                    <a:pt x="149639" y="115229"/>
                  </a:lnTo>
                  <a:lnTo>
                    <a:pt x="152814" y="100936"/>
                  </a:lnTo>
                  <a:lnTo>
                    <a:pt x="154931" y="85881"/>
                  </a:lnTo>
                  <a:lnTo>
                    <a:pt x="154132" y="70318"/>
                  </a:lnTo>
                  <a:lnTo>
                    <a:pt x="151388" y="54416"/>
                  </a:lnTo>
                  <a:lnTo>
                    <a:pt x="147349" y="38288"/>
                  </a:lnTo>
                  <a:lnTo>
                    <a:pt x="141340" y="26431"/>
                  </a:lnTo>
                  <a:lnTo>
                    <a:pt x="134018" y="17421"/>
                  </a:lnTo>
                  <a:lnTo>
                    <a:pt x="125821" y="10309"/>
                  </a:lnTo>
                  <a:lnTo>
                    <a:pt x="115934" y="5568"/>
                  </a:lnTo>
                  <a:lnTo>
                    <a:pt x="104923" y="2407"/>
                  </a:lnTo>
                  <a:lnTo>
                    <a:pt x="93160" y="299"/>
                  </a:lnTo>
                  <a:lnTo>
                    <a:pt x="82002" y="0"/>
                  </a:lnTo>
                  <a:lnTo>
                    <a:pt x="71248" y="906"/>
                  </a:lnTo>
                  <a:lnTo>
                    <a:pt x="60762" y="2615"/>
                  </a:lnTo>
                  <a:lnTo>
                    <a:pt x="50456" y="5965"/>
                  </a:lnTo>
                  <a:lnTo>
                    <a:pt x="40269" y="10408"/>
                  </a:lnTo>
                  <a:lnTo>
                    <a:pt x="0" y="2592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Freeform 10"/>
            <p:cNvSpPr/>
            <p:nvPr/>
          </p:nvSpPr>
          <p:spPr>
            <a:xfrm>
              <a:off x="8127337" y="2292175"/>
              <a:ext cx="135149" cy="145995"/>
            </a:xfrm>
            <a:custGeom>
              <a:avLst/>
              <a:gdLst/>
              <a:ahLst/>
              <a:cxnLst/>
              <a:rect l="0" t="0" r="0" b="0"/>
              <a:pathLst>
                <a:path w="135149" h="145995">
                  <a:moveTo>
                    <a:pt x="9947" y="25657"/>
                  </a:moveTo>
                  <a:lnTo>
                    <a:pt x="4666" y="41500"/>
                  </a:lnTo>
                  <a:lnTo>
                    <a:pt x="3110" y="50588"/>
                  </a:lnTo>
                  <a:lnTo>
                    <a:pt x="2073" y="61068"/>
                  </a:lnTo>
                  <a:lnTo>
                    <a:pt x="1383" y="72476"/>
                  </a:lnTo>
                  <a:lnTo>
                    <a:pt x="3132" y="85608"/>
                  </a:lnTo>
                  <a:lnTo>
                    <a:pt x="6509" y="99889"/>
                  </a:lnTo>
                  <a:lnTo>
                    <a:pt x="10970" y="114936"/>
                  </a:lnTo>
                  <a:lnTo>
                    <a:pt x="18367" y="126073"/>
                  </a:lnTo>
                  <a:lnTo>
                    <a:pt x="27718" y="134603"/>
                  </a:lnTo>
                  <a:lnTo>
                    <a:pt x="38374" y="141395"/>
                  </a:lnTo>
                  <a:lnTo>
                    <a:pt x="48794" y="144817"/>
                  </a:lnTo>
                  <a:lnTo>
                    <a:pt x="59057" y="145994"/>
                  </a:lnTo>
                  <a:lnTo>
                    <a:pt x="69214" y="145673"/>
                  </a:lnTo>
                  <a:lnTo>
                    <a:pt x="79302" y="142143"/>
                  </a:lnTo>
                  <a:lnTo>
                    <a:pt x="89342" y="136474"/>
                  </a:lnTo>
                  <a:lnTo>
                    <a:pt x="99353" y="129378"/>
                  </a:lnTo>
                  <a:lnTo>
                    <a:pt x="108237" y="121332"/>
                  </a:lnTo>
                  <a:lnTo>
                    <a:pt x="116370" y="112652"/>
                  </a:lnTo>
                  <a:lnTo>
                    <a:pt x="124003" y="103549"/>
                  </a:lnTo>
                  <a:lnTo>
                    <a:pt x="129092" y="93060"/>
                  </a:lnTo>
                  <a:lnTo>
                    <a:pt x="132484" y="81645"/>
                  </a:lnTo>
                  <a:lnTo>
                    <a:pt x="134746" y="69614"/>
                  </a:lnTo>
                  <a:lnTo>
                    <a:pt x="135148" y="58278"/>
                  </a:lnTo>
                  <a:lnTo>
                    <a:pt x="134311" y="47405"/>
                  </a:lnTo>
                  <a:lnTo>
                    <a:pt x="132647" y="36840"/>
                  </a:lnTo>
                  <a:lnTo>
                    <a:pt x="129328" y="27586"/>
                  </a:lnTo>
                  <a:lnTo>
                    <a:pt x="124905" y="19206"/>
                  </a:lnTo>
                  <a:lnTo>
                    <a:pt x="119744" y="11409"/>
                  </a:lnTo>
                  <a:lnTo>
                    <a:pt x="111884" y="6210"/>
                  </a:lnTo>
                  <a:lnTo>
                    <a:pt x="102221" y="2745"/>
                  </a:lnTo>
                  <a:lnTo>
                    <a:pt x="91359" y="435"/>
                  </a:lnTo>
                  <a:lnTo>
                    <a:pt x="80801" y="0"/>
                  </a:lnTo>
                  <a:lnTo>
                    <a:pt x="70447" y="815"/>
                  </a:lnTo>
                  <a:lnTo>
                    <a:pt x="60228" y="2464"/>
                  </a:lnTo>
                  <a:lnTo>
                    <a:pt x="51205" y="5774"/>
                  </a:lnTo>
                  <a:lnTo>
                    <a:pt x="42979" y="10191"/>
                  </a:lnTo>
                  <a:lnTo>
                    <a:pt x="0" y="3560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Freeform 11"/>
            <p:cNvSpPr/>
            <p:nvPr/>
          </p:nvSpPr>
          <p:spPr>
            <a:xfrm>
              <a:off x="8167127" y="2516788"/>
              <a:ext cx="106248" cy="158393"/>
            </a:xfrm>
            <a:custGeom>
              <a:avLst/>
              <a:gdLst/>
              <a:ahLst/>
              <a:cxnLst/>
              <a:rect l="0" t="0" r="0" b="0"/>
              <a:pathLst>
                <a:path w="106248" h="158393">
                  <a:moveTo>
                    <a:pt x="19896" y="0"/>
                  </a:moveTo>
                  <a:lnTo>
                    <a:pt x="6050" y="41538"/>
                  </a:lnTo>
                  <a:lnTo>
                    <a:pt x="4033" y="52009"/>
                  </a:lnTo>
                  <a:lnTo>
                    <a:pt x="2689" y="63411"/>
                  </a:lnTo>
                  <a:lnTo>
                    <a:pt x="1793" y="75433"/>
                  </a:lnTo>
                  <a:lnTo>
                    <a:pt x="2301" y="88975"/>
                  </a:lnTo>
                  <a:lnTo>
                    <a:pt x="3744" y="103529"/>
                  </a:lnTo>
                  <a:lnTo>
                    <a:pt x="5812" y="118758"/>
                  </a:lnTo>
                  <a:lnTo>
                    <a:pt x="9402" y="131122"/>
                  </a:lnTo>
                  <a:lnTo>
                    <a:pt x="14006" y="141574"/>
                  </a:lnTo>
                  <a:lnTo>
                    <a:pt x="19285" y="150754"/>
                  </a:lnTo>
                  <a:lnTo>
                    <a:pt x="27226" y="155768"/>
                  </a:lnTo>
                  <a:lnTo>
                    <a:pt x="36941" y="158006"/>
                  </a:lnTo>
                  <a:lnTo>
                    <a:pt x="47839" y="158392"/>
                  </a:lnTo>
                  <a:lnTo>
                    <a:pt x="58420" y="156439"/>
                  </a:lnTo>
                  <a:lnTo>
                    <a:pt x="68791" y="152926"/>
                  </a:lnTo>
                  <a:lnTo>
                    <a:pt x="79020" y="148374"/>
                  </a:lnTo>
                  <a:lnTo>
                    <a:pt x="86945" y="142023"/>
                  </a:lnTo>
                  <a:lnTo>
                    <a:pt x="93333" y="134473"/>
                  </a:lnTo>
                  <a:lnTo>
                    <a:pt x="98698" y="126124"/>
                  </a:lnTo>
                  <a:lnTo>
                    <a:pt x="102274" y="116137"/>
                  </a:lnTo>
                  <a:lnTo>
                    <a:pt x="104658" y="105057"/>
                  </a:lnTo>
                  <a:lnTo>
                    <a:pt x="106247" y="93250"/>
                  </a:lnTo>
                  <a:lnTo>
                    <a:pt x="106202" y="79851"/>
                  </a:lnTo>
                  <a:lnTo>
                    <a:pt x="105066" y="65393"/>
                  </a:lnTo>
                  <a:lnTo>
                    <a:pt x="103204" y="50227"/>
                  </a:lnTo>
                  <a:lnTo>
                    <a:pt x="98646" y="39011"/>
                  </a:lnTo>
                  <a:lnTo>
                    <a:pt x="92292" y="30429"/>
                  </a:lnTo>
                  <a:lnTo>
                    <a:pt x="84739" y="23602"/>
                  </a:lnTo>
                  <a:lnTo>
                    <a:pt x="75283" y="20156"/>
                  </a:lnTo>
                  <a:lnTo>
                    <a:pt x="64558" y="18964"/>
                  </a:lnTo>
                  <a:lnTo>
                    <a:pt x="52987" y="19274"/>
                  </a:lnTo>
                  <a:lnTo>
                    <a:pt x="43062" y="21692"/>
                  </a:lnTo>
                  <a:lnTo>
                    <a:pt x="34235" y="25514"/>
                  </a:lnTo>
                  <a:lnTo>
                    <a:pt x="0" y="5968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Freeform 12"/>
            <p:cNvSpPr/>
            <p:nvPr/>
          </p:nvSpPr>
          <p:spPr>
            <a:xfrm>
              <a:off x="8157180" y="2763339"/>
              <a:ext cx="144597" cy="132090"/>
            </a:xfrm>
            <a:custGeom>
              <a:avLst/>
              <a:gdLst/>
              <a:ahLst/>
              <a:cxnLst/>
              <a:rect l="0" t="0" r="0" b="0"/>
              <a:pathLst>
                <a:path w="144597" h="132090">
                  <a:moveTo>
                    <a:pt x="0" y="12091"/>
                  </a:moveTo>
                  <a:lnTo>
                    <a:pt x="0" y="76040"/>
                  </a:lnTo>
                  <a:lnTo>
                    <a:pt x="3316" y="86778"/>
                  </a:lnTo>
                  <a:lnTo>
                    <a:pt x="8842" y="96147"/>
                  </a:lnTo>
                  <a:lnTo>
                    <a:pt x="15842" y="104604"/>
                  </a:lnTo>
                  <a:lnTo>
                    <a:pt x="23826" y="112452"/>
                  </a:lnTo>
                  <a:lnTo>
                    <a:pt x="32463" y="119895"/>
                  </a:lnTo>
                  <a:lnTo>
                    <a:pt x="41538" y="127067"/>
                  </a:lnTo>
                  <a:lnTo>
                    <a:pt x="52008" y="130744"/>
                  </a:lnTo>
                  <a:lnTo>
                    <a:pt x="63410" y="132089"/>
                  </a:lnTo>
                  <a:lnTo>
                    <a:pt x="75432" y="131881"/>
                  </a:lnTo>
                  <a:lnTo>
                    <a:pt x="86764" y="128426"/>
                  </a:lnTo>
                  <a:lnTo>
                    <a:pt x="97633" y="122807"/>
                  </a:lnTo>
                  <a:lnTo>
                    <a:pt x="108196" y="115745"/>
                  </a:lnTo>
                  <a:lnTo>
                    <a:pt x="117448" y="107721"/>
                  </a:lnTo>
                  <a:lnTo>
                    <a:pt x="125827" y="99056"/>
                  </a:lnTo>
                  <a:lnTo>
                    <a:pt x="133624" y="89964"/>
                  </a:lnTo>
                  <a:lnTo>
                    <a:pt x="138821" y="79481"/>
                  </a:lnTo>
                  <a:lnTo>
                    <a:pt x="142286" y="68071"/>
                  </a:lnTo>
                  <a:lnTo>
                    <a:pt x="144596" y="56043"/>
                  </a:lnTo>
                  <a:lnTo>
                    <a:pt x="143925" y="44708"/>
                  </a:lnTo>
                  <a:lnTo>
                    <a:pt x="141268" y="33836"/>
                  </a:lnTo>
                  <a:lnTo>
                    <a:pt x="137285" y="23272"/>
                  </a:lnTo>
                  <a:lnTo>
                    <a:pt x="130209" y="15124"/>
                  </a:lnTo>
                  <a:lnTo>
                    <a:pt x="121071" y="8587"/>
                  </a:lnTo>
                  <a:lnTo>
                    <a:pt x="110557" y="3123"/>
                  </a:lnTo>
                  <a:lnTo>
                    <a:pt x="98021" y="586"/>
                  </a:lnTo>
                  <a:lnTo>
                    <a:pt x="84137" y="0"/>
                  </a:lnTo>
                  <a:lnTo>
                    <a:pt x="69355" y="714"/>
                  </a:lnTo>
                  <a:lnTo>
                    <a:pt x="57290" y="3402"/>
                  </a:lnTo>
                  <a:lnTo>
                    <a:pt x="47036" y="7404"/>
                  </a:lnTo>
                  <a:lnTo>
                    <a:pt x="19896" y="2203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 13"/>
            <p:cNvSpPr/>
            <p:nvPr/>
          </p:nvSpPr>
          <p:spPr>
            <a:xfrm>
              <a:off x="8160675" y="2974386"/>
              <a:ext cx="93706" cy="159354"/>
            </a:xfrm>
            <a:custGeom>
              <a:avLst/>
              <a:gdLst/>
              <a:ahLst/>
              <a:cxnLst/>
              <a:rect l="0" t="0" r="0" b="0"/>
              <a:pathLst>
                <a:path w="93706" h="159354">
                  <a:moveTo>
                    <a:pt x="36296" y="0"/>
                  </a:moveTo>
                  <a:lnTo>
                    <a:pt x="25734" y="10562"/>
                  </a:lnTo>
                  <a:lnTo>
                    <a:pt x="20412" y="16989"/>
                  </a:lnTo>
                  <a:lnTo>
                    <a:pt x="14654" y="24589"/>
                  </a:lnTo>
                  <a:lnTo>
                    <a:pt x="8604" y="32973"/>
                  </a:lnTo>
                  <a:lnTo>
                    <a:pt x="4571" y="42982"/>
                  </a:lnTo>
                  <a:lnTo>
                    <a:pt x="1882" y="54077"/>
                  </a:lnTo>
                  <a:lnTo>
                    <a:pt x="90" y="65895"/>
                  </a:lnTo>
                  <a:lnTo>
                    <a:pt x="0" y="77089"/>
                  </a:lnTo>
                  <a:lnTo>
                    <a:pt x="1046" y="87868"/>
                  </a:lnTo>
                  <a:lnTo>
                    <a:pt x="2848" y="98370"/>
                  </a:lnTo>
                  <a:lnTo>
                    <a:pt x="5155" y="108687"/>
                  </a:lnTo>
                  <a:lnTo>
                    <a:pt x="7798" y="118881"/>
                  </a:lnTo>
                  <a:lnTo>
                    <a:pt x="10665" y="128993"/>
                  </a:lnTo>
                  <a:lnTo>
                    <a:pt x="15893" y="137945"/>
                  </a:lnTo>
                  <a:lnTo>
                    <a:pt x="22694" y="146123"/>
                  </a:lnTo>
                  <a:lnTo>
                    <a:pt x="30544" y="153786"/>
                  </a:lnTo>
                  <a:lnTo>
                    <a:pt x="39093" y="157790"/>
                  </a:lnTo>
                  <a:lnTo>
                    <a:pt x="48109" y="159353"/>
                  </a:lnTo>
                  <a:lnTo>
                    <a:pt x="57435" y="159290"/>
                  </a:lnTo>
                  <a:lnTo>
                    <a:pt x="64757" y="155933"/>
                  </a:lnTo>
                  <a:lnTo>
                    <a:pt x="70745" y="150378"/>
                  </a:lnTo>
                  <a:lnTo>
                    <a:pt x="75842" y="143359"/>
                  </a:lnTo>
                  <a:lnTo>
                    <a:pt x="80345" y="134258"/>
                  </a:lnTo>
                  <a:lnTo>
                    <a:pt x="84452" y="123770"/>
                  </a:lnTo>
                  <a:lnTo>
                    <a:pt x="88295" y="112357"/>
                  </a:lnTo>
                  <a:lnTo>
                    <a:pt x="90858" y="100326"/>
                  </a:lnTo>
                  <a:lnTo>
                    <a:pt x="92566" y="87885"/>
                  </a:lnTo>
                  <a:lnTo>
                    <a:pt x="93705" y="75170"/>
                  </a:lnTo>
                  <a:lnTo>
                    <a:pt x="93359" y="63377"/>
                  </a:lnTo>
                  <a:lnTo>
                    <a:pt x="92022" y="52199"/>
                  </a:lnTo>
                  <a:lnTo>
                    <a:pt x="90026" y="41431"/>
                  </a:lnTo>
                  <a:lnTo>
                    <a:pt x="85380" y="32042"/>
                  </a:lnTo>
                  <a:lnTo>
                    <a:pt x="78967" y="23572"/>
                  </a:lnTo>
                  <a:lnTo>
                    <a:pt x="71375" y="15715"/>
                  </a:lnTo>
                  <a:lnTo>
                    <a:pt x="62998" y="11582"/>
                  </a:lnTo>
                  <a:lnTo>
                    <a:pt x="54097" y="9932"/>
                  </a:lnTo>
                  <a:lnTo>
                    <a:pt x="44847" y="9937"/>
                  </a:lnTo>
                  <a:lnTo>
                    <a:pt x="36470" y="12151"/>
                  </a:lnTo>
                  <a:lnTo>
                    <a:pt x="28675" y="15838"/>
                  </a:lnTo>
                  <a:lnTo>
                    <a:pt x="6452" y="3979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 14"/>
            <p:cNvSpPr/>
            <p:nvPr/>
          </p:nvSpPr>
          <p:spPr>
            <a:xfrm>
              <a:off x="8184241" y="1821152"/>
              <a:ext cx="108136" cy="121473"/>
            </a:xfrm>
            <a:custGeom>
              <a:avLst/>
              <a:gdLst/>
              <a:ahLst/>
              <a:cxnLst/>
              <a:rect l="0" t="0" r="0" b="0"/>
              <a:pathLst>
                <a:path w="108136" h="121473">
                  <a:moveTo>
                    <a:pt x="22678" y="29135"/>
                  </a:moveTo>
                  <a:lnTo>
                    <a:pt x="12116" y="44978"/>
                  </a:lnTo>
                  <a:lnTo>
                    <a:pt x="7899" y="54066"/>
                  </a:lnTo>
                  <a:lnTo>
                    <a:pt x="3983" y="64546"/>
                  </a:lnTo>
                  <a:lnTo>
                    <a:pt x="267" y="75953"/>
                  </a:lnTo>
                  <a:lnTo>
                    <a:pt x="0" y="85769"/>
                  </a:lnTo>
                  <a:lnTo>
                    <a:pt x="2033" y="94524"/>
                  </a:lnTo>
                  <a:lnTo>
                    <a:pt x="5599" y="102571"/>
                  </a:lnTo>
                  <a:lnTo>
                    <a:pt x="11292" y="109041"/>
                  </a:lnTo>
                  <a:lnTo>
                    <a:pt x="18403" y="114459"/>
                  </a:lnTo>
                  <a:lnTo>
                    <a:pt x="26460" y="119177"/>
                  </a:lnTo>
                  <a:lnTo>
                    <a:pt x="35147" y="121217"/>
                  </a:lnTo>
                  <a:lnTo>
                    <a:pt x="44254" y="121472"/>
                  </a:lnTo>
                  <a:lnTo>
                    <a:pt x="53642" y="120536"/>
                  </a:lnTo>
                  <a:lnTo>
                    <a:pt x="62110" y="117702"/>
                  </a:lnTo>
                  <a:lnTo>
                    <a:pt x="69967" y="113601"/>
                  </a:lnTo>
                  <a:lnTo>
                    <a:pt x="77415" y="108657"/>
                  </a:lnTo>
                  <a:lnTo>
                    <a:pt x="84592" y="100940"/>
                  </a:lnTo>
                  <a:lnTo>
                    <a:pt x="91586" y="91374"/>
                  </a:lnTo>
                  <a:lnTo>
                    <a:pt x="98460" y="80575"/>
                  </a:lnTo>
                  <a:lnTo>
                    <a:pt x="103043" y="67850"/>
                  </a:lnTo>
                  <a:lnTo>
                    <a:pt x="106097" y="53839"/>
                  </a:lnTo>
                  <a:lnTo>
                    <a:pt x="108135" y="38973"/>
                  </a:lnTo>
                  <a:lnTo>
                    <a:pt x="106176" y="26851"/>
                  </a:lnTo>
                  <a:lnTo>
                    <a:pt x="101555" y="16559"/>
                  </a:lnTo>
                  <a:lnTo>
                    <a:pt x="95159" y="7487"/>
                  </a:lnTo>
                  <a:lnTo>
                    <a:pt x="86472" y="2545"/>
                  </a:lnTo>
                  <a:lnTo>
                    <a:pt x="76261" y="355"/>
                  </a:lnTo>
                  <a:lnTo>
                    <a:pt x="65032" y="0"/>
                  </a:lnTo>
                  <a:lnTo>
                    <a:pt x="55335" y="1975"/>
                  </a:lnTo>
                  <a:lnTo>
                    <a:pt x="46660" y="5502"/>
                  </a:lnTo>
                  <a:lnTo>
                    <a:pt x="38666" y="10063"/>
                  </a:lnTo>
                  <a:lnTo>
                    <a:pt x="32231" y="16420"/>
                  </a:lnTo>
                  <a:lnTo>
                    <a:pt x="26836" y="23974"/>
                  </a:lnTo>
                  <a:lnTo>
                    <a:pt x="12730" y="7887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 15"/>
            <p:cNvSpPr/>
            <p:nvPr/>
          </p:nvSpPr>
          <p:spPr>
            <a:xfrm>
              <a:off x="8177076" y="1579616"/>
              <a:ext cx="155011" cy="160915"/>
            </a:xfrm>
            <a:custGeom>
              <a:avLst/>
              <a:gdLst/>
              <a:ahLst/>
              <a:cxnLst/>
              <a:rect l="0" t="0" r="0" b="0"/>
              <a:pathLst>
                <a:path w="155011" h="160915">
                  <a:moveTo>
                    <a:pt x="39790" y="41872"/>
                  </a:moveTo>
                  <a:lnTo>
                    <a:pt x="34509" y="57715"/>
                  </a:lnTo>
                  <a:lnTo>
                    <a:pt x="32953" y="66803"/>
                  </a:lnTo>
                  <a:lnTo>
                    <a:pt x="31916" y="77283"/>
                  </a:lnTo>
                  <a:lnTo>
                    <a:pt x="31225" y="88690"/>
                  </a:lnTo>
                  <a:lnTo>
                    <a:pt x="32975" y="100717"/>
                  </a:lnTo>
                  <a:lnTo>
                    <a:pt x="36352" y="113156"/>
                  </a:lnTo>
                  <a:lnTo>
                    <a:pt x="40814" y="125870"/>
                  </a:lnTo>
                  <a:lnTo>
                    <a:pt x="46000" y="136556"/>
                  </a:lnTo>
                  <a:lnTo>
                    <a:pt x="51667" y="145891"/>
                  </a:lnTo>
                  <a:lnTo>
                    <a:pt x="57656" y="154325"/>
                  </a:lnTo>
                  <a:lnTo>
                    <a:pt x="66070" y="158843"/>
                  </a:lnTo>
                  <a:lnTo>
                    <a:pt x="76100" y="160749"/>
                  </a:lnTo>
                  <a:lnTo>
                    <a:pt x="87208" y="160914"/>
                  </a:lnTo>
                  <a:lnTo>
                    <a:pt x="97930" y="158814"/>
                  </a:lnTo>
                  <a:lnTo>
                    <a:pt x="108393" y="155203"/>
                  </a:lnTo>
                  <a:lnTo>
                    <a:pt x="118685" y="150585"/>
                  </a:lnTo>
                  <a:lnTo>
                    <a:pt x="127757" y="144191"/>
                  </a:lnTo>
                  <a:lnTo>
                    <a:pt x="136015" y="136612"/>
                  </a:lnTo>
                  <a:lnTo>
                    <a:pt x="143731" y="128243"/>
                  </a:lnTo>
                  <a:lnTo>
                    <a:pt x="148876" y="118243"/>
                  </a:lnTo>
                  <a:lnTo>
                    <a:pt x="152305" y="107155"/>
                  </a:lnTo>
                  <a:lnTo>
                    <a:pt x="154592" y="95342"/>
                  </a:lnTo>
                  <a:lnTo>
                    <a:pt x="155010" y="83045"/>
                  </a:lnTo>
                  <a:lnTo>
                    <a:pt x="154184" y="70426"/>
                  </a:lnTo>
                  <a:lnTo>
                    <a:pt x="152528" y="57592"/>
                  </a:lnTo>
                  <a:lnTo>
                    <a:pt x="149214" y="45720"/>
                  </a:lnTo>
                  <a:lnTo>
                    <a:pt x="144793" y="34489"/>
                  </a:lnTo>
                  <a:lnTo>
                    <a:pt x="139635" y="23687"/>
                  </a:lnTo>
                  <a:lnTo>
                    <a:pt x="131776" y="15379"/>
                  </a:lnTo>
                  <a:lnTo>
                    <a:pt x="122115" y="8736"/>
                  </a:lnTo>
                  <a:lnTo>
                    <a:pt x="111253" y="3202"/>
                  </a:lnTo>
                  <a:lnTo>
                    <a:pt x="99591" y="617"/>
                  </a:lnTo>
                  <a:lnTo>
                    <a:pt x="87395" y="0"/>
                  </a:lnTo>
                  <a:lnTo>
                    <a:pt x="74842" y="693"/>
                  </a:lnTo>
                  <a:lnTo>
                    <a:pt x="63159" y="3366"/>
                  </a:lnTo>
                  <a:lnTo>
                    <a:pt x="52054" y="7359"/>
                  </a:lnTo>
                  <a:lnTo>
                    <a:pt x="41334" y="12231"/>
                  </a:lnTo>
                  <a:lnTo>
                    <a:pt x="31977" y="18796"/>
                  </a:lnTo>
                  <a:lnTo>
                    <a:pt x="23528" y="26488"/>
                  </a:lnTo>
                  <a:lnTo>
                    <a:pt x="0" y="7171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 16"/>
            <p:cNvSpPr/>
            <p:nvPr/>
          </p:nvSpPr>
          <p:spPr>
            <a:xfrm>
              <a:off x="8196971" y="1338458"/>
              <a:ext cx="125139" cy="135360"/>
            </a:xfrm>
            <a:custGeom>
              <a:avLst/>
              <a:gdLst/>
              <a:ahLst/>
              <a:cxnLst/>
              <a:rect l="0" t="0" r="0" b="0"/>
              <a:pathLst>
                <a:path w="125139" h="135360">
                  <a:moveTo>
                    <a:pt x="59687" y="4492"/>
                  </a:moveTo>
                  <a:lnTo>
                    <a:pt x="49124" y="15054"/>
                  </a:lnTo>
                  <a:lnTo>
                    <a:pt x="43802" y="21481"/>
                  </a:lnTo>
                  <a:lnTo>
                    <a:pt x="38044" y="29082"/>
                  </a:lnTo>
                  <a:lnTo>
                    <a:pt x="31994" y="37465"/>
                  </a:lnTo>
                  <a:lnTo>
                    <a:pt x="26856" y="47475"/>
                  </a:lnTo>
                  <a:lnTo>
                    <a:pt x="22325" y="58569"/>
                  </a:lnTo>
                  <a:lnTo>
                    <a:pt x="18199" y="70387"/>
                  </a:lnTo>
                  <a:lnTo>
                    <a:pt x="16554" y="82686"/>
                  </a:lnTo>
                  <a:lnTo>
                    <a:pt x="16563" y="95307"/>
                  </a:lnTo>
                  <a:lnTo>
                    <a:pt x="17674" y="108143"/>
                  </a:lnTo>
                  <a:lnTo>
                    <a:pt x="21730" y="117805"/>
                  </a:lnTo>
                  <a:lnTo>
                    <a:pt x="27751" y="125351"/>
                  </a:lnTo>
                  <a:lnTo>
                    <a:pt x="35080" y="131488"/>
                  </a:lnTo>
                  <a:lnTo>
                    <a:pt x="44387" y="134473"/>
                  </a:lnTo>
                  <a:lnTo>
                    <a:pt x="55013" y="135359"/>
                  </a:lnTo>
                  <a:lnTo>
                    <a:pt x="66519" y="134843"/>
                  </a:lnTo>
                  <a:lnTo>
                    <a:pt x="76399" y="132289"/>
                  </a:lnTo>
                  <a:lnTo>
                    <a:pt x="85198" y="128376"/>
                  </a:lnTo>
                  <a:lnTo>
                    <a:pt x="93274" y="123557"/>
                  </a:lnTo>
                  <a:lnTo>
                    <a:pt x="100869" y="117028"/>
                  </a:lnTo>
                  <a:lnTo>
                    <a:pt x="108142" y="109359"/>
                  </a:lnTo>
                  <a:lnTo>
                    <a:pt x="115202" y="100931"/>
                  </a:lnTo>
                  <a:lnTo>
                    <a:pt x="119908" y="90891"/>
                  </a:lnTo>
                  <a:lnTo>
                    <a:pt x="123045" y="79776"/>
                  </a:lnTo>
                  <a:lnTo>
                    <a:pt x="125138" y="67945"/>
                  </a:lnTo>
                  <a:lnTo>
                    <a:pt x="124321" y="55637"/>
                  </a:lnTo>
                  <a:lnTo>
                    <a:pt x="121566" y="43010"/>
                  </a:lnTo>
                  <a:lnTo>
                    <a:pt x="117519" y="30170"/>
                  </a:lnTo>
                  <a:lnTo>
                    <a:pt x="111505" y="20506"/>
                  </a:lnTo>
                  <a:lnTo>
                    <a:pt x="104181" y="12957"/>
                  </a:lnTo>
                  <a:lnTo>
                    <a:pt x="95981" y="6819"/>
                  </a:lnTo>
                  <a:lnTo>
                    <a:pt x="83883" y="2728"/>
                  </a:lnTo>
                  <a:lnTo>
                    <a:pt x="69186" y="0"/>
                  </a:lnTo>
                  <a:lnTo>
                    <a:pt x="0" y="449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 17"/>
            <p:cNvSpPr/>
            <p:nvPr/>
          </p:nvSpPr>
          <p:spPr>
            <a:xfrm>
              <a:off x="8147232" y="1087623"/>
              <a:ext cx="152336" cy="174506"/>
            </a:xfrm>
            <a:custGeom>
              <a:avLst/>
              <a:gdLst/>
              <a:ahLst/>
              <a:cxnLst/>
              <a:rect l="0" t="0" r="0" b="0"/>
              <a:pathLst>
                <a:path w="152336" h="174506">
                  <a:moveTo>
                    <a:pt x="79582" y="36476"/>
                  </a:moveTo>
                  <a:lnTo>
                    <a:pt x="63740" y="47038"/>
                  </a:lnTo>
                  <a:lnTo>
                    <a:pt x="56862" y="54570"/>
                  </a:lnTo>
                  <a:lnTo>
                    <a:pt x="50067" y="64013"/>
                  </a:lnTo>
                  <a:lnTo>
                    <a:pt x="43326" y="74729"/>
                  </a:lnTo>
                  <a:lnTo>
                    <a:pt x="39937" y="85190"/>
                  </a:lnTo>
                  <a:lnTo>
                    <a:pt x="38783" y="95479"/>
                  </a:lnTo>
                  <a:lnTo>
                    <a:pt x="39119" y="105655"/>
                  </a:lnTo>
                  <a:lnTo>
                    <a:pt x="40448" y="115754"/>
                  </a:lnTo>
                  <a:lnTo>
                    <a:pt x="42440" y="125803"/>
                  </a:lnTo>
                  <a:lnTo>
                    <a:pt x="44873" y="135819"/>
                  </a:lnTo>
                  <a:lnTo>
                    <a:pt x="49811" y="145811"/>
                  </a:lnTo>
                  <a:lnTo>
                    <a:pt x="56419" y="155789"/>
                  </a:lnTo>
                  <a:lnTo>
                    <a:pt x="64140" y="165757"/>
                  </a:lnTo>
                  <a:lnTo>
                    <a:pt x="72604" y="171297"/>
                  </a:lnTo>
                  <a:lnTo>
                    <a:pt x="81561" y="173885"/>
                  </a:lnTo>
                  <a:lnTo>
                    <a:pt x="90849" y="174505"/>
                  </a:lnTo>
                  <a:lnTo>
                    <a:pt x="99252" y="172707"/>
                  </a:lnTo>
                  <a:lnTo>
                    <a:pt x="107064" y="169299"/>
                  </a:lnTo>
                  <a:lnTo>
                    <a:pt x="114483" y="164815"/>
                  </a:lnTo>
                  <a:lnTo>
                    <a:pt x="121640" y="158511"/>
                  </a:lnTo>
                  <a:lnTo>
                    <a:pt x="128622" y="150992"/>
                  </a:lnTo>
                  <a:lnTo>
                    <a:pt x="135487" y="142663"/>
                  </a:lnTo>
                  <a:lnTo>
                    <a:pt x="141169" y="131584"/>
                  </a:lnTo>
                  <a:lnTo>
                    <a:pt x="146062" y="118671"/>
                  </a:lnTo>
                  <a:lnTo>
                    <a:pt x="150429" y="104537"/>
                  </a:lnTo>
                  <a:lnTo>
                    <a:pt x="152235" y="90692"/>
                  </a:lnTo>
                  <a:lnTo>
                    <a:pt x="152335" y="77041"/>
                  </a:lnTo>
                  <a:lnTo>
                    <a:pt x="151295" y="63519"/>
                  </a:lnTo>
                  <a:lnTo>
                    <a:pt x="149498" y="51189"/>
                  </a:lnTo>
                  <a:lnTo>
                    <a:pt x="147193" y="39653"/>
                  </a:lnTo>
                  <a:lnTo>
                    <a:pt x="144552" y="28646"/>
                  </a:lnTo>
                  <a:lnTo>
                    <a:pt x="139475" y="20203"/>
                  </a:lnTo>
                  <a:lnTo>
                    <a:pt x="132774" y="13469"/>
                  </a:lnTo>
                  <a:lnTo>
                    <a:pt x="124991" y="7874"/>
                  </a:lnTo>
                  <a:lnTo>
                    <a:pt x="115381" y="4144"/>
                  </a:lnTo>
                  <a:lnTo>
                    <a:pt x="104553" y="1658"/>
                  </a:lnTo>
                  <a:lnTo>
                    <a:pt x="92913" y="0"/>
                  </a:lnTo>
                  <a:lnTo>
                    <a:pt x="80733" y="1105"/>
                  </a:lnTo>
                  <a:lnTo>
                    <a:pt x="68191" y="4053"/>
                  </a:lnTo>
                  <a:lnTo>
                    <a:pt x="55409" y="8229"/>
                  </a:lnTo>
                  <a:lnTo>
                    <a:pt x="43571" y="13223"/>
                  </a:lnTo>
                  <a:lnTo>
                    <a:pt x="32364" y="18763"/>
                  </a:lnTo>
                  <a:lnTo>
                    <a:pt x="0" y="4642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 18"/>
            <p:cNvSpPr/>
            <p:nvPr/>
          </p:nvSpPr>
          <p:spPr>
            <a:xfrm>
              <a:off x="7998015" y="2059190"/>
              <a:ext cx="68937" cy="144725"/>
            </a:xfrm>
            <a:custGeom>
              <a:avLst/>
              <a:gdLst/>
              <a:ahLst/>
              <a:cxnLst/>
              <a:rect l="0" t="0" r="0" b="0"/>
              <a:pathLst>
                <a:path w="68937" h="144725">
                  <a:moveTo>
                    <a:pt x="29843" y="0"/>
                  </a:moveTo>
                  <a:lnTo>
                    <a:pt x="24562" y="15843"/>
                  </a:lnTo>
                  <a:lnTo>
                    <a:pt x="23007" y="24931"/>
                  </a:lnTo>
                  <a:lnTo>
                    <a:pt x="21969" y="35411"/>
                  </a:lnTo>
                  <a:lnTo>
                    <a:pt x="21279" y="46819"/>
                  </a:lnTo>
                  <a:lnTo>
                    <a:pt x="21923" y="57740"/>
                  </a:lnTo>
                  <a:lnTo>
                    <a:pt x="23458" y="68337"/>
                  </a:lnTo>
                  <a:lnTo>
                    <a:pt x="25586" y="78717"/>
                  </a:lnTo>
                  <a:lnTo>
                    <a:pt x="30899" y="102041"/>
                  </a:lnTo>
                  <a:lnTo>
                    <a:pt x="33863" y="114450"/>
                  </a:lnTo>
                  <a:lnTo>
                    <a:pt x="38050" y="124934"/>
                  </a:lnTo>
                  <a:lnTo>
                    <a:pt x="43052" y="134134"/>
                  </a:lnTo>
                  <a:lnTo>
                    <a:pt x="48597" y="142477"/>
                  </a:lnTo>
                  <a:lnTo>
                    <a:pt x="53399" y="144724"/>
                  </a:lnTo>
                  <a:lnTo>
                    <a:pt x="57706" y="142905"/>
                  </a:lnTo>
                  <a:lnTo>
                    <a:pt x="61682" y="138377"/>
                  </a:lnTo>
                  <a:lnTo>
                    <a:pt x="64333" y="130937"/>
                  </a:lnTo>
                  <a:lnTo>
                    <a:pt x="66100" y="121556"/>
                  </a:lnTo>
                  <a:lnTo>
                    <a:pt x="67278" y="110881"/>
                  </a:lnTo>
                  <a:lnTo>
                    <a:pt x="68063" y="99343"/>
                  </a:lnTo>
                  <a:lnTo>
                    <a:pt x="68587" y="87229"/>
                  </a:lnTo>
                  <a:lnTo>
                    <a:pt x="68936" y="74733"/>
                  </a:lnTo>
                  <a:lnTo>
                    <a:pt x="68064" y="61980"/>
                  </a:lnTo>
                  <a:lnTo>
                    <a:pt x="66377" y="49057"/>
                  </a:lnTo>
                  <a:lnTo>
                    <a:pt x="64147" y="36021"/>
                  </a:lnTo>
                  <a:lnTo>
                    <a:pt x="60450" y="25119"/>
                  </a:lnTo>
                  <a:lnTo>
                    <a:pt x="55774" y="15641"/>
                  </a:lnTo>
                  <a:lnTo>
                    <a:pt x="50447" y="7111"/>
                  </a:lnTo>
                  <a:lnTo>
                    <a:pt x="43579" y="3636"/>
                  </a:lnTo>
                  <a:lnTo>
                    <a:pt x="35685" y="3529"/>
                  </a:lnTo>
                  <a:lnTo>
                    <a:pt x="27106" y="5669"/>
                  </a:lnTo>
                  <a:lnTo>
                    <a:pt x="20281" y="11516"/>
                  </a:lnTo>
                  <a:lnTo>
                    <a:pt x="14626" y="19836"/>
                  </a:lnTo>
                  <a:lnTo>
                    <a:pt x="0" y="7958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 19"/>
            <p:cNvSpPr/>
            <p:nvPr/>
          </p:nvSpPr>
          <p:spPr>
            <a:xfrm>
              <a:off x="7799060" y="2055652"/>
              <a:ext cx="136493" cy="158345"/>
            </a:xfrm>
            <a:custGeom>
              <a:avLst/>
              <a:gdLst/>
              <a:ahLst/>
              <a:cxnLst/>
              <a:rect l="0" t="0" r="0" b="0"/>
              <a:pathLst>
                <a:path w="136493" h="158345">
                  <a:moveTo>
                    <a:pt x="39790" y="83120"/>
                  </a:moveTo>
                  <a:lnTo>
                    <a:pt x="34509" y="98963"/>
                  </a:lnTo>
                  <a:lnTo>
                    <a:pt x="35165" y="106946"/>
                  </a:lnTo>
                  <a:lnTo>
                    <a:pt x="37812" y="115584"/>
                  </a:lnTo>
                  <a:lnTo>
                    <a:pt x="41788" y="124658"/>
                  </a:lnTo>
                  <a:lnTo>
                    <a:pt x="46649" y="132918"/>
                  </a:lnTo>
                  <a:lnTo>
                    <a:pt x="52100" y="140636"/>
                  </a:lnTo>
                  <a:lnTo>
                    <a:pt x="57944" y="147991"/>
                  </a:lnTo>
                  <a:lnTo>
                    <a:pt x="66263" y="152895"/>
                  </a:lnTo>
                  <a:lnTo>
                    <a:pt x="76229" y="156164"/>
                  </a:lnTo>
                  <a:lnTo>
                    <a:pt x="87294" y="158344"/>
                  </a:lnTo>
                  <a:lnTo>
                    <a:pt x="96882" y="156481"/>
                  </a:lnTo>
                  <a:lnTo>
                    <a:pt x="105484" y="151923"/>
                  </a:lnTo>
                  <a:lnTo>
                    <a:pt x="113430" y="145568"/>
                  </a:lnTo>
                  <a:lnTo>
                    <a:pt x="119832" y="138016"/>
                  </a:lnTo>
                  <a:lnTo>
                    <a:pt x="125206" y="129665"/>
                  </a:lnTo>
                  <a:lnTo>
                    <a:pt x="129894" y="120782"/>
                  </a:lnTo>
                  <a:lnTo>
                    <a:pt x="133019" y="110439"/>
                  </a:lnTo>
                  <a:lnTo>
                    <a:pt x="135102" y="99122"/>
                  </a:lnTo>
                  <a:lnTo>
                    <a:pt x="136492" y="87156"/>
                  </a:lnTo>
                  <a:lnTo>
                    <a:pt x="136312" y="74758"/>
                  </a:lnTo>
                  <a:lnTo>
                    <a:pt x="135087" y="62071"/>
                  </a:lnTo>
                  <a:lnTo>
                    <a:pt x="133165" y="49192"/>
                  </a:lnTo>
                  <a:lnTo>
                    <a:pt x="129673" y="37290"/>
                  </a:lnTo>
                  <a:lnTo>
                    <a:pt x="125135" y="26039"/>
                  </a:lnTo>
                  <a:lnTo>
                    <a:pt x="119898" y="15223"/>
                  </a:lnTo>
                  <a:lnTo>
                    <a:pt x="111986" y="8012"/>
                  </a:lnTo>
                  <a:lnTo>
                    <a:pt x="102290" y="3205"/>
                  </a:lnTo>
                  <a:lnTo>
                    <a:pt x="91404" y="0"/>
                  </a:lnTo>
                  <a:lnTo>
                    <a:pt x="80831" y="1180"/>
                  </a:lnTo>
                  <a:lnTo>
                    <a:pt x="70467" y="5282"/>
                  </a:lnTo>
                  <a:lnTo>
                    <a:pt x="60242" y="11332"/>
                  </a:lnTo>
                  <a:lnTo>
                    <a:pt x="51214" y="17577"/>
                  </a:lnTo>
                  <a:lnTo>
                    <a:pt x="42985" y="23950"/>
                  </a:lnTo>
                  <a:lnTo>
                    <a:pt x="35288" y="30410"/>
                  </a:lnTo>
                  <a:lnTo>
                    <a:pt x="29052" y="38032"/>
                  </a:lnTo>
                  <a:lnTo>
                    <a:pt x="23789" y="46430"/>
                  </a:lnTo>
                  <a:lnTo>
                    <a:pt x="0" y="8312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 20"/>
            <p:cNvSpPr/>
            <p:nvPr/>
          </p:nvSpPr>
          <p:spPr>
            <a:xfrm>
              <a:off x="7599297" y="2047159"/>
              <a:ext cx="146976" cy="152718"/>
            </a:xfrm>
            <a:custGeom>
              <a:avLst/>
              <a:gdLst/>
              <a:ahLst/>
              <a:cxnLst/>
              <a:rect l="0" t="0" r="0" b="0"/>
              <a:pathLst>
                <a:path w="146976" h="152718">
                  <a:moveTo>
                    <a:pt x="60494" y="81666"/>
                  </a:moveTo>
                  <a:lnTo>
                    <a:pt x="60494" y="108070"/>
                  </a:lnTo>
                  <a:lnTo>
                    <a:pt x="62705" y="118059"/>
                  </a:lnTo>
                  <a:lnTo>
                    <a:pt x="66390" y="126929"/>
                  </a:lnTo>
                  <a:lnTo>
                    <a:pt x="71056" y="135052"/>
                  </a:lnTo>
                  <a:lnTo>
                    <a:pt x="77483" y="141574"/>
                  </a:lnTo>
                  <a:lnTo>
                    <a:pt x="85084" y="147027"/>
                  </a:lnTo>
                  <a:lnTo>
                    <a:pt x="93467" y="151767"/>
                  </a:lnTo>
                  <a:lnTo>
                    <a:pt x="102371" y="152717"/>
                  </a:lnTo>
                  <a:lnTo>
                    <a:pt x="111623" y="151139"/>
                  </a:lnTo>
                  <a:lnTo>
                    <a:pt x="121107" y="147877"/>
                  </a:lnTo>
                  <a:lnTo>
                    <a:pt x="128535" y="142386"/>
                  </a:lnTo>
                  <a:lnTo>
                    <a:pt x="134593" y="135410"/>
                  </a:lnTo>
                  <a:lnTo>
                    <a:pt x="139737" y="127443"/>
                  </a:lnTo>
                  <a:lnTo>
                    <a:pt x="143166" y="117710"/>
                  </a:lnTo>
                  <a:lnTo>
                    <a:pt x="145451" y="106801"/>
                  </a:lnTo>
                  <a:lnTo>
                    <a:pt x="146975" y="95106"/>
                  </a:lnTo>
                  <a:lnTo>
                    <a:pt x="146886" y="82889"/>
                  </a:lnTo>
                  <a:lnTo>
                    <a:pt x="145721" y="70323"/>
                  </a:lnTo>
                  <a:lnTo>
                    <a:pt x="143840" y="57524"/>
                  </a:lnTo>
                  <a:lnTo>
                    <a:pt x="141480" y="45676"/>
                  </a:lnTo>
                  <a:lnTo>
                    <a:pt x="138801" y="34461"/>
                  </a:lnTo>
                  <a:lnTo>
                    <a:pt x="135910" y="23668"/>
                  </a:lnTo>
                  <a:lnTo>
                    <a:pt x="130667" y="15368"/>
                  </a:lnTo>
                  <a:lnTo>
                    <a:pt x="123856" y="8729"/>
                  </a:lnTo>
                  <a:lnTo>
                    <a:pt x="115999" y="3198"/>
                  </a:lnTo>
                  <a:lnTo>
                    <a:pt x="106340" y="616"/>
                  </a:lnTo>
                  <a:lnTo>
                    <a:pt x="95479" y="0"/>
                  </a:lnTo>
                  <a:lnTo>
                    <a:pt x="83817" y="694"/>
                  </a:lnTo>
                  <a:lnTo>
                    <a:pt x="72727" y="4473"/>
                  </a:lnTo>
                  <a:lnTo>
                    <a:pt x="62018" y="10309"/>
                  </a:lnTo>
                  <a:lnTo>
                    <a:pt x="51562" y="17515"/>
                  </a:lnTo>
                  <a:lnTo>
                    <a:pt x="42381" y="25635"/>
                  </a:lnTo>
                  <a:lnTo>
                    <a:pt x="34050" y="34364"/>
                  </a:lnTo>
                  <a:lnTo>
                    <a:pt x="26284" y="43499"/>
                  </a:lnTo>
                  <a:lnTo>
                    <a:pt x="18898" y="54011"/>
                  </a:lnTo>
                  <a:lnTo>
                    <a:pt x="11763" y="65440"/>
                  </a:lnTo>
                  <a:lnTo>
                    <a:pt x="4795" y="77480"/>
                  </a:lnTo>
                  <a:lnTo>
                    <a:pt x="1255" y="91034"/>
                  </a:lnTo>
                  <a:lnTo>
                    <a:pt x="0" y="105596"/>
                  </a:lnTo>
                  <a:lnTo>
                    <a:pt x="807" y="1513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 21"/>
            <p:cNvSpPr/>
            <p:nvPr/>
          </p:nvSpPr>
          <p:spPr>
            <a:xfrm>
              <a:off x="7391201" y="2073506"/>
              <a:ext cx="181723" cy="130422"/>
            </a:xfrm>
            <a:custGeom>
              <a:avLst/>
              <a:gdLst/>
              <a:ahLst/>
              <a:cxnLst/>
              <a:rect l="0" t="0" r="0" b="0"/>
              <a:pathLst>
                <a:path w="181723" h="130422">
                  <a:moveTo>
                    <a:pt x="79582" y="45371"/>
                  </a:moveTo>
                  <a:lnTo>
                    <a:pt x="79582" y="66494"/>
                  </a:lnTo>
                  <a:lnTo>
                    <a:pt x="80687" y="76033"/>
                  </a:lnTo>
                  <a:lnTo>
                    <a:pt x="82529" y="85708"/>
                  </a:lnTo>
                  <a:lnTo>
                    <a:pt x="84863" y="95474"/>
                  </a:lnTo>
                  <a:lnTo>
                    <a:pt x="88629" y="104195"/>
                  </a:lnTo>
                  <a:lnTo>
                    <a:pt x="93350" y="112220"/>
                  </a:lnTo>
                  <a:lnTo>
                    <a:pt x="98709" y="119780"/>
                  </a:lnTo>
                  <a:lnTo>
                    <a:pt x="107807" y="124820"/>
                  </a:lnTo>
                  <a:lnTo>
                    <a:pt x="119400" y="128180"/>
                  </a:lnTo>
                  <a:lnTo>
                    <a:pt x="132655" y="130421"/>
                  </a:lnTo>
                  <a:lnTo>
                    <a:pt x="143701" y="129703"/>
                  </a:lnTo>
                  <a:lnTo>
                    <a:pt x="153278" y="127015"/>
                  </a:lnTo>
                  <a:lnTo>
                    <a:pt x="161872" y="123012"/>
                  </a:lnTo>
                  <a:lnTo>
                    <a:pt x="168706" y="117027"/>
                  </a:lnTo>
                  <a:lnTo>
                    <a:pt x="174368" y="109721"/>
                  </a:lnTo>
                  <a:lnTo>
                    <a:pt x="179248" y="101535"/>
                  </a:lnTo>
                  <a:lnTo>
                    <a:pt x="181396" y="92761"/>
                  </a:lnTo>
                  <a:lnTo>
                    <a:pt x="181722" y="83596"/>
                  </a:lnTo>
                  <a:lnTo>
                    <a:pt x="180835" y="74170"/>
                  </a:lnTo>
                  <a:lnTo>
                    <a:pt x="179138" y="63465"/>
                  </a:lnTo>
                  <a:lnTo>
                    <a:pt x="176902" y="51907"/>
                  </a:lnTo>
                  <a:lnTo>
                    <a:pt x="174305" y="39781"/>
                  </a:lnTo>
                  <a:lnTo>
                    <a:pt x="169258" y="29486"/>
                  </a:lnTo>
                  <a:lnTo>
                    <a:pt x="162578" y="20412"/>
                  </a:lnTo>
                  <a:lnTo>
                    <a:pt x="154808" y="12152"/>
                  </a:lnTo>
                  <a:lnTo>
                    <a:pt x="145207" y="6645"/>
                  </a:lnTo>
                  <a:lnTo>
                    <a:pt x="134385" y="2974"/>
                  </a:lnTo>
                  <a:lnTo>
                    <a:pt x="122749" y="527"/>
                  </a:lnTo>
                  <a:lnTo>
                    <a:pt x="111676" y="0"/>
                  </a:lnTo>
                  <a:lnTo>
                    <a:pt x="100978" y="755"/>
                  </a:lnTo>
                  <a:lnTo>
                    <a:pt x="90530" y="2363"/>
                  </a:lnTo>
                  <a:lnTo>
                    <a:pt x="79143" y="5646"/>
                  </a:lnTo>
                  <a:lnTo>
                    <a:pt x="67131" y="10045"/>
                  </a:lnTo>
                  <a:lnTo>
                    <a:pt x="54701" y="15188"/>
                  </a:lnTo>
                  <a:lnTo>
                    <a:pt x="44205" y="23039"/>
                  </a:lnTo>
                  <a:lnTo>
                    <a:pt x="34996" y="32693"/>
                  </a:lnTo>
                  <a:lnTo>
                    <a:pt x="26646" y="43551"/>
                  </a:lnTo>
                  <a:lnTo>
                    <a:pt x="19975" y="54105"/>
                  </a:lnTo>
                  <a:lnTo>
                    <a:pt x="14422" y="64458"/>
                  </a:lnTo>
                  <a:lnTo>
                    <a:pt x="0" y="9511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3984250" y="5332010"/>
            <a:ext cx="939902" cy="387965"/>
            <a:chOff x="3984250" y="5332010"/>
            <a:chExt cx="939902" cy="387965"/>
          </a:xfrm>
        </p:grpSpPr>
        <p:sp>
          <p:nvSpPr>
            <p:cNvPr id="24" name="Freeform 23"/>
            <p:cNvSpPr/>
            <p:nvPr/>
          </p:nvSpPr>
          <p:spPr>
            <a:xfrm>
              <a:off x="3984250" y="5332010"/>
              <a:ext cx="34654" cy="318330"/>
            </a:xfrm>
            <a:custGeom>
              <a:avLst/>
              <a:gdLst/>
              <a:ahLst/>
              <a:cxnLst/>
              <a:rect l="0" t="0" r="0" b="0"/>
              <a:pathLst>
                <a:path w="34654" h="318330">
                  <a:moveTo>
                    <a:pt x="14757" y="0"/>
                  </a:moveTo>
                  <a:lnTo>
                    <a:pt x="911" y="41537"/>
                  </a:lnTo>
                  <a:lnTo>
                    <a:pt x="0" y="50903"/>
                  </a:lnTo>
                  <a:lnTo>
                    <a:pt x="498" y="60463"/>
                  </a:lnTo>
                  <a:lnTo>
                    <a:pt x="1935" y="70152"/>
                  </a:lnTo>
                  <a:lnTo>
                    <a:pt x="6480" y="95655"/>
                  </a:lnTo>
                  <a:lnTo>
                    <a:pt x="9239" y="110193"/>
                  </a:lnTo>
                  <a:lnTo>
                    <a:pt x="11078" y="125411"/>
                  </a:lnTo>
                  <a:lnTo>
                    <a:pt x="12305" y="141084"/>
                  </a:lnTo>
                  <a:lnTo>
                    <a:pt x="13123" y="157059"/>
                  </a:lnTo>
                  <a:lnTo>
                    <a:pt x="14773" y="172130"/>
                  </a:lnTo>
                  <a:lnTo>
                    <a:pt x="16978" y="186598"/>
                  </a:lnTo>
                  <a:lnTo>
                    <a:pt x="19554" y="200665"/>
                  </a:lnTo>
                  <a:lnTo>
                    <a:pt x="25363" y="228085"/>
                  </a:lnTo>
                  <a:lnTo>
                    <a:pt x="28460" y="241587"/>
                  </a:lnTo>
                  <a:lnTo>
                    <a:pt x="30524" y="255009"/>
                  </a:lnTo>
                  <a:lnTo>
                    <a:pt x="31900" y="268378"/>
                  </a:lnTo>
                  <a:lnTo>
                    <a:pt x="34653" y="31832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 24"/>
            <p:cNvSpPr/>
            <p:nvPr/>
          </p:nvSpPr>
          <p:spPr>
            <a:xfrm>
              <a:off x="4118381" y="5356122"/>
              <a:ext cx="146694" cy="316245"/>
            </a:xfrm>
            <a:custGeom>
              <a:avLst/>
              <a:gdLst/>
              <a:ahLst/>
              <a:cxnLst/>
              <a:rect l="0" t="0" r="0" b="0"/>
              <a:pathLst>
                <a:path w="146694" h="316245">
                  <a:moveTo>
                    <a:pt x="0" y="5731"/>
                  </a:moveTo>
                  <a:lnTo>
                    <a:pt x="15843" y="451"/>
                  </a:lnTo>
                  <a:lnTo>
                    <a:pt x="23825" y="0"/>
                  </a:lnTo>
                  <a:lnTo>
                    <a:pt x="32463" y="805"/>
                  </a:lnTo>
                  <a:lnTo>
                    <a:pt x="41537" y="2447"/>
                  </a:lnTo>
                  <a:lnTo>
                    <a:pt x="50903" y="4647"/>
                  </a:lnTo>
                  <a:lnTo>
                    <a:pt x="60463" y="7219"/>
                  </a:lnTo>
                  <a:lnTo>
                    <a:pt x="70152" y="10039"/>
                  </a:lnTo>
                  <a:lnTo>
                    <a:pt x="79927" y="14130"/>
                  </a:lnTo>
                  <a:lnTo>
                    <a:pt x="89760" y="19067"/>
                  </a:lnTo>
                  <a:lnTo>
                    <a:pt x="99631" y="24570"/>
                  </a:lnTo>
                  <a:lnTo>
                    <a:pt x="107317" y="31554"/>
                  </a:lnTo>
                  <a:lnTo>
                    <a:pt x="113546" y="39526"/>
                  </a:lnTo>
                  <a:lnTo>
                    <a:pt x="118804" y="48157"/>
                  </a:lnTo>
                  <a:lnTo>
                    <a:pt x="121205" y="58332"/>
                  </a:lnTo>
                  <a:lnTo>
                    <a:pt x="121699" y="69536"/>
                  </a:lnTo>
                  <a:lnTo>
                    <a:pt x="120924" y="81427"/>
                  </a:lnTo>
                  <a:lnTo>
                    <a:pt x="118196" y="91565"/>
                  </a:lnTo>
                  <a:lnTo>
                    <a:pt x="114168" y="100535"/>
                  </a:lnTo>
                  <a:lnTo>
                    <a:pt x="109271" y="108725"/>
                  </a:lnTo>
                  <a:lnTo>
                    <a:pt x="101585" y="114185"/>
                  </a:lnTo>
                  <a:lnTo>
                    <a:pt x="92040" y="117825"/>
                  </a:lnTo>
                  <a:lnTo>
                    <a:pt x="81256" y="120252"/>
                  </a:lnTo>
                  <a:lnTo>
                    <a:pt x="76276" y="124080"/>
                  </a:lnTo>
                  <a:lnTo>
                    <a:pt x="75168" y="128843"/>
                  </a:lnTo>
                  <a:lnTo>
                    <a:pt x="76639" y="134228"/>
                  </a:lnTo>
                  <a:lnTo>
                    <a:pt x="79831" y="140030"/>
                  </a:lnTo>
                  <a:lnTo>
                    <a:pt x="84169" y="146108"/>
                  </a:lnTo>
                  <a:lnTo>
                    <a:pt x="89272" y="152370"/>
                  </a:lnTo>
                  <a:lnTo>
                    <a:pt x="94885" y="158756"/>
                  </a:lnTo>
                  <a:lnTo>
                    <a:pt x="100837" y="165224"/>
                  </a:lnTo>
                  <a:lnTo>
                    <a:pt x="107016" y="171747"/>
                  </a:lnTo>
                  <a:lnTo>
                    <a:pt x="113345" y="179411"/>
                  </a:lnTo>
                  <a:lnTo>
                    <a:pt x="119776" y="187836"/>
                  </a:lnTo>
                  <a:lnTo>
                    <a:pt x="126273" y="196769"/>
                  </a:lnTo>
                  <a:lnTo>
                    <a:pt x="131710" y="206040"/>
                  </a:lnTo>
                  <a:lnTo>
                    <a:pt x="136441" y="215537"/>
                  </a:lnTo>
                  <a:lnTo>
                    <a:pt x="140699" y="225184"/>
                  </a:lnTo>
                  <a:lnTo>
                    <a:pt x="143538" y="236037"/>
                  </a:lnTo>
                  <a:lnTo>
                    <a:pt x="145431" y="247693"/>
                  </a:lnTo>
                  <a:lnTo>
                    <a:pt x="146693" y="259885"/>
                  </a:lnTo>
                  <a:lnTo>
                    <a:pt x="146429" y="271329"/>
                  </a:lnTo>
                  <a:lnTo>
                    <a:pt x="145147" y="282274"/>
                  </a:lnTo>
                  <a:lnTo>
                    <a:pt x="143188" y="292887"/>
                  </a:lnTo>
                  <a:lnTo>
                    <a:pt x="138566" y="301067"/>
                  </a:lnTo>
                  <a:lnTo>
                    <a:pt x="132168" y="307626"/>
                  </a:lnTo>
                  <a:lnTo>
                    <a:pt x="124587" y="313104"/>
                  </a:lnTo>
                  <a:lnTo>
                    <a:pt x="116217" y="315651"/>
                  </a:lnTo>
                  <a:lnTo>
                    <a:pt x="107322" y="316244"/>
                  </a:lnTo>
                  <a:lnTo>
                    <a:pt x="98075" y="315533"/>
                  </a:lnTo>
                  <a:lnTo>
                    <a:pt x="88595" y="312849"/>
                  </a:lnTo>
                  <a:lnTo>
                    <a:pt x="78959" y="308849"/>
                  </a:lnTo>
                  <a:lnTo>
                    <a:pt x="69219" y="303972"/>
                  </a:lnTo>
                  <a:lnTo>
                    <a:pt x="61620" y="297405"/>
                  </a:lnTo>
                  <a:lnTo>
                    <a:pt x="55449" y="289710"/>
                  </a:lnTo>
                  <a:lnTo>
                    <a:pt x="29843" y="25442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 25"/>
            <p:cNvSpPr/>
            <p:nvPr/>
          </p:nvSpPr>
          <p:spPr>
            <a:xfrm>
              <a:off x="4605822" y="5361853"/>
              <a:ext cx="19897" cy="318330"/>
            </a:xfrm>
            <a:custGeom>
              <a:avLst/>
              <a:gdLst/>
              <a:ahLst/>
              <a:cxnLst/>
              <a:rect l="0" t="0" r="0" b="0"/>
              <a:pathLst>
                <a:path w="19897" h="318330">
                  <a:moveTo>
                    <a:pt x="0" y="0"/>
                  </a:moveTo>
                  <a:lnTo>
                    <a:pt x="0" y="191854"/>
                  </a:lnTo>
                  <a:lnTo>
                    <a:pt x="1105" y="205274"/>
                  </a:lnTo>
                  <a:lnTo>
                    <a:pt x="2947" y="218642"/>
                  </a:lnTo>
                  <a:lnTo>
                    <a:pt x="5281" y="231976"/>
                  </a:lnTo>
                  <a:lnTo>
                    <a:pt x="6837" y="245286"/>
                  </a:lnTo>
                  <a:lnTo>
                    <a:pt x="7873" y="258581"/>
                  </a:lnTo>
                  <a:lnTo>
                    <a:pt x="19896" y="31832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 26"/>
            <p:cNvSpPr/>
            <p:nvPr/>
          </p:nvSpPr>
          <p:spPr>
            <a:xfrm>
              <a:off x="4735143" y="5393201"/>
              <a:ext cx="146085" cy="326774"/>
            </a:xfrm>
            <a:custGeom>
              <a:avLst/>
              <a:gdLst/>
              <a:ahLst/>
              <a:cxnLst/>
              <a:rect l="0" t="0" r="0" b="0"/>
              <a:pathLst>
                <a:path w="146085" h="326774">
                  <a:moveTo>
                    <a:pt x="0" y="18391"/>
                  </a:moveTo>
                  <a:lnTo>
                    <a:pt x="21124" y="13110"/>
                  </a:lnTo>
                  <a:lnTo>
                    <a:pt x="31767" y="11555"/>
                  </a:lnTo>
                  <a:lnTo>
                    <a:pt x="43285" y="10518"/>
                  </a:lnTo>
                  <a:lnTo>
                    <a:pt x="55384" y="9826"/>
                  </a:lnTo>
                  <a:lnTo>
                    <a:pt x="67871" y="8260"/>
                  </a:lnTo>
                  <a:lnTo>
                    <a:pt x="80617" y="6111"/>
                  </a:lnTo>
                  <a:lnTo>
                    <a:pt x="93536" y="3572"/>
                  </a:lnTo>
                  <a:lnTo>
                    <a:pt x="106570" y="1880"/>
                  </a:lnTo>
                  <a:lnTo>
                    <a:pt x="119680" y="752"/>
                  </a:lnTo>
                  <a:lnTo>
                    <a:pt x="132842" y="0"/>
                  </a:lnTo>
                  <a:lnTo>
                    <a:pt x="140511" y="2814"/>
                  </a:lnTo>
                  <a:lnTo>
                    <a:pt x="144518" y="8006"/>
                  </a:lnTo>
                  <a:lnTo>
                    <a:pt x="146084" y="14784"/>
                  </a:lnTo>
                  <a:lnTo>
                    <a:pt x="146023" y="23724"/>
                  </a:lnTo>
                  <a:lnTo>
                    <a:pt x="144877" y="34104"/>
                  </a:lnTo>
                  <a:lnTo>
                    <a:pt x="143008" y="45446"/>
                  </a:lnTo>
                  <a:lnTo>
                    <a:pt x="140656" y="56324"/>
                  </a:lnTo>
                  <a:lnTo>
                    <a:pt x="137983" y="66891"/>
                  </a:lnTo>
                  <a:lnTo>
                    <a:pt x="135096" y="77252"/>
                  </a:lnTo>
                  <a:lnTo>
                    <a:pt x="128940" y="97606"/>
                  </a:lnTo>
                  <a:lnTo>
                    <a:pt x="125751" y="107677"/>
                  </a:lnTo>
                  <a:lnTo>
                    <a:pt x="122520" y="119917"/>
                  </a:lnTo>
                  <a:lnTo>
                    <a:pt x="115982" y="148254"/>
                  </a:lnTo>
                  <a:lnTo>
                    <a:pt x="113797" y="163548"/>
                  </a:lnTo>
                  <a:lnTo>
                    <a:pt x="112340" y="179270"/>
                  </a:lnTo>
                  <a:lnTo>
                    <a:pt x="111368" y="195279"/>
                  </a:lnTo>
                  <a:lnTo>
                    <a:pt x="109616" y="210372"/>
                  </a:lnTo>
                  <a:lnTo>
                    <a:pt x="107342" y="224855"/>
                  </a:lnTo>
                  <a:lnTo>
                    <a:pt x="104721" y="238932"/>
                  </a:lnTo>
                  <a:lnTo>
                    <a:pt x="102973" y="252738"/>
                  </a:lnTo>
                  <a:lnTo>
                    <a:pt x="101808" y="266363"/>
                  </a:lnTo>
                  <a:lnTo>
                    <a:pt x="89530" y="32677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reeform 27"/>
            <p:cNvSpPr/>
            <p:nvPr/>
          </p:nvSpPr>
          <p:spPr>
            <a:xfrm>
              <a:off x="4774934" y="5560809"/>
              <a:ext cx="149218" cy="9949"/>
            </a:xfrm>
            <a:custGeom>
              <a:avLst/>
              <a:gdLst/>
              <a:ahLst/>
              <a:cxnLst/>
              <a:rect l="0" t="0" r="0" b="0"/>
              <a:pathLst>
                <a:path w="149218" h="9949">
                  <a:moveTo>
                    <a:pt x="0" y="0"/>
                  </a:moveTo>
                  <a:lnTo>
                    <a:pt x="21124" y="0"/>
                  </a:lnTo>
                  <a:lnTo>
                    <a:pt x="31768" y="1105"/>
                  </a:lnTo>
                  <a:lnTo>
                    <a:pt x="43285" y="2947"/>
                  </a:lnTo>
                  <a:lnTo>
                    <a:pt x="55384" y="5281"/>
                  </a:lnTo>
                  <a:lnTo>
                    <a:pt x="67871" y="6836"/>
                  </a:lnTo>
                  <a:lnTo>
                    <a:pt x="80618" y="7873"/>
                  </a:lnTo>
                  <a:lnTo>
                    <a:pt x="149217" y="994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0" name="Freeform 29"/>
          <p:cNvSpPr/>
          <p:nvPr/>
        </p:nvSpPr>
        <p:spPr>
          <a:xfrm>
            <a:off x="3083812" y="5789608"/>
            <a:ext cx="487893" cy="387244"/>
          </a:xfrm>
          <a:custGeom>
            <a:avLst/>
            <a:gdLst/>
            <a:ahLst/>
            <a:cxnLst/>
            <a:rect l="0" t="0" r="0" b="0"/>
            <a:pathLst>
              <a:path w="487893" h="387244">
                <a:moveTo>
                  <a:pt x="0" y="0"/>
                </a:moveTo>
                <a:lnTo>
                  <a:pt x="5281" y="15843"/>
                </a:lnTo>
                <a:lnTo>
                  <a:pt x="6836" y="24931"/>
                </a:lnTo>
                <a:lnTo>
                  <a:pt x="7873" y="35411"/>
                </a:lnTo>
                <a:lnTo>
                  <a:pt x="8565" y="46819"/>
                </a:lnTo>
                <a:lnTo>
                  <a:pt x="10131" y="57740"/>
                </a:lnTo>
                <a:lnTo>
                  <a:pt x="12280" y="68336"/>
                </a:lnTo>
                <a:lnTo>
                  <a:pt x="14819" y="78717"/>
                </a:lnTo>
                <a:lnTo>
                  <a:pt x="17616" y="88953"/>
                </a:lnTo>
                <a:lnTo>
                  <a:pt x="26834" y="120308"/>
                </a:lnTo>
                <a:lnTo>
                  <a:pt x="36566" y="157108"/>
                </a:lnTo>
                <a:lnTo>
                  <a:pt x="43147" y="182936"/>
                </a:lnTo>
                <a:lnTo>
                  <a:pt x="46450" y="194908"/>
                </a:lnTo>
                <a:lnTo>
                  <a:pt x="56378" y="228705"/>
                </a:lnTo>
                <a:lnTo>
                  <a:pt x="63005" y="253442"/>
                </a:lnTo>
                <a:lnTo>
                  <a:pt x="67426" y="265123"/>
                </a:lnTo>
                <a:lnTo>
                  <a:pt x="72583" y="276227"/>
                </a:lnTo>
                <a:lnTo>
                  <a:pt x="78232" y="286945"/>
                </a:lnTo>
                <a:lnTo>
                  <a:pt x="84208" y="296301"/>
                </a:lnTo>
                <a:lnTo>
                  <a:pt x="90403" y="304749"/>
                </a:lnTo>
                <a:lnTo>
                  <a:pt x="96744" y="312592"/>
                </a:lnTo>
                <a:lnTo>
                  <a:pt x="103182" y="320031"/>
                </a:lnTo>
                <a:lnTo>
                  <a:pt x="109684" y="327201"/>
                </a:lnTo>
                <a:lnTo>
                  <a:pt x="116229" y="334191"/>
                </a:lnTo>
                <a:lnTo>
                  <a:pt x="123909" y="339957"/>
                </a:lnTo>
                <a:lnTo>
                  <a:pt x="132345" y="344906"/>
                </a:lnTo>
                <a:lnTo>
                  <a:pt x="141284" y="349311"/>
                </a:lnTo>
                <a:lnTo>
                  <a:pt x="149455" y="354458"/>
                </a:lnTo>
                <a:lnTo>
                  <a:pt x="164428" y="366072"/>
                </a:lnTo>
                <a:lnTo>
                  <a:pt x="172621" y="371158"/>
                </a:lnTo>
                <a:lnTo>
                  <a:pt x="181399" y="375654"/>
                </a:lnTo>
                <a:lnTo>
                  <a:pt x="190567" y="379757"/>
                </a:lnTo>
                <a:lnTo>
                  <a:pt x="201100" y="382493"/>
                </a:lnTo>
                <a:lnTo>
                  <a:pt x="212544" y="384316"/>
                </a:lnTo>
                <a:lnTo>
                  <a:pt x="224594" y="385532"/>
                </a:lnTo>
                <a:lnTo>
                  <a:pt x="237048" y="386342"/>
                </a:lnTo>
                <a:lnTo>
                  <a:pt x="249773" y="386883"/>
                </a:lnTo>
                <a:lnTo>
                  <a:pt x="262677" y="387243"/>
                </a:lnTo>
                <a:lnTo>
                  <a:pt x="274596" y="386378"/>
                </a:lnTo>
                <a:lnTo>
                  <a:pt x="285857" y="384696"/>
                </a:lnTo>
                <a:lnTo>
                  <a:pt x="296681" y="382469"/>
                </a:lnTo>
                <a:lnTo>
                  <a:pt x="306108" y="378774"/>
                </a:lnTo>
                <a:lnTo>
                  <a:pt x="314603" y="374100"/>
                </a:lnTo>
                <a:lnTo>
                  <a:pt x="322476" y="368773"/>
                </a:lnTo>
                <a:lnTo>
                  <a:pt x="331041" y="361906"/>
                </a:lnTo>
                <a:lnTo>
                  <a:pt x="340067" y="354012"/>
                </a:lnTo>
                <a:lnTo>
                  <a:pt x="349401" y="345434"/>
                </a:lnTo>
                <a:lnTo>
                  <a:pt x="357834" y="336399"/>
                </a:lnTo>
                <a:lnTo>
                  <a:pt x="365666" y="327059"/>
                </a:lnTo>
                <a:lnTo>
                  <a:pt x="373099" y="317517"/>
                </a:lnTo>
                <a:lnTo>
                  <a:pt x="380264" y="307840"/>
                </a:lnTo>
                <a:lnTo>
                  <a:pt x="394121" y="288245"/>
                </a:lnTo>
                <a:lnTo>
                  <a:pt x="399805" y="278377"/>
                </a:lnTo>
                <a:lnTo>
                  <a:pt x="404701" y="268483"/>
                </a:lnTo>
                <a:lnTo>
                  <a:pt x="409069" y="258571"/>
                </a:lnTo>
                <a:lnTo>
                  <a:pt x="413087" y="248647"/>
                </a:lnTo>
                <a:lnTo>
                  <a:pt x="420498" y="228778"/>
                </a:lnTo>
                <a:lnTo>
                  <a:pt x="434263" y="189004"/>
                </a:lnTo>
                <a:lnTo>
                  <a:pt x="440963" y="169110"/>
                </a:lnTo>
                <a:lnTo>
                  <a:pt x="443192" y="158058"/>
                </a:lnTo>
                <a:lnTo>
                  <a:pt x="444678" y="146268"/>
                </a:lnTo>
                <a:lnTo>
                  <a:pt x="445669" y="133987"/>
                </a:lnTo>
                <a:lnTo>
                  <a:pt x="447434" y="122484"/>
                </a:lnTo>
                <a:lnTo>
                  <a:pt x="449716" y="111500"/>
                </a:lnTo>
                <a:lnTo>
                  <a:pt x="452343" y="100861"/>
                </a:lnTo>
                <a:lnTo>
                  <a:pt x="455200" y="90452"/>
                </a:lnTo>
                <a:lnTo>
                  <a:pt x="461321" y="70044"/>
                </a:lnTo>
                <a:lnTo>
                  <a:pt x="462291" y="59960"/>
                </a:lnTo>
                <a:lnTo>
                  <a:pt x="461832" y="49921"/>
                </a:lnTo>
                <a:lnTo>
                  <a:pt x="460420" y="39912"/>
                </a:lnTo>
                <a:lnTo>
                  <a:pt x="458374" y="36556"/>
                </a:lnTo>
                <a:lnTo>
                  <a:pt x="455905" y="37634"/>
                </a:lnTo>
                <a:lnTo>
                  <a:pt x="449108" y="46569"/>
                </a:lnTo>
                <a:lnTo>
                  <a:pt x="438718" y="57909"/>
                </a:lnTo>
                <a:lnTo>
                  <a:pt x="420441" y="76722"/>
                </a:lnTo>
                <a:lnTo>
                  <a:pt x="417352" y="77676"/>
                </a:lnTo>
                <a:lnTo>
                  <a:pt x="416398" y="74995"/>
                </a:lnTo>
                <a:lnTo>
                  <a:pt x="416868" y="69892"/>
                </a:lnTo>
                <a:lnTo>
                  <a:pt x="420496" y="64280"/>
                </a:lnTo>
                <a:lnTo>
                  <a:pt x="426232" y="58328"/>
                </a:lnTo>
                <a:lnTo>
                  <a:pt x="441446" y="46924"/>
                </a:lnTo>
                <a:lnTo>
                  <a:pt x="450146" y="42336"/>
                </a:lnTo>
                <a:lnTo>
                  <a:pt x="459262" y="38172"/>
                </a:lnTo>
                <a:lnTo>
                  <a:pt x="467549" y="37606"/>
                </a:lnTo>
                <a:lnTo>
                  <a:pt x="475285" y="39440"/>
                </a:lnTo>
                <a:lnTo>
                  <a:pt x="482653" y="42873"/>
                </a:lnTo>
                <a:lnTo>
                  <a:pt x="486459" y="48477"/>
                </a:lnTo>
                <a:lnTo>
                  <a:pt x="487892" y="55530"/>
                </a:lnTo>
                <a:lnTo>
                  <a:pt x="487575" y="87193"/>
                </a:lnTo>
                <a:lnTo>
                  <a:pt x="487441" y="169112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5" name="Group 34"/>
          <p:cNvGrpSpPr/>
          <p:nvPr/>
        </p:nvGrpSpPr>
        <p:grpSpPr>
          <a:xfrm>
            <a:off x="3123603" y="6247206"/>
            <a:ext cx="358121" cy="248695"/>
            <a:chOff x="3123603" y="6247206"/>
            <a:chExt cx="358121" cy="248695"/>
          </a:xfrm>
        </p:grpSpPr>
        <p:sp>
          <p:nvSpPr>
            <p:cNvPr id="31" name="Freeform 30"/>
            <p:cNvSpPr/>
            <p:nvPr/>
          </p:nvSpPr>
          <p:spPr>
            <a:xfrm>
              <a:off x="3163394" y="6316840"/>
              <a:ext cx="19896" cy="159166"/>
            </a:xfrm>
            <a:custGeom>
              <a:avLst/>
              <a:gdLst/>
              <a:ahLst/>
              <a:cxnLst/>
              <a:rect l="0" t="0" r="0" b="0"/>
              <a:pathLst>
                <a:path w="19896" h="159166">
                  <a:moveTo>
                    <a:pt x="19895" y="0"/>
                  </a:moveTo>
                  <a:lnTo>
                    <a:pt x="6049" y="55385"/>
                  </a:lnTo>
                  <a:lnTo>
                    <a:pt x="4033" y="67872"/>
                  </a:lnTo>
                  <a:lnTo>
                    <a:pt x="2689" y="80618"/>
                  </a:lnTo>
                  <a:lnTo>
                    <a:pt x="1792" y="93536"/>
                  </a:lnTo>
                  <a:lnTo>
                    <a:pt x="1195" y="106570"/>
                  </a:lnTo>
                  <a:lnTo>
                    <a:pt x="0" y="15916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 31"/>
            <p:cNvSpPr/>
            <p:nvPr/>
          </p:nvSpPr>
          <p:spPr>
            <a:xfrm>
              <a:off x="3123603" y="6386475"/>
              <a:ext cx="109426" cy="8566"/>
            </a:xfrm>
            <a:custGeom>
              <a:avLst/>
              <a:gdLst/>
              <a:ahLst/>
              <a:cxnLst/>
              <a:rect l="0" t="0" r="0" b="0"/>
              <a:pathLst>
                <a:path w="109426" h="8566">
                  <a:moveTo>
                    <a:pt x="0" y="0"/>
                  </a:moveTo>
                  <a:lnTo>
                    <a:pt x="15842" y="5281"/>
                  </a:lnTo>
                  <a:lnTo>
                    <a:pt x="24931" y="6837"/>
                  </a:lnTo>
                  <a:lnTo>
                    <a:pt x="35411" y="7874"/>
                  </a:lnTo>
                  <a:lnTo>
                    <a:pt x="46818" y="8565"/>
                  </a:lnTo>
                  <a:lnTo>
                    <a:pt x="58845" y="7921"/>
                  </a:lnTo>
                  <a:lnTo>
                    <a:pt x="71284" y="6385"/>
                  </a:lnTo>
                  <a:lnTo>
                    <a:pt x="109425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 32"/>
            <p:cNvSpPr/>
            <p:nvPr/>
          </p:nvSpPr>
          <p:spPr>
            <a:xfrm>
              <a:off x="3334299" y="6267101"/>
              <a:ext cx="107634" cy="109427"/>
            </a:xfrm>
            <a:custGeom>
              <a:avLst/>
              <a:gdLst/>
              <a:ahLst/>
              <a:cxnLst/>
              <a:rect l="0" t="0" r="0" b="0"/>
              <a:pathLst>
                <a:path w="107634" h="109427">
                  <a:moveTo>
                    <a:pt x="18102" y="0"/>
                  </a:moveTo>
                  <a:lnTo>
                    <a:pt x="12822" y="15843"/>
                  </a:lnTo>
                  <a:lnTo>
                    <a:pt x="10161" y="24931"/>
                  </a:lnTo>
                  <a:lnTo>
                    <a:pt x="4257" y="46819"/>
                  </a:lnTo>
                  <a:lnTo>
                    <a:pt x="2240" y="58846"/>
                  </a:lnTo>
                  <a:lnTo>
                    <a:pt x="896" y="71284"/>
                  </a:lnTo>
                  <a:lnTo>
                    <a:pt x="0" y="83998"/>
                  </a:lnTo>
                  <a:lnTo>
                    <a:pt x="2718" y="91369"/>
                  </a:lnTo>
                  <a:lnTo>
                    <a:pt x="7846" y="95178"/>
                  </a:lnTo>
                  <a:lnTo>
                    <a:pt x="14581" y="96611"/>
                  </a:lnTo>
                  <a:lnTo>
                    <a:pt x="45183" y="103910"/>
                  </a:lnTo>
                  <a:lnTo>
                    <a:pt x="57157" y="105748"/>
                  </a:lnTo>
                  <a:lnTo>
                    <a:pt x="69561" y="106974"/>
                  </a:lnTo>
                  <a:lnTo>
                    <a:pt x="107633" y="10942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 33"/>
            <p:cNvSpPr/>
            <p:nvPr/>
          </p:nvSpPr>
          <p:spPr>
            <a:xfrm>
              <a:off x="3446148" y="6247206"/>
              <a:ext cx="35576" cy="248695"/>
            </a:xfrm>
            <a:custGeom>
              <a:avLst/>
              <a:gdLst/>
              <a:ahLst/>
              <a:cxnLst/>
              <a:rect l="0" t="0" r="0" b="0"/>
              <a:pathLst>
                <a:path w="35576" h="248695">
                  <a:moveTo>
                    <a:pt x="5731" y="0"/>
                  </a:moveTo>
                  <a:lnTo>
                    <a:pt x="450" y="21124"/>
                  </a:lnTo>
                  <a:lnTo>
                    <a:pt x="0" y="31767"/>
                  </a:lnTo>
                  <a:lnTo>
                    <a:pt x="805" y="43284"/>
                  </a:lnTo>
                  <a:lnTo>
                    <a:pt x="2447" y="55384"/>
                  </a:lnTo>
                  <a:lnTo>
                    <a:pt x="4647" y="67871"/>
                  </a:lnTo>
                  <a:lnTo>
                    <a:pt x="7219" y="80617"/>
                  </a:lnTo>
                  <a:lnTo>
                    <a:pt x="19289" y="138122"/>
                  </a:lnTo>
                  <a:lnTo>
                    <a:pt x="21402" y="152874"/>
                  </a:lnTo>
                  <a:lnTo>
                    <a:pt x="22810" y="167129"/>
                  </a:lnTo>
                  <a:lnTo>
                    <a:pt x="23749" y="181053"/>
                  </a:lnTo>
                  <a:lnTo>
                    <a:pt x="25480" y="194758"/>
                  </a:lnTo>
                  <a:lnTo>
                    <a:pt x="27740" y="208315"/>
                  </a:lnTo>
                  <a:lnTo>
                    <a:pt x="35575" y="24869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7" name="Group 46"/>
          <p:cNvGrpSpPr/>
          <p:nvPr/>
        </p:nvGrpSpPr>
        <p:grpSpPr>
          <a:xfrm>
            <a:off x="3720470" y="5799556"/>
            <a:ext cx="1037322" cy="726189"/>
            <a:chOff x="3720470" y="5799556"/>
            <a:chExt cx="1037322" cy="726189"/>
          </a:xfrm>
        </p:grpSpPr>
        <p:sp>
          <p:nvSpPr>
            <p:cNvPr id="36" name="Freeform 35"/>
            <p:cNvSpPr/>
            <p:nvPr/>
          </p:nvSpPr>
          <p:spPr>
            <a:xfrm>
              <a:off x="3730417" y="5799556"/>
              <a:ext cx="497391" cy="435140"/>
            </a:xfrm>
            <a:custGeom>
              <a:avLst/>
              <a:gdLst/>
              <a:ahLst/>
              <a:cxnLst/>
              <a:rect l="0" t="0" r="0" b="0"/>
              <a:pathLst>
                <a:path w="497391" h="435140">
                  <a:moveTo>
                    <a:pt x="0" y="0"/>
                  </a:moveTo>
                  <a:lnTo>
                    <a:pt x="0" y="21123"/>
                  </a:lnTo>
                  <a:lnTo>
                    <a:pt x="1106" y="31767"/>
                  </a:lnTo>
                  <a:lnTo>
                    <a:pt x="2948" y="43284"/>
                  </a:lnTo>
                  <a:lnTo>
                    <a:pt x="5281" y="55383"/>
                  </a:lnTo>
                  <a:lnTo>
                    <a:pt x="10822" y="80617"/>
                  </a:lnTo>
                  <a:lnTo>
                    <a:pt x="16968" y="107675"/>
                  </a:lnTo>
                  <a:lnTo>
                    <a:pt x="23384" y="138122"/>
                  </a:lnTo>
                  <a:lnTo>
                    <a:pt x="25537" y="152874"/>
                  </a:lnTo>
                  <a:lnTo>
                    <a:pt x="26973" y="167129"/>
                  </a:lnTo>
                  <a:lnTo>
                    <a:pt x="27930" y="181053"/>
                  </a:lnTo>
                  <a:lnTo>
                    <a:pt x="29673" y="193652"/>
                  </a:lnTo>
                  <a:lnTo>
                    <a:pt x="31940" y="205368"/>
                  </a:lnTo>
                  <a:lnTo>
                    <a:pt x="34558" y="216494"/>
                  </a:lnTo>
                  <a:lnTo>
                    <a:pt x="38513" y="228333"/>
                  </a:lnTo>
                  <a:lnTo>
                    <a:pt x="43360" y="240646"/>
                  </a:lnTo>
                  <a:lnTo>
                    <a:pt x="48803" y="253276"/>
                  </a:lnTo>
                  <a:lnTo>
                    <a:pt x="53536" y="265013"/>
                  </a:lnTo>
                  <a:lnTo>
                    <a:pt x="61743" y="286896"/>
                  </a:lnTo>
                  <a:lnTo>
                    <a:pt x="72578" y="317858"/>
                  </a:lnTo>
                  <a:lnTo>
                    <a:pt x="77123" y="327963"/>
                  </a:lnTo>
                  <a:lnTo>
                    <a:pt x="82364" y="338015"/>
                  </a:lnTo>
                  <a:lnTo>
                    <a:pt x="88069" y="348033"/>
                  </a:lnTo>
                  <a:lnTo>
                    <a:pt x="94083" y="356922"/>
                  </a:lnTo>
                  <a:lnTo>
                    <a:pt x="100302" y="365058"/>
                  </a:lnTo>
                  <a:lnTo>
                    <a:pt x="106660" y="372693"/>
                  </a:lnTo>
                  <a:lnTo>
                    <a:pt x="113108" y="379994"/>
                  </a:lnTo>
                  <a:lnTo>
                    <a:pt x="126168" y="394001"/>
                  </a:lnTo>
                  <a:lnTo>
                    <a:pt x="133851" y="400831"/>
                  </a:lnTo>
                  <a:lnTo>
                    <a:pt x="142289" y="407595"/>
                  </a:lnTo>
                  <a:lnTo>
                    <a:pt x="151230" y="414315"/>
                  </a:lnTo>
                  <a:lnTo>
                    <a:pt x="160507" y="419900"/>
                  </a:lnTo>
                  <a:lnTo>
                    <a:pt x="170007" y="424729"/>
                  </a:lnTo>
                  <a:lnTo>
                    <a:pt x="179657" y="429053"/>
                  </a:lnTo>
                  <a:lnTo>
                    <a:pt x="190511" y="431936"/>
                  </a:lnTo>
                  <a:lnTo>
                    <a:pt x="202169" y="433858"/>
                  </a:lnTo>
                  <a:lnTo>
                    <a:pt x="214361" y="435139"/>
                  </a:lnTo>
                  <a:lnTo>
                    <a:pt x="225806" y="434888"/>
                  </a:lnTo>
                  <a:lnTo>
                    <a:pt x="236752" y="433615"/>
                  </a:lnTo>
                  <a:lnTo>
                    <a:pt x="247365" y="431662"/>
                  </a:lnTo>
                  <a:lnTo>
                    <a:pt x="257756" y="428149"/>
                  </a:lnTo>
                  <a:lnTo>
                    <a:pt x="267999" y="423596"/>
                  </a:lnTo>
                  <a:lnTo>
                    <a:pt x="278144" y="418350"/>
                  </a:lnTo>
                  <a:lnTo>
                    <a:pt x="288223" y="413748"/>
                  </a:lnTo>
                  <a:lnTo>
                    <a:pt x="298259" y="409574"/>
                  </a:lnTo>
                  <a:lnTo>
                    <a:pt x="308265" y="405686"/>
                  </a:lnTo>
                  <a:lnTo>
                    <a:pt x="317146" y="400884"/>
                  </a:lnTo>
                  <a:lnTo>
                    <a:pt x="325278" y="395472"/>
                  </a:lnTo>
                  <a:lnTo>
                    <a:pt x="340208" y="383563"/>
                  </a:lnTo>
                  <a:lnTo>
                    <a:pt x="354212" y="370901"/>
                  </a:lnTo>
                  <a:lnTo>
                    <a:pt x="361041" y="363325"/>
                  </a:lnTo>
                  <a:lnTo>
                    <a:pt x="367805" y="354958"/>
                  </a:lnTo>
                  <a:lnTo>
                    <a:pt x="374525" y="346064"/>
                  </a:lnTo>
                  <a:lnTo>
                    <a:pt x="381215" y="337924"/>
                  </a:lnTo>
                  <a:lnTo>
                    <a:pt x="387886" y="330288"/>
                  </a:lnTo>
                  <a:lnTo>
                    <a:pt x="394544" y="322985"/>
                  </a:lnTo>
                  <a:lnTo>
                    <a:pt x="401193" y="314801"/>
                  </a:lnTo>
                  <a:lnTo>
                    <a:pt x="407836" y="306029"/>
                  </a:lnTo>
                  <a:lnTo>
                    <a:pt x="421113" y="287440"/>
                  </a:lnTo>
                  <a:lnTo>
                    <a:pt x="434382" y="268125"/>
                  </a:lnTo>
                  <a:lnTo>
                    <a:pt x="439910" y="257227"/>
                  </a:lnTo>
                  <a:lnTo>
                    <a:pt x="444701" y="245540"/>
                  </a:lnTo>
                  <a:lnTo>
                    <a:pt x="449000" y="233328"/>
                  </a:lnTo>
                  <a:lnTo>
                    <a:pt x="452971" y="220765"/>
                  </a:lnTo>
                  <a:lnTo>
                    <a:pt x="460332" y="195016"/>
                  </a:lnTo>
                  <a:lnTo>
                    <a:pt x="462736" y="181961"/>
                  </a:lnTo>
                  <a:lnTo>
                    <a:pt x="464340" y="168835"/>
                  </a:lnTo>
                  <a:lnTo>
                    <a:pt x="465409" y="155664"/>
                  </a:lnTo>
                  <a:lnTo>
                    <a:pt x="466121" y="142461"/>
                  </a:lnTo>
                  <a:lnTo>
                    <a:pt x="466913" y="116002"/>
                  </a:lnTo>
                  <a:lnTo>
                    <a:pt x="466019" y="103862"/>
                  </a:lnTo>
                  <a:lnTo>
                    <a:pt x="464317" y="92452"/>
                  </a:lnTo>
                  <a:lnTo>
                    <a:pt x="462077" y="81530"/>
                  </a:lnTo>
                  <a:lnTo>
                    <a:pt x="457268" y="76460"/>
                  </a:lnTo>
                  <a:lnTo>
                    <a:pt x="450746" y="75290"/>
                  </a:lnTo>
                  <a:lnTo>
                    <a:pt x="443082" y="76720"/>
                  </a:lnTo>
                  <a:lnTo>
                    <a:pt x="435763" y="80990"/>
                  </a:lnTo>
                  <a:lnTo>
                    <a:pt x="421735" y="94577"/>
                  </a:lnTo>
                  <a:lnTo>
                    <a:pt x="416004" y="102843"/>
                  </a:lnTo>
                  <a:lnTo>
                    <a:pt x="411079" y="111669"/>
                  </a:lnTo>
                  <a:lnTo>
                    <a:pt x="406690" y="120869"/>
                  </a:lnTo>
                  <a:lnTo>
                    <a:pt x="405974" y="124791"/>
                  </a:lnTo>
                  <a:lnTo>
                    <a:pt x="407708" y="125196"/>
                  </a:lnTo>
                  <a:lnTo>
                    <a:pt x="411074" y="123255"/>
                  </a:lnTo>
                  <a:lnTo>
                    <a:pt x="420710" y="112256"/>
                  </a:lnTo>
                  <a:lnTo>
                    <a:pt x="426374" y="104681"/>
                  </a:lnTo>
                  <a:lnTo>
                    <a:pt x="431256" y="96315"/>
                  </a:lnTo>
                  <a:lnTo>
                    <a:pt x="435615" y="87421"/>
                  </a:lnTo>
                  <a:lnTo>
                    <a:pt x="439627" y="78176"/>
                  </a:lnTo>
                  <a:lnTo>
                    <a:pt x="444512" y="69802"/>
                  </a:lnTo>
                  <a:lnTo>
                    <a:pt x="449980" y="62009"/>
                  </a:lnTo>
                  <a:lnTo>
                    <a:pt x="455835" y="54603"/>
                  </a:lnTo>
                  <a:lnTo>
                    <a:pt x="461949" y="51876"/>
                  </a:lnTo>
                  <a:lnTo>
                    <a:pt x="468236" y="52269"/>
                  </a:lnTo>
                  <a:lnTo>
                    <a:pt x="474638" y="54741"/>
                  </a:lnTo>
                  <a:lnTo>
                    <a:pt x="478906" y="60811"/>
                  </a:lnTo>
                  <a:lnTo>
                    <a:pt x="481751" y="69279"/>
                  </a:lnTo>
                  <a:lnTo>
                    <a:pt x="483648" y="79345"/>
                  </a:lnTo>
                  <a:lnTo>
                    <a:pt x="486018" y="89372"/>
                  </a:lnTo>
                  <a:lnTo>
                    <a:pt x="488703" y="99372"/>
                  </a:lnTo>
                  <a:lnTo>
                    <a:pt x="497390" y="13926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reeform 36"/>
            <p:cNvSpPr/>
            <p:nvPr/>
          </p:nvSpPr>
          <p:spPr>
            <a:xfrm>
              <a:off x="3772974" y="6316840"/>
              <a:ext cx="17131" cy="139270"/>
            </a:xfrm>
            <a:custGeom>
              <a:avLst/>
              <a:gdLst/>
              <a:ahLst/>
              <a:cxnLst/>
              <a:rect l="0" t="0" r="0" b="0"/>
              <a:pathLst>
                <a:path w="17131" h="139270">
                  <a:moveTo>
                    <a:pt x="17130" y="0"/>
                  </a:moveTo>
                  <a:lnTo>
                    <a:pt x="6568" y="21124"/>
                  </a:lnTo>
                  <a:lnTo>
                    <a:pt x="3457" y="31768"/>
                  </a:lnTo>
                  <a:lnTo>
                    <a:pt x="1383" y="43285"/>
                  </a:lnTo>
                  <a:lnTo>
                    <a:pt x="0" y="55385"/>
                  </a:lnTo>
                  <a:lnTo>
                    <a:pt x="184" y="66766"/>
                  </a:lnTo>
                  <a:lnTo>
                    <a:pt x="1411" y="77670"/>
                  </a:lnTo>
                  <a:lnTo>
                    <a:pt x="7182" y="13926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reeform 37"/>
            <p:cNvSpPr/>
            <p:nvPr/>
          </p:nvSpPr>
          <p:spPr>
            <a:xfrm>
              <a:off x="3720470" y="6356632"/>
              <a:ext cx="109426" cy="19896"/>
            </a:xfrm>
            <a:custGeom>
              <a:avLst/>
              <a:gdLst/>
              <a:ahLst/>
              <a:cxnLst/>
              <a:rect l="0" t="0" r="0" b="0"/>
              <a:pathLst>
                <a:path w="109426" h="19896">
                  <a:moveTo>
                    <a:pt x="0" y="0"/>
                  </a:moveTo>
                  <a:lnTo>
                    <a:pt x="15843" y="5281"/>
                  </a:lnTo>
                  <a:lnTo>
                    <a:pt x="24930" y="7942"/>
                  </a:lnTo>
                  <a:lnTo>
                    <a:pt x="46819" y="13846"/>
                  </a:lnTo>
                  <a:lnTo>
                    <a:pt x="58845" y="15862"/>
                  </a:lnTo>
                  <a:lnTo>
                    <a:pt x="71284" y="17206"/>
                  </a:lnTo>
                  <a:lnTo>
                    <a:pt x="109425" y="1989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Freeform 38"/>
            <p:cNvSpPr/>
            <p:nvPr/>
          </p:nvSpPr>
          <p:spPr>
            <a:xfrm>
              <a:off x="3914144" y="6326788"/>
              <a:ext cx="84864" cy="79583"/>
            </a:xfrm>
            <a:custGeom>
              <a:avLst/>
              <a:gdLst/>
              <a:ahLst/>
              <a:cxnLst/>
              <a:rect l="0" t="0" r="0" b="0"/>
              <a:pathLst>
                <a:path w="84864" h="79583">
                  <a:moveTo>
                    <a:pt x="5281" y="0"/>
                  </a:moveTo>
                  <a:lnTo>
                    <a:pt x="5281" y="26404"/>
                  </a:lnTo>
                  <a:lnTo>
                    <a:pt x="4176" y="37499"/>
                  </a:lnTo>
                  <a:lnTo>
                    <a:pt x="2334" y="48210"/>
                  </a:lnTo>
                  <a:lnTo>
                    <a:pt x="0" y="58668"/>
                  </a:lnTo>
                  <a:lnTo>
                    <a:pt x="2866" y="65639"/>
                  </a:lnTo>
                  <a:lnTo>
                    <a:pt x="9198" y="70287"/>
                  </a:lnTo>
                  <a:lnTo>
                    <a:pt x="17840" y="73385"/>
                  </a:lnTo>
                  <a:lnTo>
                    <a:pt x="28023" y="75451"/>
                  </a:lnTo>
                  <a:lnTo>
                    <a:pt x="39232" y="76828"/>
                  </a:lnTo>
                  <a:lnTo>
                    <a:pt x="84863" y="7958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 39"/>
            <p:cNvSpPr/>
            <p:nvPr/>
          </p:nvSpPr>
          <p:spPr>
            <a:xfrm>
              <a:off x="4013172" y="6286997"/>
              <a:ext cx="35575" cy="198956"/>
            </a:xfrm>
            <a:custGeom>
              <a:avLst/>
              <a:gdLst/>
              <a:ahLst/>
              <a:cxnLst/>
              <a:rect l="0" t="0" r="0" b="0"/>
              <a:pathLst>
                <a:path w="35575" h="198956">
                  <a:moveTo>
                    <a:pt x="5731" y="0"/>
                  </a:moveTo>
                  <a:lnTo>
                    <a:pt x="450" y="15843"/>
                  </a:lnTo>
                  <a:lnTo>
                    <a:pt x="0" y="26036"/>
                  </a:lnTo>
                  <a:lnTo>
                    <a:pt x="805" y="38358"/>
                  </a:lnTo>
                  <a:lnTo>
                    <a:pt x="2447" y="52100"/>
                  </a:lnTo>
                  <a:lnTo>
                    <a:pt x="4647" y="65682"/>
                  </a:lnTo>
                  <a:lnTo>
                    <a:pt x="7219" y="79158"/>
                  </a:lnTo>
                  <a:lnTo>
                    <a:pt x="10039" y="92563"/>
                  </a:lnTo>
                  <a:lnTo>
                    <a:pt x="13024" y="104816"/>
                  </a:lnTo>
                  <a:lnTo>
                    <a:pt x="16120" y="116300"/>
                  </a:lnTo>
                  <a:lnTo>
                    <a:pt x="22507" y="137903"/>
                  </a:lnTo>
                  <a:lnTo>
                    <a:pt x="25757" y="148307"/>
                  </a:lnTo>
                  <a:lnTo>
                    <a:pt x="35574" y="19895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 40"/>
            <p:cNvSpPr/>
            <p:nvPr/>
          </p:nvSpPr>
          <p:spPr>
            <a:xfrm>
              <a:off x="4357127" y="5882735"/>
              <a:ext cx="387965" cy="347567"/>
            </a:xfrm>
            <a:custGeom>
              <a:avLst/>
              <a:gdLst/>
              <a:ahLst/>
              <a:cxnLst/>
              <a:rect l="0" t="0" r="0" b="0"/>
              <a:pathLst>
                <a:path w="387965" h="347567">
                  <a:moveTo>
                    <a:pt x="0" y="66037"/>
                  </a:moveTo>
                  <a:lnTo>
                    <a:pt x="0" y="87161"/>
                  </a:lnTo>
                  <a:lnTo>
                    <a:pt x="2211" y="96700"/>
                  </a:lnTo>
                  <a:lnTo>
                    <a:pt x="5895" y="106374"/>
                  </a:lnTo>
                  <a:lnTo>
                    <a:pt x="10562" y="116140"/>
                  </a:lnTo>
                  <a:lnTo>
                    <a:pt x="14779" y="125967"/>
                  </a:lnTo>
                  <a:lnTo>
                    <a:pt x="18695" y="135833"/>
                  </a:lnTo>
                  <a:lnTo>
                    <a:pt x="25994" y="155639"/>
                  </a:lnTo>
                  <a:lnTo>
                    <a:pt x="43037" y="205316"/>
                  </a:lnTo>
                  <a:lnTo>
                    <a:pt x="47482" y="215261"/>
                  </a:lnTo>
                  <a:lnTo>
                    <a:pt x="52656" y="225206"/>
                  </a:lnTo>
                  <a:lnTo>
                    <a:pt x="58315" y="235153"/>
                  </a:lnTo>
                  <a:lnTo>
                    <a:pt x="64299" y="243994"/>
                  </a:lnTo>
                  <a:lnTo>
                    <a:pt x="70499" y="252099"/>
                  </a:lnTo>
                  <a:lnTo>
                    <a:pt x="76843" y="259713"/>
                  </a:lnTo>
                  <a:lnTo>
                    <a:pt x="83283" y="267000"/>
                  </a:lnTo>
                  <a:lnTo>
                    <a:pt x="96333" y="280991"/>
                  </a:lnTo>
                  <a:lnTo>
                    <a:pt x="102908" y="288922"/>
                  </a:lnTo>
                  <a:lnTo>
                    <a:pt x="109502" y="297525"/>
                  </a:lnTo>
                  <a:lnTo>
                    <a:pt x="116109" y="306577"/>
                  </a:lnTo>
                  <a:lnTo>
                    <a:pt x="122723" y="314822"/>
                  </a:lnTo>
                  <a:lnTo>
                    <a:pt x="129344" y="322529"/>
                  </a:lnTo>
                  <a:lnTo>
                    <a:pt x="135968" y="329878"/>
                  </a:lnTo>
                  <a:lnTo>
                    <a:pt x="144806" y="335883"/>
                  </a:lnTo>
                  <a:lnTo>
                    <a:pt x="155119" y="340991"/>
                  </a:lnTo>
                  <a:lnTo>
                    <a:pt x="166415" y="345501"/>
                  </a:lnTo>
                  <a:lnTo>
                    <a:pt x="177262" y="347404"/>
                  </a:lnTo>
                  <a:lnTo>
                    <a:pt x="187809" y="347566"/>
                  </a:lnTo>
                  <a:lnTo>
                    <a:pt x="198157" y="346569"/>
                  </a:lnTo>
                  <a:lnTo>
                    <a:pt x="209476" y="344799"/>
                  </a:lnTo>
                  <a:lnTo>
                    <a:pt x="221444" y="342514"/>
                  </a:lnTo>
                  <a:lnTo>
                    <a:pt x="233843" y="339885"/>
                  </a:lnTo>
                  <a:lnTo>
                    <a:pt x="245426" y="335922"/>
                  </a:lnTo>
                  <a:lnTo>
                    <a:pt x="256463" y="331070"/>
                  </a:lnTo>
                  <a:lnTo>
                    <a:pt x="267138" y="325624"/>
                  </a:lnTo>
                  <a:lnTo>
                    <a:pt x="276464" y="318677"/>
                  </a:lnTo>
                  <a:lnTo>
                    <a:pt x="284893" y="310730"/>
                  </a:lnTo>
                  <a:lnTo>
                    <a:pt x="292723" y="302116"/>
                  </a:lnTo>
                  <a:lnTo>
                    <a:pt x="300153" y="291953"/>
                  </a:lnTo>
                  <a:lnTo>
                    <a:pt x="307317" y="280755"/>
                  </a:lnTo>
                  <a:lnTo>
                    <a:pt x="314304" y="268869"/>
                  </a:lnTo>
                  <a:lnTo>
                    <a:pt x="320067" y="257629"/>
                  </a:lnTo>
                  <a:lnTo>
                    <a:pt x="325014" y="246821"/>
                  </a:lnTo>
                  <a:lnTo>
                    <a:pt x="329418" y="236298"/>
                  </a:lnTo>
                  <a:lnTo>
                    <a:pt x="333459" y="224863"/>
                  </a:lnTo>
                  <a:lnTo>
                    <a:pt x="337258" y="212817"/>
                  </a:lnTo>
                  <a:lnTo>
                    <a:pt x="344427" y="187644"/>
                  </a:lnTo>
                  <a:lnTo>
                    <a:pt x="354678" y="149720"/>
                  </a:lnTo>
                  <a:lnTo>
                    <a:pt x="361380" y="127546"/>
                  </a:lnTo>
                  <a:lnTo>
                    <a:pt x="363610" y="114781"/>
                  </a:lnTo>
                  <a:lnTo>
                    <a:pt x="365096" y="100743"/>
                  </a:lnTo>
                  <a:lnTo>
                    <a:pt x="366087" y="85859"/>
                  </a:lnTo>
                  <a:lnTo>
                    <a:pt x="365642" y="72620"/>
                  </a:lnTo>
                  <a:lnTo>
                    <a:pt x="364240" y="60478"/>
                  </a:lnTo>
                  <a:lnTo>
                    <a:pt x="362200" y="49068"/>
                  </a:lnTo>
                  <a:lnTo>
                    <a:pt x="357524" y="43671"/>
                  </a:lnTo>
                  <a:lnTo>
                    <a:pt x="351091" y="42284"/>
                  </a:lnTo>
                  <a:lnTo>
                    <a:pt x="343486" y="43570"/>
                  </a:lnTo>
                  <a:lnTo>
                    <a:pt x="337312" y="47743"/>
                  </a:lnTo>
                  <a:lnTo>
                    <a:pt x="332089" y="53841"/>
                  </a:lnTo>
                  <a:lnTo>
                    <a:pt x="322235" y="69459"/>
                  </a:lnTo>
                  <a:lnTo>
                    <a:pt x="308679" y="90263"/>
                  </a:lnTo>
                  <a:lnTo>
                    <a:pt x="312567" y="84541"/>
                  </a:lnTo>
                  <a:lnTo>
                    <a:pt x="316698" y="77268"/>
                  </a:lnTo>
                  <a:lnTo>
                    <a:pt x="327184" y="57396"/>
                  </a:lnTo>
                  <a:lnTo>
                    <a:pt x="331970" y="47013"/>
                  </a:lnTo>
                  <a:lnTo>
                    <a:pt x="336265" y="36775"/>
                  </a:lnTo>
                  <a:lnTo>
                    <a:pt x="340235" y="26634"/>
                  </a:lnTo>
                  <a:lnTo>
                    <a:pt x="345091" y="17662"/>
                  </a:lnTo>
                  <a:lnTo>
                    <a:pt x="350540" y="9471"/>
                  </a:lnTo>
                  <a:lnTo>
                    <a:pt x="356383" y="1799"/>
                  </a:lnTo>
                  <a:lnTo>
                    <a:pt x="362489" y="0"/>
                  </a:lnTo>
                  <a:lnTo>
                    <a:pt x="368770" y="2117"/>
                  </a:lnTo>
                  <a:lnTo>
                    <a:pt x="387964" y="2624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 41"/>
            <p:cNvSpPr/>
            <p:nvPr/>
          </p:nvSpPr>
          <p:spPr>
            <a:xfrm>
              <a:off x="4745091" y="5918929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reeform 42"/>
            <p:cNvSpPr/>
            <p:nvPr/>
          </p:nvSpPr>
          <p:spPr>
            <a:xfrm>
              <a:off x="4477884" y="6406370"/>
              <a:ext cx="8566" cy="119375"/>
            </a:xfrm>
            <a:custGeom>
              <a:avLst/>
              <a:gdLst/>
              <a:ahLst/>
              <a:cxnLst/>
              <a:rect l="0" t="0" r="0" b="0"/>
              <a:pathLst>
                <a:path w="8566" h="119375">
                  <a:moveTo>
                    <a:pt x="8565" y="0"/>
                  </a:moveTo>
                  <a:lnTo>
                    <a:pt x="3284" y="21124"/>
                  </a:lnTo>
                  <a:lnTo>
                    <a:pt x="1728" y="31768"/>
                  </a:lnTo>
                  <a:lnTo>
                    <a:pt x="691" y="43285"/>
                  </a:lnTo>
                  <a:lnTo>
                    <a:pt x="0" y="55384"/>
                  </a:lnTo>
                  <a:lnTo>
                    <a:pt x="644" y="66766"/>
                  </a:lnTo>
                  <a:lnTo>
                    <a:pt x="8565" y="11937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reeform 43"/>
            <p:cNvSpPr/>
            <p:nvPr/>
          </p:nvSpPr>
          <p:spPr>
            <a:xfrm>
              <a:off x="4456605" y="6446161"/>
              <a:ext cx="109427" cy="19897"/>
            </a:xfrm>
            <a:custGeom>
              <a:avLst/>
              <a:gdLst/>
              <a:ahLst/>
              <a:cxnLst/>
              <a:rect l="0" t="0" r="0" b="0"/>
              <a:pathLst>
                <a:path w="109427" h="19897">
                  <a:moveTo>
                    <a:pt x="0" y="19896"/>
                  </a:moveTo>
                  <a:lnTo>
                    <a:pt x="21124" y="19896"/>
                  </a:lnTo>
                  <a:lnTo>
                    <a:pt x="31767" y="18791"/>
                  </a:lnTo>
                  <a:lnTo>
                    <a:pt x="43285" y="16949"/>
                  </a:lnTo>
                  <a:lnTo>
                    <a:pt x="55384" y="14615"/>
                  </a:lnTo>
                  <a:lnTo>
                    <a:pt x="66766" y="11954"/>
                  </a:lnTo>
                  <a:lnTo>
                    <a:pt x="77670" y="9075"/>
                  </a:lnTo>
                  <a:lnTo>
                    <a:pt x="109426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4623048" y="6316840"/>
              <a:ext cx="122044" cy="75486"/>
            </a:xfrm>
            <a:custGeom>
              <a:avLst/>
              <a:gdLst/>
              <a:ahLst/>
              <a:cxnLst/>
              <a:rect l="0" t="0" r="0" b="0"/>
              <a:pathLst>
                <a:path w="122044" h="75486">
                  <a:moveTo>
                    <a:pt x="22565" y="0"/>
                  </a:moveTo>
                  <a:lnTo>
                    <a:pt x="17284" y="15843"/>
                  </a:lnTo>
                  <a:lnTo>
                    <a:pt x="15729" y="24931"/>
                  </a:lnTo>
                  <a:lnTo>
                    <a:pt x="14692" y="35411"/>
                  </a:lnTo>
                  <a:lnTo>
                    <a:pt x="14000" y="46819"/>
                  </a:lnTo>
                  <a:lnTo>
                    <a:pt x="11329" y="56635"/>
                  </a:lnTo>
                  <a:lnTo>
                    <a:pt x="7337" y="65390"/>
                  </a:lnTo>
                  <a:lnTo>
                    <a:pt x="2465" y="73436"/>
                  </a:lnTo>
                  <a:lnTo>
                    <a:pt x="323" y="75485"/>
                  </a:lnTo>
                  <a:lnTo>
                    <a:pt x="0" y="73535"/>
                  </a:lnTo>
                  <a:lnTo>
                    <a:pt x="889" y="68919"/>
                  </a:lnTo>
                  <a:lnTo>
                    <a:pt x="4799" y="64736"/>
                  </a:lnTo>
                  <a:lnTo>
                    <a:pt x="10721" y="60842"/>
                  </a:lnTo>
                  <a:lnTo>
                    <a:pt x="17985" y="57141"/>
                  </a:lnTo>
                  <a:lnTo>
                    <a:pt x="27249" y="55779"/>
                  </a:lnTo>
                  <a:lnTo>
                    <a:pt x="37846" y="55976"/>
                  </a:lnTo>
                  <a:lnTo>
                    <a:pt x="49332" y="57213"/>
                  </a:lnTo>
                  <a:lnTo>
                    <a:pt x="61411" y="58038"/>
                  </a:lnTo>
                  <a:lnTo>
                    <a:pt x="73884" y="58587"/>
                  </a:lnTo>
                  <a:lnTo>
                    <a:pt x="122043" y="5968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4705710" y="6267101"/>
              <a:ext cx="29434" cy="248696"/>
            </a:xfrm>
            <a:custGeom>
              <a:avLst/>
              <a:gdLst/>
              <a:ahLst/>
              <a:cxnLst/>
              <a:rect l="0" t="0" r="0" b="0"/>
              <a:pathLst>
                <a:path w="29434" h="248696">
                  <a:moveTo>
                    <a:pt x="9538" y="0"/>
                  </a:moveTo>
                  <a:lnTo>
                    <a:pt x="4257" y="15843"/>
                  </a:lnTo>
                  <a:lnTo>
                    <a:pt x="2701" y="26037"/>
                  </a:lnTo>
                  <a:lnTo>
                    <a:pt x="1664" y="38359"/>
                  </a:lnTo>
                  <a:lnTo>
                    <a:pt x="972" y="52100"/>
                  </a:lnTo>
                  <a:lnTo>
                    <a:pt x="205" y="85053"/>
                  </a:lnTo>
                  <a:lnTo>
                    <a:pt x="0" y="103125"/>
                  </a:lnTo>
                  <a:lnTo>
                    <a:pt x="968" y="120700"/>
                  </a:lnTo>
                  <a:lnTo>
                    <a:pt x="2720" y="137943"/>
                  </a:lnTo>
                  <a:lnTo>
                    <a:pt x="4992" y="154965"/>
                  </a:lnTo>
                  <a:lnTo>
                    <a:pt x="7613" y="170734"/>
                  </a:lnTo>
                  <a:lnTo>
                    <a:pt x="10465" y="185668"/>
                  </a:lnTo>
                  <a:lnTo>
                    <a:pt x="29433" y="24869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1" name="Group 70"/>
          <p:cNvGrpSpPr/>
          <p:nvPr/>
        </p:nvGrpSpPr>
        <p:grpSpPr>
          <a:xfrm>
            <a:off x="5899034" y="49738"/>
            <a:ext cx="1770705" cy="773346"/>
            <a:chOff x="5899034" y="49738"/>
            <a:chExt cx="1770705" cy="773346"/>
          </a:xfrm>
        </p:grpSpPr>
        <p:sp>
          <p:nvSpPr>
            <p:cNvPr id="48" name="Freeform 47"/>
            <p:cNvSpPr/>
            <p:nvPr/>
          </p:nvSpPr>
          <p:spPr>
            <a:xfrm>
              <a:off x="6137780" y="59686"/>
              <a:ext cx="179061" cy="258643"/>
            </a:xfrm>
            <a:custGeom>
              <a:avLst/>
              <a:gdLst/>
              <a:ahLst/>
              <a:cxnLst/>
              <a:rect l="0" t="0" r="0" b="0"/>
              <a:pathLst>
                <a:path w="179061" h="258643">
                  <a:moveTo>
                    <a:pt x="0" y="0"/>
                  </a:moveTo>
                  <a:lnTo>
                    <a:pt x="5281" y="15843"/>
                  </a:lnTo>
                  <a:lnTo>
                    <a:pt x="6837" y="26036"/>
                  </a:lnTo>
                  <a:lnTo>
                    <a:pt x="7874" y="38359"/>
                  </a:lnTo>
                  <a:lnTo>
                    <a:pt x="8566" y="52100"/>
                  </a:lnTo>
                  <a:lnTo>
                    <a:pt x="9334" y="82105"/>
                  </a:lnTo>
                  <a:lnTo>
                    <a:pt x="9538" y="97844"/>
                  </a:lnTo>
                  <a:lnTo>
                    <a:pt x="8570" y="113863"/>
                  </a:lnTo>
                  <a:lnTo>
                    <a:pt x="6819" y="130069"/>
                  </a:lnTo>
                  <a:lnTo>
                    <a:pt x="4546" y="146399"/>
                  </a:lnTo>
                  <a:lnTo>
                    <a:pt x="3031" y="161708"/>
                  </a:lnTo>
                  <a:lnTo>
                    <a:pt x="2020" y="176334"/>
                  </a:lnTo>
                  <a:lnTo>
                    <a:pt x="1347" y="190507"/>
                  </a:lnTo>
                  <a:lnTo>
                    <a:pt x="599" y="218044"/>
                  </a:lnTo>
                  <a:lnTo>
                    <a:pt x="399" y="231577"/>
                  </a:lnTo>
                  <a:lnTo>
                    <a:pt x="4688" y="240599"/>
                  </a:lnTo>
                  <a:lnTo>
                    <a:pt x="11968" y="246613"/>
                  </a:lnTo>
                  <a:lnTo>
                    <a:pt x="21242" y="250623"/>
                  </a:lnTo>
                  <a:lnTo>
                    <a:pt x="31846" y="253296"/>
                  </a:lnTo>
                  <a:lnTo>
                    <a:pt x="43338" y="255078"/>
                  </a:lnTo>
                  <a:lnTo>
                    <a:pt x="55419" y="256266"/>
                  </a:lnTo>
                  <a:lnTo>
                    <a:pt x="69000" y="257058"/>
                  </a:lnTo>
                  <a:lnTo>
                    <a:pt x="98828" y="257938"/>
                  </a:lnTo>
                  <a:lnTo>
                    <a:pt x="179060" y="25864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6326788" y="179060"/>
              <a:ext cx="1" cy="149217"/>
            </a:xfrm>
            <a:custGeom>
              <a:avLst/>
              <a:gdLst/>
              <a:ahLst/>
              <a:cxnLst/>
              <a:rect l="0" t="0" r="0" b="0"/>
              <a:pathLst>
                <a:path w="1" h="149217">
                  <a:moveTo>
                    <a:pt x="0" y="0"/>
                  </a:moveTo>
                  <a:lnTo>
                    <a:pt x="0" y="14921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6426266" y="179060"/>
              <a:ext cx="119374" cy="139269"/>
            </a:xfrm>
            <a:custGeom>
              <a:avLst/>
              <a:gdLst/>
              <a:ahLst/>
              <a:cxnLst/>
              <a:rect l="0" t="0" r="0" b="0"/>
              <a:pathLst>
                <a:path w="119374" h="139269">
                  <a:moveTo>
                    <a:pt x="0" y="0"/>
                  </a:moveTo>
                  <a:lnTo>
                    <a:pt x="0" y="60664"/>
                  </a:lnTo>
                  <a:lnTo>
                    <a:pt x="1105" y="73602"/>
                  </a:lnTo>
                  <a:lnTo>
                    <a:pt x="2947" y="85543"/>
                  </a:lnTo>
                  <a:lnTo>
                    <a:pt x="5281" y="96820"/>
                  </a:lnTo>
                  <a:lnTo>
                    <a:pt x="6837" y="108759"/>
                  </a:lnTo>
                  <a:lnTo>
                    <a:pt x="7874" y="121139"/>
                  </a:lnTo>
                  <a:lnTo>
                    <a:pt x="8565" y="133814"/>
                  </a:lnTo>
                  <a:lnTo>
                    <a:pt x="9026" y="136738"/>
                  </a:lnTo>
                  <a:lnTo>
                    <a:pt x="9333" y="133160"/>
                  </a:lnTo>
                  <a:lnTo>
                    <a:pt x="9538" y="125248"/>
                  </a:lnTo>
                  <a:lnTo>
                    <a:pt x="10780" y="115553"/>
                  </a:lnTo>
                  <a:lnTo>
                    <a:pt x="12713" y="104668"/>
                  </a:lnTo>
                  <a:lnTo>
                    <a:pt x="15107" y="92990"/>
                  </a:lnTo>
                  <a:lnTo>
                    <a:pt x="20715" y="68224"/>
                  </a:lnTo>
                  <a:lnTo>
                    <a:pt x="23758" y="55431"/>
                  </a:lnTo>
                  <a:lnTo>
                    <a:pt x="27997" y="43585"/>
                  </a:lnTo>
                  <a:lnTo>
                    <a:pt x="33034" y="32373"/>
                  </a:lnTo>
                  <a:lnTo>
                    <a:pt x="38602" y="21582"/>
                  </a:lnTo>
                  <a:lnTo>
                    <a:pt x="45631" y="13282"/>
                  </a:lnTo>
                  <a:lnTo>
                    <a:pt x="53631" y="6644"/>
                  </a:lnTo>
                  <a:lnTo>
                    <a:pt x="62282" y="1113"/>
                  </a:lnTo>
                  <a:lnTo>
                    <a:pt x="70259" y="1847"/>
                  </a:lnTo>
                  <a:lnTo>
                    <a:pt x="77788" y="6758"/>
                  </a:lnTo>
                  <a:lnTo>
                    <a:pt x="85017" y="14453"/>
                  </a:lnTo>
                  <a:lnTo>
                    <a:pt x="90943" y="24004"/>
                  </a:lnTo>
                  <a:lnTo>
                    <a:pt x="95999" y="34793"/>
                  </a:lnTo>
                  <a:lnTo>
                    <a:pt x="100474" y="46407"/>
                  </a:lnTo>
                  <a:lnTo>
                    <a:pt x="103458" y="58570"/>
                  </a:lnTo>
                  <a:lnTo>
                    <a:pt x="105447" y="71101"/>
                  </a:lnTo>
                  <a:lnTo>
                    <a:pt x="106773" y="83875"/>
                  </a:lnTo>
                  <a:lnTo>
                    <a:pt x="108763" y="95708"/>
                  </a:lnTo>
                  <a:lnTo>
                    <a:pt x="111194" y="106912"/>
                  </a:lnTo>
                  <a:lnTo>
                    <a:pt x="119373" y="13926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6575483" y="161398"/>
              <a:ext cx="149217" cy="176827"/>
            </a:xfrm>
            <a:custGeom>
              <a:avLst/>
              <a:gdLst/>
              <a:ahLst/>
              <a:cxnLst/>
              <a:rect l="0" t="0" r="0" b="0"/>
              <a:pathLst>
                <a:path w="149217" h="176827">
                  <a:moveTo>
                    <a:pt x="0" y="97244"/>
                  </a:moveTo>
                  <a:lnTo>
                    <a:pt x="15842" y="91963"/>
                  </a:lnTo>
                  <a:lnTo>
                    <a:pt x="24930" y="90407"/>
                  </a:lnTo>
                  <a:lnTo>
                    <a:pt x="35410" y="89370"/>
                  </a:lnTo>
                  <a:lnTo>
                    <a:pt x="46818" y="88679"/>
                  </a:lnTo>
                  <a:lnTo>
                    <a:pt x="71284" y="87911"/>
                  </a:lnTo>
                  <a:lnTo>
                    <a:pt x="83998" y="87706"/>
                  </a:lnTo>
                  <a:lnTo>
                    <a:pt x="95789" y="85359"/>
                  </a:lnTo>
                  <a:lnTo>
                    <a:pt x="106967" y="81583"/>
                  </a:lnTo>
                  <a:lnTo>
                    <a:pt x="117734" y="76856"/>
                  </a:lnTo>
                  <a:lnTo>
                    <a:pt x="126018" y="70388"/>
                  </a:lnTo>
                  <a:lnTo>
                    <a:pt x="132645" y="62760"/>
                  </a:lnTo>
                  <a:lnTo>
                    <a:pt x="138169" y="54359"/>
                  </a:lnTo>
                  <a:lnTo>
                    <a:pt x="140746" y="45443"/>
                  </a:lnTo>
                  <a:lnTo>
                    <a:pt x="141358" y="36182"/>
                  </a:lnTo>
                  <a:lnTo>
                    <a:pt x="140662" y="26693"/>
                  </a:lnTo>
                  <a:lnTo>
                    <a:pt x="137987" y="18156"/>
                  </a:lnTo>
                  <a:lnTo>
                    <a:pt x="133993" y="10254"/>
                  </a:lnTo>
                  <a:lnTo>
                    <a:pt x="129120" y="2775"/>
                  </a:lnTo>
                  <a:lnTo>
                    <a:pt x="121450" y="0"/>
                  </a:lnTo>
                  <a:lnTo>
                    <a:pt x="111915" y="361"/>
                  </a:lnTo>
                  <a:lnTo>
                    <a:pt x="101137" y="2812"/>
                  </a:lnTo>
                  <a:lnTo>
                    <a:pt x="90636" y="7762"/>
                  </a:lnTo>
                  <a:lnTo>
                    <a:pt x="80320" y="14378"/>
                  </a:lnTo>
                  <a:lnTo>
                    <a:pt x="70126" y="22104"/>
                  </a:lnTo>
                  <a:lnTo>
                    <a:pt x="62225" y="31676"/>
                  </a:lnTo>
                  <a:lnTo>
                    <a:pt x="55852" y="42479"/>
                  </a:lnTo>
                  <a:lnTo>
                    <a:pt x="50498" y="54102"/>
                  </a:lnTo>
                  <a:lnTo>
                    <a:pt x="46929" y="67377"/>
                  </a:lnTo>
                  <a:lnTo>
                    <a:pt x="44550" y="81754"/>
                  </a:lnTo>
                  <a:lnTo>
                    <a:pt x="42964" y="96865"/>
                  </a:lnTo>
                  <a:lnTo>
                    <a:pt x="43011" y="110255"/>
                  </a:lnTo>
                  <a:lnTo>
                    <a:pt x="44148" y="122498"/>
                  </a:lnTo>
                  <a:lnTo>
                    <a:pt x="46012" y="133975"/>
                  </a:lnTo>
                  <a:lnTo>
                    <a:pt x="51675" y="143838"/>
                  </a:lnTo>
                  <a:lnTo>
                    <a:pt x="59873" y="152623"/>
                  </a:lnTo>
                  <a:lnTo>
                    <a:pt x="69758" y="160691"/>
                  </a:lnTo>
                  <a:lnTo>
                    <a:pt x="80770" y="166069"/>
                  </a:lnTo>
                  <a:lnTo>
                    <a:pt x="92533" y="169655"/>
                  </a:lnTo>
                  <a:lnTo>
                    <a:pt x="149216" y="17682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6840701" y="169112"/>
              <a:ext cx="112798" cy="129322"/>
            </a:xfrm>
            <a:custGeom>
              <a:avLst/>
              <a:gdLst/>
              <a:ahLst/>
              <a:cxnLst/>
              <a:rect l="0" t="0" r="0" b="0"/>
              <a:pathLst>
                <a:path w="112798" h="129322">
                  <a:moveTo>
                    <a:pt x="63058" y="0"/>
                  </a:moveTo>
                  <a:lnTo>
                    <a:pt x="47216" y="5281"/>
                  </a:lnTo>
                  <a:lnTo>
                    <a:pt x="41444" y="10152"/>
                  </a:lnTo>
                  <a:lnTo>
                    <a:pt x="36490" y="16716"/>
                  </a:lnTo>
                  <a:lnTo>
                    <a:pt x="32083" y="24408"/>
                  </a:lnTo>
                  <a:lnTo>
                    <a:pt x="26934" y="32851"/>
                  </a:lnTo>
                  <a:lnTo>
                    <a:pt x="15317" y="51076"/>
                  </a:lnTo>
                  <a:lnTo>
                    <a:pt x="10230" y="60578"/>
                  </a:lnTo>
                  <a:lnTo>
                    <a:pt x="5733" y="70228"/>
                  </a:lnTo>
                  <a:lnTo>
                    <a:pt x="1630" y="79978"/>
                  </a:lnTo>
                  <a:lnTo>
                    <a:pt x="0" y="89794"/>
                  </a:lnTo>
                  <a:lnTo>
                    <a:pt x="19" y="99654"/>
                  </a:lnTo>
                  <a:lnTo>
                    <a:pt x="1136" y="109543"/>
                  </a:lnTo>
                  <a:lnTo>
                    <a:pt x="6302" y="115030"/>
                  </a:lnTo>
                  <a:lnTo>
                    <a:pt x="14168" y="117583"/>
                  </a:lnTo>
                  <a:lnTo>
                    <a:pt x="23833" y="118180"/>
                  </a:lnTo>
                  <a:lnTo>
                    <a:pt x="33592" y="116367"/>
                  </a:lnTo>
                  <a:lnTo>
                    <a:pt x="43415" y="112948"/>
                  </a:lnTo>
                  <a:lnTo>
                    <a:pt x="53278" y="108458"/>
                  </a:lnTo>
                  <a:lnTo>
                    <a:pt x="60959" y="102148"/>
                  </a:lnTo>
                  <a:lnTo>
                    <a:pt x="67185" y="94626"/>
                  </a:lnTo>
                  <a:lnTo>
                    <a:pt x="72442" y="86296"/>
                  </a:lnTo>
                  <a:lnTo>
                    <a:pt x="77051" y="76321"/>
                  </a:lnTo>
                  <a:lnTo>
                    <a:pt x="81229" y="65249"/>
                  </a:lnTo>
                  <a:lnTo>
                    <a:pt x="85121" y="53447"/>
                  </a:lnTo>
                  <a:lnTo>
                    <a:pt x="87714" y="41158"/>
                  </a:lnTo>
                  <a:lnTo>
                    <a:pt x="89444" y="28544"/>
                  </a:lnTo>
                  <a:lnTo>
                    <a:pt x="90596" y="15713"/>
                  </a:lnTo>
                  <a:lnTo>
                    <a:pt x="91365" y="11581"/>
                  </a:lnTo>
                  <a:lnTo>
                    <a:pt x="91877" y="13247"/>
                  </a:lnTo>
                  <a:lnTo>
                    <a:pt x="92219" y="18779"/>
                  </a:lnTo>
                  <a:lnTo>
                    <a:pt x="93552" y="25783"/>
                  </a:lnTo>
                  <a:lnTo>
                    <a:pt x="95546" y="33768"/>
                  </a:lnTo>
                  <a:lnTo>
                    <a:pt x="97980" y="42408"/>
                  </a:lnTo>
                  <a:lnTo>
                    <a:pt x="99604" y="52588"/>
                  </a:lnTo>
                  <a:lnTo>
                    <a:pt x="100686" y="63797"/>
                  </a:lnTo>
                  <a:lnTo>
                    <a:pt x="101407" y="75690"/>
                  </a:lnTo>
                  <a:lnTo>
                    <a:pt x="102993" y="86935"/>
                  </a:lnTo>
                  <a:lnTo>
                    <a:pt x="105156" y="97748"/>
                  </a:lnTo>
                  <a:lnTo>
                    <a:pt x="112797" y="12932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Freeform 52"/>
            <p:cNvSpPr/>
            <p:nvPr/>
          </p:nvSpPr>
          <p:spPr>
            <a:xfrm>
              <a:off x="7033080" y="149216"/>
              <a:ext cx="129323" cy="149252"/>
            </a:xfrm>
            <a:custGeom>
              <a:avLst/>
              <a:gdLst/>
              <a:ahLst/>
              <a:cxnLst/>
              <a:rect l="0" t="0" r="0" b="0"/>
              <a:pathLst>
                <a:path w="129323" h="149252">
                  <a:moveTo>
                    <a:pt x="0" y="0"/>
                  </a:moveTo>
                  <a:lnTo>
                    <a:pt x="0" y="26405"/>
                  </a:lnTo>
                  <a:lnTo>
                    <a:pt x="1106" y="38604"/>
                  </a:lnTo>
                  <a:lnTo>
                    <a:pt x="2948" y="51158"/>
                  </a:lnTo>
                  <a:lnTo>
                    <a:pt x="13847" y="108355"/>
                  </a:lnTo>
                  <a:lnTo>
                    <a:pt x="16968" y="121976"/>
                  </a:lnTo>
                  <a:lnTo>
                    <a:pt x="20155" y="134372"/>
                  </a:lnTo>
                  <a:lnTo>
                    <a:pt x="23385" y="145952"/>
                  </a:lnTo>
                  <a:lnTo>
                    <a:pt x="25538" y="149251"/>
                  </a:lnTo>
                  <a:lnTo>
                    <a:pt x="26973" y="147029"/>
                  </a:lnTo>
                  <a:lnTo>
                    <a:pt x="27930" y="141127"/>
                  </a:lnTo>
                  <a:lnTo>
                    <a:pt x="28568" y="132770"/>
                  </a:lnTo>
                  <a:lnTo>
                    <a:pt x="28993" y="122778"/>
                  </a:lnTo>
                  <a:lnTo>
                    <a:pt x="29277" y="111695"/>
                  </a:lnTo>
                  <a:lnTo>
                    <a:pt x="30571" y="100991"/>
                  </a:lnTo>
                  <a:lnTo>
                    <a:pt x="32539" y="90539"/>
                  </a:lnTo>
                  <a:lnTo>
                    <a:pt x="34957" y="80255"/>
                  </a:lnTo>
                  <a:lnTo>
                    <a:pt x="38779" y="71188"/>
                  </a:lnTo>
                  <a:lnTo>
                    <a:pt x="43538" y="62933"/>
                  </a:lnTo>
                  <a:lnTo>
                    <a:pt x="48921" y="55219"/>
                  </a:lnTo>
                  <a:lnTo>
                    <a:pt x="56931" y="47866"/>
                  </a:lnTo>
                  <a:lnTo>
                    <a:pt x="66692" y="40753"/>
                  </a:lnTo>
                  <a:lnTo>
                    <a:pt x="129322" y="1989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Freeform 53"/>
            <p:cNvSpPr/>
            <p:nvPr/>
          </p:nvSpPr>
          <p:spPr>
            <a:xfrm>
              <a:off x="6575483" y="49738"/>
              <a:ext cx="9948" cy="1"/>
            </a:xfrm>
            <a:custGeom>
              <a:avLst/>
              <a:gdLst/>
              <a:ahLst/>
              <a:cxnLst/>
              <a:rect l="0" t="0" r="0" b="0"/>
              <a:pathLst>
                <a:path w="9948" h="1">
                  <a:moveTo>
                    <a:pt x="9947" y="0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>
              <a:off x="5899034" y="527232"/>
              <a:ext cx="19486" cy="288487"/>
            </a:xfrm>
            <a:custGeom>
              <a:avLst/>
              <a:gdLst/>
              <a:ahLst/>
              <a:cxnLst/>
              <a:rect l="0" t="0" r="0" b="0"/>
              <a:pathLst>
                <a:path w="19486" h="288487">
                  <a:moveTo>
                    <a:pt x="9947" y="0"/>
                  </a:moveTo>
                  <a:lnTo>
                    <a:pt x="9948" y="60665"/>
                  </a:lnTo>
                  <a:lnTo>
                    <a:pt x="11053" y="73602"/>
                  </a:lnTo>
                  <a:lnTo>
                    <a:pt x="12895" y="85543"/>
                  </a:lnTo>
                  <a:lnTo>
                    <a:pt x="15229" y="96820"/>
                  </a:lnTo>
                  <a:lnTo>
                    <a:pt x="16784" y="110970"/>
                  </a:lnTo>
                  <a:lnTo>
                    <a:pt x="17821" y="127034"/>
                  </a:lnTo>
                  <a:lnTo>
                    <a:pt x="18973" y="160359"/>
                  </a:lnTo>
                  <a:lnTo>
                    <a:pt x="19485" y="189907"/>
                  </a:lnTo>
                  <a:lnTo>
                    <a:pt x="18517" y="205082"/>
                  </a:lnTo>
                  <a:lnTo>
                    <a:pt x="16766" y="220725"/>
                  </a:lnTo>
                  <a:lnTo>
                    <a:pt x="0" y="28848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Freeform 55"/>
            <p:cNvSpPr/>
            <p:nvPr/>
          </p:nvSpPr>
          <p:spPr>
            <a:xfrm>
              <a:off x="5899034" y="487441"/>
              <a:ext cx="208884" cy="335643"/>
            </a:xfrm>
            <a:custGeom>
              <a:avLst/>
              <a:gdLst/>
              <a:ahLst/>
              <a:cxnLst/>
              <a:rect l="0" t="0" r="0" b="0"/>
              <a:pathLst>
                <a:path w="208884" h="335643">
                  <a:moveTo>
                    <a:pt x="0" y="29843"/>
                  </a:moveTo>
                  <a:lnTo>
                    <a:pt x="10562" y="50967"/>
                  </a:lnTo>
                  <a:lnTo>
                    <a:pt x="16989" y="60505"/>
                  </a:lnTo>
                  <a:lnTo>
                    <a:pt x="24590" y="70180"/>
                  </a:lnTo>
                  <a:lnTo>
                    <a:pt x="32972" y="79946"/>
                  </a:lnTo>
                  <a:lnTo>
                    <a:pt x="39667" y="89772"/>
                  </a:lnTo>
                  <a:lnTo>
                    <a:pt x="45234" y="99639"/>
                  </a:lnTo>
                  <a:lnTo>
                    <a:pt x="50052" y="109533"/>
                  </a:lnTo>
                  <a:lnTo>
                    <a:pt x="55474" y="119445"/>
                  </a:lnTo>
                  <a:lnTo>
                    <a:pt x="61299" y="129369"/>
                  </a:lnTo>
                  <a:lnTo>
                    <a:pt x="67394" y="139301"/>
                  </a:lnTo>
                  <a:lnTo>
                    <a:pt x="72561" y="149238"/>
                  </a:lnTo>
                  <a:lnTo>
                    <a:pt x="77112" y="159178"/>
                  </a:lnTo>
                  <a:lnTo>
                    <a:pt x="81251" y="169122"/>
                  </a:lnTo>
                  <a:lnTo>
                    <a:pt x="86221" y="180171"/>
                  </a:lnTo>
                  <a:lnTo>
                    <a:pt x="97639" y="204239"/>
                  </a:lnTo>
                  <a:lnTo>
                    <a:pt x="103778" y="214636"/>
                  </a:lnTo>
                  <a:lnTo>
                    <a:pt x="110082" y="223778"/>
                  </a:lnTo>
                  <a:lnTo>
                    <a:pt x="116495" y="232084"/>
                  </a:lnTo>
                  <a:lnTo>
                    <a:pt x="121876" y="240936"/>
                  </a:lnTo>
                  <a:lnTo>
                    <a:pt x="126568" y="250154"/>
                  </a:lnTo>
                  <a:lnTo>
                    <a:pt x="130801" y="259615"/>
                  </a:lnTo>
                  <a:lnTo>
                    <a:pt x="134729" y="269239"/>
                  </a:lnTo>
                  <a:lnTo>
                    <a:pt x="138453" y="278970"/>
                  </a:lnTo>
                  <a:lnTo>
                    <a:pt x="142040" y="288774"/>
                  </a:lnTo>
                  <a:lnTo>
                    <a:pt x="147748" y="297520"/>
                  </a:lnTo>
                  <a:lnTo>
                    <a:pt x="154869" y="305562"/>
                  </a:lnTo>
                  <a:lnTo>
                    <a:pt x="170519" y="320392"/>
                  </a:lnTo>
                  <a:lnTo>
                    <a:pt x="184843" y="334351"/>
                  </a:lnTo>
                  <a:lnTo>
                    <a:pt x="190652" y="335642"/>
                  </a:lnTo>
                  <a:lnTo>
                    <a:pt x="195631" y="333187"/>
                  </a:lnTo>
                  <a:lnTo>
                    <a:pt x="200055" y="328234"/>
                  </a:lnTo>
                  <a:lnTo>
                    <a:pt x="203005" y="320511"/>
                  </a:lnTo>
                  <a:lnTo>
                    <a:pt x="204970" y="310941"/>
                  </a:lnTo>
                  <a:lnTo>
                    <a:pt x="206282" y="300140"/>
                  </a:lnTo>
                  <a:lnTo>
                    <a:pt x="207156" y="286307"/>
                  </a:lnTo>
                  <a:lnTo>
                    <a:pt x="207738" y="270454"/>
                  </a:lnTo>
                  <a:lnTo>
                    <a:pt x="208386" y="234048"/>
                  </a:lnTo>
                  <a:lnTo>
                    <a:pt x="208883" y="75185"/>
                  </a:lnTo>
                  <a:lnTo>
                    <a:pt x="207785" y="60071"/>
                  </a:lnTo>
                  <a:lnTo>
                    <a:pt x="198955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reeform 56"/>
            <p:cNvSpPr/>
            <p:nvPr/>
          </p:nvSpPr>
          <p:spPr>
            <a:xfrm>
              <a:off x="6157676" y="651204"/>
              <a:ext cx="115065" cy="122056"/>
            </a:xfrm>
            <a:custGeom>
              <a:avLst/>
              <a:gdLst/>
              <a:ahLst/>
              <a:cxnLst/>
              <a:rect l="0" t="0" r="0" b="0"/>
              <a:pathLst>
                <a:path w="115065" h="122056">
                  <a:moveTo>
                    <a:pt x="29843" y="5349"/>
                  </a:moveTo>
                  <a:lnTo>
                    <a:pt x="29843" y="60733"/>
                  </a:lnTo>
                  <a:lnTo>
                    <a:pt x="32054" y="72115"/>
                  </a:lnTo>
                  <a:lnTo>
                    <a:pt x="35738" y="83019"/>
                  </a:lnTo>
                  <a:lnTo>
                    <a:pt x="40405" y="93604"/>
                  </a:lnTo>
                  <a:lnTo>
                    <a:pt x="45727" y="102872"/>
                  </a:lnTo>
                  <a:lnTo>
                    <a:pt x="51485" y="111260"/>
                  </a:lnTo>
                  <a:lnTo>
                    <a:pt x="57535" y="119064"/>
                  </a:lnTo>
                  <a:lnTo>
                    <a:pt x="64884" y="122055"/>
                  </a:lnTo>
                  <a:lnTo>
                    <a:pt x="73099" y="121839"/>
                  </a:lnTo>
                  <a:lnTo>
                    <a:pt x="81892" y="119484"/>
                  </a:lnTo>
                  <a:lnTo>
                    <a:pt x="89964" y="114598"/>
                  </a:lnTo>
                  <a:lnTo>
                    <a:pt x="97556" y="108025"/>
                  </a:lnTo>
                  <a:lnTo>
                    <a:pt x="104829" y="100327"/>
                  </a:lnTo>
                  <a:lnTo>
                    <a:pt x="109677" y="90774"/>
                  </a:lnTo>
                  <a:lnTo>
                    <a:pt x="112909" y="79984"/>
                  </a:lnTo>
                  <a:lnTo>
                    <a:pt x="115064" y="68369"/>
                  </a:lnTo>
                  <a:lnTo>
                    <a:pt x="114290" y="57310"/>
                  </a:lnTo>
                  <a:lnTo>
                    <a:pt x="111563" y="46622"/>
                  </a:lnTo>
                  <a:lnTo>
                    <a:pt x="107534" y="36180"/>
                  </a:lnTo>
                  <a:lnTo>
                    <a:pt x="100428" y="27008"/>
                  </a:lnTo>
                  <a:lnTo>
                    <a:pt x="91268" y="18683"/>
                  </a:lnTo>
                  <a:lnTo>
                    <a:pt x="80741" y="10923"/>
                  </a:lnTo>
                  <a:lnTo>
                    <a:pt x="69302" y="5749"/>
                  </a:lnTo>
                  <a:lnTo>
                    <a:pt x="57254" y="2300"/>
                  </a:lnTo>
                  <a:lnTo>
                    <a:pt x="44801" y="0"/>
                  </a:lnTo>
                  <a:lnTo>
                    <a:pt x="34289" y="678"/>
                  </a:lnTo>
                  <a:lnTo>
                    <a:pt x="25070" y="3340"/>
                  </a:lnTo>
                  <a:lnTo>
                    <a:pt x="0" y="3519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>
              <a:off x="6306892" y="646605"/>
              <a:ext cx="139270" cy="149218"/>
            </a:xfrm>
            <a:custGeom>
              <a:avLst/>
              <a:gdLst/>
              <a:ahLst/>
              <a:cxnLst/>
              <a:rect l="0" t="0" r="0" b="0"/>
              <a:pathLst>
                <a:path w="139270" h="149218">
                  <a:moveTo>
                    <a:pt x="0" y="0"/>
                  </a:moveTo>
                  <a:lnTo>
                    <a:pt x="5282" y="15843"/>
                  </a:lnTo>
                  <a:lnTo>
                    <a:pt x="7943" y="26036"/>
                  </a:lnTo>
                  <a:lnTo>
                    <a:pt x="23385" y="92563"/>
                  </a:lnTo>
                  <a:lnTo>
                    <a:pt x="24432" y="104816"/>
                  </a:lnTo>
                  <a:lnTo>
                    <a:pt x="24026" y="116300"/>
                  </a:lnTo>
                  <a:lnTo>
                    <a:pt x="22649" y="127273"/>
                  </a:lnTo>
                  <a:lnTo>
                    <a:pt x="21731" y="130166"/>
                  </a:lnTo>
                  <a:lnTo>
                    <a:pt x="21120" y="127674"/>
                  </a:lnTo>
                  <a:lnTo>
                    <a:pt x="20712" y="121591"/>
                  </a:lnTo>
                  <a:lnTo>
                    <a:pt x="21545" y="114220"/>
                  </a:lnTo>
                  <a:lnTo>
                    <a:pt x="23206" y="105990"/>
                  </a:lnTo>
                  <a:lnTo>
                    <a:pt x="25419" y="97188"/>
                  </a:lnTo>
                  <a:lnTo>
                    <a:pt x="29104" y="86898"/>
                  </a:lnTo>
                  <a:lnTo>
                    <a:pt x="33772" y="75617"/>
                  </a:lnTo>
                  <a:lnTo>
                    <a:pt x="39095" y="63675"/>
                  </a:lnTo>
                  <a:lnTo>
                    <a:pt x="44854" y="53503"/>
                  </a:lnTo>
                  <a:lnTo>
                    <a:pt x="50904" y="44511"/>
                  </a:lnTo>
                  <a:lnTo>
                    <a:pt x="57147" y="36306"/>
                  </a:lnTo>
                  <a:lnTo>
                    <a:pt x="64626" y="31941"/>
                  </a:lnTo>
                  <a:lnTo>
                    <a:pt x="72927" y="30137"/>
                  </a:lnTo>
                  <a:lnTo>
                    <a:pt x="81778" y="30039"/>
                  </a:lnTo>
                  <a:lnTo>
                    <a:pt x="89888" y="32185"/>
                  </a:lnTo>
                  <a:lnTo>
                    <a:pt x="97506" y="35825"/>
                  </a:lnTo>
                  <a:lnTo>
                    <a:pt x="104795" y="40463"/>
                  </a:lnTo>
                  <a:lnTo>
                    <a:pt x="111865" y="46871"/>
                  </a:lnTo>
                  <a:lnTo>
                    <a:pt x="118789" y="54459"/>
                  </a:lnTo>
                  <a:lnTo>
                    <a:pt x="125616" y="62834"/>
                  </a:lnTo>
                  <a:lnTo>
                    <a:pt x="130167" y="72838"/>
                  </a:lnTo>
                  <a:lnTo>
                    <a:pt x="133202" y="83928"/>
                  </a:lnTo>
                  <a:lnTo>
                    <a:pt x="139269" y="14921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>
              <a:off x="6446161" y="805770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Freeform 59"/>
            <p:cNvSpPr/>
            <p:nvPr/>
          </p:nvSpPr>
          <p:spPr>
            <a:xfrm>
              <a:off x="6545639" y="696344"/>
              <a:ext cx="79583" cy="9949"/>
            </a:xfrm>
            <a:custGeom>
              <a:avLst/>
              <a:gdLst/>
              <a:ahLst/>
              <a:cxnLst/>
              <a:rect l="0" t="0" r="0" b="0"/>
              <a:pathLst>
                <a:path w="79583" h="9949">
                  <a:moveTo>
                    <a:pt x="0" y="0"/>
                  </a:moveTo>
                  <a:lnTo>
                    <a:pt x="21124" y="0"/>
                  </a:lnTo>
                  <a:lnTo>
                    <a:pt x="31768" y="1105"/>
                  </a:lnTo>
                  <a:lnTo>
                    <a:pt x="43285" y="2948"/>
                  </a:lnTo>
                  <a:lnTo>
                    <a:pt x="79582" y="994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Freeform 60"/>
            <p:cNvSpPr/>
            <p:nvPr/>
          </p:nvSpPr>
          <p:spPr>
            <a:xfrm>
              <a:off x="6704803" y="527232"/>
              <a:ext cx="169114" cy="238748"/>
            </a:xfrm>
            <a:custGeom>
              <a:avLst/>
              <a:gdLst/>
              <a:ahLst/>
              <a:cxnLst/>
              <a:rect l="0" t="0" r="0" b="0"/>
              <a:pathLst>
                <a:path w="169114" h="238748">
                  <a:moveTo>
                    <a:pt x="0" y="0"/>
                  </a:moveTo>
                  <a:lnTo>
                    <a:pt x="0" y="26404"/>
                  </a:lnTo>
                  <a:lnTo>
                    <a:pt x="1106" y="37499"/>
                  </a:lnTo>
                  <a:lnTo>
                    <a:pt x="2948" y="48210"/>
                  </a:lnTo>
                  <a:lnTo>
                    <a:pt x="5281" y="58668"/>
                  </a:lnTo>
                  <a:lnTo>
                    <a:pt x="6837" y="71166"/>
                  </a:lnTo>
                  <a:lnTo>
                    <a:pt x="7875" y="85024"/>
                  </a:lnTo>
                  <a:lnTo>
                    <a:pt x="8566" y="99790"/>
                  </a:lnTo>
                  <a:lnTo>
                    <a:pt x="9334" y="133881"/>
                  </a:lnTo>
                  <a:lnTo>
                    <a:pt x="9828" y="199242"/>
                  </a:lnTo>
                  <a:lnTo>
                    <a:pt x="13184" y="210200"/>
                  </a:lnTo>
                  <a:lnTo>
                    <a:pt x="18737" y="218610"/>
                  </a:lnTo>
                  <a:lnTo>
                    <a:pt x="25755" y="225322"/>
                  </a:lnTo>
                  <a:lnTo>
                    <a:pt x="35960" y="229797"/>
                  </a:lnTo>
                  <a:lnTo>
                    <a:pt x="48291" y="232780"/>
                  </a:lnTo>
                  <a:lnTo>
                    <a:pt x="62037" y="234769"/>
                  </a:lnTo>
                  <a:lnTo>
                    <a:pt x="75623" y="236095"/>
                  </a:lnTo>
                  <a:lnTo>
                    <a:pt x="89101" y="236979"/>
                  </a:lnTo>
                  <a:lnTo>
                    <a:pt x="102508" y="237568"/>
                  </a:lnTo>
                  <a:lnTo>
                    <a:pt x="129195" y="238223"/>
                  </a:lnTo>
                  <a:lnTo>
                    <a:pt x="169113" y="23874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Freeform 61"/>
            <p:cNvSpPr/>
            <p:nvPr/>
          </p:nvSpPr>
          <p:spPr>
            <a:xfrm>
              <a:off x="6883864" y="606814"/>
              <a:ext cx="9948" cy="189009"/>
            </a:xfrm>
            <a:custGeom>
              <a:avLst/>
              <a:gdLst/>
              <a:ahLst/>
              <a:cxnLst/>
              <a:rect l="0" t="0" r="0" b="0"/>
              <a:pathLst>
                <a:path w="9948" h="189009">
                  <a:moveTo>
                    <a:pt x="0" y="0"/>
                  </a:moveTo>
                  <a:lnTo>
                    <a:pt x="0" y="21124"/>
                  </a:lnTo>
                  <a:lnTo>
                    <a:pt x="1105" y="31768"/>
                  </a:lnTo>
                  <a:lnTo>
                    <a:pt x="2948" y="43285"/>
                  </a:lnTo>
                  <a:lnTo>
                    <a:pt x="5281" y="55384"/>
                  </a:lnTo>
                  <a:lnTo>
                    <a:pt x="6837" y="68977"/>
                  </a:lnTo>
                  <a:lnTo>
                    <a:pt x="7873" y="83565"/>
                  </a:lnTo>
                  <a:lnTo>
                    <a:pt x="8564" y="98817"/>
                  </a:lnTo>
                  <a:lnTo>
                    <a:pt x="9333" y="130501"/>
                  </a:lnTo>
                  <a:lnTo>
                    <a:pt x="9947" y="18900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>
              <a:off x="6963446" y="616762"/>
              <a:ext cx="119374" cy="179061"/>
            </a:xfrm>
            <a:custGeom>
              <a:avLst/>
              <a:gdLst/>
              <a:ahLst/>
              <a:cxnLst/>
              <a:rect l="0" t="0" r="0" b="0"/>
              <a:pathLst>
                <a:path w="119374" h="179061">
                  <a:moveTo>
                    <a:pt x="0" y="0"/>
                  </a:moveTo>
                  <a:lnTo>
                    <a:pt x="0" y="55384"/>
                  </a:lnTo>
                  <a:lnTo>
                    <a:pt x="1105" y="67871"/>
                  </a:lnTo>
                  <a:lnTo>
                    <a:pt x="2947" y="80617"/>
                  </a:lnTo>
                  <a:lnTo>
                    <a:pt x="5281" y="93536"/>
                  </a:lnTo>
                  <a:lnTo>
                    <a:pt x="5731" y="106570"/>
                  </a:lnTo>
                  <a:lnTo>
                    <a:pt x="4926" y="119680"/>
                  </a:lnTo>
                  <a:lnTo>
                    <a:pt x="3284" y="132841"/>
                  </a:lnTo>
                  <a:lnTo>
                    <a:pt x="3294" y="137195"/>
                  </a:lnTo>
                  <a:lnTo>
                    <a:pt x="4406" y="135675"/>
                  </a:lnTo>
                  <a:lnTo>
                    <a:pt x="6254" y="130241"/>
                  </a:lnTo>
                  <a:lnTo>
                    <a:pt x="8590" y="121092"/>
                  </a:lnTo>
                  <a:lnTo>
                    <a:pt x="14134" y="96189"/>
                  </a:lnTo>
                  <a:lnTo>
                    <a:pt x="18265" y="82916"/>
                  </a:lnTo>
                  <a:lnTo>
                    <a:pt x="23230" y="69646"/>
                  </a:lnTo>
                  <a:lnTo>
                    <a:pt x="28750" y="56379"/>
                  </a:lnTo>
                  <a:lnTo>
                    <a:pt x="34641" y="44218"/>
                  </a:lnTo>
                  <a:lnTo>
                    <a:pt x="40779" y="32794"/>
                  </a:lnTo>
                  <a:lnTo>
                    <a:pt x="47081" y="21863"/>
                  </a:lnTo>
                  <a:lnTo>
                    <a:pt x="54600" y="17891"/>
                  </a:lnTo>
                  <a:lnTo>
                    <a:pt x="62927" y="18559"/>
                  </a:lnTo>
                  <a:lnTo>
                    <a:pt x="71795" y="22321"/>
                  </a:lnTo>
                  <a:lnTo>
                    <a:pt x="78812" y="29249"/>
                  </a:lnTo>
                  <a:lnTo>
                    <a:pt x="84595" y="38290"/>
                  </a:lnTo>
                  <a:lnTo>
                    <a:pt x="89556" y="48738"/>
                  </a:lnTo>
                  <a:lnTo>
                    <a:pt x="93968" y="59019"/>
                  </a:lnTo>
                  <a:lnTo>
                    <a:pt x="98016" y="69190"/>
                  </a:lnTo>
                  <a:lnTo>
                    <a:pt x="101819" y="79286"/>
                  </a:lnTo>
                  <a:lnTo>
                    <a:pt x="105460" y="90438"/>
                  </a:lnTo>
                  <a:lnTo>
                    <a:pt x="108992" y="102293"/>
                  </a:lnTo>
                  <a:lnTo>
                    <a:pt x="112453" y="114619"/>
                  </a:lnTo>
                  <a:lnTo>
                    <a:pt x="114759" y="127257"/>
                  </a:lnTo>
                  <a:lnTo>
                    <a:pt x="116297" y="140103"/>
                  </a:lnTo>
                  <a:lnTo>
                    <a:pt x="119373" y="17906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Freeform 63"/>
            <p:cNvSpPr/>
            <p:nvPr/>
          </p:nvSpPr>
          <p:spPr>
            <a:xfrm>
              <a:off x="7092767" y="608177"/>
              <a:ext cx="109427" cy="157803"/>
            </a:xfrm>
            <a:custGeom>
              <a:avLst/>
              <a:gdLst/>
              <a:ahLst/>
              <a:cxnLst/>
              <a:rect l="0" t="0" r="0" b="0"/>
              <a:pathLst>
                <a:path w="109427" h="157803">
                  <a:moveTo>
                    <a:pt x="0" y="78219"/>
                  </a:moveTo>
                  <a:lnTo>
                    <a:pt x="55384" y="78219"/>
                  </a:lnTo>
                  <a:lnTo>
                    <a:pt x="65661" y="76009"/>
                  </a:lnTo>
                  <a:lnTo>
                    <a:pt x="74723" y="72324"/>
                  </a:lnTo>
                  <a:lnTo>
                    <a:pt x="82974" y="67658"/>
                  </a:lnTo>
                  <a:lnTo>
                    <a:pt x="89581" y="60125"/>
                  </a:lnTo>
                  <a:lnTo>
                    <a:pt x="95091" y="50682"/>
                  </a:lnTo>
                  <a:lnTo>
                    <a:pt x="99869" y="39966"/>
                  </a:lnTo>
                  <a:lnTo>
                    <a:pt x="101950" y="29505"/>
                  </a:lnTo>
                  <a:lnTo>
                    <a:pt x="102231" y="19216"/>
                  </a:lnTo>
                  <a:lnTo>
                    <a:pt x="101314" y="9040"/>
                  </a:lnTo>
                  <a:lnTo>
                    <a:pt x="97386" y="3362"/>
                  </a:lnTo>
                  <a:lnTo>
                    <a:pt x="91451" y="682"/>
                  </a:lnTo>
                  <a:lnTo>
                    <a:pt x="84179" y="0"/>
                  </a:lnTo>
                  <a:lnTo>
                    <a:pt x="78226" y="2862"/>
                  </a:lnTo>
                  <a:lnTo>
                    <a:pt x="73152" y="8085"/>
                  </a:lnTo>
                  <a:lnTo>
                    <a:pt x="68664" y="14884"/>
                  </a:lnTo>
                  <a:lnTo>
                    <a:pt x="65672" y="23837"/>
                  </a:lnTo>
                  <a:lnTo>
                    <a:pt x="63676" y="34227"/>
                  </a:lnTo>
                  <a:lnTo>
                    <a:pt x="62346" y="45576"/>
                  </a:lnTo>
                  <a:lnTo>
                    <a:pt x="61460" y="57562"/>
                  </a:lnTo>
                  <a:lnTo>
                    <a:pt x="60869" y="69974"/>
                  </a:lnTo>
                  <a:lnTo>
                    <a:pt x="60475" y="82671"/>
                  </a:lnTo>
                  <a:lnTo>
                    <a:pt x="61318" y="94451"/>
                  </a:lnTo>
                  <a:lnTo>
                    <a:pt x="62985" y="105620"/>
                  </a:lnTo>
                  <a:lnTo>
                    <a:pt x="65201" y="116382"/>
                  </a:lnTo>
                  <a:lnTo>
                    <a:pt x="68890" y="125767"/>
                  </a:lnTo>
                  <a:lnTo>
                    <a:pt x="73559" y="134235"/>
                  </a:lnTo>
                  <a:lnTo>
                    <a:pt x="109426" y="15780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Freeform 64"/>
            <p:cNvSpPr/>
            <p:nvPr/>
          </p:nvSpPr>
          <p:spPr>
            <a:xfrm>
              <a:off x="7298956" y="596866"/>
              <a:ext cx="132037" cy="139370"/>
            </a:xfrm>
            <a:custGeom>
              <a:avLst/>
              <a:gdLst/>
              <a:ahLst/>
              <a:cxnLst/>
              <a:rect l="0" t="0" r="0" b="0"/>
              <a:pathLst>
                <a:path w="132037" h="139370">
                  <a:moveTo>
                    <a:pt x="62401" y="0"/>
                  </a:moveTo>
                  <a:lnTo>
                    <a:pt x="46559" y="15843"/>
                  </a:lnTo>
                  <a:lnTo>
                    <a:pt x="39681" y="26037"/>
                  </a:lnTo>
                  <a:lnTo>
                    <a:pt x="32885" y="38359"/>
                  </a:lnTo>
                  <a:lnTo>
                    <a:pt x="26144" y="52100"/>
                  </a:lnTo>
                  <a:lnTo>
                    <a:pt x="20545" y="64577"/>
                  </a:lnTo>
                  <a:lnTo>
                    <a:pt x="15707" y="76211"/>
                  </a:lnTo>
                  <a:lnTo>
                    <a:pt x="11376" y="87282"/>
                  </a:lnTo>
                  <a:lnTo>
                    <a:pt x="7384" y="99085"/>
                  </a:lnTo>
                  <a:lnTo>
                    <a:pt x="3616" y="111374"/>
                  </a:lnTo>
                  <a:lnTo>
                    <a:pt x="0" y="123989"/>
                  </a:lnTo>
                  <a:lnTo>
                    <a:pt x="905" y="131293"/>
                  </a:lnTo>
                  <a:lnTo>
                    <a:pt x="4824" y="135057"/>
                  </a:lnTo>
                  <a:lnTo>
                    <a:pt x="10753" y="136461"/>
                  </a:lnTo>
                  <a:lnTo>
                    <a:pt x="16916" y="131871"/>
                  </a:lnTo>
                  <a:lnTo>
                    <a:pt x="23235" y="123284"/>
                  </a:lnTo>
                  <a:lnTo>
                    <a:pt x="29659" y="112033"/>
                  </a:lnTo>
                  <a:lnTo>
                    <a:pt x="42691" y="87741"/>
                  </a:lnTo>
                  <a:lnTo>
                    <a:pt x="49261" y="75074"/>
                  </a:lnTo>
                  <a:lnTo>
                    <a:pt x="54747" y="62208"/>
                  </a:lnTo>
                  <a:lnTo>
                    <a:pt x="59508" y="49209"/>
                  </a:lnTo>
                  <a:lnTo>
                    <a:pt x="63789" y="36122"/>
                  </a:lnTo>
                  <a:lnTo>
                    <a:pt x="66643" y="32924"/>
                  </a:lnTo>
                  <a:lnTo>
                    <a:pt x="68545" y="36318"/>
                  </a:lnTo>
                  <a:lnTo>
                    <a:pt x="69813" y="44108"/>
                  </a:lnTo>
                  <a:lnTo>
                    <a:pt x="70659" y="53722"/>
                  </a:lnTo>
                  <a:lnTo>
                    <a:pt x="71222" y="64553"/>
                  </a:lnTo>
                  <a:lnTo>
                    <a:pt x="71598" y="76195"/>
                  </a:lnTo>
                  <a:lnTo>
                    <a:pt x="72954" y="87272"/>
                  </a:lnTo>
                  <a:lnTo>
                    <a:pt x="74963" y="97972"/>
                  </a:lnTo>
                  <a:lnTo>
                    <a:pt x="77408" y="108422"/>
                  </a:lnTo>
                  <a:lnTo>
                    <a:pt x="81248" y="117599"/>
                  </a:lnTo>
                  <a:lnTo>
                    <a:pt x="86019" y="125928"/>
                  </a:lnTo>
                  <a:lnTo>
                    <a:pt x="91410" y="133691"/>
                  </a:lnTo>
                  <a:lnTo>
                    <a:pt x="98320" y="137761"/>
                  </a:lnTo>
                  <a:lnTo>
                    <a:pt x="106243" y="139369"/>
                  </a:lnTo>
                  <a:lnTo>
                    <a:pt x="132036" y="13926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Freeform 65"/>
            <p:cNvSpPr/>
            <p:nvPr/>
          </p:nvSpPr>
          <p:spPr>
            <a:xfrm>
              <a:off x="7480730" y="564747"/>
              <a:ext cx="119375" cy="175584"/>
            </a:xfrm>
            <a:custGeom>
              <a:avLst/>
              <a:gdLst/>
              <a:ahLst/>
              <a:cxnLst/>
              <a:rect l="0" t="0" r="0" b="0"/>
              <a:pathLst>
                <a:path w="119375" h="175584">
                  <a:moveTo>
                    <a:pt x="0" y="12224"/>
                  </a:moveTo>
                  <a:lnTo>
                    <a:pt x="0" y="175583"/>
                  </a:lnTo>
                  <a:lnTo>
                    <a:pt x="0" y="120933"/>
                  </a:lnTo>
                  <a:lnTo>
                    <a:pt x="1106" y="106803"/>
                  </a:lnTo>
                  <a:lnTo>
                    <a:pt x="2948" y="92961"/>
                  </a:lnTo>
                  <a:lnTo>
                    <a:pt x="5282" y="79312"/>
                  </a:lnTo>
                  <a:lnTo>
                    <a:pt x="9048" y="65792"/>
                  </a:lnTo>
                  <a:lnTo>
                    <a:pt x="13769" y="52357"/>
                  </a:lnTo>
                  <a:lnTo>
                    <a:pt x="19128" y="38979"/>
                  </a:lnTo>
                  <a:lnTo>
                    <a:pt x="26016" y="27850"/>
                  </a:lnTo>
                  <a:lnTo>
                    <a:pt x="33924" y="18220"/>
                  </a:lnTo>
                  <a:lnTo>
                    <a:pt x="42512" y="9590"/>
                  </a:lnTo>
                  <a:lnTo>
                    <a:pt x="52659" y="3836"/>
                  </a:lnTo>
                  <a:lnTo>
                    <a:pt x="63844" y="0"/>
                  </a:lnTo>
                  <a:lnTo>
                    <a:pt x="119374" y="227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Freeform 66"/>
            <p:cNvSpPr/>
            <p:nvPr/>
          </p:nvSpPr>
          <p:spPr>
            <a:xfrm>
              <a:off x="7659791" y="567023"/>
              <a:ext cx="9948" cy="9949"/>
            </a:xfrm>
            <a:custGeom>
              <a:avLst/>
              <a:gdLst/>
              <a:ahLst/>
              <a:cxnLst/>
              <a:rect l="0" t="0" r="0" b="0"/>
              <a:pathLst>
                <a:path w="9948" h="9949">
                  <a:moveTo>
                    <a:pt x="9947" y="0"/>
                  </a:moveTo>
                  <a:lnTo>
                    <a:pt x="0" y="994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>
              <a:off x="7649843" y="716240"/>
              <a:ext cx="9949" cy="1"/>
            </a:xfrm>
            <a:custGeom>
              <a:avLst/>
              <a:gdLst/>
              <a:ahLst/>
              <a:cxnLst/>
              <a:rect l="0" t="0" r="0" b="0"/>
              <a:pathLst>
                <a:path w="9949" h="1">
                  <a:moveTo>
                    <a:pt x="9948" y="0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>
              <a:off x="7351410" y="89530"/>
              <a:ext cx="9948" cy="9948"/>
            </a:xfrm>
            <a:custGeom>
              <a:avLst/>
              <a:gdLst/>
              <a:ahLst/>
              <a:cxnLst/>
              <a:rect l="0" t="0" r="0" b="0"/>
              <a:pathLst>
                <a:path w="9948" h="9948">
                  <a:moveTo>
                    <a:pt x="9947" y="0"/>
                  </a:moveTo>
                  <a:lnTo>
                    <a:pt x="0" y="994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>
              <a:off x="7361357" y="218851"/>
              <a:ext cx="9949" cy="9948"/>
            </a:xfrm>
            <a:custGeom>
              <a:avLst/>
              <a:gdLst/>
              <a:ahLst/>
              <a:cxnLst/>
              <a:rect l="0" t="0" r="0" b="0"/>
              <a:pathLst>
                <a:path w="9949" h="9948">
                  <a:moveTo>
                    <a:pt x="9948" y="0"/>
                  </a:moveTo>
                  <a:lnTo>
                    <a:pt x="0" y="994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2" name="Group 81"/>
          <p:cNvGrpSpPr/>
          <p:nvPr/>
        </p:nvGrpSpPr>
        <p:grpSpPr>
          <a:xfrm>
            <a:off x="7774509" y="129321"/>
            <a:ext cx="1457032" cy="333059"/>
            <a:chOff x="7774509" y="129321"/>
            <a:chExt cx="1457032" cy="333059"/>
          </a:xfrm>
        </p:grpSpPr>
        <p:sp>
          <p:nvSpPr>
            <p:cNvPr id="72" name="Freeform 71"/>
            <p:cNvSpPr/>
            <p:nvPr/>
          </p:nvSpPr>
          <p:spPr>
            <a:xfrm>
              <a:off x="7774509" y="159164"/>
              <a:ext cx="142566" cy="124765"/>
            </a:xfrm>
            <a:custGeom>
              <a:avLst/>
              <a:gdLst/>
              <a:ahLst/>
              <a:cxnLst/>
              <a:rect l="0" t="0" r="0" b="0"/>
              <a:pathLst>
                <a:path w="142566" h="124765">
                  <a:moveTo>
                    <a:pt x="94185" y="0"/>
                  </a:moveTo>
                  <a:lnTo>
                    <a:pt x="73062" y="0"/>
                  </a:lnTo>
                  <a:lnTo>
                    <a:pt x="61312" y="1105"/>
                  </a:lnTo>
                  <a:lnTo>
                    <a:pt x="47953" y="2947"/>
                  </a:lnTo>
                  <a:lnTo>
                    <a:pt x="33521" y="5281"/>
                  </a:lnTo>
                  <a:lnTo>
                    <a:pt x="21688" y="9047"/>
                  </a:lnTo>
                  <a:lnTo>
                    <a:pt x="11589" y="13769"/>
                  </a:lnTo>
                  <a:lnTo>
                    <a:pt x="2646" y="19127"/>
                  </a:lnTo>
                  <a:lnTo>
                    <a:pt x="0" y="23804"/>
                  </a:lnTo>
                  <a:lnTo>
                    <a:pt x="1552" y="28028"/>
                  </a:lnTo>
                  <a:lnTo>
                    <a:pt x="5902" y="31949"/>
                  </a:lnTo>
                  <a:lnTo>
                    <a:pt x="13224" y="35668"/>
                  </a:lnTo>
                  <a:lnTo>
                    <a:pt x="22525" y="39253"/>
                  </a:lnTo>
                  <a:lnTo>
                    <a:pt x="33149" y="42748"/>
                  </a:lnTo>
                  <a:lnTo>
                    <a:pt x="44652" y="47289"/>
                  </a:lnTo>
                  <a:lnTo>
                    <a:pt x="56742" y="52527"/>
                  </a:lnTo>
                  <a:lnTo>
                    <a:pt x="69223" y="58229"/>
                  </a:lnTo>
                  <a:lnTo>
                    <a:pt x="80860" y="63136"/>
                  </a:lnTo>
                  <a:lnTo>
                    <a:pt x="91934" y="67513"/>
                  </a:lnTo>
                  <a:lnTo>
                    <a:pt x="102631" y="71536"/>
                  </a:lnTo>
                  <a:lnTo>
                    <a:pt x="113080" y="76429"/>
                  </a:lnTo>
                  <a:lnTo>
                    <a:pt x="123362" y="81901"/>
                  </a:lnTo>
                  <a:lnTo>
                    <a:pt x="133532" y="87760"/>
                  </a:lnTo>
                  <a:lnTo>
                    <a:pt x="139207" y="94982"/>
                  </a:lnTo>
                  <a:lnTo>
                    <a:pt x="141885" y="103112"/>
                  </a:lnTo>
                  <a:lnTo>
                    <a:pt x="142565" y="111849"/>
                  </a:lnTo>
                  <a:lnTo>
                    <a:pt x="138597" y="117673"/>
                  </a:lnTo>
                  <a:lnTo>
                    <a:pt x="131530" y="121556"/>
                  </a:lnTo>
                  <a:lnTo>
                    <a:pt x="122398" y="124144"/>
                  </a:lnTo>
                  <a:lnTo>
                    <a:pt x="110783" y="124764"/>
                  </a:lnTo>
                  <a:lnTo>
                    <a:pt x="97513" y="124073"/>
                  </a:lnTo>
                  <a:lnTo>
                    <a:pt x="54394" y="11937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>
              <a:off x="8035474" y="159164"/>
              <a:ext cx="12281" cy="169113"/>
            </a:xfrm>
            <a:custGeom>
              <a:avLst/>
              <a:gdLst/>
              <a:ahLst/>
              <a:cxnLst/>
              <a:rect l="0" t="0" r="0" b="0"/>
              <a:pathLst>
                <a:path w="12281" h="169113">
                  <a:moveTo>
                    <a:pt x="12280" y="0"/>
                  </a:moveTo>
                  <a:lnTo>
                    <a:pt x="12280" y="21124"/>
                  </a:lnTo>
                  <a:lnTo>
                    <a:pt x="11175" y="31767"/>
                  </a:lnTo>
                  <a:lnTo>
                    <a:pt x="9333" y="43284"/>
                  </a:lnTo>
                  <a:lnTo>
                    <a:pt x="7000" y="55384"/>
                  </a:lnTo>
                  <a:lnTo>
                    <a:pt x="5444" y="67871"/>
                  </a:lnTo>
                  <a:lnTo>
                    <a:pt x="4407" y="80617"/>
                  </a:lnTo>
                  <a:lnTo>
                    <a:pt x="3715" y="93536"/>
                  </a:lnTo>
                  <a:lnTo>
                    <a:pt x="2150" y="105464"/>
                  </a:lnTo>
                  <a:lnTo>
                    <a:pt x="0" y="116733"/>
                  </a:lnTo>
                  <a:lnTo>
                    <a:pt x="2333" y="16911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>
              <a:off x="8007963" y="208903"/>
              <a:ext cx="89531" cy="19896"/>
            </a:xfrm>
            <a:custGeom>
              <a:avLst/>
              <a:gdLst/>
              <a:ahLst/>
              <a:cxnLst/>
              <a:rect l="0" t="0" r="0" b="0"/>
              <a:pathLst>
                <a:path w="89531" h="19896">
                  <a:moveTo>
                    <a:pt x="0" y="0"/>
                  </a:moveTo>
                  <a:lnTo>
                    <a:pt x="15843" y="5281"/>
                  </a:lnTo>
                  <a:lnTo>
                    <a:pt x="24931" y="7942"/>
                  </a:lnTo>
                  <a:lnTo>
                    <a:pt x="35411" y="10821"/>
                  </a:lnTo>
                  <a:lnTo>
                    <a:pt x="89530" y="1989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Freeform 74"/>
            <p:cNvSpPr/>
            <p:nvPr/>
          </p:nvSpPr>
          <p:spPr>
            <a:xfrm>
              <a:off x="8157180" y="189007"/>
              <a:ext cx="129322" cy="92919"/>
            </a:xfrm>
            <a:custGeom>
              <a:avLst/>
              <a:gdLst/>
              <a:ahLst/>
              <a:cxnLst/>
              <a:rect l="0" t="0" r="0" b="0"/>
              <a:pathLst>
                <a:path w="129322" h="92919">
                  <a:moveTo>
                    <a:pt x="0" y="9948"/>
                  </a:moveTo>
                  <a:lnTo>
                    <a:pt x="5281" y="31072"/>
                  </a:lnTo>
                  <a:lnTo>
                    <a:pt x="7942" y="40610"/>
                  </a:lnTo>
                  <a:lnTo>
                    <a:pt x="13846" y="60051"/>
                  </a:lnTo>
                  <a:lnTo>
                    <a:pt x="24432" y="92918"/>
                  </a:lnTo>
                  <a:lnTo>
                    <a:pt x="24025" y="91789"/>
                  </a:lnTo>
                  <a:lnTo>
                    <a:pt x="22648" y="87720"/>
                  </a:lnTo>
                  <a:lnTo>
                    <a:pt x="21731" y="80586"/>
                  </a:lnTo>
                  <a:lnTo>
                    <a:pt x="21120" y="71409"/>
                  </a:lnTo>
                  <a:lnTo>
                    <a:pt x="20711" y="60870"/>
                  </a:lnTo>
                  <a:lnTo>
                    <a:pt x="22650" y="51633"/>
                  </a:lnTo>
                  <a:lnTo>
                    <a:pt x="26153" y="43265"/>
                  </a:lnTo>
                  <a:lnTo>
                    <a:pt x="30699" y="35475"/>
                  </a:lnTo>
                  <a:lnTo>
                    <a:pt x="37046" y="28071"/>
                  </a:lnTo>
                  <a:lnTo>
                    <a:pt x="44593" y="20925"/>
                  </a:lnTo>
                  <a:lnTo>
                    <a:pt x="52940" y="13950"/>
                  </a:lnTo>
                  <a:lnTo>
                    <a:pt x="62926" y="9300"/>
                  </a:lnTo>
                  <a:lnTo>
                    <a:pt x="74005" y="6200"/>
                  </a:lnTo>
                  <a:lnTo>
                    <a:pt x="129321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Freeform 75"/>
            <p:cNvSpPr/>
            <p:nvPr/>
          </p:nvSpPr>
          <p:spPr>
            <a:xfrm>
              <a:off x="8354577" y="169112"/>
              <a:ext cx="150776" cy="139270"/>
            </a:xfrm>
            <a:custGeom>
              <a:avLst/>
              <a:gdLst/>
              <a:ahLst/>
              <a:cxnLst/>
              <a:rect l="0" t="0" r="0" b="0"/>
              <a:pathLst>
                <a:path w="150776" h="139270">
                  <a:moveTo>
                    <a:pt x="101037" y="0"/>
                  </a:moveTo>
                  <a:lnTo>
                    <a:pt x="74632" y="0"/>
                  </a:lnTo>
                  <a:lnTo>
                    <a:pt x="63537" y="2210"/>
                  </a:lnTo>
                  <a:lnTo>
                    <a:pt x="52826" y="5895"/>
                  </a:lnTo>
                  <a:lnTo>
                    <a:pt x="42369" y="10562"/>
                  </a:lnTo>
                  <a:lnTo>
                    <a:pt x="33186" y="16989"/>
                  </a:lnTo>
                  <a:lnTo>
                    <a:pt x="24854" y="24589"/>
                  </a:lnTo>
                  <a:lnTo>
                    <a:pt x="17089" y="32973"/>
                  </a:lnTo>
                  <a:lnTo>
                    <a:pt x="10806" y="42982"/>
                  </a:lnTo>
                  <a:lnTo>
                    <a:pt x="5513" y="54077"/>
                  </a:lnTo>
                  <a:lnTo>
                    <a:pt x="879" y="65895"/>
                  </a:lnTo>
                  <a:lnTo>
                    <a:pt x="0" y="75984"/>
                  </a:lnTo>
                  <a:lnTo>
                    <a:pt x="1625" y="84920"/>
                  </a:lnTo>
                  <a:lnTo>
                    <a:pt x="4918" y="93089"/>
                  </a:lnTo>
                  <a:lnTo>
                    <a:pt x="11536" y="97429"/>
                  </a:lnTo>
                  <a:lnTo>
                    <a:pt x="20369" y="99217"/>
                  </a:lnTo>
                  <a:lnTo>
                    <a:pt x="30678" y="99304"/>
                  </a:lnTo>
                  <a:lnTo>
                    <a:pt x="40867" y="97151"/>
                  </a:lnTo>
                  <a:lnTo>
                    <a:pt x="50976" y="93505"/>
                  </a:lnTo>
                  <a:lnTo>
                    <a:pt x="61031" y="88864"/>
                  </a:lnTo>
                  <a:lnTo>
                    <a:pt x="69945" y="83560"/>
                  </a:lnTo>
                  <a:lnTo>
                    <a:pt x="78098" y="77812"/>
                  </a:lnTo>
                  <a:lnTo>
                    <a:pt x="85745" y="71770"/>
                  </a:lnTo>
                  <a:lnTo>
                    <a:pt x="93053" y="64427"/>
                  </a:lnTo>
                  <a:lnTo>
                    <a:pt x="100134" y="56215"/>
                  </a:lnTo>
                  <a:lnTo>
                    <a:pt x="107067" y="47424"/>
                  </a:lnTo>
                  <a:lnTo>
                    <a:pt x="110583" y="38248"/>
                  </a:lnTo>
                  <a:lnTo>
                    <a:pt x="111822" y="28814"/>
                  </a:lnTo>
                  <a:lnTo>
                    <a:pt x="111542" y="19210"/>
                  </a:lnTo>
                  <a:lnTo>
                    <a:pt x="110251" y="16122"/>
                  </a:lnTo>
                  <a:lnTo>
                    <a:pt x="108285" y="17380"/>
                  </a:lnTo>
                  <a:lnTo>
                    <a:pt x="105869" y="21534"/>
                  </a:lnTo>
                  <a:lnTo>
                    <a:pt x="105363" y="27620"/>
                  </a:lnTo>
                  <a:lnTo>
                    <a:pt x="106132" y="34993"/>
                  </a:lnTo>
                  <a:lnTo>
                    <a:pt x="107749" y="43224"/>
                  </a:lnTo>
                  <a:lnTo>
                    <a:pt x="109933" y="52027"/>
                  </a:lnTo>
                  <a:lnTo>
                    <a:pt x="112493" y="61212"/>
                  </a:lnTo>
                  <a:lnTo>
                    <a:pt x="115306" y="70651"/>
                  </a:lnTo>
                  <a:lnTo>
                    <a:pt x="119392" y="80260"/>
                  </a:lnTo>
                  <a:lnTo>
                    <a:pt x="124326" y="89982"/>
                  </a:lnTo>
                  <a:lnTo>
                    <a:pt x="150775" y="13926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Freeform 76"/>
            <p:cNvSpPr/>
            <p:nvPr/>
          </p:nvSpPr>
          <p:spPr>
            <a:xfrm>
              <a:off x="8535196" y="189007"/>
              <a:ext cx="9948" cy="89531"/>
            </a:xfrm>
            <a:custGeom>
              <a:avLst/>
              <a:gdLst/>
              <a:ahLst/>
              <a:cxnLst/>
              <a:rect l="0" t="0" r="0" b="0"/>
              <a:pathLst>
                <a:path w="9948" h="89531">
                  <a:moveTo>
                    <a:pt x="0" y="0"/>
                  </a:moveTo>
                  <a:lnTo>
                    <a:pt x="5280" y="15843"/>
                  </a:lnTo>
                  <a:lnTo>
                    <a:pt x="6836" y="24931"/>
                  </a:lnTo>
                  <a:lnTo>
                    <a:pt x="7873" y="35411"/>
                  </a:lnTo>
                  <a:lnTo>
                    <a:pt x="9947" y="8953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Freeform 77"/>
            <p:cNvSpPr/>
            <p:nvPr/>
          </p:nvSpPr>
          <p:spPr>
            <a:xfrm>
              <a:off x="8643544" y="149216"/>
              <a:ext cx="173268" cy="313164"/>
            </a:xfrm>
            <a:custGeom>
              <a:avLst/>
              <a:gdLst/>
              <a:ahLst/>
              <a:cxnLst/>
              <a:rect l="0" t="0" r="0" b="0"/>
              <a:pathLst>
                <a:path w="173268" h="313164">
                  <a:moveTo>
                    <a:pt x="60764" y="0"/>
                  </a:moveTo>
                  <a:lnTo>
                    <a:pt x="44921" y="5281"/>
                  </a:lnTo>
                  <a:lnTo>
                    <a:pt x="38043" y="10153"/>
                  </a:lnTo>
                  <a:lnTo>
                    <a:pt x="31248" y="16716"/>
                  </a:lnTo>
                  <a:lnTo>
                    <a:pt x="24507" y="24408"/>
                  </a:lnTo>
                  <a:lnTo>
                    <a:pt x="17802" y="31746"/>
                  </a:lnTo>
                  <a:lnTo>
                    <a:pt x="4458" y="45795"/>
                  </a:lnTo>
                  <a:lnTo>
                    <a:pt x="1120" y="54847"/>
                  </a:lnTo>
                  <a:lnTo>
                    <a:pt x="0" y="65303"/>
                  </a:lnTo>
                  <a:lnTo>
                    <a:pt x="359" y="76694"/>
                  </a:lnTo>
                  <a:lnTo>
                    <a:pt x="3914" y="83184"/>
                  </a:lnTo>
                  <a:lnTo>
                    <a:pt x="9600" y="86405"/>
                  </a:lnTo>
                  <a:lnTo>
                    <a:pt x="16708" y="87446"/>
                  </a:lnTo>
                  <a:lnTo>
                    <a:pt x="24761" y="85930"/>
                  </a:lnTo>
                  <a:lnTo>
                    <a:pt x="33446" y="82709"/>
                  </a:lnTo>
                  <a:lnTo>
                    <a:pt x="42552" y="78351"/>
                  </a:lnTo>
                  <a:lnTo>
                    <a:pt x="51938" y="73235"/>
                  </a:lnTo>
                  <a:lnTo>
                    <a:pt x="61512" y="67614"/>
                  </a:lnTo>
                  <a:lnTo>
                    <a:pt x="71210" y="61655"/>
                  </a:lnTo>
                  <a:lnTo>
                    <a:pt x="79887" y="55473"/>
                  </a:lnTo>
                  <a:lnTo>
                    <a:pt x="87881" y="49140"/>
                  </a:lnTo>
                  <a:lnTo>
                    <a:pt x="95421" y="42708"/>
                  </a:lnTo>
                  <a:lnTo>
                    <a:pt x="98238" y="41736"/>
                  </a:lnTo>
                  <a:lnTo>
                    <a:pt x="97905" y="44404"/>
                  </a:lnTo>
                  <a:lnTo>
                    <a:pt x="95472" y="49498"/>
                  </a:lnTo>
                  <a:lnTo>
                    <a:pt x="94956" y="57316"/>
                  </a:lnTo>
                  <a:lnTo>
                    <a:pt x="95717" y="66948"/>
                  </a:lnTo>
                  <a:lnTo>
                    <a:pt x="97330" y="77792"/>
                  </a:lnTo>
                  <a:lnTo>
                    <a:pt x="99510" y="89442"/>
                  </a:lnTo>
                  <a:lnTo>
                    <a:pt x="104880" y="114176"/>
                  </a:lnTo>
                  <a:lnTo>
                    <a:pt x="107859" y="125856"/>
                  </a:lnTo>
                  <a:lnTo>
                    <a:pt x="110951" y="136959"/>
                  </a:lnTo>
                  <a:lnTo>
                    <a:pt x="114117" y="147677"/>
                  </a:lnTo>
                  <a:lnTo>
                    <a:pt x="119545" y="160349"/>
                  </a:lnTo>
                  <a:lnTo>
                    <a:pt x="126478" y="174323"/>
                  </a:lnTo>
                  <a:lnTo>
                    <a:pt x="141920" y="203482"/>
                  </a:lnTo>
                  <a:lnTo>
                    <a:pt x="156151" y="231179"/>
                  </a:lnTo>
                  <a:lnTo>
                    <a:pt x="161936" y="243650"/>
                  </a:lnTo>
                  <a:lnTo>
                    <a:pt x="166898" y="255279"/>
                  </a:lnTo>
                  <a:lnTo>
                    <a:pt x="171311" y="266348"/>
                  </a:lnTo>
                  <a:lnTo>
                    <a:pt x="173148" y="277043"/>
                  </a:lnTo>
                  <a:lnTo>
                    <a:pt x="173267" y="287489"/>
                  </a:lnTo>
                  <a:lnTo>
                    <a:pt x="172241" y="297769"/>
                  </a:lnTo>
                  <a:lnTo>
                    <a:pt x="167136" y="304623"/>
                  </a:lnTo>
                  <a:lnTo>
                    <a:pt x="159311" y="309191"/>
                  </a:lnTo>
                  <a:lnTo>
                    <a:pt x="149674" y="312237"/>
                  </a:lnTo>
                  <a:lnTo>
                    <a:pt x="138827" y="313163"/>
                  </a:lnTo>
                  <a:lnTo>
                    <a:pt x="127175" y="312674"/>
                  </a:lnTo>
                  <a:lnTo>
                    <a:pt x="114986" y="311243"/>
                  </a:lnTo>
                  <a:lnTo>
                    <a:pt x="102439" y="306973"/>
                  </a:lnTo>
                  <a:lnTo>
                    <a:pt x="89652" y="300811"/>
                  </a:lnTo>
                  <a:lnTo>
                    <a:pt x="76707" y="293387"/>
                  </a:lnTo>
                  <a:lnTo>
                    <a:pt x="50533" y="279242"/>
                  </a:lnTo>
                  <a:lnTo>
                    <a:pt x="1077" y="24869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Freeform 78"/>
            <p:cNvSpPr/>
            <p:nvPr/>
          </p:nvSpPr>
          <p:spPr>
            <a:xfrm>
              <a:off x="8843577" y="129321"/>
              <a:ext cx="169113" cy="189008"/>
            </a:xfrm>
            <a:custGeom>
              <a:avLst/>
              <a:gdLst/>
              <a:ahLst/>
              <a:cxnLst/>
              <a:rect l="0" t="0" r="0" b="0"/>
              <a:pathLst>
                <a:path w="169113" h="189008">
                  <a:moveTo>
                    <a:pt x="0" y="0"/>
                  </a:moveTo>
                  <a:lnTo>
                    <a:pt x="5281" y="15842"/>
                  </a:lnTo>
                  <a:lnTo>
                    <a:pt x="6837" y="26036"/>
                  </a:lnTo>
                  <a:lnTo>
                    <a:pt x="7873" y="38358"/>
                  </a:lnTo>
                  <a:lnTo>
                    <a:pt x="8564" y="52099"/>
                  </a:lnTo>
                  <a:lnTo>
                    <a:pt x="7920" y="65681"/>
                  </a:lnTo>
                  <a:lnTo>
                    <a:pt x="6385" y="79157"/>
                  </a:lnTo>
                  <a:lnTo>
                    <a:pt x="4257" y="92563"/>
                  </a:lnTo>
                  <a:lnTo>
                    <a:pt x="2838" y="105921"/>
                  </a:lnTo>
                  <a:lnTo>
                    <a:pt x="1892" y="119247"/>
                  </a:lnTo>
                  <a:lnTo>
                    <a:pt x="1261" y="132553"/>
                  </a:lnTo>
                  <a:lnTo>
                    <a:pt x="3052" y="139213"/>
                  </a:lnTo>
                  <a:lnTo>
                    <a:pt x="6455" y="141442"/>
                  </a:lnTo>
                  <a:lnTo>
                    <a:pt x="10936" y="140717"/>
                  </a:lnTo>
                  <a:lnTo>
                    <a:pt x="16133" y="136919"/>
                  </a:lnTo>
                  <a:lnTo>
                    <a:pt x="21808" y="131070"/>
                  </a:lnTo>
                  <a:lnTo>
                    <a:pt x="27803" y="123855"/>
                  </a:lnTo>
                  <a:lnTo>
                    <a:pt x="34009" y="115729"/>
                  </a:lnTo>
                  <a:lnTo>
                    <a:pt x="40358" y="106996"/>
                  </a:lnTo>
                  <a:lnTo>
                    <a:pt x="53307" y="88450"/>
                  </a:lnTo>
                  <a:lnTo>
                    <a:pt x="66430" y="69154"/>
                  </a:lnTo>
                  <a:lnTo>
                    <a:pt x="73025" y="64893"/>
                  </a:lnTo>
                  <a:lnTo>
                    <a:pt x="79632" y="64263"/>
                  </a:lnTo>
                  <a:lnTo>
                    <a:pt x="86247" y="66053"/>
                  </a:lnTo>
                  <a:lnTo>
                    <a:pt x="91762" y="70563"/>
                  </a:lnTo>
                  <a:lnTo>
                    <a:pt x="96545" y="76885"/>
                  </a:lnTo>
                  <a:lnTo>
                    <a:pt x="100839" y="84416"/>
                  </a:lnTo>
                  <a:lnTo>
                    <a:pt x="105912" y="92752"/>
                  </a:lnTo>
                  <a:lnTo>
                    <a:pt x="117443" y="110858"/>
                  </a:lnTo>
                  <a:lnTo>
                    <a:pt x="122507" y="120328"/>
                  </a:lnTo>
                  <a:lnTo>
                    <a:pt x="126989" y="129957"/>
                  </a:lnTo>
                  <a:lnTo>
                    <a:pt x="131082" y="139693"/>
                  </a:lnTo>
                  <a:lnTo>
                    <a:pt x="136022" y="148394"/>
                  </a:lnTo>
                  <a:lnTo>
                    <a:pt x="141525" y="156405"/>
                  </a:lnTo>
                  <a:lnTo>
                    <a:pt x="169112" y="18900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Freeform 79"/>
            <p:cNvSpPr/>
            <p:nvPr/>
          </p:nvSpPr>
          <p:spPr>
            <a:xfrm>
              <a:off x="9102219" y="149216"/>
              <a:ext cx="39792" cy="139270"/>
            </a:xfrm>
            <a:custGeom>
              <a:avLst/>
              <a:gdLst/>
              <a:ahLst/>
              <a:cxnLst/>
              <a:rect l="0" t="0" r="0" b="0"/>
              <a:pathLst>
                <a:path w="39792" h="139270">
                  <a:moveTo>
                    <a:pt x="0" y="0"/>
                  </a:moveTo>
                  <a:lnTo>
                    <a:pt x="13847" y="55384"/>
                  </a:lnTo>
                  <a:lnTo>
                    <a:pt x="15863" y="67871"/>
                  </a:lnTo>
                  <a:lnTo>
                    <a:pt x="17208" y="80618"/>
                  </a:lnTo>
                  <a:lnTo>
                    <a:pt x="18104" y="93536"/>
                  </a:lnTo>
                  <a:lnTo>
                    <a:pt x="20911" y="104359"/>
                  </a:lnTo>
                  <a:lnTo>
                    <a:pt x="24994" y="113785"/>
                  </a:lnTo>
                  <a:lnTo>
                    <a:pt x="39791" y="13926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Freeform 80"/>
            <p:cNvSpPr/>
            <p:nvPr/>
          </p:nvSpPr>
          <p:spPr>
            <a:xfrm>
              <a:off x="9072376" y="208903"/>
              <a:ext cx="159165" cy="9949"/>
            </a:xfrm>
            <a:custGeom>
              <a:avLst/>
              <a:gdLst/>
              <a:ahLst/>
              <a:cxnLst/>
              <a:rect l="0" t="0" r="0" b="0"/>
              <a:pathLst>
                <a:path w="159165" h="9949">
                  <a:moveTo>
                    <a:pt x="0" y="0"/>
                  </a:moveTo>
                  <a:lnTo>
                    <a:pt x="63949" y="0"/>
                  </a:lnTo>
                  <a:lnTo>
                    <a:pt x="76897" y="1105"/>
                  </a:lnTo>
                  <a:lnTo>
                    <a:pt x="89950" y="2947"/>
                  </a:lnTo>
                  <a:lnTo>
                    <a:pt x="159164" y="994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6" name="Group 85"/>
          <p:cNvGrpSpPr/>
          <p:nvPr/>
        </p:nvGrpSpPr>
        <p:grpSpPr>
          <a:xfrm>
            <a:off x="2676763" y="6067369"/>
            <a:ext cx="253267" cy="363383"/>
            <a:chOff x="2676763" y="6067369"/>
            <a:chExt cx="253267" cy="363383"/>
          </a:xfrm>
        </p:grpSpPr>
        <p:sp>
          <p:nvSpPr>
            <p:cNvPr id="83" name="Freeform 82"/>
            <p:cNvSpPr/>
            <p:nvPr/>
          </p:nvSpPr>
          <p:spPr>
            <a:xfrm>
              <a:off x="2676763" y="6232543"/>
              <a:ext cx="99105" cy="198209"/>
            </a:xfrm>
            <a:custGeom>
              <a:avLst/>
              <a:gdLst/>
              <a:ahLst/>
              <a:cxnLst/>
              <a:rect l="0" t="0" r="0" b="0"/>
              <a:pathLst>
                <a:path w="99105" h="198209">
                  <a:moveTo>
                    <a:pt x="0" y="0"/>
                  </a:moveTo>
                  <a:lnTo>
                    <a:pt x="5846" y="23383"/>
                  </a:lnTo>
                  <a:lnTo>
                    <a:pt x="10015" y="35165"/>
                  </a:lnTo>
                  <a:lnTo>
                    <a:pt x="15241" y="47913"/>
                  </a:lnTo>
                  <a:lnTo>
                    <a:pt x="21172" y="61306"/>
                  </a:lnTo>
                  <a:lnTo>
                    <a:pt x="27574" y="72682"/>
                  </a:lnTo>
                  <a:lnTo>
                    <a:pt x="34288" y="82713"/>
                  </a:lnTo>
                  <a:lnTo>
                    <a:pt x="41211" y="91847"/>
                  </a:lnTo>
                  <a:lnTo>
                    <a:pt x="48274" y="102831"/>
                  </a:lnTo>
                  <a:lnTo>
                    <a:pt x="55429" y="115047"/>
                  </a:lnTo>
                  <a:lnTo>
                    <a:pt x="62646" y="128085"/>
                  </a:lnTo>
                  <a:lnTo>
                    <a:pt x="69905" y="140448"/>
                  </a:lnTo>
                  <a:lnTo>
                    <a:pt x="77191" y="152360"/>
                  </a:lnTo>
                  <a:lnTo>
                    <a:pt x="99104" y="19820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Freeform 83"/>
            <p:cNvSpPr/>
            <p:nvPr/>
          </p:nvSpPr>
          <p:spPr>
            <a:xfrm>
              <a:off x="2687775" y="6232543"/>
              <a:ext cx="77082" cy="143151"/>
            </a:xfrm>
            <a:custGeom>
              <a:avLst/>
              <a:gdLst/>
              <a:ahLst/>
              <a:cxnLst/>
              <a:rect l="0" t="0" r="0" b="0"/>
              <a:pathLst>
                <a:path w="77082" h="143151">
                  <a:moveTo>
                    <a:pt x="77081" y="0"/>
                  </a:moveTo>
                  <a:lnTo>
                    <a:pt x="65389" y="17537"/>
                  </a:lnTo>
                  <a:lnTo>
                    <a:pt x="60722" y="26373"/>
                  </a:lnTo>
                  <a:lnTo>
                    <a:pt x="56387" y="35934"/>
                  </a:lnTo>
                  <a:lnTo>
                    <a:pt x="52273" y="45979"/>
                  </a:lnTo>
                  <a:lnTo>
                    <a:pt x="48307" y="56347"/>
                  </a:lnTo>
                  <a:lnTo>
                    <a:pt x="40638" y="77654"/>
                  </a:lnTo>
                  <a:lnTo>
                    <a:pt x="35657" y="87251"/>
                  </a:lnTo>
                  <a:lnTo>
                    <a:pt x="0" y="14315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Freeform 84"/>
            <p:cNvSpPr/>
            <p:nvPr/>
          </p:nvSpPr>
          <p:spPr>
            <a:xfrm>
              <a:off x="2923685" y="6067369"/>
              <a:ext cx="6345" cy="99105"/>
            </a:xfrm>
            <a:custGeom>
              <a:avLst/>
              <a:gdLst/>
              <a:ahLst/>
              <a:cxnLst/>
              <a:rect l="0" t="0" r="0" b="0"/>
              <a:pathLst>
                <a:path w="6345" h="99105">
                  <a:moveTo>
                    <a:pt x="6344" y="0"/>
                  </a:moveTo>
                  <a:lnTo>
                    <a:pt x="498" y="17537"/>
                  </a:lnTo>
                  <a:lnTo>
                    <a:pt x="0" y="27598"/>
                  </a:lnTo>
                  <a:lnTo>
                    <a:pt x="6344" y="9910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3" name="Group 102"/>
          <p:cNvGrpSpPr/>
          <p:nvPr/>
        </p:nvGrpSpPr>
        <p:grpSpPr>
          <a:xfrm>
            <a:off x="4923121" y="5825115"/>
            <a:ext cx="1640724" cy="616649"/>
            <a:chOff x="4923121" y="5825115"/>
            <a:chExt cx="1640724" cy="616649"/>
          </a:xfrm>
        </p:grpSpPr>
        <p:sp>
          <p:nvSpPr>
            <p:cNvPr id="87" name="Freeform 86"/>
            <p:cNvSpPr/>
            <p:nvPr/>
          </p:nvSpPr>
          <p:spPr>
            <a:xfrm>
              <a:off x="4923121" y="5825115"/>
              <a:ext cx="418441" cy="294460"/>
            </a:xfrm>
            <a:custGeom>
              <a:avLst/>
              <a:gdLst/>
              <a:ahLst/>
              <a:cxnLst/>
              <a:rect l="0" t="0" r="0" b="0"/>
              <a:pathLst>
                <a:path w="418441" h="294460">
                  <a:moveTo>
                    <a:pt x="0" y="0"/>
                  </a:moveTo>
                  <a:lnTo>
                    <a:pt x="11692" y="23383"/>
                  </a:lnTo>
                  <a:lnTo>
                    <a:pt x="16359" y="35164"/>
                  </a:lnTo>
                  <a:lnTo>
                    <a:pt x="20695" y="47913"/>
                  </a:lnTo>
                  <a:lnTo>
                    <a:pt x="24808" y="61306"/>
                  </a:lnTo>
                  <a:lnTo>
                    <a:pt x="27550" y="75129"/>
                  </a:lnTo>
                  <a:lnTo>
                    <a:pt x="29379" y="89238"/>
                  </a:lnTo>
                  <a:lnTo>
                    <a:pt x="30597" y="103539"/>
                  </a:lnTo>
                  <a:lnTo>
                    <a:pt x="33857" y="117966"/>
                  </a:lnTo>
                  <a:lnTo>
                    <a:pt x="38477" y="132479"/>
                  </a:lnTo>
                  <a:lnTo>
                    <a:pt x="44004" y="147047"/>
                  </a:lnTo>
                  <a:lnTo>
                    <a:pt x="51359" y="161654"/>
                  </a:lnTo>
                  <a:lnTo>
                    <a:pt x="59934" y="176286"/>
                  </a:lnTo>
                  <a:lnTo>
                    <a:pt x="69320" y="190934"/>
                  </a:lnTo>
                  <a:lnTo>
                    <a:pt x="79248" y="203147"/>
                  </a:lnTo>
                  <a:lnTo>
                    <a:pt x="89538" y="213736"/>
                  </a:lnTo>
                  <a:lnTo>
                    <a:pt x="109535" y="232026"/>
                  </a:lnTo>
                  <a:lnTo>
                    <a:pt x="126579" y="248313"/>
                  </a:lnTo>
                  <a:lnTo>
                    <a:pt x="135774" y="256081"/>
                  </a:lnTo>
                  <a:lnTo>
                    <a:pt x="145574" y="263708"/>
                  </a:lnTo>
                  <a:lnTo>
                    <a:pt x="155778" y="271239"/>
                  </a:lnTo>
                  <a:lnTo>
                    <a:pt x="167474" y="277483"/>
                  </a:lnTo>
                  <a:lnTo>
                    <a:pt x="180166" y="282869"/>
                  </a:lnTo>
                  <a:lnTo>
                    <a:pt x="193522" y="287684"/>
                  </a:lnTo>
                  <a:lnTo>
                    <a:pt x="207319" y="290893"/>
                  </a:lnTo>
                  <a:lnTo>
                    <a:pt x="221411" y="293033"/>
                  </a:lnTo>
                  <a:lnTo>
                    <a:pt x="235700" y="294459"/>
                  </a:lnTo>
                  <a:lnTo>
                    <a:pt x="248897" y="294187"/>
                  </a:lnTo>
                  <a:lnTo>
                    <a:pt x="261365" y="292782"/>
                  </a:lnTo>
                  <a:lnTo>
                    <a:pt x="273347" y="290622"/>
                  </a:lnTo>
                  <a:lnTo>
                    <a:pt x="285006" y="286735"/>
                  </a:lnTo>
                  <a:lnTo>
                    <a:pt x="296450" y="281696"/>
                  </a:lnTo>
                  <a:lnTo>
                    <a:pt x="307749" y="275890"/>
                  </a:lnTo>
                  <a:lnTo>
                    <a:pt x="317729" y="268349"/>
                  </a:lnTo>
                  <a:lnTo>
                    <a:pt x="326829" y="259651"/>
                  </a:lnTo>
                  <a:lnTo>
                    <a:pt x="335343" y="250182"/>
                  </a:lnTo>
                  <a:lnTo>
                    <a:pt x="343466" y="240198"/>
                  </a:lnTo>
                  <a:lnTo>
                    <a:pt x="351328" y="229872"/>
                  </a:lnTo>
                  <a:lnTo>
                    <a:pt x="359017" y="219317"/>
                  </a:lnTo>
                  <a:lnTo>
                    <a:pt x="365366" y="207387"/>
                  </a:lnTo>
                  <a:lnTo>
                    <a:pt x="370822" y="194539"/>
                  </a:lnTo>
                  <a:lnTo>
                    <a:pt x="375683" y="181080"/>
                  </a:lnTo>
                  <a:lnTo>
                    <a:pt x="377700" y="167213"/>
                  </a:lnTo>
                  <a:lnTo>
                    <a:pt x="377822" y="153075"/>
                  </a:lnTo>
                  <a:lnTo>
                    <a:pt x="376679" y="138755"/>
                  </a:lnTo>
                  <a:lnTo>
                    <a:pt x="373470" y="125538"/>
                  </a:lnTo>
                  <a:lnTo>
                    <a:pt x="368884" y="113057"/>
                  </a:lnTo>
                  <a:lnTo>
                    <a:pt x="363379" y="101065"/>
                  </a:lnTo>
                  <a:lnTo>
                    <a:pt x="354816" y="93070"/>
                  </a:lnTo>
                  <a:lnTo>
                    <a:pt x="344212" y="87741"/>
                  </a:lnTo>
                  <a:lnTo>
                    <a:pt x="332250" y="84187"/>
                  </a:lnTo>
                  <a:lnTo>
                    <a:pt x="327945" y="79372"/>
                  </a:lnTo>
                  <a:lnTo>
                    <a:pt x="328746" y="73714"/>
                  </a:lnTo>
                  <a:lnTo>
                    <a:pt x="332950" y="67495"/>
                  </a:lnTo>
                  <a:lnTo>
                    <a:pt x="339424" y="64573"/>
                  </a:lnTo>
                  <a:lnTo>
                    <a:pt x="347410" y="63849"/>
                  </a:lnTo>
                  <a:lnTo>
                    <a:pt x="356404" y="64589"/>
                  </a:lnTo>
                  <a:lnTo>
                    <a:pt x="364848" y="69977"/>
                  </a:lnTo>
                  <a:lnTo>
                    <a:pt x="372924" y="78462"/>
                  </a:lnTo>
                  <a:lnTo>
                    <a:pt x="380755" y="89013"/>
                  </a:lnTo>
                  <a:lnTo>
                    <a:pt x="388423" y="98495"/>
                  </a:lnTo>
                  <a:lnTo>
                    <a:pt x="395981" y="107262"/>
                  </a:lnTo>
                  <a:lnTo>
                    <a:pt x="418440" y="13213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Freeform 87"/>
            <p:cNvSpPr/>
            <p:nvPr/>
          </p:nvSpPr>
          <p:spPr>
            <a:xfrm>
              <a:off x="5088295" y="6276589"/>
              <a:ext cx="22024" cy="110117"/>
            </a:xfrm>
            <a:custGeom>
              <a:avLst/>
              <a:gdLst/>
              <a:ahLst/>
              <a:cxnLst/>
              <a:rect l="0" t="0" r="0" b="0"/>
              <a:pathLst>
                <a:path w="22024" h="110117">
                  <a:moveTo>
                    <a:pt x="22023" y="0"/>
                  </a:moveTo>
                  <a:lnTo>
                    <a:pt x="16177" y="17538"/>
                  </a:lnTo>
                  <a:lnTo>
                    <a:pt x="13232" y="27597"/>
                  </a:lnTo>
                  <a:lnTo>
                    <a:pt x="10045" y="39198"/>
                  </a:lnTo>
                  <a:lnTo>
                    <a:pt x="0" y="11011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Freeform 88"/>
            <p:cNvSpPr/>
            <p:nvPr/>
          </p:nvSpPr>
          <p:spPr>
            <a:xfrm>
              <a:off x="5066272" y="6287601"/>
              <a:ext cx="143151" cy="11012"/>
            </a:xfrm>
            <a:custGeom>
              <a:avLst/>
              <a:gdLst/>
              <a:ahLst/>
              <a:cxnLst/>
              <a:rect l="0" t="0" r="0" b="0"/>
              <a:pathLst>
                <a:path w="143151" h="11012">
                  <a:moveTo>
                    <a:pt x="0" y="0"/>
                  </a:moveTo>
                  <a:lnTo>
                    <a:pt x="23383" y="0"/>
                  </a:lnTo>
                  <a:lnTo>
                    <a:pt x="35165" y="1224"/>
                  </a:lnTo>
                  <a:lnTo>
                    <a:pt x="47913" y="3263"/>
                  </a:lnTo>
                  <a:lnTo>
                    <a:pt x="61306" y="5846"/>
                  </a:lnTo>
                  <a:lnTo>
                    <a:pt x="75129" y="7568"/>
                  </a:lnTo>
                  <a:lnTo>
                    <a:pt x="89238" y="8716"/>
                  </a:lnTo>
                  <a:lnTo>
                    <a:pt x="143150" y="1101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Freeform 89"/>
            <p:cNvSpPr/>
            <p:nvPr/>
          </p:nvSpPr>
          <p:spPr>
            <a:xfrm>
              <a:off x="5261400" y="6243554"/>
              <a:ext cx="124208" cy="99105"/>
            </a:xfrm>
            <a:custGeom>
              <a:avLst/>
              <a:gdLst/>
              <a:ahLst/>
              <a:cxnLst/>
              <a:rect l="0" t="0" r="0" b="0"/>
              <a:pathLst>
                <a:path w="124208" h="99105">
                  <a:moveTo>
                    <a:pt x="25103" y="0"/>
                  </a:moveTo>
                  <a:lnTo>
                    <a:pt x="13412" y="11692"/>
                  </a:lnTo>
                  <a:lnTo>
                    <a:pt x="8744" y="18806"/>
                  </a:lnTo>
                  <a:lnTo>
                    <a:pt x="4409" y="27220"/>
                  </a:lnTo>
                  <a:lnTo>
                    <a:pt x="296" y="36499"/>
                  </a:lnTo>
                  <a:lnTo>
                    <a:pt x="0" y="45133"/>
                  </a:lnTo>
                  <a:lnTo>
                    <a:pt x="2250" y="53335"/>
                  </a:lnTo>
                  <a:lnTo>
                    <a:pt x="6197" y="61251"/>
                  </a:lnTo>
                  <a:lnTo>
                    <a:pt x="12499" y="67751"/>
                  </a:lnTo>
                  <a:lnTo>
                    <a:pt x="20371" y="73308"/>
                  </a:lnTo>
                  <a:lnTo>
                    <a:pt x="29289" y="78237"/>
                  </a:lnTo>
                  <a:lnTo>
                    <a:pt x="40129" y="82745"/>
                  </a:lnTo>
                  <a:lnTo>
                    <a:pt x="52249" y="86975"/>
                  </a:lnTo>
                  <a:lnTo>
                    <a:pt x="124207" y="9910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Freeform 90"/>
            <p:cNvSpPr/>
            <p:nvPr/>
          </p:nvSpPr>
          <p:spPr>
            <a:xfrm>
              <a:off x="5407630" y="6210520"/>
              <a:ext cx="22024" cy="220232"/>
            </a:xfrm>
            <a:custGeom>
              <a:avLst/>
              <a:gdLst/>
              <a:ahLst/>
              <a:cxnLst/>
              <a:rect l="0" t="0" r="0" b="0"/>
              <a:pathLst>
                <a:path w="22024" h="220232">
                  <a:moveTo>
                    <a:pt x="22023" y="0"/>
                  </a:moveTo>
                  <a:lnTo>
                    <a:pt x="10332" y="23383"/>
                  </a:lnTo>
                  <a:lnTo>
                    <a:pt x="6888" y="35165"/>
                  </a:lnTo>
                  <a:lnTo>
                    <a:pt x="4592" y="47913"/>
                  </a:lnTo>
                  <a:lnTo>
                    <a:pt x="3061" y="61306"/>
                  </a:lnTo>
                  <a:lnTo>
                    <a:pt x="2041" y="75129"/>
                  </a:lnTo>
                  <a:lnTo>
                    <a:pt x="1361" y="89238"/>
                  </a:lnTo>
                  <a:lnTo>
                    <a:pt x="605" y="119189"/>
                  </a:lnTo>
                  <a:lnTo>
                    <a:pt x="0" y="22023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Freeform 91"/>
            <p:cNvSpPr/>
            <p:nvPr/>
          </p:nvSpPr>
          <p:spPr>
            <a:xfrm>
              <a:off x="5550780" y="5939614"/>
              <a:ext cx="374394" cy="276770"/>
            </a:xfrm>
            <a:custGeom>
              <a:avLst/>
              <a:gdLst/>
              <a:ahLst/>
              <a:cxnLst/>
              <a:rect l="0" t="0" r="0" b="0"/>
              <a:pathLst>
                <a:path w="374394" h="276770">
                  <a:moveTo>
                    <a:pt x="0" y="6628"/>
                  </a:moveTo>
                  <a:lnTo>
                    <a:pt x="0" y="30011"/>
                  </a:lnTo>
                  <a:lnTo>
                    <a:pt x="1224" y="43016"/>
                  </a:lnTo>
                  <a:lnTo>
                    <a:pt x="3263" y="57804"/>
                  </a:lnTo>
                  <a:lnTo>
                    <a:pt x="5846" y="73780"/>
                  </a:lnTo>
                  <a:lnTo>
                    <a:pt x="8792" y="89325"/>
                  </a:lnTo>
                  <a:lnTo>
                    <a:pt x="15327" y="119648"/>
                  </a:lnTo>
                  <a:lnTo>
                    <a:pt x="18783" y="133362"/>
                  </a:lnTo>
                  <a:lnTo>
                    <a:pt x="22310" y="146175"/>
                  </a:lnTo>
                  <a:lnTo>
                    <a:pt x="25885" y="158388"/>
                  </a:lnTo>
                  <a:lnTo>
                    <a:pt x="31939" y="171424"/>
                  </a:lnTo>
                  <a:lnTo>
                    <a:pt x="39646" y="185008"/>
                  </a:lnTo>
                  <a:lnTo>
                    <a:pt x="48454" y="198958"/>
                  </a:lnTo>
                  <a:lnTo>
                    <a:pt x="59220" y="211929"/>
                  </a:lnTo>
                  <a:lnTo>
                    <a:pt x="71291" y="224247"/>
                  </a:lnTo>
                  <a:lnTo>
                    <a:pt x="84233" y="236129"/>
                  </a:lnTo>
                  <a:lnTo>
                    <a:pt x="97755" y="246498"/>
                  </a:lnTo>
                  <a:lnTo>
                    <a:pt x="111663" y="255857"/>
                  </a:lnTo>
                  <a:lnTo>
                    <a:pt x="125830" y="264544"/>
                  </a:lnTo>
                  <a:lnTo>
                    <a:pt x="141391" y="270335"/>
                  </a:lnTo>
                  <a:lnTo>
                    <a:pt x="157883" y="274195"/>
                  </a:lnTo>
                  <a:lnTo>
                    <a:pt x="174996" y="276769"/>
                  </a:lnTo>
                  <a:lnTo>
                    <a:pt x="190075" y="276038"/>
                  </a:lnTo>
                  <a:lnTo>
                    <a:pt x="203797" y="273104"/>
                  </a:lnTo>
                  <a:lnTo>
                    <a:pt x="216617" y="268701"/>
                  </a:lnTo>
                  <a:lnTo>
                    <a:pt x="227610" y="263318"/>
                  </a:lnTo>
                  <a:lnTo>
                    <a:pt x="237386" y="257283"/>
                  </a:lnTo>
                  <a:lnTo>
                    <a:pt x="246350" y="250812"/>
                  </a:lnTo>
                  <a:lnTo>
                    <a:pt x="254773" y="244051"/>
                  </a:lnTo>
                  <a:lnTo>
                    <a:pt x="262835" y="237097"/>
                  </a:lnTo>
                  <a:lnTo>
                    <a:pt x="270657" y="230014"/>
                  </a:lnTo>
                  <a:lnTo>
                    <a:pt x="278319" y="220398"/>
                  </a:lnTo>
                  <a:lnTo>
                    <a:pt x="285874" y="209094"/>
                  </a:lnTo>
                  <a:lnTo>
                    <a:pt x="293357" y="196663"/>
                  </a:lnTo>
                  <a:lnTo>
                    <a:pt x="299570" y="184705"/>
                  </a:lnTo>
                  <a:lnTo>
                    <a:pt x="304935" y="173063"/>
                  </a:lnTo>
                  <a:lnTo>
                    <a:pt x="309735" y="161631"/>
                  </a:lnTo>
                  <a:lnTo>
                    <a:pt x="312936" y="147892"/>
                  </a:lnTo>
                  <a:lnTo>
                    <a:pt x="315069" y="132616"/>
                  </a:lnTo>
                  <a:lnTo>
                    <a:pt x="316492" y="116314"/>
                  </a:lnTo>
                  <a:lnTo>
                    <a:pt x="317440" y="100551"/>
                  </a:lnTo>
                  <a:lnTo>
                    <a:pt x="318493" y="69987"/>
                  </a:lnTo>
                  <a:lnTo>
                    <a:pt x="317551" y="56209"/>
                  </a:lnTo>
                  <a:lnTo>
                    <a:pt x="315699" y="43352"/>
                  </a:lnTo>
                  <a:lnTo>
                    <a:pt x="313241" y="31111"/>
                  </a:lnTo>
                  <a:lnTo>
                    <a:pt x="309155" y="20503"/>
                  </a:lnTo>
                  <a:lnTo>
                    <a:pt x="303984" y="10985"/>
                  </a:lnTo>
                  <a:lnTo>
                    <a:pt x="298090" y="2191"/>
                  </a:lnTo>
                  <a:lnTo>
                    <a:pt x="292937" y="0"/>
                  </a:lnTo>
                  <a:lnTo>
                    <a:pt x="288278" y="2209"/>
                  </a:lnTo>
                  <a:lnTo>
                    <a:pt x="283949" y="7353"/>
                  </a:lnTo>
                  <a:lnTo>
                    <a:pt x="283509" y="13229"/>
                  </a:lnTo>
                  <a:lnTo>
                    <a:pt x="285663" y="19593"/>
                  </a:lnTo>
                  <a:lnTo>
                    <a:pt x="289546" y="26283"/>
                  </a:lnTo>
                  <a:lnTo>
                    <a:pt x="294582" y="28296"/>
                  </a:lnTo>
                  <a:lnTo>
                    <a:pt x="300386" y="27191"/>
                  </a:lnTo>
                  <a:lnTo>
                    <a:pt x="306703" y="24007"/>
                  </a:lnTo>
                  <a:lnTo>
                    <a:pt x="313361" y="19438"/>
                  </a:lnTo>
                  <a:lnTo>
                    <a:pt x="320246" y="13945"/>
                  </a:lnTo>
                  <a:lnTo>
                    <a:pt x="327284" y="7835"/>
                  </a:lnTo>
                  <a:lnTo>
                    <a:pt x="334423" y="6209"/>
                  </a:lnTo>
                  <a:lnTo>
                    <a:pt x="341629" y="7572"/>
                  </a:lnTo>
                  <a:lnTo>
                    <a:pt x="348880" y="10928"/>
                  </a:lnTo>
                  <a:lnTo>
                    <a:pt x="354937" y="16836"/>
                  </a:lnTo>
                  <a:lnTo>
                    <a:pt x="360199" y="24445"/>
                  </a:lnTo>
                  <a:lnTo>
                    <a:pt x="374393" y="5067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Freeform 92"/>
            <p:cNvSpPr/>
            <p:nvPr/>
          </p:nvSpPr>
          <p:spPr>
            <a:xfrm>
              <a:off x="5704942" y="6298612"/>
              <a:ext cx="22024" cy="143152"/>
            </a:xfrm>
            <a:custGeom>
              <a:avLst/>
              <a:gdLst/>
              <a:ahLst/>
              <a:cxnLst/>
              <a:rect l="0" t="0" r="0" b="0"/>
              <a:pathLst>
                <a:path w="22024" h="143152">
                  <a:moveTo>
                    <a:pt x="22023" y="0"/>
                  </a:moveTo>
                  <a:lnTo>
                    <a:pt x="6697" y="45980"/>
                  </a:lnTo>
                  <a:lnTo>
                    <a:pt x="4464" y="57570"/>
                  </a:lnTo>
                  <a:lnTo>
                    <a:pt x="2977" y="70191"/>
                  </a:lnTo>
                  <a:lnTo>
                    <a:pt x="0" y="14315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Freeform 93"/>
            <p:cNvSpPr/>
            <p:nvPr/>
          </p:nvSpPr>
          <p:spPr>
            <a:xfrm>
              <a:off x="5660896" y="6298612"/>
              <a:ext cx="132140" cy="1"/>
            </a:xfrm>
            <a:custGeom>
              <a:avLst/>
              <a:gdLst/>
              <a:ahLst/>
              <a:cxnLst/>
              <a:rect l="0" t="0" r="0" b="0"/>
              <a:pathLst>
                <a:path w="132140" h="1">
                  <a:moveTo>
                    <a:pt x="0" y="0"/>
                  </a:moveTo>
                  <a:lnTo>
                    <a:pt x="132139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Freeform 94"/>
            <p:cNvSpPr/>
            <p:nvPr/>
          </p:nvSpPr>
          <p:spPr>
            <a:xfrm>
              <a:off x="5858448" y="6221531"/>
              <a:ext cx="22680" cy="88094"/>
            </a:xfrm>
            <a:custGeom>
              <a:avLst/>
              <a:gdLst/>
              <a:ahLst/>
              <a:cxnLst/>
              <a:rect l="0" t="0" r="0" b="0"/>
              <a:pathLst>
                <a:path w="22680" h="88094">
                  <a:moveTo>
                    <a:pt x="22679" y="0"/>
                  </a:moveTo>
                  <a:lnTo>
                    <a:pt x="16834" y="17537"/>
                  </a:lnTo>
                  <a:lnTo>
                    <a:pt x="12665" y="26374"/>
                  </a:lnTo>
                  <a:lnTo>
                    <a:pt x="7438" y="35935"/>
                  </a:lnTo>
                  <a:lnTo>
                    <a:pt x="1507" y="45980"/>
                  </a:lnTo>
                  <a:lnTo>
                    <a:pt x="0" y="55124"/>
                  </a:lnTo>
                  <a:lnTo>
                    <a:pt x="1443" y="63667"/>
                  </a:lnTo>
                  <a:lnTo>
                    <a:pt x="22679" y="8809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Freeform 95"/>
            <p:cNvSpPr/>
            <p:nvPr/>
          </p:nvSpPr>
          <p:spPr>
            <a:xfrm>
              <a:off x="5936185" y="6177485"/>
              <a:ext cx="44047" cy="220232"/>
            </a:xfrm>
            <a:custGeom>
              <a:avLst/>
              <a:gdLst/>
              <a:ahLst/>
              <a:cxnLst/>
              <a:rect l="0" t="0" r="0" b="0"/>
              <a:pathLst>
                <a:path w="44047" h="220232">
                  <a:moveTo>
                    <a:pt x="44046" y="0"/>
                  </a:moveTo>
                  <a:lnTo>
                    <a:pt x="32355" y="11691"/>
                  </a:lnTo>
                  <a:lnTo>
                    <a:pt x="27687" y="21253"/>
                  </a:lnTo>
                  <a:lnTo>
                    <a:pt x="23352" y="33745"/>
                  </a:lnTo>
                  <a:lnTo>
                    <a:pt x="19239" y="48190"/>
                  </a:lnTo>
                  <a:lnTo>
                    <a:pt x="16497" y="62715"/>
                  </a:lnTo>
                  <a:lnTo>
                    <a:pt x="14668" y="77291"/>
                  </a:lnTo>
                  <a:lnTo>
                    <a:pt x="13450" y="91904"/>
                  </a:lnTo>
                  <a:lnTo>
                    <a:pt x="11413" y="106539"/>
                  </a:lnTo>
                  <a:lnTo>
                    <a:pt x="8833" y="121189"/>
                  </a:lnTo>
                  <a:lnTo>
                    <a:pt x="5888" y="135851"/>
                  </a:lnTo>
                  <a:lnTo>
                    <a:pt x="3926" y="151743"/>
                  </a:lnTo>
                  <a:lnTo>
                    <a:pt x="2617" y="168455"/>
                  </a:lnTo>
                  <a:lnTo>
                    <a:pt x="0" y="22023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Freeform 96"/>
            <p:cNvSpPr/>
            <p:nvPr/>
          </p:nvSpPr>
          <p:spPr>
            <a:xfrm>
              <a:off x="6035289" y="5924219"/>
              <a:ext cx="339693" cy="212355"/>
            </a:xfrm>
            <a:custGeom>
              <a:avLst/>
              <a:gdLst/>
              <a:ahLst/>
              <a:cxnLst/>
              <a:rect l="0" t="0" r="0" b="0"/>
              <a:pathLst>
                <a:path w="339693" h="212355">
                  <a:moveTo>
                    <a:pt x="0" y="0"/>
                  </a:moveTo>
                  <a:lnTo>
                    <a:pt x="0" y="29228"/>
                  </a:lnTo>
                  <a:lnTo>
                    <a:pt x="1224" y="43956"/>
                  </a:lnTo>
                  <a:lnTo>
                    <a:pt x="3263" y="59891"/>
                  </a:lnTo>
                  <a:lnTo>
                    <a:pt x="5846" y="76633"/>
                  </a:lnTo>
                  <a:lnTo>
                    <a:pt x="10015" y="92688"/>
                  </a:lnTo>
                  <a:lnTo>
                    <a:pt x="15242" y="108285"/>
                  </a:lnTo>
                  <a:lnTo>
                    <a:pt x="21173" y="123578"/>
                  </a:lnTo>
                  <a:lnTo>
                    <a:pt x="28797" y="137443"/>
                  </a:lnTo>
                  <a:lnTo>
                    <a:pt x="37551" y="150357"/>
                  </a:lnTo>
                  <a:lnTo>
                    <a:pt x="47057" y="162637"/>
                  </a:lnTo>
                  <a:lnTo>
                    <a:pt x="58289" y="173271"/>
                  </a:lnTo>
                  <a:lnTo>
                    <a:pt x="70670" y="182807"/>
                  </a:lnTo>
                  <a:lnTo>
                    <a:pt x="83819" y="191611"/>
                  </a:lnTo>
                  <a:lnTo>
                    <a:pt x="98702" y="198704"/>
                  </a:lnTo>
                  <a:lnTo>
                    <a:pt x="114741" y="204657"/>
                  </a:lnTo>
                  <a:lnTo>
                    <a:pt x="131552" y="209849"/>
                  </a:lnTo>
                  <a:lnTo>
                    <a:pt x="147653" y="212086"/>
                  </a:lnTo>
                  <a:lnTo>
                    <a:pt x="163281" y="212354"/>
                  </a:lnTo>
                  <a:lnTo>
                    <a:pt x="178594" y="211309"/>
                  </a:lnTo>
                  <a:lnTo>
                    <a:pt x="192473" y="209389"/>
                  </a:lnTo>
                  <a:lnTo>
                    <a:pt x="205397" y="206886"/>
                  </a:lnTo>
                  <a:lnTo>
                    <a:pt x="217683" y="203994"/>
                  </a:lnTo>
                  <a:lnTo>
                    <a:pt x="229544" y="198395"/>
                  </a:lnTo>
                  <a:lnTo>
                    <a:pt x="241122" y="190992"/>
                  </a:lnTo>
                  <a:lnTo>
                    <a:pt x="252511" y="182386"/>
                  </a:lnTo>
                  <a:lnTo>
                    <a:pt x="263774" y="172978"/>
                  </a:lnTo>
                  <a:lnTo>
                    <a:pt x="274954" y="163035"/>
                  </a:lnTo>
                  <a:lnTo>
                    <a:pt x="286077" y="152737"/>
                  </a:lnTo>
                  <a:lnTo>
                    <a:pt x="295940" y="140977"/>
                  </a:lnTo>
                  <a:lnTo>
                    <a:pt x="304962" y="128243"/>
                  </a:lnTo>
                  <a:lnTo>
                    <a:pt x="329351" y="90201"/>
                  </a:lnTo>
                  <a:lnTo>
                    <a:pt x="339692" y="74348"/>
                  </a:lnTo>
                  <a:lnTo>
                    <a:pt x="339025" y="75259"/>
                  </a:lnTo>
                  <a:lnTo>
                    <a:pt x="319336" y="9910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Freeform 97"/>
            <p:cNvSpPr/>
            <p:nvPr/>
          </p:nvSpPr>
          <p:spPr>
            <a:xfrm>
              <a:off x="6352829" y="5933554"/>
              <a:ext cx="111912" cy="45724"/>
            </a:xfrm>
            <a:custGeom>
              <a:avLst/>
              <a:gdLst/>
              <a:ahLst/>
              <a:cxnLst/>
              <a:rect l="0" t="0" r="0" b="0"/>
              <a:pathLst>
                <a:path w="111912" h="45724">
                  <a:moveTo>
                    <a:pt x="34830" y="12688"/>
                  </a:moveTo>
                  <a:lnTo>
                    <a:pt x="23139" y="997"/>
                  </a:lnTo>
                  <a:lnTo>
                    <a:pt x="17248" y="0"/>
                  </a:lnTo>
                  <a:lnTo>
                    <a:pt x="10874" y="1783"/>
                  </a:lnTo>
                  <a:lnTo>
                    <a:pt x="4177" y="5418"/>
                  </a:lnTo>
                  <a:lnTo>
                    <a:pt x="936" y="11512"/>
                  </a:lnTo>
                  <a:lnTo>
                    <a:pt x="0" y="19245"/>
                  </a:lnTo>
                  <a:lnTo>
                    <a:pt x="598" y="28071"/>
                  </a:lnTo>
                  <a:lnTo>
                    <a:pt x="4668" y="32732"/>
                  </a:lnTo>
                  <a:lnTo>
                    <a:pt x="11051" y="34615"/>
                  </a:lnTo>
                  <a:lnTo>
                    <a:pt x="18978" y="34647"/>
                  </a:lnTo>
                  <a:lnTo>
                    <a:pt x="27932" y="32222"/>
                  </a:lnTo>
                  <a:lnTo>
                    <a:pt x="37573" y="28158"/>
                  </a:lnTo>
                  <a:lnTo>
                    <a:pt x="47670" y="23001"/>
                  </a:lnTo>
                  <a:lnTo>
                    <a:pt x="58072" y="22011"/>
                  </a:lnTo>
                  <a:lnTo>
                    <a:pt x="68678" y="23798"/>
                  </a:lnTo>
                  <a:lnTo>
                    <a:pt x="111911" y="4572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>
              <a:off x="6299567" y="6254566"/>
              <a:ext cx="33035" cy="121128"/>
            </a:xfrm>
            <a:custGeom>
              <a:avLst/>
              <a:gdLst/>
              <a:ahLst/>
              <a:cxnLst/>
              <a:rect l="0" t="0" r="0" b="0"/>
              <a:pathLst>
                <a:path w="33035" h="121128">
                  <a:moveTo>
                    <a:pt x="33034" y="0"/>
                  </a:moveTo>
                  <a:lnTo>
                    <a:pt x="27189" y="17537"/>
                  </a:lnTo>
                  <a:lnTo>
                    <a:pt x="24243" y="27597"/>
                  </a:lnTo>
                  <a:lnTo>
                    <a:pt x="14252" y="63914"/>
                  </a:lnTo>
                  <a:lnTo>
                    <a:pt x="10725" y="75644"/>
                  </a:lnTo>
                  <a:lnTo>
                    <a:pt x="0" y="12112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>
              <a:off x="6255520" y="6276589"/>
              <a:ext cx="77082" cy="11013"/>
            </a:xfrm>
            <a:custGeom>
              <a:avLst/>
              <a:gdLst/>
              <a:ahLst/>
              <a:cxnLst/>
              <a:rect l="0" t="0" r="0" b="0"/>
              <a:pathLst>
                <a:path w="77082" h="11013">
                  <a:moveTo>
                    <a:pt x="0" y="11012"/>
                  </a:moveTo>
                  <a:lnTo>
                    <a:pt x="17538" y="5167"/>
                  </a:lnTo>
                  <a:lnTo>
                    <a:pt x="27598" y="3445"/>
                  </a:lnTo>
                  <a:lnTo>
                    <a:pt x="39198" y="2296"/>
                  </a:lnTo>
                  <a:lnTo>
                    <a:pt x="77081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Freeform 100"/>
            <p:cNvSpPr/>
            <p:nvPr/>
          </p:nvSpPr>
          <p:spPr>
            <a:xfrm>
              <a:off x="6434766" y="6199508"/>
              <a:ext cx="85033" cy="110117"/>
            </a:xfrm>
            <a:custGeom>
              <a:avLst/>
              <a:gdLst/>
              <a:ahLst/>
              <a:cxnLst/>
              <a:rect l="0" t="0" r="0" b="0"/>
              <a:pathLst>
                <a:path w="85033" h="110117">
                  <a:moveTo>
                    <a:pt x="18963" y="0"/>
                  </a:moveTo>
                  <a:lnTo>
                    <a:pt x="7271" y="17537"/>
                  </a:lnTo>
                  <a:lnTo>
                    <a:pt x="3827" y="27597"/>
                  </a:lnTo>
                  <a:lnTo>
                    <a:pt x="1531" y="39198"/>
                  </a:lnTo>
                  <a:lnTo>
                    <a:pt x="0" y="51825"/>
                  </a:lnTo>
                  <a:lnTo>
                    <a:pt x="1427" y="62691"/>
                  </a:lnTo>
                  <a:lnTo>
                    <a:pt x="4825" y="72382"/>
                  </a:lnTo>
                  <a:lnTo>
                    <a:pt x="9538" y="81290"/>
                  </a:lnTo>
                  <a:lnTo>
                    <a:pt x="16350" y="88451"/>
                  </a:lnTo>
                  <a:lnTo>
                    <a:pt x="24562" y="94450"/>
                  </a:lnTo>
                  <a:lnTo>
                    <a:pt x="85032" y="11011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Freeform 101"/>
            <p:cNvSpPr/>
            <p:nvPr/>
          </p:nvSpPr>
          <p:spPr>
            <a:xfrm>
              <a:off x="6530809" y="6221531"/>
              <a:ext cx="33036" cy="176186"/>
            </a:xfrm>
            <a:custGeom>
              <a:avLst/>
              <a:gdLst/>
              <a:ahLst/>
              <a:cxnLst/>
              <a:rect l="0" t="0" r="0" b="0"/>
              <a:pathLst>
                <a:path w="33036" h="176186">
                  <a:moveTo>
                    <a:pt x="33035" y="0"/>
                  </a:moveTo>
                  <a:lnTo>
                    <a:pt x="33035" y="23383"/>
                  </a:lnTo>
                  <a:lnTo>
                    <a:pt x="31811" y="35165"/>
                  </a:lnTo>
                  <a:lnTo>
                    <a:pt x="29772" y="47913"/>
                  </a:lnTo>
                  <a:lnTo>
                    <a:pt x="27189" y="61307"/>
                  </a:lnTo>
                  <a:lnTo>
                    <a:pt x="21056" y="89238"/>
                  </a:lnTo>
                  <a:lnTo>
                    <a:pt x="0" y="17618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7" name="Group 116"/>
          <p:cNvGrpSpPr/>
          <p:nvPr/>
        </p:nvGrpSpPr>
        <p:grpSpPr>
          <a:xfrm>
            <a:off x="5088295" y="5318583"/>
            <a:ext cx="2710533" cy="418441"/>
            <a:chOff x="5088295" y="5318583"/>
            <a:chExt cx="2710533" cy="418441"/>
          </a:xfrm>
        </p:grpSpPr>
        <p:sp>
          <p:nvSpPr>
            <p:cNvPr id="104" name="Freeform 103"/>
            <p:cNvSpPr/>
            <p:nvPr/>
          </p:nvSpPr>
          <p:spPr>
            <a:xfrm>
              <a:off x="5088295" y="5362630"/>
              <a:ext cx="231244" cy="187197"/>
            </a:xfrm>
            <a:custGeom>
              <a:avLst/>
              <a:gdLst/>
              <a:ahLst/>
              <a:cxnLst/>
              <a:rect l="0" t="0" r="0" b="0"/>
              <a:pathLst>
                <a:path w="231244" h="187197">
                  <a:moveTo>
                    <a:pt x="0" y="0"/>
                  </a:moveTo>
                  <a:lnTo>
                    <a:pt x="29229" y="0"/>
                  </a:lnTo>
                  <a:lnTo>
                    <a:pt x="42732" y="2447"/>
                  </a:lnTo>
                  <a:lnTo>
                    <a:pt x="56629" y="6525"/>
                  </a:lnTo>
                  <a:lnTo>
                    <a:pt x="86344" y="17582"/>
                  </a:lnTo>
                  <a:lnTo>
                    <a:pt x="119942" y="30653"/>
                  </a:lnTo>
                  <a:lnTo>
                    <a:pt x="135019" y="37564"/>
                  </a:lnTo>
                  <a:lnTo>
                    <a:pt x="148741" y="44619"/>
                  </a:lnTo>
                  <a:lnTo>
                    <a:pt x="161560" y="51769"/>
                  </a:lnTo>
                  <a:lnTo>
                    <a:pt x="166435" y="60206"/>
                  </a:lnTo>
                  <a:lnTo>
                    <a:pt x="166014" y="69501"/>
                  </a:lnTo>
                  <a:lnTo>
                    <a:pt x="162063" y="79369"/>
                  </a:lnTo>
                  <a:lnTo>
                    <a:pt x="154536" y="87171"/>
                  </a:lnTo>
                  <a:lnTo>
                    <a:pt x="144623" y="93595"/>
                  </a:lnTo>
                  <a:lnTo>
                    <a:pt x="133121" y="99102"/>
                  </a:lnTo>
                  <a:lnTo>
                    <a:pt x="121782" y="103997"/>
                  </a:lnTo>
                  <a:lnTo>
                    <a:pt x="110552" y="108483"/>
                  </a:lnTo>
                  <a:lnTo>
                    <a:pt x="99395" y="112698"/>
                  </a:lnTo>
                  <a:lnTo>
                    <a:pt x="89510" y="117955"/>
                  </a:lnTo>
                  <a:lnTo>
                    <a:pt x="80473" y="123906"/>
                  </a:lnTo>
                  <a:lnTo>
                    <a:pt x="72002" y="130321"/>
                  </a:lnTo>
                  <a:lnTo>
                    <a:pt x="68801" y="137044"/>
                  </a:lnTo>
                  <a:lnTo>
                    <a:pt x="69114" y="143974"/>
                  </a:lnTo>
                  <a:lnTo>
                    <a:pt x="71769" y="151040"/>
                  </a:lnTo>
                  <a:lnTo>
                    <a:pt x="77211" y="156975"/>
                  </a:lnTo>
                  <a:lnTo>
                    <a:pt x="84509" y="162154"/>
                  </a:lnTo>
                  <a:lnTo>
                    <a:pt x="93044" y="166831"/>
                  </a:lnTo>
                  <a:lnTo>
                    <a:pt x="102405" y="171172"/>
                  </a:lnTo>
                  <a:lnTo>
                    <a:pt x="112316" y="175290"/>
                  </a:lnTo>
                  <a:lnTo>
                    <a:pt x="122594" y="179259"/>
                  </a:lnTo>
                  <a:lnTo>
                    <a:pt x="135564" y="181905"/>
                  </a:lnTo>
                  <a:lnTo>
                    <a:pt x="150328" y="183668"/>
                  </a:lnTo>
                  <a:lnTo>
                    <a:pt x="231243" y="18719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Freeform 104"/>
            <p:cNvSpPr/>
            <p:nvPr/>
          </p:nvSpPr>
          <p:spPr>
            <a:xfrm>
              <a:off x="5407630" y="5395664"/>
              <a:ext cx="11013" cy="198209"/>
            </a:xfrm>
            <a:custGeom>
              <a:avLst/>
              <a:gdLst/>
              <a:ahLst/>
              <a:cxnLst/>
              <a:rect l="0" t="0" r="0" b="0"/>
              <a:pathLst>
                <a:path w="11013" h="198209">
                  <a:moveTo>
                    <a:pt x="11012" y="0"/>
                  </a:moveTo>
                  <a:lnTo>
                    <a:pt x="5166" y="23383"/>
                  </a:lnTo>
                  <a:lnTo>
                    <a:pt x="3444" y="35165"/>
                  </a:lnTo>
                  <a:lnTo>
                    <a:pt x="2296" y="47914"/>
                  </a:lnTo>
                  <a:lnTo>
                    <a:pt x="1531" y="61307"/>
                  </a:lnTo>
                  <a:lnTo>
                    <a:pt x="2244" y="75129"/>
                  </a:lnTo>
                  <a:lnTo>
                    <a:pt x="3943" y="89239"/>
                  </a:lnTo>
                  <a:lnTo>
                    <a:pt x="6300" y="103539"/>
                  </a:lnTo>
                  <a:lnTo>
                    <a:pt x="7870" y="119190"/>
                  </a:lnTo>
                  <a:lnTo>
                    <a:pt x="8918" y="135742"/>
                  </a:lnTo>
                  <a:lnTo>
                    <a:pt x="0" y="19820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Freeform 105"/>
            <p:cNvSpPr/>
            <p:nvPr/>
          </p:nvSpPr>
          <p:spPr>
            <a:xfrm>
              <a:off x="5737977" y="5389321"/>
              <a:ext cx="143151" cy="226575"/>
            </a:xfrm>
            <a:custGeom>
              <a:avLst/>
              <a:gdLst/>
              <a:ahLst/>
              <a:cxnLst/>
              <a:rect l="0" t="0" r="0" b="0"/>
              <a:pathLst>
                <a:path w="143151" h="226575">
                  <a:moveTo>
                    <a:pt x="0" y="6343"/>
                  </a:moveTo>
                  <a:lnTo>
                    <a:pt x="17537" y="498"/>
                  </a:lnTo>
                  <a:lnTo>
                    <a:pt x="26374" y="0"/>
                  </a:lnTo>
                  <a:lnTo>
                    <a:pt x="35935" y="891"/>
                  </a:lnTo>
                  <a:lnTo>
                    <a:pt x="45980" y="2708"/>
                  </a:lnTo>
                  <a:lnTo>
                    <a:pt x="57570" y="6367"/>
                  </a:lnTo>
                  <a:lnTo>
                    <a:pt x="70192" y="11253"/>
                  </a:lnTo>
                  <a:lnTo>
                    <a:pt x="83500" y="16958"/>
                  </a:lnTo>
                  <a:lnTo>
                    <a:pt x="94819" y="23207"/>
                  </a:lnTo>
                  <a:lnTo>
                    <a:pt x="104812" y="29821"/>
                  </a:lnTo>
                  <a:lnTo>
                    <a:pt x="113921" y="36678"/>
                  </a:lnTo>
                  <a:lnTo>
                    <a:pt x="122441" y="43695"/>
                  </a:lnTo>
                  <a:lnTo>
                    <a:pt x="130568" y="50820"/>
                  </a:lnTo>
                  <a:lnTo>
                    <a:pt x="138432" y="58018"/>
                  </a:lnTo>
                  <a:lnTo>
                    <a:pt x="141229" y="65263"/>
                  </a:lnTo>
                  <a:lnTo>
                    <a:pt x="140646" y="72540"/>
                  </a:lnTo>
                  <a:lnTo>
                    <a:pt x="137810" y="79839"/>
                  </a:lnTo>
                  <a:lnTo>
                    <a:pt x="132249" y="85928"/>
                  </a:lnTo>
                  <a:lnTo>
                    <a:pt x="124872" y="91211"/>
                  </a:lnTo>
                  <a:lnTo>
                    <a:pt x="116283" y="95956"/>
                  </a:lnTo>
                  <a:lnTo>
                    <a:pt x="106886" y="101567"/>
                  </a:lnTo>
                  <a:lnTo>
                    <a:pt x="86657" y="114327"/>
                  </a:lnTo>
                  <a:lnTo>
                    <a:pt x="81018" y="123602"/>
                  </a:lnTo>
                  <a:lnTo>
                    <a:pt x="78482" y="134679"/>
                  </a:lnTo>
                  <a:lnTo>
                    <a:pt x="78015" y="146958"/>
                  </a:lnTo>
                  <a:lnTo>
                    <a:pt x="80151" y="157591"/>
                  </a:lnTo>
                  <a:lnTo>
                    <a:pt x="84022" y="167127"/>
                  </a:lnTo>
                  <a:lnTo>
                    <a:pt x="89049" y="175931"/>
                  </a:lnTo>
                  <a:lnTo>
                    <a:pt x="96071" y="184248"/>
                  </a:lnTo>
                  <a:lnTo>
                    <a:pt x="104424" y="192240"/>
                  </a:lnTo>
                  <a:lnTo>
                    <a:pt x="143150" y="22657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Freeform 106"/>
            <p:cNvSpPr/>
            <p:nvPr/>
          </p:nvSpPr>
          <p:spPr>
            <a:xfrm>
              <a:off x="6035289" y="5472066"/>
              <a:ext cx="55059" cy="154842"/>
            </a:xfrm>
            <a:custGeom>
              <a:avLst/>
              <a:gdLst/>
              <a:ahLst/>
              <a:cxnLst/>
              <a:rect l="0" t="0" r="0" b="0"/>
              <a:pathLst>
                <a:path w="55059" h="154842">
                  <a:moveTo>
                    <a:pt x="55058" y="11691"/>
                  </a:moveTo>
                  <a:lnTo>
                    <a:pt x="37521" y="0"/>
                  </a:lnTo>
                  <a:lnTo>
                    <a:pt x="29908" y="226"/>
                  </a:lnTo>
                  <a:lnTo>
                    <a:pt x="22386" y="4048"/>
                  </a:lnTo>
                  <a:lnTo>
                    <a:pt x="14924" y="10266"/>
                  </a:lnTo>
                  <a:lnTo>
                    <a:pt x="11173" y="18082"/>
                  </a:lnTo>
                  <a:lnTo>
                    <a:pt x="9896" y="26963"/>
                  </a:lnTo>
                  <a:lnTo>
                    <a:pt x="10268" y="36555"/>
                  </a:lnTo>
                  <a:lnTo>
                    <a:pt x="12963" y="47843"/>
                  </a:lnTo>
                  <a:lnTo>
                    <a:pt x="17207" y="60262"/>
                  </a:lnTo>
                  <a:lnTo>
                    <a:pt x="22483" y="73436"/>
                  </a:lnTo>
                  <a:lnTo>
                    <a:pt x="28448" y="85889"/>
                  </a:lnTo>
                  <a:lnTo>
                    <a:pt x="34871" y="97862"/>
                  </a:lnTo>
                  <a:lnTo>
                    <a:pt x="41600" y="109514"/>
                  </a:lnTo>
                  <a:lnTo>
                    <a:pt x="44862" y="120953"/>
                  </a:lnTo>
                  <a:lnTo>
                    <a:pt x="45814" y="132249"/>
                  </a:lnTo>
                  <a:lnTo>
                    <a:pt x="45225" y="143450"/>
                  </a:lnTo>
                  <a:lnTo>
                    <a:pt x="41162" y="149694"/>
                  </a:lnTo>
                  <a:lnTo>
                    <a:pt x="34782" y="152633"/>
                  </a:lnTo>
                  <a:lnTo>
                    <a:pt x="0" y="15484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Freeform 107"/>
            <p:cNvSpPr/>
            <p:nvPr/>
          </p:nvSpPr>
          <p:spPr>
            <a:xfrm>
              <a:off x="6068324" y="5472745"/>
              <a:ext cx="121128" cy="11013"/>
            </a:xfrm>
            <a:custGeom>
              <a:avLst/>
              <a:gdLst/>
              <a:ahLst/>
              <a:cxnLst/>
              <a:rect l="0" t="0" r="0" b="0"/>
              <a:pathLst>
                <a:path w="121128" h="11013">
                  <a:moveTo>
                    <a:pt x="0" y="0"/>
                  </a:moveTo>
                  <a:lnTo>
                    <a:pt x="23383" y="5846"/>
                  </a:lnTo>
                  <a:lnTo>
                    <a:pt x="38835" y="7568"/>
                  </a:lnTo>
                  <a:lnTo>
                    <a:pt x="57701" y="8716"/>
                  </a:lnTo>
                  <a:lnTo>
                    <a:pt x="121127" y="1101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Freeform 108"/>
            <p:cNvSpPr/>
            <p:nvPr/>
          </p:nvSpPr>
          <p:spPr>
            <a:xfrm>
              <a:off x="6347426" y="5318583"/>
              <a:ext cx="128683" cy="297313"/>
            </a:xfrm>
            <a:custGeom>
              <a:avLst/>
              <a:gdLst/>
              <a:ahLst/>
              <a:cxnLst/>
              <a:rect l="0" t="0" r="0" b="0"/>
              <a:pathLst>
                <a:path w="128683" h="297313">
                  <a:moveTo>
                    <a:pt x="7199" y="0"/>
                  </a:moveTo>
                  <a:lnTo>
                    <a:pt x="37852" y="30654"/>
                  </a:lnTo>
                  <a:lnTo>
                    <a:pt x="45987" y="37565"/>
                  </a:lnTo>
                  <a:lnTo>
                    <a:pt x="55081" y="44619"/>
                  </a:lnTo>
                  <a:lnTo>
                    <a:pt x="64814" y="51770"/>
                  </a:lnTo>
                  <a:lnTo>
                    <a:pt x="74973" y="60207"/>
                  </a:lnTo>
                  <a:lnTo>
                    <a:pt x="85416" y="69502"/>
                  </a:lnTo>
                  <a:lnTo>
                    <a:pt x="105584" y="88395"/>
                  </a:lnTo>
                  <a:lnTo>
                    <a:pt x="122704" y="104949"/>
                  </a:lnTo>
                  <a:lnTo>
                    <a:pt x="127025" y="114012"/>
                  </a:lnTo>
                  <a:lnTo>
                    <a:pt x="128682" y="123725"/>
                  </a:lnTo>
                  <a:lnTo>
                    <a:pt x="128563" y="133871"/>
                  </a:lnTo>
                  <a:lnTo>
                    <a:pt x="124814" y="143082"/>
                  </a:lnTo>
                  <a:lnTo>
                    <a:pt x="118644" y="151669"/>
                  </a:lnTo>
                  <a:lnTo>
                    <a:pt x="110860" y="159841"/>
                  </a:lnTo>
                  <a:lnTo>
                    <a:pt x="100776" y="166513"/>
                  </a:lnTo>
                  <a:lnTo>
                    <a:pt x="89160" y="172184"/>
                  </a:lnTo>
                  <a:lnTo>
                    <a:pt x="76522" y="177188"/>
                  </a:lnTo>
                  <a:lnTo>
                    <a:pt x="63202" y="181748"/>
                  </a:lnTo>
                  <a:lnTo>
                    <a:pt x="49428" y="186012"/>
                  </a:lnTo>
                  <a:lnTo>
                    <a:pt x="35352" y="190077"/>
                  </a:lnTo>
                  <a:lnTo>
                    <a:pt x="23520" y="195235"/>
                  </a:lnTo>
                  <a:lnTo>
                    <a:pt x="13186" y="201120"/>
                  </a:lnTo>
                  <a:lnTo>
                    <a:pt x="3849" y="207490"/>
                  </a:lnTo>
                  <a:lnTo>
                    <a:pt x="71" y="215408"/>
                  </a:lnTo>
                  <a:lnTo>
                    <a:pt x="0" y="224357"/>
                  </a:lnTo>
                  <a:lnTo>
                    <a:pt x="2399" y="233993"/>
                  </a:lnTo>
                  <a:lnTo>
                    <a:pt x="8893" y="242865"/>
                  </a:lnTo>
                  <a:lnTo>
                    <a:pt x="18116" y="251226"/>
                  </a:lnTo>
                  <a:lnTo>
                    <a:pt x="29159" y="259247"/>
                  </a:lnTo>
                  <a:lnTo>
                    <a:pt x="41415" y="267041"/>
                  </a:lnTo>
                  <a:lnTo>
                    <a:pt x="54480" y="274685"/>
                  </a:lnTo>
                  <a:lnTo>
                    <a:pt x="117314" y="29731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Freeform 109"/>
            <p:cNvSpPr/>
            <p:nvPr/>
          </p:nvSpPr>
          <p:spPr>
            <a:xfrm>
              <a:off x="6577402" y="5425211"/>
              <a:ext cx="80381" cy="157651"/>
            </a:xfrm>
            <a:custGeom>
              <a:avLst/>
              <a:gdLst/>
              <a:ahLst/>
              <a:cxnLst/>
              <a:rect l="0" t="0" r="0" b="0"/>
              <a:pathLst>
                <a:path w="80381" h="157651">
                  <a:moveTo>
                    <a:pt x="74535" y="58546"/>
                  </a:moveTo>
                  <a:lnTo>
                    <a:pt x="80380" y="41009"/>
                  </a:lnTo>
                  <a:lnTo>
                    <a:pt x="79655" y="33396"/>
                  </a:lnTo>
                  <a:lnTo>
                    <a:pt x="76725" y="25874"/>
                  </a:lnTo>
                  <a:lnTo>
                    <a:pt x="72324" y="18412"/>
                  </a:lnTo>
                  <a:lnTo>
                    <a:pt x="65721" y="12214"/>
                  </a:lnTo>
                  <a:lnTo>
                    <a:pt x="57647" y="6858"/>
                  </a:lnTo>
                  <a:lnTo>
                    <a:pt x="48594" y="2064"/>
                  </a:lnTo>
                  <a:lnTo>
                    <a:pt x="37665" y="92"/>
                  </a:lnTo>
                  <a:lnTo>
                    <a:pt x="25484" y="0"/>
                  </a:lnTo>
                  <a:lnTo>
                    <a:pt x="12470" y="1163"/>
                  </a:lnTo>
                  <a:lnTo>
                    <a:pt x="5017" y="5608"/>
                  </a:lnTo>
                  <a:lnTo>
                    <a:pt x="1273" y="12243"/>
                  </a:lnTo>
                  <a:lnTo>
                    <a:pt x="0" y="20336"/>
                  </a:lnTo>
                  <a:lnTo>
                    <a:pt x="2821" y="26955"/>
                  </a:lnTo>
                  <a:lnTo>
                    <a:pt x="8374" y="32591"/>
                  </a:lnTo>
                  <a:lnTo>
                    <a:pt x="15745" y="37572"/>
                  </a:lnTo>
                  <a:lnTo>
                    <a:pt x="25554" y="39669"/>
                  </a:lnTo>
                  <a:lnTo>
                    <a:pt x="36988" y="39844"/>
                  </a:lnTo>
                  <a:lnTo>
                    <a:pt x="49503" y="38737"/>
                  </a:lnTo>
                  <a:lnTo>
                    <a:pt x="55400" y="41670"/>
                  </a:lnTo>
                  <a:lnTo>
                    <a:pt x="56884" y="47295"/>
                  </a:lnTo>
                  <a:lnTo>
                    <a:pt x="55427" y="54716"/>
                  </a:lnTo>
                  <a:lnTo>
                    <a:pt x="52008" y="64557"/>
                  </a:lnTo>
                  <a:lnTo>
                    <a:pt x="47282" y="76012"/>
                  </a:lnTo>
                  <a:lnTo>
                    <a:pt x="41684" y="88542"/>
                  </a:lnTo>
                  <a:lnTo>
                    <a:pt x="36729" y="100567"/>
                  </a:lnTo>
                  <a:lnTo>
                    <a:pt x="32202" y="112254"/>
                  </a:lnTo>
                  <a:lnTo>
                    <a:pt x="19477" y="15765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Freeform 110"/>
            <p:cNvSpPr/>
            <p:nvPr/>
          </p:nvSpPr>
          <p:spPr>
            <a:xfrm>
              <a:off x="6861157" y="5340606"/>
              <a:ext cx="144443" cy="178814"/>
            </a:xfrm>
            <a:custGeom>
              <a:avLst/>
              <a:gdLst/>
              <a:ahLst/>
              <a:cxnLst/>
              <a:rect l="0" t="0" r="0" b="0"/>
              <a:pathLst>
                <a:path w="144443" h="178814">
                  <a:moveTo>
                    <a:pt x="0" y="0"/>
                  </a:moveTo>
                  <a:lnTo>
                    <a:pt x="23382" y="0"/>
                  </a:lnTo>
                  <a:lnTo>
                    <a:pt x="36387" y="1224"/>
                  </a:lnTo>
                  <a:lnTo>
                    <a:pt x="51176" y="3263"/>
                  </a:lnTo>
                  <a:lnTo>
                    <a:pt x="67152" y="5846"/>
                  </a:lnTo>
                  <a:lnTo>
                    <a:pt x="81473" y="10015"/>
                  </a:lnTo>
                  <a:lnTo>
                    <a:pt x="94691" y="15242"/>
                  </a:lnTo>
                  <a:lnTo>
                    <a:pt x="107173" y="21173"/>
                  </a:lnTo>
                  <a:lnTo>
                    <a:pt x="111825" y="26350"/>
                  </a:lnTo>
                  <a:lnTo>
                    <a:pt x="111255" y="31026"/>
                  </a:lnTo>
                  <a:lnTo>
                    <a:pt x="107205" y="35366"/>
                  </a:lnTo>
                  <a:lnTo>
                    <a:pt x="100834" y="39483"/>
                  </a:lnTo>
                  <a:lnTo>
                    <a:pt x="92916" y="43451"/>
                  </a:lnTo>
                  <a:lnTo>
                    <a:pt x="83967" y="47320"/>
                  </a:lnTo>
                  <a:lnTo>
                    <a:pt x="80447" y="53570"/>
                  </a:lnTo>
                  <a:lnTo>
                    <a:pt x="80549" y="61407"/>
                  </a:lnTo>
                  <a:lnTo>
                    <a:pt x="83063" y="70302"/>
                  </a:lnTo>
                  <a:lnTo>
                    <a:pt x="88410" y="78680"/>
                  </a:lnTo>
                  <a:lnTo>
                    <a:pt x="95645" y="86711"/>
                  </a:lnTo>
                  <a:lnTo>
                    <a:pt x="104139" y="94513"/>
                  </a:lnTo>
                  <a:lnTo>
                    <a:pt x="112249" y="103384"/>
                  </a:lnTo>
                  <a:lnTo>
                    <a:pt x="120102" y="112970"/>
                  </a:lnTo>
                  <a:lnTo>
                    <a:pt x="127785" y="123030"/>
                  </a:lnTo>
                  <a:lnTo>
                    <a:pt x="134130" y="133407"/>
                  </a:lnTo>
                  <a:lnTo>
                    <a:pt x="139583" y="143997"/>
                  </a:lnTo>
                  <a:lnTo>
                    <a:pt x="144442" y="154726"/>
                  </a:lnTo>
                  <a:lnTo>
                    <a:pt x="144011" y="163103"/>
                  </a:lnTo>
                  <a:lnTo>
                    <a:pt x="140054" y="169911"/>
                  </a:lnTo>
                  <a:lnTo>
                    <a:pt x="133745" y="175673"/>
                  </a:lnTo>
                  <a:lnTo>
                    <a:pt x="125868" y="178291"/>
                  </a:lnTo>
                  <a:lnTo>
                    <a:pt x="116947" y="178813"/>
                  </a:lnTo>
                  <a:lnTo>
                    <a:pt x="107329" y="177937"/>
                  </a:lnTo>
                  <a:lnTo>
                    <a:pt x="97246" y="174906"/>
                  </a:lnTo>
                  <a:lnTo>
                    <a:pt x="86853" y="170439"/>
                  </a:lnTo>
                  <a:lnTo>
                    <a:pt x="44046" y="14315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Freeform 111"/>
            <p:cNvSpPr/>
            <p:nvPr/>
          </p:nvSpPr>
          <p:spPr>
            <a:xfrm>
              <a:off x="7092399" y="5450722"/>
              <a:ext cx="112341" cy="154630"/>
            </a:xfrm>
            <a:custGeom>
              <a:avLst/>
              <a:gdLst/>
              <a:ahLst/>
              <a:cxnLst/>
              <a:rect l="0" t="0" r="0" b="0"/>
              <a:pathLst>
                <a:path w="112341" h="154630">
                  <a:moveTo>
                    <a:pt x="11012" y="0"/>
                  </a:moveTo>
                  <a:lnTo>
                    <a:pt x="40240" y="5846"/>
                  </a:lnTo>
                  <a:lnTo>
                    <a:pt x="52520" y="8791"/>
                  </a:lnTo>
                  <a:lnTo>
                    <a:pt x="64378" y="11978"/>
                  </a:lnTo>
                  <a:lnTo>
                    <a:pt x="87341" y="18782"/>
                  </a:lnTo>
                  <a:lnTo>
                    <a:pt x="109781" y="25885"/>
                  </a:lnTo>
                  <a:lnTo>
                    <a:pt x="112340" y="29492"/>
                  </a:lnTo>
                  <a:lnTo>
                    <a:pt x="109152" y="33120"/>
                  </a:lnTo>
                  <a:lnTo>
                    <a:pt x="102132" y="36762"/>
                  </a:lnTo>
                  <a:lnTo>
                    <a:pt x="92558" y="39190"/>
                  </a:lnTo>
                  <a:lnTo>
                    <a:pt x="81281" y="40809"/>
                  </a:lnTo>
                  <a:lnTo>
                    <a:pt x="68870" y="41888"/>
                  </a:lnTo>
                  <a:lnTo>
                    <a:pt x="63042" y="47502"/>
                  </a:lnTo>
                  <a:lnTo>
                    <a:pt x="61604" y="56138"/>
                  </a:lnTo>
                  <a:lnTo>
                    <a:pt x="63093" y="66790"/>
                  </a:lnTo>
                  <a:lnTo>
                    <a:pt x="66533" y="76337"/>
                  </a:lnTo>
                  <a:lnTo>
                    <a:pt x="71272" y="85150"/>
                  </a:lnTo>
                  <a:lnTo>
                    <a:pt x="76879" y="93472"/>
                  </a:lnTo>
                  <a:lnTo>
                    <a:pt x="81840" y="102690"/>
                  </a:lnTo>
                  <a:lnTo>
                    <a:pt x="86372" y="112507"/>
                  </a:lnTo>
                  <a:lnTo>
                    <a:pt x="90616" y="122721"/>
                  </a:lnTo>
                  <a:lnTo>
                    <a:pt x="89775" y="131978"/>
                  </a:lnTo>
                  <a:lnTo>
                    <a:pt x="85544" y="140596"/>
                  </a:lnTo>
                  <a:lnTo>
                    <a:pt x="79053" y="148788"/>
                  </a:lnTo>
                  <a:lnTo>
                    <a:pt x="69831" y="153027"/>
                  </a:lnTo>
                  <a:lnTo>
                    <a:pt x="58789" y="154629"/>
                  </a:lnTo>
                  <a:lnTo>
                    <a:pt x="46534" y="154473"/>
                  </a:lnTo>
                  <a:lnTo>
                    <a:pt x="35917" y="151923"/>
                  </a:lnTo>
                  <a:lnTo>
                    <a:pt x="26392" y="147775"/>
                  </a:lnTo>
                  <a:lnTo>
                    <a:pt x="0" y="13213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Freeform 112"/>
            <p:cNvSpPr/>
            <p:nvPr/>
          </p:nvSpPr>
          <p:spPr>
            <a:xfrm>
              <a:off x="7488815" y="5461734"/>
              <a:ext cx="158769" cy="210033"/>
            </a:xfrm>
            <a:custGeom>
              <a:avLst/>
              <a:gdLst/>
              <a:ahLst/>
              <a:cxnLst/>
              <a:rect l="0" t="0" r="0" b="0"/>
              <a:pathLst>
                <a:path w="158769" h="210033">
                  <a:moveTo>
                    <a:pt x="88093" y="0"/>
                  </a:moveTo>
                  <a:lnTo>
                    <a:pt x="111475" y="11691"/>
                  </a:lnTo>
                  <a:lnTo>
                    <a:pt x="122034" y="17582"/>
                  </a:lnTo>
                  <a:lnTo>
                    <a:pt x="132743" y="23957"/>
                  </a:lnTo>
                  <a:lnTo>
                    <a:pt x="143554" y="30653"/>
                  </a:lnTo>
                  <a:lnTo>
                    <a:pt x="150760" y="40011"/>
                  </a:lnTo>
                  <a:lnTo>
                    <a:pt x="155564" y="51145"/>
                  </a:lnTo>
                  <a:lnTo>
                    <a:pt x="158768" y="63460"/>
                  </a:lnTo>
                  <a:lnTo>
                    <a:pt x="157233" y="72894"/>
                  </a:lnTo>
                  <a:lnTo>
                    <a:pt x="152538" y="80407"/>
                  </a:lnTo>
                  <a:lnTo>
                    <a:pt x="145739" y="86640"/>
                  </a:lnTo>
                  <a:lnTo>
                    <a:pt x="136311" y="89571"/>
                  </a:lnTo>
                  <a:lnTo>
                    <a:pt x="125132" y="90301"/>
                  </a:lnTo>
                  <a:lnTo>
                    <a:pt x="112786" y="89565"/>
                  </a:lnTo>
                  <a:lnTo>
                    <a:pt x="99661" y="87850"/>
                  </a:lnTo>
                  <a:lnTo>
                    <a:pt x="86017" y="85484"/>
                  </a:lnTo>
                  <a:lnTo>
                    <a:pt x="72026" y="82683"/>
                  </a:lnTo>
                  <a:lnTo>
                    <a:pt x="63923" y="84486"/>
                  </a:lnTo>
                  <a:lnTo>
                    <a:pt x="59745" y="89358"/>
                  </a:lnTo>
                  <a:lnTo>
                    <a:pt x="58183" y="96277"/>
                  </a:lnTo>
                  <a:lnTo>
                    <a:pt x="59588" y="104561"/>
                  </a:lnTo>
                  <a:lnTo>
                    <a:pt x="62972" y="113753"/>
                  </a:lnTo>
                  <a:lnTo>
                    <a:pt x="67675" y="123552"/>
                  </a:lnTo>
                  <a:lnTo>
                    <a:pt x="73258" y="133755"/>
                  </a:lnTo>
                  <a:lnTo>
                    <a:pt x="79426" y="144228"/>
                  </a:lnTo>
                  <a:lnTo>
                    <a:pt x="92805" y="165652"/>
                  </a:lnTo>
                  <a:lnTo>
                    <a:pt x="106908" y="187409"/>
                  </a:lnTo>
                  <a:lnTo>
                    <a:pt x="107977" y="195903"/>
                  </a:lnTo>
                  <a:lnTo>
                    <a:pt x="105019" y="202789"/>
                  </a:lnTo>
                  <a:lnTo>
                    <a:pt x="99377" y="208603"/>
                  </a:lnTo>
                  <a:lnTo>
                    <a:pt x="91945" y="210032"/>
                  </a:lnTo>
                  <a:lnTo>
                    <a:pt x="83320" y="208538"/>
                  </a:lnTo>
                  <a:lnTo>
                    <a:pt x="63948" y="201575"/>
                  </a:lnTo>
                  <a:lnTo>
                    <a:pt x="53644" y="198006"/>
                  </a:lnTo>
                  <a:lnTo>
                    <a:pt x="0" y="17618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Freeform 113"/>
            <p:cNvSpPr/>
            <p:nvPr/>
          </p:nvSpPr>
          <p:spPr>
            <a:xfrm>
              <a:off x="7653989" y="5560838"/>
              <a:ext cx="124796" cy="176186"/>
            </a:xfrm>
            <a:custGeom>
              <a:avLst/>
              <a:gdLst/>
              <a:ahLst/>
              <a:cxnLst/>
              <a:rect l="0" t="0" r="0" b="0"/>
              <a:pathLst>
                <a:path w="124796" h="176186">
                  <a:moveTo>
                    <a:pt x="33034" y="0"/>
                  </a:moveTo>
                  <a:lnTo>
                    <a:pt x="50571" y="11691"/>
                  </a:lnTo>
                  <a:lnTo>
                    <a:pt x="59407" y="16359"/>
                  </a:lnTo>
                  <a:lnTo>
                    <a:pt x="68969" y="20694"/>
                  </a:lnTo>
                  <a:lnTo>
                    <a:pt x="79014" y="24807"/>
                  </a:lnTo>
                  <a:lnTo>
                    <a:pt x="90605" y="27549"/>
                  </a:lnTo>
                  <a:lnTo>
                    <a:pt x="103226" y="29378"/>
                  </a:lnTo>
                  <a:lnTo>
                    <a:pt x="116534" y="30597"/>
                  </a:lnTo>
                  <a:lnTo>
                    <a:pt x="122959" y="35080"/>
                  </a:lnTo>
                  <a:lnTo>
                    <a:pt x="124795" y="41739"/>
                  </a:lnTo>
                  <a:lnTo>
                    <a:pt x="123573" y="49849"/>
                  </a:lnTo>
                  <a:lnTo>
                    <a:pt x="119086" y="57703"/>
                  </a:lnTo>
                  <a:lnTo>
                    <a:pt x="112426" y="65386"/>
                  </a:lnTo>
                  <a:lnTo>
                    <a:pt x="104314" y="72954"/>
                  </a:lnTo>
                  <a:lnTo>
                    <a:pt x="94013" y="80447"/>
                  </a:lnTo>
                  <a:lnTo>
                    <a:pt x="82251" y="87890"/>
                  </a:lnTo>
                  <a:lnTo>
                    <a:pt x="69517" y="95298"/>
                  </a:lnTo>
                  <a:lnTo>
                    <a:pt x="58579" y="102684"/>
                  </a:lnTo>
                  <a:lnTo>
                    <a:pt x="48841" y="110055"/>
                  </a:lnTo>
                  <a:lnTo>
                    <a:pt x="39901" y="117416"/>
                  </a:lnTo>
                  <a:lnTo>
                    <a:pt x="31495" y="125994"/>
                  </a:lnTo>
                  <a:lnTo>
                    <a:pt x="23443" y="135383"/>
                  </a:lnTo>
                  <a:lnTo>
                    <a:pt x="0" y="17618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Freeform 114"/>
            <p:cNvSpPr/>
            <p:nvPr/>
          </p:nvSpPr>
          <p:spPr>
            <a:xfrm>
              <a:off x="7665001" y="5615895"/>
              <a:ext cx="110116" cy="44048"/>
            </a:xfrm>
            <a:custGeom>
              <a:avLst/>
              <a:gdLst/>
              <a:ahLst/>
              <a:cxnLst/>
              <a:rect l="0" t="0" r="0" b="0"/>
              <a:pathLst>
                <a:path w="110116" h="44048">
                  <a:moveTo>
                    <a:pt x="0" y="0"/>
                  </a:moveTo>
                  <a:lnTo>
                    <a:pt x="23382" y="5846"/>
                  </a:lnTo>
                  <a:lnTo>
                    <a:pt x="35164" y="10015"/>
                  </a:lnTo>
                  <a:lnTo>
                    <a:pt x="47913" y="15241"/>
                  </a:lnTo>
                  <a:lnTo>
                    <a:pt x="110115" y="4404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Freeform 115"/>
            <p:cNvSpPr/>
            <p:nvPr/>
          </p:nvSpPr>
          <p:spPr>
            <a:xfrm>
              <a:off x="7786127" y="5670953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8" name="Freeform 117"/>
          <p:cNvSpPr/>
          <p:nvPr/>
        </p:nvSpPr>
        <p:spPr>
          <a:xfrm>
            <a:off x="2584720" y="6302392"/>
            <a:ext cx="880209" cy="524088"/>
          </a:xfrm>
          <a:custGeom>
            <a:avLst/>
            <a:gdLst/>
            <a:ahLst/>
            <a:cxnLst/>
            <a:rect l="0" t="0" r="0" b="0"/>
            <a:pathLst>
              <a:path w="880209" h="524088">
                <a:moveTo>
                  <a:pt x="873864" y="139371"/>
                </a:moveTo>
                <a:lnTo>
                  <a:pt x="879710" y="156907"/>
                </a:lnTo>
                <a:lnTo>
                  <a:pt x="880208" y="166968"/>
                </a:lnTo>
                <a:lnTo>
                  <a:pt x="879317" y="178568"/>
                </a:lnTo>
                <a:lnTo>
                  <a:pt x="877499" y="191196"/>
                </a:lnTo>
                <a:lnTo>
                  <a:pt x="875064" y="203285"/>
                </a:lnTo>
                <a:lnTo>
                  <a:pt x="872217" y="215015"/>
                </a:lnTo>
                <a:lnTo>
                  <a:pt x="869095" y="226506"/>
                </a:lnTo>
                <a:lnTo>
                  <a:pt x="864567" y="237836"/>
                </a:lnTo>
                <a:lnTo>
                  <a:pt x="859102" y="249061"/>
                </a:lnTo>
                <a:lnTo>
                  <a:pt x="853011" y="260214"/>
                </a:lnTo>
                <a:lnTo>
                  <a:pt x="846503" y="271320"/>
                </a:lnTo>
                <a:lnTo>
                  <a:pt x="832747" y="293448"/>
                </a:lnTo>
                <a:lnTo>
                  <a:pt x="811245" y="326542"/>
                </a:lnTo>
                <a:lnTo>
                  <a:pt x="803978" y="336339"/>
                </a:lnTo>
                <a:lnTo>
                  <a:pt x="796686" y="345316"/>
                </a:lnTo>
                <a:lnTo>
                  <a:pt x="789377" y="353749"/>
                </a:lnTo>
                <a:lnTo>
                  <a:pt x="774731" y="369644"/>
                </a:lnTo>
                <a:lnTo>
                  <a:pt x="752728" y="392349"/>
                </a:lnTo>
                <a:lnTo>
                  <a:pt x="723371" y="421944"/>
                </a:lnTo>
                <a:lnTo>
                  <a:pt x="705428" y="433395"/>
                </a:lnTo>
                <a:lnTo>
                  <a:pt x="686441" y="443786"/>
                </a:lnTo>
                <a:lnTo>
                  <a:pt x="669845" y="456561"/>
                </a:lnTo>
                <a:lnTo>
                  <a:pt x="647787" y="467132"/>
                </a:lnTo>
                <a:lnTo>
                  <a:pt x="622894" y="477133"/>
                </a:lnTo>
                <a:lnTo>
                  <a:pt x="599595" y="489734"/>
                </a:lnTo>
                <a:lnTo>
                  <a:pt x="577005" y="500229"/>
                </a:lnTo>
                <a:lnTo>
                  <a:pt x="554730" y="508972"/>
                </a:lnTo>
                <a:lnTo>
                  <a:pt x="532595" y="516935"/>
                </a:lnTo>
                <a:lnTo>
                  <a:pt x="507260" y="521291"/>
                </a:lnTo>
                <a:lnTo>
                  <a:pt x="493652" y="522452"/>
                </a:lnTo>
                <a:lnTo>
                  <a:pt x="479686" y="523227"/>
                </a:lnTo>
                <a:lnTo>
                  <a:pt x="451117" y="524087"/>
                </a:lnTo>
                <a:lnTo>
                  <a:pt x="436648" y="523093"/>
                </a:lnTo>
                <a:lnTo>
                  <a:pt x="422107" y="521206"/>
                </a:lnTo>
                <a:lnTo>
                  <a:pt x="407519" y="518726"/>
                </a:lnTo>
                <a:lnTo>
                  <a:pt x="392900" y="515848"/>
                </a:lnTo>
                <a:lnTo>
                  <a:pt x="363606" y="509388"/>
                </a:lnTo>
                <a:lnTo>
                  <a:pt x="319599" y="498873"/>
                </a:lnTo>
                <a:lnTo>
                  <a:pt x="293507" y="488384"/>
                </a:lnTo>
                <a:lnTo>
                  <a:pt x="269675" y="475567"/>
                </a:lnTo>
                <a:lnTo>
                  <a:pt x="246848" y="461713"/>
                </a:lnTo>
                <a:lnTo>
                  <a:pt x="213361" y="440157"/>
                </a:lnTo>
                <a:lnTo>
                  <a:pt x="180192" y="418272"/>
                </a:lnTo>
                <a:lnTo>
                  <a:pt x="161400" y="403622"/>
                </a:lnTo>
                <a:lnTo>
                  <a:pt x="144892" y="387731"/>
                </a:lnTo>
                <a:lnTo>
                  <a:pt x="137064" y="378355"/>
                </a:lnTo>
                <a:lnTo>
                  <a:pt x="129398" y="368433"/>
                </a:lnTo>
                <a:lnTo>
                  <a:pt x="121840" y="358148"/>
                </a:lnTo>
                <a:lnTo>
                  <a:pt x="106918" y="336932"/>
                </a:lnTo>
                <a:lnTo>
                  <a:pt x="99513" y="324912"/>
                </a:lnTo>
                <a:lnTo>
                  <a:pt x="92129" y="312005"/>
                </a:lnTo>
                <a:lnTo>
                  <a:pt x="84759" y="298507"/>
                </a:lnTo>
                <a:lnTo>
                  <a:pt x="78623" y="285837"/>
                </a:lnTo>
                <a:lnTo>
                  <a:pt x="73308" y="273720"/>
                </a:lnTo>
                <a:lnTo>
                  <a:pt x="68541" y="261972"/>
                </a:lnTo>
                <a:lnTo>
                  <a:pt x="65364" y="249246"/>
                </a:lnTo>
                <a:lnTo>
                  <a:pt x="63245" y="235867"/>
                </a:lnTo>
                <a:lnTo>
                  <a:pt x="61833" y="222054"/>
                </a:lnTo>
                <a:lnTo>
                  <a:pt x="59668" y="209175"/>
                </a:lnTo>
                <a:lnTo>
                  <a:pt x="57001" y="196919"/>
                </a:lnTo>
                <a:lnTo>
                  <a:pt x="54000" y="185077"/>
                </a:lnTo>
                <a:lnTo>
                  <a:pt x="53222" y="173512"/>
                </a:lnTo>
                <a:lnTo>
                  <a:pt x="53927" y="162132"/>
                </a:lnTo>
                <a:lnTo>
                  <a:pt x="55621" y="150874"/>
                </a:lnTo>
                <a:lnTo>
                  <a:pt x="57974" y="139699"/>
                </a:lnTo>
                <a:lnTo>
                  <a:pt x="60766" y="128578"/>
                </a:lnTo>
                <a:lnTo>
                  <a:pt x="63850" y="117493"/>
                </a:lnTo>
                <a:lnTo>
                  <a:pt x="70541" y="95389"/>
                </a:lnTo>
                <a:lnTo>
                  <a:pt x="74038" y="84356"/>
                </a:lnTo>
                <a:lnTo>
                  <a:pt x="73922" y="74554"/>
                </a:lnTo>
                <a:lnTo>
                  <a:pt x="71398" y="65572"/>
                </a:lnTo>
                <a:lnTo>
                  <a:pt x="67268" y="57137"/>
                </a:lnTo>
                <a:lnTo>
                  <a:pt x="60844" y="50290"/>
                </a:lnTo>
                <a:lnTo>
                  <a:pt x="43919" y="39419"/>
                </a:lnTo>
                <a:lnTo>
                  <a:pt x="20899" y="30509"/>
                </a:lnTo>
                <a:lnTo>
                  <a:pt x="7908" y="26421"/>
                </a:lnTo>
                <a:lnTo>
                  <a:pt x="1695" y="21248"/>
                </a:lnTo>
                <a:lnTo>
                  <a:pt x="0" y="15352"/>
                </a:lnTo>
                <a:lnTo>
                  <a:pt x="1317" y="8975"/>
                </a:lnTo>
                <a:lnTo>
                  <a:pt x="7089" y="4724"/>
                </a:lnTo>
                <a:lnTo>
                  <a:pt x="26553" y="0"/>
                </a:lnTo>
                <a:lnTo>
                  <a:pt x="48254" y="1163"/>
                </a:lnTo>
                <a:lnTo>
                  <a:pt x="59180" y="3186"/>
                </a:lnTo>
                <a:lnTo>
                  <a:pt x="68911" y="8205"/>
                </a:lnTo>
                <a:lnTo>
                  <a:pt x="77845" y="15222"/>
                </a:lnTo>
                <a:lnTo>
                  <a:pt x="92043" y="622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3" name="Group 122"/>
          <p:cNvGrpSpPr/>
          <p:nvPr/>
        </p:nvGrpSpPr>
        <p:grpSpPr>
          <a:xfrm>
            <a:off x="811808" y="3611791"/>
            <a:ext cx="565592" cy="484510"/>
            <a:chOff x="811808" y="3611791"/>
            <a:chExt cx="565592" cy="484510"/>
          </a:xfrm>
        </p:grpSpPr>
        <p:sp>
          <p:nvSpPr>
            <p:cNvPr id="119" name="Freeform 118"/>
            <p:cNvSpPr/>
            <p:nvPr/>
          </p:nvSpPr>
          <p:spPr>
            <a:xfrm>
              <a:off x="811808" y="3721907"/>
              <a:ext cx="290303" cy="165033"/>
            </a:xfrm>
            <a:custGeom>
              <a:avLst/>
              <a:gdLst/>
              <a:ahLst/>
              <a:cxnLst/>
              <a:rect l="0" t="0" r="0" b="0"/>
              <a:pathLst>
                <a:path w="290303" h="165033">
                  <a:moveTo>
                    <a:pt x="37036" y="0"/>
                  </a:moveTo>
                  <a:lnTo>
                    <a:pt x="31190" y="17537"/>
                  </a:lnTo>
                  <a:lnTo>
                    <a:pt x="27021" y="26373"/>
                  </a:lnTo>
                  <a:lnTo>
                    <a:pt x="21795" y="35935"/>
                  </a:lnTo>
                  <a:lnTo>
                    <a:pt x="15864" y="45980"/>
                  </a:lnTo>
                  <a:lnTo>
                    <a:pt x="10686" y="56347"/>
                  </a:lnTo>
                  <a:lnTo>
                    <a:pt x="6011" y="66929"/>
                  </a:lnTo>
                  <a:lnTo>
                    <a:pt x="1671" y="77654"/>
                  </a:lnTo>
                  <a:lnTo>
                    <a:pt x="0" y="89698"/>
                  </a:lnTo>
                  <a:lnTo>
                    <a:pt x="111" y="102621"/>
                  </a:lnTo>
                  <a:lnTo>
                    <a:pt x="1408" y="116131"/>
                  </a:lnTo>
                  <a:lnTo>
                    <a:pt x="4719" y="127585"/>
                  </a:lnTo>
                  <a:lnTo>
                    <a:pt x="9374" y="137667"/>
                  </a:lnTo>
                  <a:lnTo>
                    <a:pt x="14924" y="146836"/>
                  </a:lnTo>
                  <a:lnTo>
                    <a:pt x="24742" y="152948"/>
                  </a:lnTo>
                  <a:lnTo>
                    <a:pt x="37404" y="157023"/>
                  </a:lnTo>
                  <a:lnTo>
                    <a:pt x="51964" y="159740"/>
                  </a:lnTo>
                  <a:lnTo>
                    <a:pt x="67787" y="161551"/>
                  </a:lnTo>
                  <a:lnTo>
                    <a:pt x="84454" y="162759"/>
                  </a:lnTo>
                  <a:lnTo>
                    <a:pt x="118063" y="164100"/>
                  </a:lnTo>
                  <a:lnTo>
                    <a:pt x="164498" y="164855"/>
                  </a:lnTo>
                  <a:lnTo>
                    <a:pt x="194421" y="165032"/>
                  </a:lnTo>
                  <a:lnTo>
                    <a:pt x="208029" y="163856"/>
                  </a:lnTo>
                  <a:lnTo>
                    <a:pt x="220771" y="161848"/>
                  </a:lnTo>
                  <a:lnTo>
                    <a:pt x="290302" y="15416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Freeform 119"/>
            <p:cNvSpPr/>
            <p:nvPr/>
          </p:nvSpPr>
          <p:spPr>
            <a:xfrm>
              <a:off x="969971" y="3611791"/>
              <a:ext cx="33036" cy="484510"/>
            </a:xfrm>
            <a:custGeom>
              <a:avLst/>
              <a:gdLst/>
              <a:ahLst/>
              <a:cxnLst/>
              <a:rect l="0" t="0" r="0" b="0"/>
              <a:pathLst>
                <a:path w="33036" h="484510">
                  <a:moveTo>
                    <a:pt x="0" y="0"/>
                  </a:moveTo>
                  <a:lnTo>
                    <a:pt x="5846" y="23383"/>
                  </a:lnTo>
                  <a:lnTo>
                    <a:pt x="7568" y="36389"/>
                  </a:lnTo>
                  <a:lnTo>
                    <a:pt x="8716" y="51176"/>
                  </a:lnTo>
                  <a:lnTo>
                    <a:pt x="9481" y="67153"/>
                  </a:lnTo>
                  <a:lnTo>
                    <a:pt x="10331" y="101217"/>
                  </a:lnTo>
                  <a:lnTo>
                    <a:pt x="11008" y="362770"/>
                  </a:lnTo>
                  <a:lnTo>
                    <a:pt x="12233" y="378879"/>
                  </a:lnTo>
                  <a:lnTo>
                    <a:pt x="14273" y="394513"/>
                  </a:lnTo>
                  <a:lnTo>
                    <a:pt x="16856" y="409830"/>
                  </a:lnTo>
                  <a:lnTo>
                    <a:pt x="19802" y="424935"/>
                  </a:lnTo>
                  <a:lnTo>
                    <a:pt x="33035" y="48450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Freeform 120"/>
            <p:cNvSpPr/>
            <p:nvPr/>
          </p:nvSpPr>
          <p:spPr>
            <a:xfrm>
              <a:off x="1157168" y="3787976"/>
              <a:ext cx="220232" cy="231244"/>
            </a:xfrm>
            <a:custGeom>
              <a:avLst/>
              <a:gdLst/>
              <a:ahLst/>
              <a:cxnLst/>
              <a:rect l="0" t="0" r="0" b="0"/>
              <a:pathLst>
                <a:path w="220232" h="231244">
                  <a:moveTo>
                    <a:pt x="0" y="0"/>
                  </a:moveTo>
                  <a:lnTo>
                    <a:pt x="5845" y="17537"/>
                  </a:lnTo>
                  <a:lnTo>
                    <a:pt x="10014" y="26374"/>
                  </a:lnTo>
                  <a:lnTo>
                    <a:pt x="15241" y="35935"/>
                  </a:lnTo>
                  <a:lnTo>
                    <a:pt x="21172" y="45980"/>
                  </a:lnTo>
                  <a:lnTo>
                    <a:pt x="34288" y="66929"/>
                  </a:lnTo>
                  <a:lnTo>
                    <a:pt x="41211" y="77654"/>
                  </a:lnTo>
                  <a:lnTo>
                    <a:pt x="49497" y="88475"/>
                  </a:lnTo>
                  <a:lnTo>
                    <a:pt x="58691" y="99359"/>
                  </a:lnTo>
                  <a:lnTo>
                    <a:pt x="68492" y="110286"/>
                  </a:lnTo>
                  <a:lnTo>
                    <a:pt x="85906" y="128952"/>
                  </a:lnTo>
                  <a:lnTo>
                    <a:pt x="117025" y="160874"/>
                  </a:lnTo>
                  <a:lnTo>
                    <a:pt x="145197" y="189186"/>
                  </a:lnTo>
                  <a:lnTo>
                    <a:pt x="155526" y="197087"/>
                  </a:lnTo>
                  <a:lnTo>
                    <a:pt x="166083" y="203579"/>
                  </a:lnTo>
                  <a:lnTo>
                    <a:pt x="220231" y="23124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Freeform 121"/>
            <p:cNvSpPr/>
            <p:nvPr/>
          </p:nvSpPr>
          <p:spPr>
            <a:xfrm>
              <a:off x="1157168" y="3754942"/>
              <a:ext cx="143151" cy="341359"/>
            </a:xfrm>
            <a:custGeom>
              <a:avLst/>
              <a:gdLst/>
              <a:ahLst/>
              <a:cxnLst/>
              <a:rect l="0" t="0" r="0" b="0"/>
              <a:pathLst>
                <a:path w="143151" h="341359">
                  <a:moveTo>
                    <a:pt x="143150" y="0"/>
                  </a:moveTo>
                  <a:lnTo>
                    <a:pt x="91381" y="51769"/>
                  </a:lnTo>
                  <a:lnTo>
                    <a:pt x="82944" y="62654"/>
                  </a:lnTo>
                  <a:lnTo>
                    <a:pt x="73648" y="76027"/>
                  </a:lnTo>
                  <a:lnTo>
                    <a:pt x="63781" y="91060"/>
                  </a:lnTo>
                  <a:lnTo>
                    <a:pt x="55979" y="107200"/>
                  </a:lnTo>
                  <a:lnTo>
                    <a:pt x="49554" y="124078"/>
                  </a:lnTo>
                  <a:lnTo>
                    <a:pt x="44048" y="141446"/>
                  </a:lnTo>
                  <a:lnTo>
                    <a:pt x="37930" y="159143"/>
                  </a:lnTo>
                  <a:lnTo>
                    <a:pt x="24606" y="195120"/>
                  </a:lnTo>
                  <a:lnTo>
                    <a:pt x="18851" y="212055"/>
                  </a:lnTo>
                  <a:lnTo>
                    <a:pt x="13791" y="228239"/>
                  </a:lnTo>
                  <a:lnTo>
                    <a:pt x="9194" y="243922"/>
                  </a:lnTo>
                  <a:lnTo>
                    <a:pt x="6129" y="261719"/>
                  </a:lnTo>
                  <a:lnTo>
                    <a:pt x="4086" y="280924"/>
                  </a:lnTo>
                  <a:lnTo>
                    <a:pt x="0" y="34135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24" name="Freeform 123"/>
          <p:cNvSpPr/>
          <p:nvPr/>
        </p:nvSpPr>
        <p:spPr>
          <a:xfrm>
            <a:off x="3062168" y="5935231"/>
            <a:ext cx="1" cy="11012"/>
          </a:xfrm>
          <a:custGeom>
            <a:avLst/>
            <a:gdLst/>
            <a:ahLst/>
            <a:cxnLst/>
            <a:rect l="0" t="0" r="0" b="0"/>
            <a:pathLst>
              <a:path w="1" h="11012">
                <a:moveTo>
                  <a:pt x="0" y="0"/>
                </a:moveTo>
                <a:lnTo>
                  <a:pt x="0" y="11011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9" name="Group 128"/>
          <p:cNvGrpSpPr/>
          <p:nvPr/>
        </p:nvGrpSpPr>
        <p:grpSpPr>
          <a:xfrm>
            <a:off x="1308082" y="4536763"/>
            <a:ext cx="441017" cy="495521"/>
            <a:chOff x="1308082" y="4536763"/>
            <a:chExt cx="441017" cy="495521"/>
          </a:xfrm>
        </p:grpSpPr>
        <p:sp>
          <p:nvSpPr>
            <p:cNvPr id="125" name="Freeform 124"/>
            <p:cNvSpPr/>
            <p:nvPr/>
          </p:nvSpPr>
          <p:spPr>
            <a:xfrm>
              <a:off x="1308082" y="4569797"/>
              <a:ext cx="146399" cy="407429"/>
            </a:xfrm>
            <a:custGeom>
              <a:avLst/>
              <a:gdLst/>
              <a:ahLst/>
              <a:cxnLst/>
              <a:rect l="0" t="0" r="0" b="0"/>
              <a:pathLst>
                <a:path w="146399" h="407429">
                  <a:moveTo>
                    <a:pt x="102352" y="0"/>
                  </a:moveTo>
                  <a:lnTo>
                    <a:pt x="90660" y="11692"/>
                  </a:lnTo>
                  <a:lnTo>
                    <a:pt x="84769" y="20030"/>
                  </a:lnTo>
                  <a:lnTo>
                    <a:pt x="78395" y="30482"/>
                  </a:lnTo>
                  <a:lnTo>
                    <a:pt x="71698" y="42345"/>
                  </a:lnTo>
                  <a:lnTo>
                    <a:pt x="57732" y="68576"/>
                  </a:lnTo>
                  <a:lnTo>
                    <a:pt x="50582" y="82423"/>
                  </a:lnTo>
                  <a:lnTo>
                    <a:pt x="43369" y="95324"/>
                  </a:lnTo>
                  <a:lnTo>
                    <a:pt x="36113" y="107596"/>
                  </a:lnTo>
                  <a:lnTo>
                    <a:pt x="28828" y="119447"/>
                  </a:lnTo>
                  <a:lnTo>
                    <a:pt x="22748" y="133466"/>
                  </a:lnTo>
                  <a:lnTo>
                    <a:pt x="17472" y="148929"/>
                  </a:lnTo>
                  <a:lnTo>
                    <a:pt x="12730" y="165356"/>
                  </a:lnTo>
                  <a:lnTo>
                    <a:pt x="8346" y="182424"/>
                  </a:lnTo>
                  <a:lnTo>
                    <a:pt x="212" y="217703"/>
                  </a:lnTo>
                  <a:lnTo>
                    <a:pt x="0" y="234451"/>
                  </a:lnTo>
                  <a:lnTo>
                    <a:pt x="2306" y="250511"/>
                  </a:lnTo>
                  <a:lnTo>
                    <a:pt x="6290" y="266112"/>
                  </a:lnTo>
                  <a:lnTo>
                    <a:pt x="11394" y="281406"/>
                  </a:lnTo>
                  <a:lnTo>
                    <a:pt x="17243" y="296496"/>
                  </a:lnTo>
                  <a:lnTo>
                    <a:pt x="23589" y="311450"/>
                  </a:lnTo>
                  <a:lnTo>
                    <a:pt x="30267" y="323867"/>
                  </a:lnTo>
                  <a:lnTo>
                    <a:pt x="37166" y="334591"/>
                  </a:lnTo>
                  <a:lnTo>
                    <a:pt x="44213" y="344188"/>
                  </a:lnTo>
                  <a:lnTo>
                    <a:pt x="52581" y="353033"/>
                  </a:lnTo>
                  <a:lnTo>
                    <a:pt x="61830" y="361376"/>
                  </a:lnTo>
                  <a:lnTo>
                    <a:pt x="71667" y="369386"/>
                  </a:lnTo>
                  <a:lnTo>
                    <a:pt x="81895" y="377173"/>
                  </a:lnTo>
                  <a:lnTo>
                    <a:pt x="92384" y="384811"/>
                  </a:lnTo>
                  <a:lnTo>
                    <a:pt x="146398" y="40742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Freeform 125"/>
            <p:cNvSpPr/>
            <p:nvPr/>
          </p:nvSpPr>
          <p:spPr>
            <a:xfrm>
              <a:off x="1465491" y="4756994"/>
              <a:ext cx="198210" cy="220232"/>
            </a:xfrm>
            <a:custGeom>
              <a:avLst/>
              <a:gdLst/>
              <a:ahLst/>
              <a:cxnLst/>
              <a:rect l="0" t="0" r="0" b="0"/>
              <a:pathLst>
                <a:path w="198210" h="220232">
                  <a:moveTo>
                    <a:pt x="0" y="0"/>
                  </a:moveTo>
                  <a:lnTo>
                    <a:pt x="5846" y="17537"/>
                  </a:lnTo>
                  <a:lnTo>
                    <a:pt x="10015" y="26373"/>
                  </a:lnTo>
                  <a:lnTo>
                    <a:pt x="15241" y="35935"/>
                  </a:lnTo>
                  <a:lnTo>
                    <a:pt x="21173" y="45979"/>
                  </a:lnTo>
                  <a:lnTo>
                    <a:pt x="34288" y="66928"/>
                  </a:lnTo>
                  <a:lnTo>
                    <a:pt x="41212" y="77653"/>
                  </a:lnTo>
                  <a:lnTo>
                    <a:pt x="49498" y="89698"/>
                  </a:lnTo>
                  <a:lnTo>
                    <a:pt x="68492" y="116131"/>
                  </a:lnTo>
                  <a:lnTo>
                    <a:pt x="77473" y="127584"/>
                  </a:lnTo>
                  <a:lnTo>
                    <a:pt x="85907" y="137667"/>
                  </a:lnTo>
                  <a:lnTo>
                    <a:pt x="93977" y="146836"/>
                  </a:lnTo>
                  <a:lnTo>
                    <a:pt x="104250" y="156619"/>
                  </a:lnTo>
                  <a:lnTo>
                    <a:pt x="115994" y="166812"/>
                  </a:lnTo>
                  <a:lnTo>
                    <a:pt x="128717" y="177277"/>
                  </a:lnTo>
                  <a:lnTo>
                    <a:pt x="140869" y="186701"/>
                  </a:lnTo>
                  <a:lnTo>
                    <a:pt x="152641" y="195430"/>
                  </a:lnTo>
                  <a:lnTo>
                    <a:pt x="198209" y="22023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Freeform 126"/>
            <p:cNvSpPr/>
            <p:nvPr/>
          </p:nvSpPr>
          <p:spPr>
            <a:xfrm>
              <a:off x="1542572" y="4779017"/>
              <a:ext cx="77082" cy="198209"/>
            </a:xfrm>
            <a:custGeom>
              <a:avLst/>
              <a:gdLst/>
              <a:ahLst/>
              <a:cxnLst/>
              <a:rect l="0" t="0" r="0" b="0"/>
              <a:pathLst>
                <a:path w="77082" h="198209">
                  <a:moveTo>
                    <a:pt x="77081" y="0"/>
                  </a:moveTo>
                  <a:lnTo>
                    <a:pt x="65390" y="23382"/>
                  </a:lnTo>
                  <a:lnTo>
                    <a:pt x="59499" y="33941"/>
                  </a:lnTo>
                  <a:lnTo>
                    <a:pt x="53125" y="44650"/>
                  </a:lnTo>
                  <a:lnTo>
                    <a:pt x="46428" y="55461"/>
                  </a:lnTo>
                  <a:lnTo>
                    <a:pt x="39517" y="67561"/>
                  </a:lnTo>
                  <a:lnTo>
                    <a:pt x="25312" y="94058"/>
                  </a:lnTo>
                  <a:lnTo>
                    <a:pt x="19322" y="107975"/>
                  </a:lnTo>
                  <a:lnTo>
                    <a:pt x="14105" y="122147"/>
                  </a:lnTo>
                  <a:lnTo>
                    <a:pt x="0" y="19820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Freeform 127"/>
            <p:cNvSpPr/>
            <p:nvPr/>
          </p:nvSpPr>
          <p:spPr>
            <a:xfrm>
              <a:off x="1630665" y="4536763"/>
              <a:ext cx="118434" cy="495521"/>
            </a:xfrm>
            <a:custGeom>
              <a:avLst/>
              <a:gdLst/>
              <a:ahLst/>
              <a:cxnLst/>
              <a:rect l="0" t="0" r="0" b="0"/>
              <a:pathLst>
                <a:path w="118434" h="495521">
                  <a:moveTo>
                    <a:pt x="0" y="0"/>
                  </a:moveTo>
                  <a:lnTo>
                    <a:pt x="11691" y="17536"/>
                  </a:lnTo>
                  <a:lnTo>
                    <a:pt x="18806" y="25150"/>
                  </a:lnTo>
                  <a:lnTo>
                    <a:pt x="27219" y="32672"/>
                  </a:lnTo>
                  <a:lnTo>
                    <a:pt x="36499" y="40134"/>
                  </a:lnTo>
                  <a:lnTo>
                    <a:pt x="45132" y="48779"/>
                  </a:lnTo>
                  <a:lnTo>
                    <a:pt x="53335" y="58213"/>
                  </a:lnTo>
                  <a:lnTo>
                    <a:pt x="61250" y="68172"/>
                  </a:lnTo>
                  <a:lnTo>
                    <a:pt x="67750" y="78483"/>
                  </a:lnTo>
                  <a:lnTo>
                    <a:pt x="73308" y="89027"/>
                  </a:lnTo>
                  <a:lnTo>
                    <a:pt x="78236" y="99727"/>
                  </a:lnTo>
                  <a:lnTo>
                    <a:pt x="83968" y="110531"/>
                  </a:lnTo>
                  <a:lnTo>
                    <a:pt x="90237" y="121403"/>
                  </a:lnTo>
                  <a:lnTo>
                    <a:pt x="96863" y="132323"/>
                  </a:lnTo>
                  <a:lnTo>
                    <a:pt x="102504" y="143273"/>
                  </a:lnTo>
                  <a:lnTo>
                    <a:pt x="107488" y="154244"/>
                  </a:lnTo>
                  <a:lnTo>
                    <a:pt x="112035" y="165228"/>
                  </a:lnTo>
                  <a:lnTo>
                    <a:pt x="115065" y="179892"/>
                  </a:lnTo>
                  <a:lnTo>
                    <a:pt x="117086" y="197008"/>
                  </a:lnTo>
                  <a:lnTo>
                    <a:pt x="118433" y="215761"/>
                  </a:lnTo>
                  <a:lnTo>
                    <a:pt x="118107" y="235603"/>
                  </a:lnTo>
                  <a:lnTo>
                    <a:pt x="116667" y="256173"/>
                  </a:lnTo>
                  <a:lnTo>
                    <a:pt x="114483" y="277227"/>
                  </a:lnTo>
                  <a:lnTo>
                    <a:pt x="108794" y="320196"/>
                  </a:lnTo>
                  <a:lnTo>
                    <a:pt x="105564" y="341932"/>
                  </a:lnTo>
                  <a:lnTo>
                    <a:pt x="102187" y="360093"/>
                  </a:lnTo>
                  <a:lnTo>
                    <a:pt x="98712" y="375872"/>
                  </a:lnTo>
                  <a:lnTo>
                    <a:pt x="95172" y="390061"/>
                  </a:lnTo>
                  <a:lnTo>
                    <a:pt x="91589" y="403190"/>
                  </a:lnTo>
                  <a:lnTo>
                    <a:pt x="80700" y="440430"/>
                  </a:lnTo>
                  <a:lnTo>
                    <a:pt x="66069" y="49552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3" name="Group 132"/>
          <p:cNvGrpSpPr/>
          <p:nvPr/>
        </p:nvGrpSpPr>
        <p:grpSpPr>
          <a:xfrm>
            <a:off x="2687775" y="4129335"/>
            <a:ext cx="286301" cy="253267"/>
            <a:chOff x="2687775" y="4129335"/>
            <a:chExt cx="286301" cy="253267"/>
          </a:xfrm>
        </p:grpSpPr>
        <p:sp>
          <p:nvSpPr>
            <p:cNvPr id="130" name="Freeform 129"/>
            <p:cNvSpPr/>
            <p:nvPr/>
          </p:nvSpPr>
          <p:spPr>
            <a:xfrm>
              <a:off x="2753844" y="4195404"/>
              <a:ext cx="11013" cy="187198"/>
            </a:xfrm>
            <a:custGeom>
              <a:avLst/>
              <a:gdLst/>
              <a:ahLst/>
              <a:cxnLst/>
              <a:rect l="0" t="0" r="0" b="0"/>
              <a:pathLst>
                <a:path w="11013" h="187198">
                  <a:moveTo>
                    <a:pt x="11012" y="0"/>
                  </a:moveTo>
                  <a:lnTo>
                    <a:pt x="5166" y="17538"/>
                  </a:lnTo>
                  <a:lnTo>
                    <a:pt x="3444" y="27597"/>
                  </a:lnTo>
                  <a:lnTo>
                    <a:pt x="2296" y="39198"/>
                  </a:lnTo>
                  <a:lnTo>
                    <a:pt x="1531" y="51826"/>
                  </a:lnTo>
                  <a:lnTo>
                    <a:pt x="680" y="82170"/>
                  </a:lnTo>
                  <a:lnTo>
                    <a:pt x="0" y="18719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Freeform 130"/>
            <p:cNvSpPr/>
            <p:nvPr/>
          </p:nvSpPr>
          <p:spPr>
            <a:xfrm>
              <a:off x="2687775" y="4294508"/>
              <a:ext cx="154162" cy="11013"/>
            </a:xfrm>
            <a:custGeom>
              <a:avLst/>
              <a:gdLst/>
              <a:ahLst/>
              <a:cxnLst/>
              <a:rect l="0" t="0" r="0" b="0"/>
              <a:pathLst>
                <a:path w="154162" h="11013">
                  <a:moveTo>
                    <a:pt x="0" y="11012"/>
                  </a:moveTo>
                  <a:lnTo>
                    <a:pt x="17537" y="5166"/>
                  </a:lnTo>
                  <a:lnTo>
                    <a:pt x="27597" y="3444"/>
                  </a:lnTo>
                  <a:lnTo>
                    <a:pt x="39197" y="2296"/>
                  </a:lnTo>
                  <a:lnTo>
                    <a:pt x="51825" y="1531"/>
                  </a:lnTo>
                  <a:lnTo>
                    <a:pt x="82169" y="681"/>
                  </a:lnTo>
                  <a:lnTo>
                    <a:pt x="154161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" name="Freeform 131"/>
            <p:cNvSpPr/>
            <p:nvPr/>
          </p:nvSpPr>
          <p:spPr>
            <a:xfrm>
              <a:off x="2952052" y="4129335"/>
              <a:ext cx="22024" cy="253267"/>
            </a:xfrm>
            <a:custGeom>
              <a:avLst/>
              <a:gdLst/>
              <a:ahLst/>
              <a:cxnLst/>
              <a:rect l="0" t="0" r="0" b="0"/>
              <a:pathLst>
                <a:path w="22024" h="253267">
                  <a:moveTo>
                    <a:pt x="0" y="0"/>
                  </a:moveTo>
                  <a:lnTo>
                    <a:pt x="0" y="114097"/>
                  </a:lnTo>
                  <a:lnTo>
                    <a:pt x="1224" y="129899"/>
                  </a:lnTo>
                  <a:lnTo>
                    <a:pt x="3263" y="146551"/>
                  </a:lnTo>
                  <a:lnTo>
                    <a:pt x="5846" y="163770"/>
                  </a:lnTo>
                  <a:lnTo>
                    <a:pt x="8791" y="178920"/>
                  </a:lnTo>
                  <a:lnTo>
                    <a:pt x="11978" y="192690"/>
                  </a:lnTo>
                  <a:lnTo>
                    <a:pt x="22023" y="25326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7" name="Group 136"/>
          <p:cNvGrpSpPr/>
          <p:nvPr/>
        </p:nvGrpSpPr>
        <p:grpSpPr>
          <a:xfrm>
            <a:off x="3414538" y="4162369"/>
            <a:ext cx="363382" cy="220233"/>
            <a:chOff x="3414538" y="4162369"/>
            <a:chExt cx="363382" cy="220233"/>
          </a:xfrm>
        </p:grpSpPr>
        <p:sp>
          <p:nvSpPr>
            <p:cNvPr id="134" name="Freeform 133"/>
            <p:cNvSpPr/>
            <p:nvPr/>
          </p:nvSpPr>
          <p:spPr>
            <a:xfrm>
              <a:off x="3458584" y="4228439"/>
              <a:ext cx="22024" cy="143151"/>
            </a:xfrm>
            <a:custGeom>
              <a:avLst/>
              <a:gdLst/>
              <a:ahLst/>
              <a:cxnLst/>
              <a:rect l="0" t="0" r="0" b="0"/>
              <a:pathLst>
                <a:path w="22024" h="143151">
                  <a:moveTo>
                    <a:pt x="22023" y="0"/>
                  </a:moveTo>
                  <a:lnTo>
                    <a:pt x="16177" y="23383"/>
                  </a:lnTo>
                  <a:lnTo>
                    <a:pt x="10045" y="51176"/>
                  </a:lnTo>
                  <a:lnTo>
                    <a:pt x="6697" y="67152"/>
                  </a:lnTo>
                  <a:lnTo>
                    <a:pt x="4465" y="82697"/>
                  </a:lnTo>
                  <a:lnTo>
                    <a:pt x="2976" y="97954"/>
                  </a:lnTo>
                  <a:lnTo>
                    <a:pt x="0" y="14315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Freeform 134"/>
            <p:cNvSpPr/>
            <p:nvPr/>
          </p:nvSpPr>
          <p:spPr>
            <a:xfrm>
              <a:off x="3414538" y="4294508"/>
              <a:ext cx="231243" cy="11013"/>
            </a:xfrm>
            <a:custGeom>
              <a:avLst/>
              <a:gdLst/>
              <a:ahLst/>
              <a:cxnLst/>
              <a:rect l="0" t="0" r="0" b="0"/>
              <a:pathLst>
                <a:path w="231243" h="11013">
                  <a:moveTo>
                    <a:pt x="0" y="0"/>
                  </a:moveTo>
                  <a:lnTo>
                    <a:pt x="29228" y="5846"/>
                  </a:lnTo>
                  <a:lnTo>
                    <a:pt x="43955" y="7568"/>
                  </a:lnTo>
                  <a:lnTo>
                    <a:pt x="59891" y="8716"/>
                  </a:lnTo>
                  <a:lnTo>
                    <a:pt x="76633" y="9481"/>
                  </a:lnTo>
                  <a:lnTo>
                    <a:pt x="111548" y="10331"/>
                  </a:lnTo>
                  <a:lnTo>
                    <a:pt x="231242" y="1101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" name="Freeform 135"/>
            <p:cNvSpPr/>
            <p:nvPr/>
          </p:nvSpPr>
          <p:spPr>
            <a:xfrm>
              <a:off x="3722861" y="4162369"/>
              <a:ext cx="55059" cy="220233"/>
            </a:xfrm>
            <a:custGeom>
              <a:avLst/>
              <a:gdLst/>
              <a:ahLst/>
              <a:cxnLst/>
              <a:rect l="0" t="0" r="0" b="0"/>
              <a:pathLst>
                <a:path w="55059" h="220233">
                  <a:moveTo>
                    <a:pt x="0" y="0"/>
                  </a:moveTo>
                  <a:lnTo>
                    <a:pt x="5846" y="17537"/>
                  </a:lnTo>
                  <a:lnTo>
                    <a:pt x="8792" y="27598"/>
                  </a:lnTo>
                  <a:lnTo>
                    <a:pt x="18783" y="63915"/>
                  </a:lnTo>
                  <a:lnTo>
                    <a:pt x="25885" y="87135"/>
                  </a:lnTo>
                  <a:lnTo>
                    <a:pt x="29492" y="100913"/>
                  </a:lnTo>
                  <a:lnTo>
                    <a:pt x="44072" y="163718"/>
                  </a:lnTo>
                  <a:lnTo>
                    <a:pt x="55058" y="22023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2" name="Group 141"/>
          <p:cNvGrpSpPr/>
          <p:nvPr/>
        </p:nvGrpSpPr>
        <p:grpSpPr>
          <a:xfrm>
            <a:off x="389916" y="3315326"/>
            <a:ext cx="1942534" cy="910882"/>
            <a:chOff x="389916" y="3315326"/>
            <a:chExt cx="1942534" cy="910882"/>
          </a:xfrm>
        </p:grpSpPr>
        <p:sp>
          <p:nvSpPr>
            <p:cNvPr id="138" name="Freeform 137"/>
            <p:cNvSpPr/>
            <p:nvPr/>
          </p:nvSpPr>
          <p:spPr>
            <a:xfrm>
              <a:off x="1621184" y="3765953"/>
              <a:ext cx="31505" cy="209221"/>
            </a:xfrm>
            <a:custGeom>
              <a:avLst/>
              <a:gdLst/>
              <a:ahLst/>
              <a:cxnLst/>
              <a:rect l="0" t="0" r="0" b="0"/>
              <a:pathLst>
                <a:path w="31505" h="209221">
                  <a:moveTo>
                    <a:pt x="9481" y="0"/>
                  </a:moveTo>
                  <a:lnTo>
                    <a:pt x="9481" y="23383"/>
                  </a:lnTo>
                  <a:lnTo>
                    <a:pt x="8257" y="36388"/>
                  </a:lnTo>
                  <a:lnTo>
                    <a:pt x="6218" y="51176"/>
                  </a:lnTo>
                  <a:lnTo>
                    <a:pt x="3635" y="67152"/>
                  </a:lnTo>
                  <a:lnTo>
                    <a:pt x="1913" y="82697"/>
                  </a:lnTo>
                  <a:lnTo>
                    <a:pt x="765" y="97954"/>
                  </a:lnTo>
                  <a:lnTo>
                    <a:pt x="0" y="113019"/>
                  </a:lnTo>
                  <a:lnTo>
                    <a:pt x="713" y="126734"/>
                  </a:lnTo>
                  <a:lnTo>
                    <a:pt x="2412" y="139547"/>
                  </a:lnTo>
                  <a:lnTo>
                    <a:pt x="4768" y="151760"/>
                  </a:lnTo>
                  <a:lnTo>
                    <a:pt x="8786" y="163572"/>
                  </a:lnTo>
                  <a:lnTo>
                    <a:pt x="13912" y="175118"/>
                  </a:lnTo>
                  <a:lnTo>
                    <a:pt x="31504" y="20922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Freeform 138"/>
            <p:cNvSpPr/>
            <p:nvPr/>
          </p:nvSpPr>
          <p:spPr>
            <a:xfrm>
              <a:off x="1553584" y="3843034"/>
              <a:ext cx="165174" cy="1"/>
            </a:xfrm>
            <a:custGeom>
              <a:avLst/>
              <a:gdLst/>
              <a:ahLst/>
              <a:cxnLst/>
              <a:rect l="0" t="0" r="0" b="0"/>
              <a:pathLst>
                <a:path w="165174" h="1">
                  <a:moveTo>
                    <a:pt x="0" y="0"/>
                  </a:moveTo>
                  <a:lnTo>
                    <a:pt x="165173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Freeform 139"/>
            <p:cNvSpPr/>
            <p:nvPr/>
          </p:nvSpPr>
          <p:spPr>
            <a:xfrm>
              <a:off x="1916965" y="3699884"/>
              <a:ext cx="33036" cy="319336"/>
            </a:xfrm>
            <a:custGeom>
              <a:avLst/>
              <a:gdLst/>
              <a:ahLst/>
              <a:cxnLst/>
              <a:rect l="0" t="0" r="0" b="0"/>
              <a:pathLst>
                <a:path w="33036" h="319336">
                  <a:moveTo>
                    <a:pt x="0" y="0"/>
                  </a:moveTo>
                  <a:lnTo>
                    <a:pt x="5846" y="17537"/>
                  </a:lnTo>
                  <a:lnTo>
                    <a:pt x="7568" y="30044"/>
                  </a:lnTo>
                  <a:lnTo>
                    <a:pt x="8716" y="45723"/>
                  </a:lnTo>
                  <a:lnTo>
                    <a:pt x="9481" y="63517"/>
                  </a:lnTo>
                  <a:lnTo>
                    <a:pt x="10332" y="99601"/>
                  </a:lnTo>
                  <a:lnTo>
                    <a:pt x="10559" y="117788"/>
                  </a:lnTo>
                  <a:lnTo>
                    <a:pt x="11933" y="137253"/>
                  </a:lnTo>
                  <a:lnTo>
                    <a:pt x="14073" y="157572"/>
                  </a:lnTo>
                  <a:lnTo>
                    <a:pt x="16723" y="178458"/>
                  </a:lnTo>
                  <a:lnTo>
                    <a:pt x="18490" y="199724"/>
                  </a:lnTo>
                  <a:lnTo>
                    <a:pt x="19668" y="221242"/>
                  </a:lnTo>
                  <a:lnTo>
                    <a:pt x="20453" y="242928"/>
                  </a:lnTo>
                  <a:lnTo>
                    <a:pt x="22200" y="261056"/>
                  </a:lnTo>
                  <a:lnTo>
                    <a:pt x="24588" y="276812"/>
                  </a:lnTo>
                  <a:lnTo>
                    <a:pt x="33035" y="31933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Freeform 140"/>
            <p:cNvSpPr/>
            <p:nvPr/>
          </p:nvSpPr>
          <p:spPr>
            <a:xfrm>
              <a:off x="389916" y="3315326"/>
              <a:ext cx="1942534" cy="910882"/>
            </a:xfrm>
            <a:custGeom>
              <a:avLst/>
              <a:gdLst/>
              <a:ahLst/>
              <a:cxnLst/>
              <a:rect l="0" t="0" r="0" b="0"/>
              <a:pathLst>
                <a:path w="1942534" h="910882">
                  <a:moveTo>
                    <a:pt x="1681211" y="131292"/>
                  </a:moveTo>
                  <a:lnTo>
                    <a:pt x="1630035" y="107336"/>
                  </a:lnTo>
                  <a:lnTo>
                    <a:pt x="1588727" y="92504"/>
                  </a:lnTo>
                  <a:lnTo>
                    <a:pt x="1557156" y="83410"/>
                  </a:lnTo>
                  <a:lnTo>
                    <a:pt x="1424376" y="48288"/>
                  </a:lnTo>
                  <a:lnTo>
                    <a:pt x="1327784" y="25267"/>
                  </a:lnTo>
                  <a:lnTo>
                    <a:pt x="1293878" y="19010"/>
                  </a:lnTo>
                  <a:lnTo>
                    <a:pt x="1259039" y="13614"/>
                  </a:lnTo>
                  <a:lnTo>
                    <a:pt x="1223578" y="8794"/>
                  </a:lnTo>
                  <a:lnTo>
                    <a:pt x="1188926" y="5580"/>
                  </a:lnTo>
                  <a:lnTo>
                    <a:pt x="1154813" y="3438"/>
                  </a:lnTo>
                  <a:lnTo>
                    <a:pt x="1087545" y="1058"/>
                  </a:lnTo>
                  <a:lnTo>
                    <a:pt x="1020944" y="0"/>
                  </a:lnTo>
                  <a:lnTo>
                    <a:pt x="986543" y="941"/>
                  </a:lnTo>
                  <a:lnTo>
                    <a:pt x="951375" y="2792"/>
                  </a:lnTo>
                  <a:lnTo>
                    <a:pt x="879672" y="8112"/>
                  </a:lnTo>
                  <a:lnTo>
                    <a:pt x="807020" y="14554"/>
                  </a:lnTo>
                  <a:lnTo>
                    <a:pt x="770518" y="20432"/>
                  </a:lnTo>
                  <a:lnTo>
                    <a:pt x="733947" y="28021"/>
                  </a:lnTo>
                  <a:lnTo>
                    <a:pt x="697332" y="36751"/>
                  </a:lnTo>
                  <a:lnTo>
                    <a:pt x="663134" y="46242"/>
                  </a:lnTo>
                  <a:lnTo>
                    <a:pt x="630547" y="56239"/>
                  </a:lnTo>
                  <a:lnTo>
                    <a:pt x="502072" y="98658"/>
                  </a:lnTo>
                  <a:lnTo>
                    <a:pt x="469338" y="110759"/>
                  </a:lnTo>
                  <a:lnTo>
                    <a:pt x="436504" y="123721"/>
                  </a:lnTo>
                  <a:lnTo>
                    <a:pt x="403603" y="137256"/>
                  </a:lnTo>
                  <a:lnTo>
                    <a:pt x="371881" y="151174"/>
                  </a:lnTo>
                  <a:lnTo>
                    <a:pt x="310533" y="179688"/>
                  </a:lnTo>
                  <a:lnTo>
                    <a:pt x="282917" y="195367"/>
                  </a:lnTo>
                  <a:lnTo>
                    <a:pt x="257165" y="211938"/>
                  </a:lnTo>
                  <a:lnTo>
                    <a:pt x="185849" y="261225"/>
                  </a:lnTo>
                  <a:lnTo>
                    <a:pt x="163089" y="276642"/>
                  </a:lnTo>
                  <a:lnTo>
                    <a:pt x="143022" y="291815"/>
                  </a:lnTo>
                  <a:lnTo>
                    <a:pt x="124750" y="306823"/>
                  </a:lnTo>
                  <a:lnTo>
                    <a:pt x="107674" y="321723"/>
                  </a:lnTo>
                  <a:lnTo>
                    <a:pt x="92620" y="337774"/>
                  </a:lnTo>
                  <a:lnTo>
                    <a:pt x="78914" y="354592"/>
                  </a:lnTo>
                  <a:lnTo>
                    <a:pt x="30542" y="419694"/>
                  </a:lnTo>
                  <a:lnTo>
                    <a:pt x="21622" y="436123"/>
                  </a:lnTo>
                  <a:lnTo>
                    <a:pt x="14453" y="453193"/>
                  </a:lnTo>
                  <a:lnTo>
                    <a:pt x="8449" y="470690"/>
                  </a:lnTo>
                  <a:lnTo>
                    <a:pt x="4447" y="487250"/>
                  </a:lnTo>
                  <a:lnTo>
                    <a:pt x="1779" y="503183"/>
                  </a:lnTo>
                  <a:lnTo>
                    <a:pt x="0" y="518699"/>
                  </a:lnTo>
                  <a:lnTo>
                    <a:pt x="1286" y="545727"/>
                  </a:lnTo>
                  <a:lnTo>
                    <a:pt x="7160" y="571198"/>
                  </a:lnTo>
                  <a:lnTo>
                    <a:pt x="17927" y="598832"/>
                  </a:lnTo>
                  <a:lnTo>
                    <a:pt x="26671" y="613053"/>
                  </a:lnTo>
                  <a:lnTo>
                    <a:pt x="37394" y="627427"/>
                  </a:lnTo>
                  <a:lnTo>
                    <a:pt x="62360" y="655226"/>
                  </a:lnTo>
                  <a:lnTo>
                    <a:pt x="89769" y="679816"/>
                  </a:lnTo>
                  <a:lnTo>
                    <a:pt x="124790" y="702981"/>
                  </a:lnTo>
                  <a:lnTo>
                    <a:pt x="166048" y="725511"/>
                  </a:lnTo>
                  <a:lnTo>
                    <a:pt x="212934" y="747759"/>
                  </a:lnTo>
                  <a:lnTo>
                    <a:pt x="262321" y="766620"/>
                  </a:lnTo>
                  <a:lnTo>
                    <a:pt x="314042" y="783159"/>
                  </a:lnTo>
                  <a:lnTo>
                    <a:pt x="369656" y="798667"/>
                  </a:lnTo>
                  <a:lnTo>
                    <a:pt x="430263" y="813716"/>
                  </a:lnTo>
                  <a:lnTo>
                    <a:pt x="657392" y="865379"/>
                  </a:lnTo>
                  <a:lnTo>
                    <a:pt x="691565" y="871502"/>
                  </a:lnTo>
                  <a:lnTo>
                    <a:pt x="726582" y="876808"/>
                  </a:lnTo>
                  <a:lnTo>
                    <a:pt x="762162" y="881568"/>
                  </a:lnTo>
                  <a:lnTo>
                    <a:pt x="837584" y="890121"/>
                  </a:lnTo>
                  <a:lnTo>
                    <a:pt x="989820" y="905581"/>
                  </a:lnTo>
                  <a:lnTo>
                    <a:pt x="1025747" y="908092"/>
                  </a:lnTo>
                  <a:lnTo>
                    <a:pt x="1060709" y="909766"/>
                  </a:lnTo>
                  <a:lnTo>
                    <a:pt x="1095028" y="910881"/>
                  </a:lnTo>
                  <a:lnTo>
                    <a:pt x="1130143" y="910402"/>
                  </a:lnTo>
                  <a:lnTo>
                    <a:pt x="1165788" y="908858"/>
                  </a:lnTo>
                  <a:lnTo>
                    <a:pt x="1201787" y="906606"/>
                  </a:lnTo>
                  <a:lnTo>
                    <a:pt x="1271149" y="900841"/>
                  </a:lnTo>
                  <a:lnTo>
                    <a:pt x="1405402" y="887170"/>
                  </a:lnTo>
                  <a:lnTo>
                    <a:pt x="1438610" y="882359"/>
                  </a:lnTo>
                  <a:lnTo>
                    <a:pt x="1471760" y="876705"/>
                  </a:lnTo>
                  <a:lnTo>
                    <a:pt x="1504872" y="870489"/>
                  </a:lnTo>
                  <a:lnTo>
                    <a:pt x="1564502" y="853793"/>
                  </a:lnTo>
                  <a:lnTo>
                    <a:pt x="1619552" y="834138"/>
                  </a:lnTo>
                  <a:lnTo>
                    <a:pt x="1672568" y="813167"/>
                  </a:lnTo>
                  <a:lnTo>
                    <a:pt x="1721416" y="788349"/>
                  </a:lnTo>
                  <a:lnTo>
                    <a:pt x="1766373" y="761005"/>
                  </a:lnTo>
                  <a:lnTo>
                    <a:pt x="1786926" y="746862"/>
                  </a:lnTo>
                  <a:lnTo>
                    <a:pt x="1806746" y="732539"/>
                  </a:lnTo>
                  <a:lnTo>
                    <a:pt x="1824853" y="718097"/>
                  </a:lnTo>
                  <a:lnTo>
                    <a:pt x="1841818" y="703574"/>
                  </a:lnTo>
                  <a:lnTo>
                    <a:pt x="1858022" y="688998"/>
                  </a:lnTo>
                  <a:lnTo>
                    <a:pt x="1871272" y="673164"/>
                  </a:lnTo>
                  <a:lnTo>
                    <a:pt x="1882553" y="656490"/>
                  </a:lnTo>
                  <a:lnTo>
                    <a:pt x="1892520" y="639257"/>
                  </a:lnTo>
                  <a:lnTo>
                    <a:pt x="1901611" y="621650"/>
                  </a:lnTo>
                  <a:lnTo>
                    <a:pt x="1910120" y="603794"/>
                  </a:lnTo>
                  <a:lnTo>
                    <a:pt x="1918239" y="585773"/>
                  </a:lnTo>
                  <a:lnTo>
                    <a:pt x="1924875" y="567642"/>
                  </a:lnTo>
                  <a:lnTo>
                    <a:pt x="1930523" y="549437"/>
                  </a:lnTo>
                  <a:lnTo>
                    <a:pt x="1935512" y="531183"/>
                  </a:lnTo>
                  <a:lnTo>
                    <a:pt x="1938837" y="511672"/>
                  </a:lnTo>
                  <a:lnTo>
                    <a:pt x="1941054" y="491323"/>
                  </a:lnTo>
                  <a:lnTo>
                    <a:pt x="1942533" y="470417"/>
                  </a:lnTo>
                  <a:lnTo>
                    <a:pt x="1942294" y="450362"/>
                  </a:lnTo>
                  <a:lnTo>
                    <a:pt x="1940912" y="430874"/>
                  </a:lnTo>
                  <a:lnTo>
                    <a:pt x="1938767" y="411765"/>
                  </a:lnTo>
                  <a:lnTo>
                    <a:pt x="1936114" y="392908"/>
                  </a:lnTo>
                  <a:lnTo>
                    <a:pt x="1929903" y="355642"/>
                  </a:lnTo>
                  <a:lnTo>
                    <a:pt x="1925310" y="337140"/>
                  </a:lnTo>
                  <a:lnTo>
                    <a:pt x="1919801" y="318688"/>
                  </a:lnTo>
                  <a:lnTo>
                    <a:pt x="1913682" y="300269"/>
                  </a:lnTo>
                  <a:lnTo>
                    <a:pt x="1905931" y="281872"/>
                  </a:lnTo>
                  <a:lnTo>
                    <a:pt x="1897094" y="263490"/>
                  </a:lnTo>
                  <a:lnTo>
                    <a:pt x="1887532" y="245117"/>
                  </a:lnTo>
                  <a:lnTo>
                    <a:pt x="1876263" y="227975"/>
                  </a:lnTo>
                  <a:lnTo>
                    <a:pt x="1863857" y="211653"/>
                  </a:lnTo>
                  <a:lnTo>
                    <a:pt x="1850692" y="195878"/>
                  </a:lnTo>
                  <a:lnTo>
                    <a:pt x="1837021" y="180467"/>
                  </a:lnTo>
                  <a:lnTo>
                    <a:pt x="1808780" y="150293"/>
                  </a:lnTo>
                  <a:lnTo>
                    <a:pt x="1773390" y="123831"/>
                  </a:lnTo>
                  <a:lnTo>
                    <a:pt x="1730744" y="99835"/>
                  </a:lnTo>
                  <a:lnTo>
                    <a:pt x="1679164" y="76935"/>
                  </a:lnTo>
                  <a:lnTo>
                    <a:pt x="1626875" y="57785"/>
                  </a:lnTo>
                  <a:lnTo>
                    <a:pt x="1573863" y="41117"/>
                  </a:lnTo>
                  <a:lnTo>
                    <a:pt x="1517676" y="25553"/>
                  </a:lnTo>
                  <a:lnTo>
                    <a:pt x="1463339" y="13741"/>
                  </a:lnTo>
                  <a:lnTo>
                    <a:pt x="1408194" y="5637"/>
                  </a:lnTo>
                  <a:lnTo>
                    <a:pt x="1378073" y="3476"/>
                  </a:lnTo>
                  <a:lnTo>
                    <a:pt x="1346980" y="2035"/>
                  </a:lnTo>
                  <a:lnTo>
                    <a:pt x="1286331" y="434"/>
                  </a:lnTo>
                  <a:lnTo>
                    <a:pt x="1226750" y="2169"/>
                  </a:lnTo>
                  <a:lnTo>
                    <a:pt x="1167642" y="11098"/>
                  </a:lnTo>
                  <a:lnTo>
                    <a:pt x="1108745" y="19960"/>
                  </a:lnTo>
                  <a:lnTo>
                    <a:pt x="1053612" y="29200"/>
                  </a:lnTo>
                  <a:lnTo>
                    <a:pt x="1008717" y="41464"/>
                  </a:lnTo>
                  <a:lnTo>
                    <a:pt x="971635" y="51808"/>
                  </a:lnTo>
                  <a:lnTo>
                    <a:pt x="921414" y="6522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4" name="Group 153"/>
          <p:cNvGrpSpPr/>
          <p:nvPr/>
        </p:nvGrpSpPr>
        <p:grpSpPr>
          <a:xfrm>
            <a:off x="6828121" y="3376752"/>
            <a:ext cx="1697471" cy="757750"/>
            <a:chOff x="6828121" y="3376752"/>
            <a:chExt cx="1697471" cy="757750"/>
          </a:xfrm>
        </p:grpSpPr>
        <p:sp>
          <p:nvSpPr>
            <p:cNvPr id="143" name="Freeform 142"/>
            <p:cNvSpPr/>
            <p:nvPr/>
          </p:nvSpPr>
          <p:spPr>
            <a:xfrm>
              <a:off x="7620954" y="3677861"/>
              <a:ext cx="138640" cy="452453"/>
            </a:xfrm>
            <a:custGeom>
              <a:avLst/>
              <a:gdLst/>
              <a:ahLst/>
              <a:cxnLst/>
              <a:rect l="0" t="0" r="0" b="0"/>
              <a:pathLst>
                <a:path w="138640" h="452453">
                  <a:moveTo>
                    <a:pt x="33035" y="0"/>
                  </a:moveTo>
                  <a:lnTo>
                    <a:pt x="27190" y="29228"/>
                  </a:lnTo>
                  <a:lnTo>
                    <a:pt x="25467" y="45179"/>
                  </a:lnTo>
                  <a:lnTo>
                    <a:pt x="24318" y="63154"/>
                  </a:lnTo>
                  <a:lnTo>
                    <a:pt x="23553" y="82478"/>
                  </a:lnTo>
                  <a:lnTo>
                    <a:pt x="21820" y="100255"/>
                  </a:lnTo>
                  <a:lnTo>
                    <a:pt x="19440" y="117001"/>
                  </a:lnTo>
                  <a:lnTo>
                    <a:pt x="16631" y="133058"/>
                  </a:lnTo>
                  <a:lnTo>
                    <a:pt x="13535" y="147434"/>
                  </a:lnTo>
                  <a:lnTo>
                    <a:pt x="10246" y="160688"/>
                  </a:lnTo>
                  <a:lnTo>
                    <a:pt x="6831" y="173195"/>
                  </a:lnTo>
                  <a:lnTo>
                    <a:pt x="4554" y="187650"/>
                  </a:lnTo>
                  <a:lnTo>
                    <a:pt x="3036" y="203404"/>
                  </a:lnTo>
                  <a:lnTo>
                    <a:pt x="2024" y="220025"/>
                  </a:lnTo>
                  <a:lnTo>
                    <a:pt x="2572" y="227435"/>
                  </a:lnTo>
                  <a:lnTo>
                    <a:pt x="4162" y="228704"/>
                  </a:lnTo>
                  <a:lnTo>
                    <a:pt x="6445" y="225880"/>
                  </a:lnTo>
                  <a:lnTo>
                    <a:pt x="10415" y="220326"/>
                  </a:lnTo>
                  <a:lnTo>
                    <a:pt x="21350" y="204368"/>
                  </a:lnTo>
                  <a:lnTo>
                    <a:pt x="27692" y="196197"/>
                  </a:lnTo>
                  <a:lnTo>
                    <a:pt x="34367" y="188303"/>
                  </a:lnTo>
                  <a:lnTo>
                    <a:pt x="41264" y="180593"/>
                  </a:lnTo>
                  <a:lnTo>
                    <a:pt x="49532" y="174229"/>
                  </a:lnTo>
                  <a:lnTo>
                    <a:pt x="58716" y="168764"/>
                  </a:lnTo>
                  <a:lnTo>
                    <a:pt x="68508" y="163896"/>
                  </a:lnTo>
                  <a:lnTo>
                    <a:pt x="78707" y="163098"/>
                  </a:lnTo>
                  <a:lnTo>
                    <a:pt x="89176" y="165014"/>
                  </a:lnTo>
                  <a:lnTo>
                    <a:pt x="99826" y="168737"/>
                  </a:lnTo>
                  <a:lnTo>
                    <a:pt x="109374" y="174890"/>
                  </a:lnTo>
                  <a:lnTo>
                    <a:pt x="118186" y="182663"/>
                  </a:lnTo>
                  <a:lnTo>
                    <a:pt x="126507" y="191515"/>
                  </a:lnTo>
                  <a:lnTo>
                    <a:pt x="132055" y="203534"/>
                  </a:lnTo>
                  <a:lnTo>
                    <a:pt x="135753" y="217664"/>
                  </a:lnTo>
                  <a:lnTo>
                    <a:pt x="138219" y="233202"/>
                  </a:lnTo>
                  <a:lnTo>
                    <a:pt x="138639" y="250901"/>
                  </a:lnTo>
                  <a:lnTo>
                    <a:pt x="137696" y="270042"/>
                  </a:lnTo>
                  <a:lnTo>
                    <a:pt x="135844" y="290144"/>
                  </a:lnTo>
                  <a:lnTo>
                    <a:pt x="133385" y="307215"/>
                  </a:lnTo>
                  <a:lnTo>
                    <a:pt x="130523" y="322267"/>
                  </a:lnTo>
                  <a:lnTo>
                    <a:pt x="127391" y="335971"/>
                  </a:lnTo>
                  <a:lnTo>
                    <a:pt x="122856" y="347555"/>
                  </a:lnTo>
                  <a:lnTo>
                    <a:pt x="117386" y="357724"/>
                  </a:lnTo>
                  <a:lnTo>
                    <a:pt x="111291" y="366951"/>
                  </a:lnTo>
                  <a:lnTo>
                    <a:pt x="106006" y="376773"/>
                  </a:lnTo>
                  <a:lnTo>
                    <a:pt x="101258" y="386991"/>
                  </a:lnTo>
                  <a:lnTo>
                    <a:pt x="96870" y="397474"/>
                  </a:lnTo>
                  <a:lnTo>
                    <a:pt x="91497" y="406909"/>
                  </a:lnTo>
                  <a:lnTo>
                    <a:pt x="85468" y="415647"/>
                  </a:lnTo>
                  <a:lnTo>
                    <a:pt x="79002" y="423919"/>
                  </a:lnTo>
                  <a:lnTo>
                    <a:pt x="71021" y="431880"/>
                  </a:lnTo>
                  <a:lnTo>
                    <a:pt x="62029" y="439635"/>
                  </a:lnTo>
                  <a:lnTo>
                    <a:pt x="52365" y="447252"/>
                  </a:lnTo>
                  <a:lnTo>
                    <a:pt x="42251" y="451106"/>
                  </a:lnTo>
                  <a:lnTo>
                    <a:pt x="31838" y="452452"/>
                  </a:lnTo>
                  <a:lnTo>
                    <a:pt x="0" y="45147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Freeform 143"/>
            <p:cNvSpPr/>
            <p:nvPr/>
          </p:nvSpPr>
          <p:spPr>
            <a:xfrm>
              <a:off x="7653989" y="3666849"/>
              <a:ext cx="132139" cy="11013"/>
            </a:xfrm>
            <a:custGeom>
              <a:avLst/>
              <a:gdLst/>
              <a:ahLst/>
              <a:cxnLst/>
              <a:rect l="0" t="0" r="0" b="0"/>
              <a:pathLst>
                <a:path w="132139" h="11013">
                  <a:moveTo>
                    <a:pt x="0" y="0"/>
                  </a:moveTo>
                  <a:lnTo>
                    <a:pt x="17537" y="5846"/>
                  </a:lnTo>
                  <a:lnTo>
                    <a:pt x="27597" y="7568"/>
                  </a:lnTo>
                  <a:lnTo>
                    <a:pt x="39198" y="8716"/>
                  </a:lnTo>
                  <a:lnTo>
                    <a:pt x="51825" y="9481"/>
                  </a:lnTo>
                  <a:lnTo>
                    <a:pt x="78906" y="10331"/>
                  </a:lnTo>
                  <a:lnTo>
                    <a:pt x="132138" y="1101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Freeform 144"/>
            <p:cNvSpPr/>
            <p:nvPr/>
          </p:nvSpPr>
          <p:spPr>
            <a:xfrm>
              <a:off x="7896243" y="3610931"/>
              <a:ext cx="176186" cy="510495"/>
            </a:xfrm>
            <a:custGeom>
              <a:avLst/>
              <a:gdLst/>
              <a:ahLst/>
              <a:cxnLst/>
              <a:rect l="0" t="0" r="0" b="0"/>
              <a:pathLst>
                <a:path w="176186" h="510495">
                  <a:moveTo>
                    <a:pt x="0" y="22884"/>
                  </a:moveTo>
                  <a:lnTo>
                    <a:pt x="11691" y="5347"/>
                  </a:lnTo>
                  <a:lnTo>
                    <a:pt x="20029" y="1405"/>
                  </a:lnTo>
                  <a:lnTo>
                    <a:pt x="30482" y="0"/>
                  </a:lnTo>
                  <a:lnTo>
                    <a:pt x="42344" y="286"/>
                  </a:lnTo>
                  <a:lnTo>
                    <a:pt x="53923" y="4148"/>
                  </a:lnTo>
                  <a:lnTo>
                    <a:pt x="65313" y="10393"/>
                  </a:lnTo>
                  <a:lnTo>
                    <a:pt x="76577" y="18227"/>
                  </a:lnTo>
                  <a:lnTo>
                    <a:pt x="85309" y="27120"/>
                  </a:lnTo>
                  <a:lnTo>
                    <a:pt x="92354" y="36720"/>
                  </a:lnTo>
                  <a:lnTo>
                    <a:pt x="98275" y="46790"/>
                  </a:lnTo>
                  <a:lnTo>
                    <a:pt x="103445" y="57174"/>
                  </a:lnTo>
                  <a:lnTo>
                    <a:pt x="108115" y="67766"/>
                  </a:lnTo>
                  <a:lnTo>
                    <a:pt x="112453" y="78499"/>
                  </a:lnTo>
                  <a:lnTo>
                    <a:pt x="115344" y="90548"/>
                  </a:lnTo>
                  <a:lnTo>
                    <a:pt x="117272" y="103475"/>
                  </a:lnTo>
                  <a:lnTo>
                    <a:pt x="118557" y="116987"/>
                  </a:lnTo>
                  <a:lnTo>
                    <a:pt x="119414" y="132113"/>
                  </a:lnTo>
                  <a:lnTo>
                    <a:pt x="120366" y="165232"/>
                  </a:lnTo>
                  <a:lnTo>
                    <a:pt x="120902" y="218271"/>
                  </a:lnTo>
                  <a:lnTo>
                    <a:pt x="119754" y="236340"/>
                  </a:lnTo>
                  <a:lnTo>
                    <a:pt x="117764" y="254504"/>
                  </a:lnTo>
                  <a:lnTo>
                    <a:pt x="115215" y="272731"/>
                  </a:lnTo>
                  <a:lnTo>
                    <a:pt x="109119" y="309296"/>
                  </a:lnTo>
                  <a:lnTo>
                    <a:pt x="105780" y="327611"/>
                  </a:lnTo>
                  <a:lnTo>
                    <a:pt x="98809" y="361012"/>
                  </a:lnTo>
                  <a:lnTo>
                    <a:pt x="88005" y="407331"/>
                  </a:lnTo>
                  <a:lnTo>
                    <a:pt x="84364" y="422332"/>
                  </a:lnTo>
                  <a:lnTo>
                    <a:pt x="79489" y="436004"/>
                  </a:lnTo>
                  <a:lnTo>
                    <a:pt x="73792" y="448788"/>
                  </a:lnTo>
                  <a:lnTo>
                    <a:pt x="47067" y="501526"/>
                  </a:lnTo>
                  <a:lnTo>
                    <a:pt x="38719" y="508375"/>
                  </a:lnTo>
                  <a:lnTo>
                    <a:pt x="29484" y="510494"/>
                  </a:lnTo>
                  <a:lnTo>
                    <a:pt x="19655" y="509460"/>
                  </a:lnTo>
                  <a:lnTo>
                    <a:pt x="13104" y="502653"/>
                  </a:lnTo>
                  <a:lnTo>
                    <a:pt x="8736" y="491998"/>
                  </a:lnTo>
                  <a:lnTo>
                    <a:pt x="5824" y="478777"/>
                  </a:lnTo>
                  <a:lnTo>
                    <a:pt x="3883" y="462622"/>
                  </a:lnTo>
                  <a:lnTo>
                    <a:pt x="2589" y="444510"/>
                  </a:lnTo>
                  <a:lnTo>
                    <a:pt x="1726" y="425095"/>
                  </a:lnTo>
                  <a:lnTo>
                    <a:pt x="3598" y="407258"/>
                  </a:lnTo>
                  <a:lnTo>
                    <a:pt x="7292" y="390472"/>
                  </a:lnTo>
                  <a:lnTo>
                    <a:pt x="12202" y="374388"/>
                  </a:lnTo>
                  <a:lnTo>
                    <a:pt x="17923" y="357548"/>
                  </a:lnTo>
                  <a:lnTo>
                    <a:pt x="30804" y="322523"/>
                  </a:lnTo>
                  <a:lnTo>
                    <a:pt x="38888" y="308289"/>
                  </a:lnTo>
                  <a:lnTo>
                    <a:pt x="47949" y="296352"/>
                  </a:lnTo>
                  <a:lnTo>
                    <a:pt x="57659" y="285947"/>
                  </a:lnTo>
                  <a:lnTo>
                    <a:pt x="69028" y="280234"/>
                  </a:lnTo>
                  <a:lnTo>
                    <a:pt x="81500" y="277649"/>
                  </a:lnTo>
                  <a:lnTo>
                    <a:pt x="94709" y="277149"/>
                  </a:lnTo>
                  <a:lnTo>
                    <a:pt x="104739" y="281710"/>
                  </a:lnTo>
                  <a:lnTo>
                    <a:pt x="112648" y="289644"/>
                  </a:lnTo>
                  <a:lnTo>
                    <a:pt x="119146" y="299828"/>
                  </a:lnTo>
                  <a:lnTo>
                    <a:pt x="124700" y="310288"/>
                  </a:lnTo>
                  <a:lnTo>
                    <a:pt x="129626" y="320932"/>
                  </a:lnTo>
                  <a:lnTo>
                    <a:pt x="134135" y="331698"/>
                  </a:lnTo>
                  <a:lnTo>
                    <a:pt x="138363" y="344993"/>
                  </a:lnTo>
                  <a:lnTo>
                    <a:pt x="142406" y="359974"/>
                  </a:lnTo>
                  <a:lnTo>
                    <a:pt x="153941" y="407024"/>
                  </a:lnTo>
                  <a:lnTo>
                    <a:pt x="176185" y="46334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" name="Freeform 145"/>
            <p:cNvSpPr/>
            <p:nvPr/>
          </p:nvSpPr>
          <p:spPr>
            <a:xfrm>
              <a:off x="8149509" y="3600665"/>
              <a:ext cx="179935" cy="533837"/>
            </a:xfrm>
            <a:custGeom>
              <a:avLst/>
              <a:gdLst/>
              <a:ahLst/>
              <a:cxnLst/>
              <a:rect l="0" t="0" r="0" b="0"/>
              <a:pathLst>
                <a:path w="179935" h="533837">
                  <a:moveTo>
                    <a:pt x="55058" y="33150"/>
                  </a:moveTo>
                  <a:lnTo>
                    <a:pt x="43366" y="44841"/>
                  </a:lnTo>
                  <a:lnTo>
                    <a:pt x="37475" y="53179"/>
                  </a:lnTo>
                  <a:lnTo>
                    <a:pt x="31101" y="63631"/>
                  </a:lnTo>
                  <a:lnTo>
                    <a:pt x="24405" y="75494"/>
                  </a:lnTo>
                  <a:lnTo>
                    <a:pt x="19940" y="89520"/>
                  </a:lnTo>
                  <a:lnTo>
                    <a:pt x="16964" y="104988"/>
                  </a:lnTo>
                  <a:lnTo>
                    <a:pt x="14980" y="121418"/>
                  </a:lnTo>
                  <a:lnTo>
                    <a:pt x="16104" y="136041"/>
                  </a:lnTo>
                  <a:lnTo>
                    <a:pt x="19300" y="149461"/>
                  </a:lnTo>
                  <a:lnTo>
                    <a:pt x="23878" y="162078"/>
                  </a:lnTo>
                  <a:lnTo>
                    <a:pt x="29377" y="172936"/>
                  </a:lnTo>
                  <a:lnTo>
                    <a:pt x="35490" y="182622"/>
                  </a:lnTo>
                  <a:lnTo>
                    <a:pt x="42013" y="191526"/>
                  </a:lnTo>
                  <a:lnTo>
                    <a:pt x="50032" y="203580"/>
                  </a:lnTo>
                  <a:lnTo>
                    <a:pt x="68729" y="233286"/>
                  </a:lnTo>
                  <a:lnTo>
                    <a:pt x="99892" y="284404"/>
                  </a:lnTo>
                  <a:lnTo>
                    <a:pt x="108194" y="299757"/>
                  </a:lnTo>
                  <a:lnTo>
                    <a:pt x="114952" y="313662"/>
                  </a:lnTo>
                  <a:lnTo>
                    <a:pt x="120681" y="326603"/>
                  </a:lnTo>
                  <a:lnTo>
                    <a:pt x="125723" y="342571"/>
                  </a:lnTo>
                  <a:lnTo>
                    <a:pt x="130309" y="360558"/>
                  </a:lnTo>
                  <a:lnTo>
                    <a:pt x="134589" y="379890"/>
                  </a:lnTo>
                  <a:lnTo>
                    <a:pt x="136220" y="398896"/>
                  </a:lnTo>
                  <a:lnTo>
                    <a:pt x="136083" y="417684"/>
                  </a:lnTo>
                  <a:lnTo>
                    <a:pt x="134768" y="436327"/>
                  </a:lnTo>
                  <a:lnTo>
                    <a:pt x="131445" y="453649"/>
                  </a:lnTo>
                  <a:lnTo>
                    <a:pt x="126782" y="470091"/>
                  </a:lnTo>
                  <a:lnTo>
                    <a:pt x="121227" y="485947"/>
                  </a:lnTo>
                  <a:lnTo>
                    <a:pt x="115076" y="498964"/>
                  </a:lnTo>
                  <a:lnTo>
                    <a:pt x="108528" y="510090"/>
                  </a:lnTo>
                  <a:lnTo>
                    <a:pt x="101716" y="519954"/>
                  </a:lnTo>
                  <a:lnTo>
                    <a:pt x="92281" y="526529"/>
                  </a:lnTo>
                  <a:lnTo>
                    <a:pt x="81097" y="530913"/>
                  </a:lnTo>
                  <a:lnTo>
                    <a:pt x="68746" y="533836"/>
                  </a:lnTo>
                  <a:lnTo>
                    <a:pt x="58066" y="530890"/>
                  </a:lnTo>
                  <a:lnTo>
                    <a:pt x="48499" y="524033"/>
                  </a:lnTo>
                  <a:lnTo>
                    <a:pt x="39674" y="514567"/>
                  </a:lnTo>
                  <a:lnTo>
                    <a:pt x="32566" y="502139"/>
                  </a:lnTo>
                  <a:lnTo>
                    <a:pt x="26605" y="487736"/>
                  </a:lnTo>
                  <a:lnTo>
                    <a:pt x="21407" y="472016"/>
                  </a:lnTo>
                  <a:lnTo>
                    <a:pt x="19166" y="456643"/>
                  </a:lnTo>
                  <a:lnTo>
                    <a:pt x="18894" y="441499"/>
                  </a:lnTo>
                  <a:lnTo>
                    <a:pt x="19938" y="426510"/>
                  </a:lnTo>
                  <a:lnTo>
                    <a:pt x="21856" y="412846"/>
                  </a:lnTo>
                  <a:lnTo>
                    <a:pt x="24358" y="400067"/>
                  </a:lnTo>
                  <a:lnTo>
                    <a:pt x="27250" y="387877"/>
                  </a:lnTo>
                  <a:lnTo>
                    <a:pt x="30402" y="376079"/>
                  </a:lnTo>
                  <a:lnTo>
                    <a:pt x="37167" y="353183"/>
                  </a:lnTo>
                  <a:lnTo>
                    <a:pt x="41907" y="340715"/>
                  </a:lnTo>
                  <a:lnTo>
                    <a:pt x="47514" y="327509"/>
                  </a:lnTo>
                  <a:lnTo>
                    <a:pt x="53699" y="313811"/>
                  </a:lnTo>
                  <a:lnTo>
                    <a:pt x="59046" y="301009"/>
                  </a:lnTo>
                  <a:lnTo>
                    <a:pt x="63834" y="288804"/>
                  </a:lnTo>
                  <a:lnTo>
                    <a:pt x="68250" y="276996"/>
                  </a:lnTo>
                  <a:lnTo>
                    <a:pt x="73641" y="264230"/>
                  </a:lnTo>
                  <a:lnTo>
                    <a:pt x="79681" y="250825"/>
                  </a:lnTo>
                  <a:lnTo>
                    <a:pt x="86155" y="236995"/>
                  </a:lnTo>
                  <a:lnTo>
                    <a:pt x="92918" y="224105"/>
                  </a:lnTo>
                  <a:lnTo>
                    <a:pt x="99875" y="211840"/>
                  </a:lnTo>
                  <a:lnTo>
                    <a:pt x="106959" y="199994"/>
                  </a:lnTo>
                  <a:lnTo>
                    <a:pt x="121355" y="177042"/>
                  </a:lnTo>
                  <a:lnTo>
                    <a:pt x="128620" y="165783"/>
                  </a:lnTo>
                  <a:lnTo>
                    <a:pt x="134687" y="154607"/>
                  </a:lnTo>
                  <a:lnTo>
                    <a:pt x="139955" y="143485"/>
                  </a:lnTo>
                  <a:lnTo>
                    <a:pt x="144691" y="132400"/>
                  </a:lnTo>
                  <a:lnTo>
                    <a:pt x="150295" y="122563"/>
                  </a:lnTo>
                  <a:lnTo>
                    <a:pt x="156478" y="113559"/>
                  </a:lnTo>
                  <a:lnTo>
                    <a:pt x="163047" y="105108"/>
                  </a:lnTo>
                  <a:lnTo>
                    <a:pt x="168649" y="94581"/>
                  </a:lnTo>
                  <a:lnTo>
                    <a:pt x="173608" y="82668"/>
                  </a:lnTo>
                  <a:lnTo>
                    <a:pt x="178138" y="69833"/>
                  </a:lnTo>
                  <a:lnTo>
                    <a:pt x="179934" y="57605"/>
                  </a:lnTo>
                  <a:lnTo>
                    <a:pt x="179908" y="45782"/>
                  </a:lnTo>
                  <a:lnTo>
                    <a:pt x="178667" y="34230"/>
                  </a:lnTo>
                  <a:lnTo>
                    <a:pt x="175392" y="24082"/>
                  </a:lnTo>
                  <a:lnTo>
                    <a:pt x="170762" y="14870"/>
                  </a:lnTo>
                  <a:lnTo>
                    <a:pt x="165229" y="6281"/>
                  </a:lnTo>
                  <a:lnTo>
                    <a:pt x="157869" y="1779"/>
                  </a:lnTo>
                  <a:lnTo>
                    <a:pt x="149292" y="0"/>
                  </a:lnTo>
                  <a:lnTo>
                    <a:pt x="139904" y="39"/>
                  </a:lnTo>
                  <a:lnTo>
                    <a:pt x="127528" y="2511"/>
                  </a:lnTo>
                  <a:lnTo>
                    <a:pt x="113159" y="6607"/>
                  </a:lnTo>
                  <a:lnTo>
                    <a:pt x="97463" y="11784"/>
                  </a:lnTo>
                  <a:lnTo>
                    <a:pt x="83328" y="18906"/>
                  </a:lnTo>
                  <a:lnTo>
                    <a:pt x="70234" y="27324"/>
                  </a:lnTo>
                  <a:lnTo>
                    <a:pt x="57834" y="36607"/>
                  </a:lnTo>
                  <a:lnTo>
                    <a:pt x="45897" y="46466"/>
                  </a:lnTo>
                  <a:lnTo>
                    <a:pt x="34268" y="56709"/>
                  </a:lnTo>
                  <a:lnTo>
                    <a:pt x="0" y="8820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" name="Freeform 146"/>
            <p:cNvSpPr/>
            <p:nvPr/>
          </p:nvSpPr>
          <p:spPr>
            <a:xfrm>
              <a:off x="6949249" y="3380549"/>
              <a:ext cx="17356" cy="418440"/>
            </a:xfrm>
            <a:custGeom>
              <a:avLst/>
              <a:gdLst/>
              <a:ahLst/>
              <a:cxnLst/>
              <a:rect l="0" t="0" r="0" b="0"/>
              <a:pathLst>
                <a:path w="17356" h="418440">
                  <a:moveTo>
                    <a:pt x="11012" y="0"/>
                  </a:moveTo>
                  <a:lnTo>
                    <a:pt x="16857" y="17537"/>
                  </a:lnTo>
                  <a:lnTo>
                    <a:pt x="17355" y="26373"/>
                  </a:lnTo>
                  <a:lnTo>
                    <a:pt x="16464" y="35935"/>
                  </a:lnTo>
                  <a:lnTo>
                    <a:pt x="14647" y="45979"/>
                  </a:lnTo>
                  <a:lnTo>
                    <a:pt x="13435" y="61240"/>
                  </a:lnTo>
                  <a:lnTo>
                    <a:pt x="12628" y="79979"/>
                  </a:lnTo>
                  <a:lnTo>
                    <a:pt x="11491" y="137483"/>
                  </a:lnTo>
                  <a:lnTo>
                    <a:pt x="11331" y="154055"/>
                  </a:lnTo>
                  <a:lnTo>
                    <a:pt x="10001" y="171219"/>
                  </a:lnTo>
                  <a:lnTo>
                    <a:pt x="7892" y="188780"/>
                  </a:lnTo>
                  <a:lnTo>
                    <a:pt x="5261" y="206605"/>
                  </a:lnTo>
                  <a:lnTo>
                    <a:pt x="3508" y="223382"/>
                  </a:lnTo>
                  <a:lnTo>
                    <a:pt x="2338" y="239461"/>
                  </a:lnTo>
                  <a:lnTo>
                    <a:pt x="1559" y="255074"/>
                  </a:lnTo>
                  <a:lnTo>
                    <a:pt x="692" y="285473"/>
                  </a:lnTo>
                  <a:lnTo>
                    <a:pt x="0" y="41843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" name="Freeform 147"/>
            <p:cNvSpPr/>
            <p:nvPr/>
          </p:nvSpPr>
          <p:spPr>
            <a:xfrm>
              <a:off x="6828121" y="3424730"/>
              <a:ext cx="242256" cy="10877"/>
            </a:xfrm>
            <a:custGeom>
              <a:avLst/>
              <a:gdLst/>
              <a:ahLst/>
              <a:cxnLst/>
              <a:rect l="0" t="0" r="0" b="0"/>
              <a:pathLst>
                <a:path w="242256" h="10877">
                  <a:moveTo>
                    <a:pt x="0" y="10876"/>
                  </a:moveTo>
                  <a:lnTo>
                    <a:pt x="17537" y="5031"/>
                  </a:lnTo>
                  <a:lnTo>
                    <a:pt x="28821" y="3309"/>
                  </a:lnTo>
                  <a:lnTo>
                    <a:pt x="42461" y="2161"/>
                  </a:lnTo>
                  <a:lnTo>
                    <a:pt x="57671" y="1396"/>
                  </a:lnTo>
                  <a:lnTo>
                    <a:pt x="90886" y="546"/>
                  </a:lnTo>
                  <a:lnTo>
                    <a:pt x="167901" y="0"/>
                  </a:lnTo>
                  <a:lnTo>
                    <a:pt x="185345" y="1178"/>
                  </a:lnTo>
                  <a:lnTo>
                    <a:pt x="200644" y="3188"/>
                  </a:lnTo>
                  <a:lnTo>
                    <a:pt x="242255" y="1087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" name="Freeform 148"/>
            <p:cNvSpPr/>
            <p:nvPr/>
          </p:nvSpPr>
          <p:spPr>
            <a:xfrm>
              <a:off x="7059365" y="3509435"/>
              <a:ext cx="143151" cy="194350"/>
            </a:xfrm>
            <a:custGeom>
              <a:avLst/>
              <a:gdLst/>
              <a:ahLst/>
              <a:cxnLst/>
              <a:rect l="0" t="0" r="0" b="0"/>
              <a:pathLst>
                <a:path w="143151" h="194350">
                  <a:moveTo>
                    <a:pt x="0" y="157414"/>
                  </a:moveTo>
                  <a:lnTo>
                    <a:pt x="11691" y="145723"/>
                  </a:lnTo>
                  <a:lnTo>
                    <a:pt x="17582" y="138608"/>
                  </a:lnTo>
                  <a:lnTo>
                    <a:pt x="23956" y="130195"/>
                  </a:lnTo>
                  <a:lnTo>
                    <a:pt x="47881" y="97554"/>
                  </a:lnTo>
                  <a:lnTo>
                    <a:pt x="57615" y="84473"/>
                  </a:lnTo>
                  <a:lnTo>
                    <a:pt x="65327" y="72082"/>
                  </a:lnTo>
                  <a:lnTo>
                    <a:pt x="71691" y="60150"/>
                  </a:lnTo>
                  <a:lnTo>
                    <a:pt x="77159" y="48525"/>
                  </a:lnTo>
                  <a:lnTo>
                    <a:pt x="80803" y="35881"/>
                  </a:lnTo>
                  <a:lnTo>
                    <a:pt x="83233" y="22558"/>
                  </a:lnTo>
                  <a:lnTo>
                    <a:pt x="84853" y="8782"/>
                  </a:lnTo>
                  <a:lnTo>
                    <a:pt x="83485" y="2045"/>
                  </a:lnTo>
                  <a:lnTo>
                    <a:pt x="80127" y="0"/>
                  </a:lnTo>
                  <a:lnTo>
                    <a:pt x="75440" y="1084"/>
                  </a:lnTo>
                  <a:lnTo>
                    <a:pt x="69869" y="6701"/>
                  </a:lnTo>
                  <a:lnTo>
                    <a:pt x="63708" y="15340"/>
                  </a:lnTo>
                  <a:lnTo>
                    <a:pt x="57154" y="25992"/>
                  </a:lnTo>
                  <a:lnTo>
                    <a:pt x="51561" y="36765"/>
                  </a:lnTo>
                  <a:lnTo>
                    <a:pt x="46609" y="47617"/>
                  </a:lnTo>
                  <a:lnTo>
                    <a:pt x="42084" y="58523"/>
                  </a:lnTo>
                  <a:lnTo>
                    <a:pt x="37844" y="70687"/>
                  </a:lnTo>
                  <a:lnTo>
                    <a:pt x="33794" y="83691"/>
                  </a:lnTo>
                  <a:lnTo>
                    <a:pt x="29870" y="97254"/>
                  </a:lnTo>
                  <a:lnTo>
                    <a:pt x="28478" y="111190"/>
                  </a:lnTo>
                  <a:lnTo>
                    <a:pt x="28773" y="125374"/>
                  </a:lnTo>
                  <a:lnTo>
                    <a:pt x="30193" y="139725"/>
                  </a:lnTo>
                  <a:lnTo>
                    <a:pt x="32364" y="152962"/>
                  </a:lnTo>
                  <a:lnTo>
                    <a:pt x="35034" y="165458"/>
                  </a:lnTo>
                  <a:lnTo>
                    <a:pt x="38038" y="177459"/>
                  </a:lnTo>
                  <a:lnTo>
                    <a:pt x="44935" y="185459"/>
                  </a:lnTo>
                  <a:lnTo>
                    <a:pt x="54427" y="190793"/>
                  </a:lnTo>
                  <a:lnTo>
                    <a:pt x="65648" y="194349"/>
                  </a:lnTo>
                  <a:lnTo>
                    <a:pt x="76800" y="193049"/>
                  </a:lnTo>
                  <a:lnTo>
                    <a:pt x="87905" y="188512"/>
                  </a:lnTo>
                  <a:lnTo>
                    <a:pt x="98979" y="181816"/>
                  </a:lnTo>
                  <a:lnTo>
                    <a:pt x="108809" y="174906"/>
                  </a:lnTo>
                  <a:lnTo>
                    <a:pt x="117809" y="167852"/>
                  </a:lnTo>
                  <a:lnTo>
                    <a:pt x="143150" y="14640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0" name="Freeform 149"/>
            <p:cNvSpPr/>
            <p:nvPr/>
          </p:nvSpPr>
          <p:spPr>
            <a:xfrm>
              <a:off x="7251228" y="3479653"/>
              <a:ext cx="83426" cy="156624"/>
            </a:xfrm>
            <a:custGeom>
              <a:avLst/>
              <a:gdLst/>
              <a:ahLst/>
              <a:cxnLst/>
              <a:rect l="0" t="0" r="0" b="0"/>
              <a:pathLst>
                <a:path w="83426" h="156624">
                  <a:moveTo>
                    <a:pt x="6345" y="22023"/>
                  </a:moveTo>
                  <a:lnTo>
                    <a:pt x="499" y="39560"/>
                  </a:lnTo>
                  <a:lnTo>
                    <a:pt x="0" y="49620"/>
                  </a:lnTo>
                  <a:lnTo>
                    <a:pt x="892" y="61220"/>
                  </a:lnTo>
                  <a:lnTo>
                    <a:pt x="2709" y="73848"/>
                  </a:lnTo>
                  <a:lnTo>
                    <a:pt x="3921" y="87161"/>
                  </a:lnTo>
                  <a:lnTo>
                    <a:pt x="4729" y="100930"/>
                  </a:lnTo>
                  <a:lnTo>
                    <a:pt x="5267" y="115003"/>
                  </a:lnTo>
                  <a:lnTo>
                    <a:pt x="6850" y="128056"/>
                  </a:lnTo>
                  <a:lnTo>
                    <a:pt x="9128" y="140429"/>
                  </a:lnTo>
                  <a:lnTo>
                    <a:pt x="11871" y="152347"/>
                  </a:lnTo>
                  <a:lnTo>
                    <a:pt x="12475" y="156623"/>
                  </a:lnTo>
                  <a:lnTo>
                    <a:pt x="11655" y="155803"/>
                  </a:lnTo>
                  <a:lnTo>
                    <a:pt x="9886" y="151585"/>
                  </a:lnTo>
                  <a:lnTo>
                    <a:pt x="8705" y="142656"/>
                  </a:lnTo>
                  <a:lnTo>
                    <a:pt x="7918" y="130586"/>
                  </a:lnTo>
                  <a:lnTo>
                    <a:pt x="7394" y="116421"/>
                  </a:lnTo>
                  <a:lnTo>
                    <a:pt x="8268" y="102084"/>
                  </a:lnTo>
                  <a:lnTo>
                    <a:pt x="10074" y="87632"/>
                  </a:lnTo>
                  <a:lnTo>
                    <a:pt x="12501" y="73104"/>
                  </a:lnTo>
                  <a:lnTo>
                    <a:pt x="15343" y="59747"/>
                  </a:lnTo>
                  <a:lnTo>
                    <a:pt x="18461" y="47172"/>
                  </a:lnTo>
                  <a:lnTo>
                    <a:pt x="21763" y="35119"/>
                  </a:lnTo>
                  <a:lnTo>
                    <a:pt x="26412" y="24636"/>
                  </a:lnTo>
                  <a:lnTo>
                    <a:pt x="31958" y="15200"/>
                  </a:lnTo>
                  <a:lnTo>
                    <a:pt x="38102" y="6463"/>
                  </a:lnTo>
                  <a:lnTo>
                    <a:pt x="45869" y="1862"/>
                  </a:lnTo>
                  <a:lnTo>
                    <a:pt x="54717" y="17"/>
                  </a:lnTo>
                  <a:lnTo>
                    <a:pt x="83425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1" name="Freeform 150"/>
            <p:cNvSpPr/>
            <p:nvPr/>
          </p:nvSpPr>
          <p:spPr>
            <a:xfrm>
              <a:off x="7400723" y="3376752"/>
              <a:ext cx="176186" cy="183368"/>
            </a:xfrm>
            <a:custGeom>
              <a:avLst/>
              <a:gdLst/>
              <a:ahLst/>
              <a:cxnLst/>
              <a:rect l="0" t="0" r="0" b="0"/>
              <a:pathLst>
                <a:path w="176186" h="183368">
                  <a:moveTo>
                    <a:pt x="0" y="58854"/>
                  </a:moveTo>
                  <a:lnTo>
                    <a:pt x="0" y="183367"/>
                  </a:lnTo>
                  <a:lnTo>
                    <a:pt x="0" y="173330"/>
                  </a:lnTo>
                  <a:lnTo>
                    <a:pt x="1224" y="162088"/>
                  </a:lnTo>
                  <a:lnTo>
                    <a:pt x="3263" y="148477"/>
                  </a:lnTo>
                  <a:lnTo>
                    <a:pt x="5845" y="133285"/>
                  </a:lnTo>
                  <a:lnTo>
                    <a:pt x="7568" y="117039"/>
                  </a:lnTo>
                  <a:lnTo>
                    <a:pt x="8716" y="100091"/>
                  </a:lnTo>
                  <a:lnTo>
                    <a:pt x="9481" y="82675"/>
                  </a:lnTo>
                  <a:lnTo>
                    <a:pt x="12438" y="68618"/>
                  </a:lnTo>
                  <a:lnTo>
                    <a:pt x="16856" y="56799"/>
                  </a:lnTo>
                  <a:lnTo>
                    <a:pt x="22249" y="46472"/>
                  </a:lnTo>
                  <a:lnTo>
                    <a:pt x="29514" y="43259"/>
                  </a:lnTo>
                  <a:lnTo>
                    <a:pt x="38029" y="44787"/>
                  </a:lnTo>
                  <a:lnTo>
                    <a:pt x="47376" y="49476"/>
                  </a:lnTo>
                  <a:lnTo>
                    <a:pt x="54831" y="57496"/>
                  </a:lnTo>
                  <a:lnTo>
                    <a:pt x="61024" y="67737"/>
                  </a:lnTo>
                  <a:lnTo>
                    <a:pt x="66377" y="79458"/>
                  </a:lnTo>
                  <a:lnTo>
                    <a:pt x="69945" y="93390"/>
                  </a:lnTo>
                  <a:lnTo>
                    <a:pt x="72323" y="108795"/>
                  </a:lnTo>
                  <a:lnTo>
                    <a:pt x="73909" y="125183"/>
                  </a:lnTo>
                  <a:lnTo>
                    <a:pt x="74967" y="131214"/>
                  </a:lnTo>
                  <a:lnTo>
                    <a:pt x="75671" y="130341"/>
                  </a:lnTo>
                  <a:lnTo>
                    <a:pt x="76141" y="124865"/>
                  </a:lnTo>
                  <a:lnTo>
                    <a:pt x="77678" y="117544"/>
                  </a:lnTo>
                  <a:lnTo>
                    <a:pt x="79926" y="108992"/>
                  </a:lnTo>
                  <a:lnTo>
                    <a:pt x="82648" y="99621"/>
                  </a:lnTo>
                  <a:lnTo>
                    <a:pt x="84463" y="86032"/>
                  </a:lnTo>
                  <a:lnTo>
                    <a:pt x="85672" y="69632"/>
                  </a:lnTo>
                  <a:lnTo>
                    <a:pt x="86479" y="51357"/>
                  </a:lnTo>
                  <a:lnTo>
                    <a:pt x="89463" y="35504"/>
                  </a:lnTo>
                  <a:lnTo>
                    <a:pt x="93900" y="21265"/>
                  </a:lnTo>
                  <a:lnTo>
                    <a:pt x="99306" y="8101"/>
                  </a:lnTo>
                  <a:lnTo>
                    <a:pt x="107803" y="1772"/>
                  </a:lnTo>
                  <a:lnTo>
                    <a:pt x="118362" y="0"/>
                  </a:lnTo>
                  <a:lnTo>
                    <a:pt x="130295" y="1265"/>
                  </a:lnTo>
                  <a:lnTo>
                    <a:pt x="139474" y="7003"/>
                  </a:lnTo>
                  <a:lnTo>
                    <a:pt x="146817" y="15723"/>
                  </a:lnTo>
                  <a:lnTo>
                    <a:pt x="152936" y="26429"/>
                  </a:lnTo>
                  <a:lnTo>
                    <a:pt x="158238" y="40908"/>
                  </a:lnTo>
                  <a:lnTo>
                    <a:pt x="162997" y="57902"/>
                  </a:lnTo>
                  <a:lnTo>
                    <a:pt x="176185" y="14694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" name="Freeform 151"/>
            <p:cNvSpPr/>
            <p:nvPr/>
          </p:nvSpPr>
          <p:spPr>
            <a:xfrm>
              <a:off x="8512891" y="3743930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" name="Freeform 152"/>
            <p:cNvSpPr/>
            <p:nvPr/>
          </p:nvSpPr>
          <p:spPr>
            <a:xfrm>
              <a:off x="8512891" y="3931127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9" name="Group 158"/>
          <p:cNvGrpSpPr/>
          <p:nvPr/>
        </p:nvGrpSpPr>
        <p:grpSpPr>
          <a:xfrm>
            <a:off x="8825942" y="3583424"/>
            <a:ext cx="969051" cy="635821"/>
            <a:chOff x="8825942" y="3583424"/>
            <a:chExt cx="969051" cy="635821"/>
          </a:xfrm>
        </p:grpSpPr>
        <p:sp>
          <p:nvSpPr>
            <p:cNvPr id="155" name="Freeform 154"/>
            <p:cNvSpPr/>
            <p:nvPr/>
          </p:nvSpPr>
          <p:spPr>
            <a:xfrm>
              <a:off x="8825942" y="3596342"/>
              <a:ext cx="215504" cy="549811"/>
            </a:xfrm>
            <a:custGeom>
              <a:avLst/>
              <a:gdLst/>
              <a:ahLst/>
              <a:cxnLst/>
              <a:rect l="0" t="0" r="0" b="0"/>
              <a:pathLst>
                <a:path w="215504" h="549811">
                  <a:moveTo>
                    <a:pt x="72353" y="103542"/>
                  </a:moveTo>
                  <a:lnTo>
                    <a:pt x="60662" y="121079"/>
                  </a:lnTo>
                  <a:lnTo>
                    <a:pt x="55994" y="122574"/>
                  </a:lnTo>
                  <a:lnTo>
                    <a:pt x="51659" y="119901"/>
                  </a:lnTo>
                  <a:lnTo>
                    <a:pt x="47546" y="114448"/>
                  </a:lnTo>
                  <a:lnTo>
                    <a:pt x="46027" y="105919"/>
                  </a:lnTo>
                  <a:lnTo>
                    <a:pt x="46238" y="95338"/>
                  </a:lnTo>
                  <a:lnTo>
                    <a:pt x="47601" y="83391"/>
                  </a:lnTo>
                  <a:lnTo>
                    <a:pt x="50958" y="71755"/>
                  </a:lnTo>
                  <a:lnTo>
                    <a:pt x="55643" y="60328"/>
                  </a:lnTo>
                  <a:lnTo>
                    <a:pt x="61213" y="49039"/>
                  </a:lnTo>
                  <a:lnTo>
                    <a:pt x="68597" y="37843"/>
                  </a:lnTo>
                  <a:lnTo>
                    <a:pt x="77190" y="26708"/>
                  </a:lnTo>
                  <a:lnTo>
                    <a:pt x="86589" y="15614"/>
                  </a:lnTo>
                  <a:lnTo>
                    <a:pt x="97749" y="8218"/>
                  </a:lnTo>
                  <a:lnTo>
                    <a:pt x="110083" y="3287"/>
                  </a:lnTo>
                  <a:lnTo>
                    <a:pt x="123200" y="0"/>
                  </a:lnTo>
                  <a:lnTo>
                    <a:pt x="136839" y="1480"/>
                  </a:lnTo>
                  <a:lnTo>
                    <a:pt x="150826" y="6136"/>
                  </a:lnTo>
                  <a:lnTo>
                    <a:pt x="165044" y="12911"/>
                  </a:lnTo>
                  <a:lnTo>
                    <a:pt x="175746" y="24769"/>
                  </a:lnTo>
                  <a:lnTo>
                    <a:pt x="184104" y="40015"/>
                  </a:lnTo>
                  <a:lnTo>
                    <a:pt x="190900" y="57520"/>
                  </a:lnTo>
                  <a:lnTo>
                    <a:pt x="196654" y="74084"/>
                  </a:lnTo>
                  <a:lnTo>
                    <a:pt x="201714" y="90021"/>
                  </a:lnTo>
                  <a:lnTo>
                    <a:pt x="206310" y="105540"/>
                  </a:lnTo>
                  <a:lnTo>
                    <a:pt x="209375" y="120779"/>
                  </a:lnTo>
                  <a:lnTo>
                    <a:pt x="211417" y="135833"/>
                  </a:lnTo>
                  <a:lnTo>
                    <a:pt x="212779" y="150763"/>
                  </a:lnTo>
                  <a:lnTo>
                    <a:pt x="212464" y="166834"/>
                  </a:lnTo>
                  <a:lnTo>
                    <a:pt x="211030" y="183666"/>
                  </a:lnTo>
                  <a:lnTo>
                    <a:pt x="208850" y="201004"/>
                  </a:lnTo>
                  <a:lnTo>
                    <a:pt x="206174" y="218680"/>
                  </a:lnTo>
                  <a:lnTo>
                    <a:pt x="199938" y="254634"/>
                  </a:lnTo>
                  <a:lnTo>
                    <a:pt x="195339" y="274010"/>
                  </a:lnTo>
                  <a:lnTo>
                    <a:pt x="189825" y="294268"/>
                  </a:lnTo>
                  <a:lnTo>
                    <a:pt x="183702" y="315115"/>
                  </a:lnTo>
                  <a:lnTo>
                    <a:pt x="177173" y="335130"/>
                  </a:lnTo>
                  <a:lnTo>
                    <a:pt x="170373" y="354591"/>
                  </a:lnTo>
                  <a:lnTo>
                    <a:pt x="163394" y="373683"/>
                  </a:lnTo>
                  <a:lnTo>
                    <a:pt x="156294" y="391304"/>
                  </a:lnTo>
                  <a:lnTo>
                    <a:pt x="149113" y="407946"/>
                  </a:lnTo>
                  <a:lnTo>
                    <a:pt x="134609" y="439488"/>
                  </a:lnTo>
                  <a:lnTo>
                    <a:pt x="120006" y="469820"/>
                  </a:lnTo>
                  <a:lnTo>
                    <a:pt x="112686" y="483537"/>
                  </a:lnTo>
                  <a:lnTo>
                    <a:pt x="105360" y="496352"/>
                  </a:lnTo>
                  <a:lnTo>
                    <a:pt x="98028" y="508565"/>
                  </a:lnTo>
                  <a:lnTo>
                    <a:pt x="90693" y="519155"/>
                  </a:lnTo>
                  <a:lnTo>
                    <a:pt x="83356" y="528662"/>
                  </a:lnTo>
                  <a:lnTo>
                    <a:pt x="76018" y="537447"/>
                  </a:lnTo>
                  <a:lnTo>
                    <a:pt x="66232" y="543303"/>
                  </a:lnTo>
                  <a:lnTo>
                    <a:pt x="54814" y="547208"/>
                  </a:lnTo>
                  <a:lnTo>
                    <a:pt x="42308" y="549810"/>
                  </a:lnTo>
                  <a:lnTo>
                    <a:pt x="31523" y="545428"/>
                  </a:lnTo>
                  <a:lnTo>
                    <a:pt x="21886" y="536389"/>
                  </a:lnTo>
                  <a:lnTo>
                    <a:pt x="13015" y="524246"/>
                  </a:lnTo>
                  <a:lnTo>
                    <a:pt x="7101" y="507585"/>
                  </a:lnTo>
                  <a:lnTo>
                    <a:pt x="3158" y="487914"/>
                  </a:lnTo>
                  <a:lnTo>
                    <a:pt x="530" y="466235"/>
                  </a:lnTo>
                  <a:lnTo>
                    <a:pt x="0" y="446889"/>
                  </a:lnTo>
                  <a:lnTo>
                    <a:pt x="871" y="429097"/>
                  </a:lnTo>
                  <a:lnTo>
                    <a:pt x="2675" y="412341"/>
                  </a:lnTo>
                  <a:lnTo>
                    <a:pt x="6325" y="396277"/>
                  </a:lnTo>
                  <a:lnTo>
                    <a:pt x="11205" y="380674"/>
                  </a:lnTo>
                  <a:lnTo>
                    <a:pt x="21930" y="351510"/>
                  </a:lnTo>
                  <a:lnTo>
                    <a:pt x="30775" y="326313"/>
                  </a:lnTo>
                  <a:lnTo>
                    <a:pt x="37293" y="314454"/>
                  </a:lnTo>
                  <a:lnTo>
                    <a:pt x="45309" y="302878"/>
                  </a:lnTo>
                  <a:lnTo>
                    <a:pt x="54324" y="291491"/>
                  </a:lnTo>
                  <a:lnTo>
                    <a:pt x="62781" y="281452"/>
                  </a:lnTo>
                  <a:lnTo>
                    <a:pt x="70866" y="272312"/>
                  </a:lnTo>
                  <a:lnTo>
                    <a:pt x="78702" y="263772"/>
                  </a:lnTo>
                  <a:lnTo>
                    <a:pt x="88821" y="256855"/>
                  </a:lnTo>
                  <a:lnTo>
                    <a:pt x="100461" y="251021"/>
                  </a:lnTo>
                  <a:lnTo>
                    <a:pt x="113115" y="245907"/>
                  </a:lnTo>
                  <a:lnTo>
                    <a:pt x="125221" y="246169"/>
                  </a:lnTo>
                  <a:lnTo>
                    <a:pt x="136962" y="250014"/>
                  </a:lnTo>
                  <a:lnTo>
                    <a:pt x="148461" y="256248"/>
                  </a:lnTo>
                  <a:lnTo>
                    <a:pt x="157349" y="266521"/>
                  </a:lnTo>
                  <a:lnTo>
                    <a:pt x="164499" y="279488"/>
                  </a:lnTo>
                  <a:lnTo>
                    <a:pt x="170489" y="294249"/>
                  </a:lnTo>
                  <a:lnTo>
                    <a:pt x="174483" y="308985"/>
                  </a:lnTo>
                  <a:lnTo>
                    <a:pt x="177145" y="323702"/>
                  </a:lnTo>
                  <a:lnTo>
                    <a:pt x="178919" y="338408"/>
                  </a:lnTo>
                  <a:lnTo>
                    <a:pt x="180102" y="355553"/>
                  </a:lnTo>
                  <a:lnTo>
                    <a:pt x="180891" y="374324"/>
                  </a:lnTo>
                  <a:lnTo>
                    <a:pt x="181418" y="394179"/>
                  </a:lnTo>
                  <a:lnTo>
                    <a:pt x="182991" y="413533"/>
                  </a:lnTo>
                  <a:lnTo>
                    <a:pt x="185264" y="432553"/>
                  </a:lnTo>
                  <a:lnTo>
                    <a:pt x="215503" y="49995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6" name="Freeform 155"/>
            <p:cNvSpPr/>
            <p:nvPr/>
          </p:nvSpPr>
          <p:spPr>
            <a:xfrm>
              <a:off x="9195607" y="3600780"/>
              <a:ext cx="22025" cy="583614"/>
            </a:xfrm>
            <a:custGeom>
              <a:avLst/>
              <a:gdLst/>
              <a:ahLst/>
              <a:cxnLst/>
              <a:rect l="0" t="0" r="0" b="0"/>
              <a:pathLst>
                <a:path w="22025" h="583614">
                  <a:moveTo>
                    <a:pt x="0" y="0"/>
                  </a:moveTo>
                  <a:lnTo>
                    <a:pt x="0" y="35074"/>
                  </a:lnTo>
                  <a:lnTo>
                    <a:pt x="1223" y="53970"/>
                  </a:lnTo>
                  <a:lnTo>
                    <a:pt x="3263" y="75132"/>
                  </a:lnTo>
                  <a:lnTo>
                    <a:pt x="5846" y="97805"/>
                  </a:lnTo>
                  <a:lnTo>
                    <a:pt x="7568" y="120261"/>
                  </a:lnTo>
                  <a:lnTo>
                    <a:pt x="8716" y="142573"/>
                  </a:lnTo>
                  <a:lnTo>
                    <a:pt x="9992" y="188163"/>
                  </a:lnTo>
                  <a:lnTo>
                    <a:pt x="10558" y="236974"/>
                  </a:lnTo>
                  <a:lnTo>
                    <a:pt x="11934" y="260757"/>
                  </a:lnTo>
                  <a:lnTo>
                    <a:pt x="14073" y="283954"/>
                  </a:lnTo>
                  <a:lnTo>
                    <a:pt x="16723" y="306759"/>
                  </a:lnTo>
                  <a:lnTo>
                    <a:pt x="18491" y="329304"/>
                  </a:lnTo>
                  <a:lnTo>
                    <a:pt x="19668" y="351675"/>
                  </a:lnTo>
                  <a:lnTo>
                    <a:pt x="20977" y="396107"/>
                  </a:lnTo>
                  <a:lnTo>
                    <a:pt x="21962" y="529866"/>
                  </a:lnTo>
                  <a:lnTo>
                    <a:pt x="22024" y="58361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7" name="Freeform 156"/>
            <p:cNvSpPr/>
            <p:nvPr/>
          </p:nvSpPr>
          <p:spPr>
            <a:xfrm>
              <a:off x="9393815" y="3710895"/>
              <a:ext cx="19669" cy="418441"/>
            </a:xfrm>
            <a:custGeom>
              <a:avLst/>
              <a:gdLst/>
              <a:ahLst/>
              <a:cxnLst/>
              <a:rect l="0" t="0" r="0" b="0"/>
              <a:pathLst>
                <a:path w="19669" h="418441">
                  <a:moveTo>
                    <a:pt x="0" y="0"/>
                  </a:moveTo>
                  <a:lnTo>
                    <a:pt x="0" y="40920"/>
                  </a:lnTo>
                  <a:lnTo>
                    <a:pt x="1223" y="61538"/>
                  </a:lnTo>
                  <a:lnTo>
                    <a:pt x="3263" y="83848"/>
                  </a:lnTo>
                  <a:lnTo>
                    <a:pt x="5846" y="107287"/>
                  </a:lnTo>
                  <a:lnTo>
                    <a:pt x="7568" y="130253"/>
                  </a:lnTo>
                  <a:lnTo>
                    <a:pt x="8716" y="152905"/>
                  </a:lnTo>
                  <a:lnTo>
                    <a:pt x="9992" y="197650"/>
                  </a:lnTo>
                  <a:lnTo>
                    <a:pt x="10559" y="242007"/>
                  </a:lnTo>
                  <a:lnTo>
                    <a:pt x="11934" y="264113"/>
                  </a:lnTo>
                  <a:lnTo>
                    <a:pt x="14073" y="286191"/>
                  </a:lnTo>
                  <a:lnTo>
                    <a:pt x="16723" y="308251"/>
                  </a:lnTo>
                  <a:lnTo>
                    <a:pt x="18491" y="327851"/>
                  </a:lnTo>
                  <a:lnTo>
                    <a:pt x="19668" y="345812"/>
                  </a:lnTo>
                  <a:lnTo>
                    <a:pt x="11012" y="41844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8" name="Freeform 157"/>
            <p:cNvSpPr/>
            <p:nvPr/>
          </p:nvSpPr>
          <p:spPr>
            <a:xfrm>
              <a:off x="9547977" y="3583424"/>
              <a:ext cx="247016" cy="635821"/>
            </a:xfrm>
            <a:custGeom>
              <a:avLst/>
              <a:gdLst/>
              <a:ahLst/>
              <a:cxnLst/>
              <a:rect l="0" t="0" r="0" b="0"/>
              <a:pathLst>
                <a:path w="247016" h="635821">
                  <a:moveTo>
                    <a:pt x="0" y="6344"/>
                  </a:moveTo>
                  <a:lnTo>
                    <a:pt x="17537" y="499"/>
                  </a:lnTo>
                  <a:lnTo>
                    <a:pt x="27597" y="0"/>
                  </a:lnTo>
                  <a:lnTo>
                    <a:pt x="39198" y="892"/>
                  </a:lnTo>
                  <a:lnTo>
                    <a:pt x="51825" y="2709"/>
                  </a:lnTo>
                  <a:lnTo>
                    <a:pt x="65138" y="7591"/>
                  </a:lnTo>
                  <a:lnTo>
                    <a:pt x="78907" y="14517"/>
                  </a:lnTo>
                  <a:lnTo>
                    <a:pt x="92981" y="22804"/>
                  </a:lnTo>
                  <a:lnTo>
                    <a:pt x="104810" y="32000"/>
                  </a:lnTo>
                  <a:lnTo>
                    <a:pt x="115144" y="41801"/>
                  </a:lnTo>
                  <a:lnTo>
                    <a:pt x="133150" y="61255"/>
                  </a:lnTo>
                  <a:lnTo>
                    <a:pt x="149310" y="78058"/>
                  </a:lnTo>
                  <a:lnTo>
                    <a:pt x="157045" y="87188"/>
                  </a:lnTo>
                  <a:lnTo>
                    <a:pt x="164648" y="96945"/>
                  </a:lnTo>
                  <a:lnTo>
                    <a:pt x="172165" y="107121"/>
                  </a:lnTo>
                  <a:lnTo>
                    <a:pt x="178399" y="117575"/>
                  </a:lnTo>
                  <a:lnTo>
                    <a:pt x="183779" y="128214"/>
                  </a:lnTo>
                  <a:lnTo>
                    <a:pt x="188589" y="138979"/>
                  </a:lnTo>
                  <a:lnTo>
                    <a:pt x="191795" y="151048"/>
                  </a:lnTo>
                  <a:lnTo>
                    <a:pt x="193933" y="163989"/>
                  </a:lnTo>
                  <a:lnTo>
                    <a:pt x="195358" y="177510"/>
                  </a:lnTo>
                  <a:lnTo>
                    <a:pt x="195084" y="193865"/>
                  </a:lnTo>
                  <a:lnTo>
                    <a:pt x="193678" y="212110"/>
                  </a:lnTo>
                  <a:lnTo>
                    <a:pt x="191518" y="231614"/>
                  </a:lnTo>
                  <a:lnTo>
                    <a:pt x="187631" y="248287"/>
                  </a:lnTo>
                  <a:lnTo>
                    <a:pt x="182592" y="263073"/>
                  </a:lnTo>
                  <a:lnTo>
                    <a:pt x="176786" y="276601"/>
                  </a:lnTo>
                  <a:lnTo>
                    <a:pt x="170468" y="289290"/>
                  </a:lnTo>
                  <a:lnTo>
                    <a:pt x="163810" y="301420"/>
                  </a:lnTo>
                  <a:lnTo>
                    <a:pt x="156923" y="313177"/>
                  </a:lnTo>
                  <a:lnTo>
                    <a:pt x="147438" y="323462"/>
                  </a:lnTo>
                  <a:lnTo>
                    <a:pt x="136221" y="332766"/>
                  </a:lnTo>
                  <a:lnTo>
                    <a:pt x="123848" y="341415"/>
                  </a:lnTo>
                  <a:lnTo>
                    <a:pt x="110707" y="347182"/>
                  </a:lnTo>
                  <a:lnTo>
                    <a:pt x="97051" y="351026"/>
                  </a:lnTo>
                  <a:lnTo>
                    <a:pt x="83053" y="353589"/>
                  </a:lnTo>
                  <a:lnTo>
                    <a:pt x="72498" y="351627"/>
                  </a:lnTo>
                  <a:lnTo>
                    <a:pt x="64238" y="346648"/>
                  </a:lnTo>
                  <a:lnTo>
                    <a:pt x="57508" y="339659"/>
                  </a:lnTo>
                  <a:lnTo>
                    <a:pt x="55467" y="332552"/>
                  </a:lnTo>
                  <a:lnTo>
                    <a:pt x="56555" y="325367"/>
                  </a:lnTo>
                  <a:lnTo>
                    <a:pt x="59727" y="318130"/>
                  </a:lnTo>
                  <a:lnTo>
                    <a:pt x="66735" y="313305"/>
                  </a:lnTo>
                  <a:lnTo>
                    <a:pt x="76301" y="310089"/>
                  </a:lnTo>
                  <a:lnTo>
                    <a:pt x="87573" y="307945"/>
                  </a:lnTo>
                  <a:lnTo>
                    <a:pt x="99982" y="308962"/>
                  </a:lnTo>
                  <a:lnTo>
                    <a:pt x="113148" y="312088"/>
                  </a:lnTo>
                  <a:lnTo>
                    <a:pt x="126820" y="316618"/>
                  </a:lnTo>
                  <a:lnTo>
                    <a:pt x="138381" y="322086"/>
                  </a:lnTo>
                  <a:lnTo>
                    <a:pt x="148535" y="328177"/>
                  </a:lnTo>
                  <a:lnTo>
                    <a:pt x="157752" y="334686"/>
                  </a:lnTo>
                  <a:lnTo>
                    <a:pt x="166344" y="342696"/>
                  </a:lnTo>
                  <a:lnTo>
                    <a:pt x="174518" y="351705"/>
                  </a:lnTo>
                  <a:lnTo>
                    <a:pt x="182415" y="361383"/>
                  </a:lnTo>
                  <a:lnTo>
                    <a:pt x="190127" y="371505"/>
                  </a:lnTo>
                  <a:lnTo>
                    <a:pt x="205220" y="392540"/>
                  </a:lnTo>
                  <a:lnTo>
                    <a:pt x="211448" y="403288"/>
                  </a:lnTo>
                  <a:lnTo>
                    <a:pt x="216823" y="414124"/>
                  </a:lnTo>
                  <a:lnTo>
                    <a:pt x="221629" y="425018"/>
                  </a:lnTo>
                  <a:lnTo>
                    <a:pt x="226058" y="437175"/>
                  </a:lnTo>
                  <a:lnTo>
                    <a:pt x="230233" y="450173"/>
                  </a:lnTo>
                  <a:lnTo>
                    <a:pt x="238135" y="476444"/>
                  </a:lnTo>
                  <a:lnTo>
                    <a:pt x="245725" y="500355"/>
                  </a:lnTo>
                  <a:lnTo>
                    <a:pt x="247015" y="515540"/>
                  </a:lnTo>
                  <a:lnTo>
                    <a:pt x="246653" y="533005"/>
                  </a:lnTo>
                  <a:lnTo>
                    <a:pt x="245186" y="551989"/>
                  </a:lnTo>
                  <a:lnTo>
                    <a:pt x="241762" y="567092"/>
                  </a:lnTo>
                  <a:lnTo>
                    <a:pt x="237032" y="579608"/>
                  </a:lnTo>
                  <a:lnTo>
                    <a:pt x="231432" y="590399"/>
                  </a:lnTo>
                  <a:lnTo>
                    <a:pt x="225252" y="600040"/>
                  </a:lnTo>
                  <a:lnTo>
                    <a:pt x="218684" y="608914"/>
                  </a:lnTo>
                  <a:lnTo>
                    <a:pt x="211859" y="617277"/>
                  </a:lnTo>
                  <a:lnTo>
                    <a:pt x="201191" y="624076"/>
                  </a:lnTo>
                  <a:lnTo>
                    <a:pt x="187962" y="629832"/>
                  </a:lnTo>
                  <a:lnTo>
                    <a:pt x="173024" y="634893"/>
                  </a:lnTo>
                  <a:lnTo>
                    <a:pt x="156949" y="635820"/>
                  </a:lnTo>
                  <a:lnTo>
                    <a:pt x="140114" y="633991"/>
                  </a:lnTo>
                  <a:lnTo>
                    <a:pt x="122773" y="630324"/>
                  </a:lnTo>
                  <a:lnTo>
                    <a:pt x="107542" y="625433"/>
                  </a:lnTo>
                  <a:lnTo>
                    <a:pt x="93718" y="619725"/>
                  </a:lnTo>
                  <a:lnTo>
                    <a:pt x="80832" y="613473"/>
                  </a:lnTo>
                  <a:lnTo>
                    <a:pt x="71017" y="605635"/>
                  </a:lnTo>
                  <a:lnTo>
                    <a:pt x="63250" y="596738"/>
                  </a:lnTo>
                  <a:lnTo>
                    <a:pt x="44046" y="54591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2" name="Group 161"/>
          <p:cNvGrpSpPr/>
          <p:nvPr/>
        </p:nvGrpSpPr>
        <p:grpSpPr>
          <a:xfrm>
            <a:off x="804798" y="3424595"/>
            <a:ext cx="44047" cy="220232"/>
            <a:chOff x="804798" y="3424595"/>
            <a:chExt cx="44047" cy="220232"/>
          </a:xfrm>
        </p:grpSpPr>
        <p:sp>
          <p:nvSpPr>
            <p:cNvPr id="160" name="Freeform 159"/>
            <p:cNvSpPr/>
            <p:nvPr/>
          </p:nvSpPr>
          <p:spPr>
            <a:xfrm>
              <a:off x="804798" y="3424595"/>
              <a:ext cx="1" cy="44047"/>
            </a:xfrm>
            <a:custGeom>
              <a:avLst/>
              <a:gdLst/>
              <a:ahLst/>
              <a:cxnLst/>
              <a:rect l="0" t="0" r="0" b="0"/>
              <a:pathLst>
                <a:path w="1" h="44047">
                  <a:moveTo>
                    <a:pt x="0" y="44046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1" name="Freeform 160"/>
            <p:cNvSpPr/>
            <p:nvPr/>
          </p:nvSpPr>
          <p:spPr>
            <a:xfrm>
              <a:off x="826821" y="3578757"/>
              <a:ext cx="22024" cy="66070"/>
            </a:xfrm>
            <a:custGeom>
              <a:avLst/>
              <a:gdLst/>
              <a:ahLst/>
              <a:cxnLst/>
              <a:rect l="0" t="0" r="0" b="0"/>
              <a:pathLst>
                <a:path w="22024" h="66070">
                  <a:moveTo>
                    <a:pt x="0" y="0"/>
                  </a:moveTo>
                  <a:lnTo>
                    <a:pt x="22023" y="6606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1509538" y="693728"/>
            <a:ext cx="5957255" cy="1728816"/>
            <a:chOff x="1509538" y="693728"/>
            <a:chExt cx="5957255" cy="1728816"/>
          </a:xfrm>
        </p:grpSpPr>
        <p:sp>
          <p:nvSpPr>
            <p:cNvPr id="2" name="Freeform 1"/>
            <p:cNvSpPr/>
            <p:nvPr/>
          </p:nvSpPr>
          <p:spPr>
            <a:xfrm>
              <a:off x="2445520" y="902947"/>
              <a:ext cx="27977" cy="924973"/>
            </a:xfrm>
            <a:custGeom>
              <a:avLst/>
              <a:gdLst/>
              <a:ahLst/>
              <a:cxnLst/>
              <a:rect l="0" t="0" r="0" b="0"/>
              <a:pathLst>
                <a:path w="27977" h="924973">
                  <a:moveTo>
                    <a:pt x="0" y="0"/>
                  </a:moveTo>
                  <a:lnTo>
                    <a:pt x="15327" y="113132"/>
                  </a:lnTo>
                  <a:lnTo>
                    <a:pt x="17559" y="137820"/>
                  </a:lnTo>
                  <a:lnTo>
                    <a:pt x="19047" y="161620"/>
                  </a:lnTo>
                  <a:lnTo>
                    <a:pt x="20039" y="184828"/>
                  </a:lnTo>
                  <a:lnTo>
                    <a:pt x="21924" y="208864"/>
                  </a:lnTo>
                  <a:lnTo>
                    <a:pt x="24404" y="233453"/>
                  </a:lnTo>
                  <a:lnTo>
                    <a:pt x="27281" y="258410"/>
                  </a:lnTo>
                  <a:lnTo>
                    <a:pt x="27976" y="283613"/>
                  </a:lnTo>
                  <a:lnTo>
                    <a:pt x="27215" y="308979"/>
                  </a:lnTo>
                  <a:lnTo>
                    <a:pt x="25484" y="334454"/>
                  </a:lnTo>
                  <a:lnTo>
                    <a:pt x="24331" y="358779"/>
                  </a:lnTo>
                  <a:lnTo>
                    <a:pt x="23049" y="405382"/>
                  </a:lnTo>
                  <a:lnTo>
                    <a:pt x="22327" y="478737"/>
                  </a:lnTo>
                  <a:lnTo>
                    <a:pt x="21003" y="503908"/>
                  </a:lnTo>
                  <a:lnTo>
                    <a:pt x="18896" y="529253"/>
                  </a:lnTo>
                  <a:lnTo>
                    <a:pt x="16268" y="554714"/>
                  </a:lnTo>
                  <a:lnTo>
                    <a:pt x="14516" y="579029"/>
                  </a:lnTo>
                  <a:lnTo>
                    <a:pt x="13348" y="602580"/>
                  </a:lnTo>
                  <a:lnTo>
                    <a:pt x="12050" y="647101"/>
                  </a:lnTo>
                  <a:lnTo>
                    <a:pt x="11149" y="744293"/>
                  </a:lnTo>
                  <a:lnTo>
                    <a:pt x="11030" y="840034"/>
                  </a:lnTo>
                  <a:lnTo>
                    <a:pt x="22023" y="92497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Freeform 2"/>
            <p:cNvSpPr/>
            <p:nvPr/>
          </p:nvSpPr>
          <p:spPr>
            <a:xfrm>
              <a:off x="1509538" y="1376445"/>
              <a:ext cx="5957255" cy="242255"/>
            </a:xfrm>
            <a:custGeom>
              <a:avLst/>
              <a:gdLst/>
              <a:ahLst/>
              <a:cxnLst/>
              <a:rect l="0" t="0" r="0" b="0"/>
              <a:pathLst>
                <a:path w="5957255" h="242255">
                  <a:moveTo>
                    <a:pt x="0" y="0"/>
                  </a:moveTo>
                  <a:lnTo>
                    <a:pt x="130252" y="7567"/>
                  </a:lnTo>
                  <a:lnTo>
                    <a:pt x="289453" y="14072"/>
                  </a:lnTo>
                  <a:lnTo>
                    <a:pt x="472186" y="21557"/>
                  </a:lnTo>
                  <a:lnTo>
                    <a:pt x="646218" y="27828"/>
                  </a:lnTo>
                  <a:lnTo>
                    <a:pt x="822214" y="32577"/>
                  </a:lnTo>
                  <a:lnTo>
                    <a:pt x="980998" y="41690"/>
                  </a:lnTo>
                  <a:lnTo>
                    <a:pt x="1137762" y="44959"/>
                  </a:lnTo>
                  <a:lnTo>
                    <a:pt x="1234353" y="51522"/>
                  </a:lnTo>
                  <a:lnTo>
                    <a:pt x="1365642" y="57622"/>
                  </a:lnTo>
                  <a:lnTo>
                    <a:pt x="1497613" y="64400"/>
                  </a:lnTo>
                  <a:lnTo>
                    <a:pt x="1629719" y="73307"/>
                  </a:lnTo>
                  <a:lnTo>
                    <a:pt x="1827919" y="77973"/>
                  </a:lnTo>
                  <a:lnTo>
                    <a:pt x="1927023" y="84550"/>
                  </a:lnTo>
                  <a:lnTo>
                    <a:pt x="2126454" y="89005"/>
                  </a:lnTo>
                  <a:lnTo>
                    <a:pt x="2230679" y="95568"/>
                  </a:lnTo>
                  <a:lnTo>
                    <a:pt x="2430829" y="100017"/>
                  </a:lnTo>
                  <a:lnTo>
                    <a:pt x="2531851" y="106579"/>
                  </a:lnTo>
                  <a:lnTo>
                    <a:pt x="2730796" y="111028"/>
                  </a:lnTo>
                  <a:lnTo>
                    <a:pt x="2829950" y="117591"/>
                  </a:lnTo>
                  <a:lnTo>
                    <a:pt x="2962105" y="123691"/>
                  </a:lnTo>
                  <a:lnTo>
                    <a:pt x="3134850" y="131026"/>
                  </a:lnTo>
                  <a:lnTo>
                    <a:pt x="3303014" y="131992"/>
                  </a:lnTo>
                  <a:lnTo>
                    <a:pt x="3468582" y="140835"/>
                  </a:lnTo>
                  <a:lnTo>
                    <a:pt x="3564465" y="145727"/>
                  </a:lnTo>
                  <a:lnTo>
                    <a:pt x="3721702" y="153051"/>
                  </a:lnTo>
                  <a:lnTo>
                    <a:pt x="3877733" y="159861"/>
                  </a:lnTo>
                  <a:lnTo>
                    <a:pt x="4032746" y="164474"/>
                  </a:lnTo>
                  <a:lnTo>
                    <a:pt x="4216681" y="168374"/>
                  </a:lnTo>
                  <a:lnTo>
                    <a:pt x="4402263" y="175499"/>
                  </a:lnTo>
                  <a:lnTo>
                    <a:pt x="4786346" y="176181"/>
                  </a:lnTo>
                  <a:lnTo>
                    <a:pt x="4868602" y="182029"/>
                  </a:lnTo>
                  <a:lnTo>
                    <a:pt x="5089839" y="190257"/>
                  </a:lnTo>
                  <a:lnTo>
                    <a:pt x="5199446" y="196637"/>
                  </a:lnTo>
                  <a:lnTo>
                    <a:pt x="5303570" y="205465"/>
                  </a:lnTo>
                  <a:lnTo>
                    <a:pt x="5480475" y="212262"/>
                  </a:lnTo>
                  <a:lnTo>
                    <a:pt x="5571201" y="218657"/>
                  </a:lnTo>
                  <a:lnTo>
                    <a:pt x="5659814" y="227488"/>
                  </a:lnTo>
                  <a:lnTo>
                    <a:pt x="5830597" y="231145"/>
                  </a:lnTo>
                  <a:lnTo>
                    <a:pt x="5904503" y="234486"/>
                  </a:lnTo>
                  <a:lnTo>
                    <a:pt x="5957254" y="24225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Freeform 3"/>
            <p:cNvSpPr/>
            <p:nvPr/>
          </p:nvSpPr>
          <p:spPr>
            <a:xfrm>
              <a:off x="2941041" y="847890"/>
              <a:ext cx="11012" cy="220232"/>
            </a:xfrm>
            <a:custGeom>
              <a:avLst/>
              <a:gdLst/>
              <a:ahLst/>
              <a:cxnLst/>
              <a:rect l="0" t="0" r="0" b="0"/>
              <a:pathLst>
                <a:path w="11012" h="220232">
                  <a:moveTo>
                    <a:pt x="0" y="0"/>
                  </a:moveTo>
                  <a:lnTo>
                    <a:pt x="0" y="29228"/>
                  </a:lnTo>
                  <a:lnTo>
                    <a:pt x="1223" y="42732"/>
                  </a:lnTo>
                  <a:lnTo>
                    <a:pt x="3263" y="56628"/>
                  </a:lnTo>
                  <a:lnTo>
                    <a:pt x="5845" y="70787"/>
                  </a:lnTo>
                  <a:lnTo>
                    <a:pt x="7567" y="85120"/>
                  </a:lnTo>
                  <a:lnTo>
                    <a:pt x="8715" y="99569"/>
                  </a:lnTo>
                  <a:lnTo>
                    <a:pt x="9481" y="114096"/>
                  </a:lnTo>
                  <a:lnTo>
                    <a:pt x="10331" y="146551"/>
                  </a:lnTo>
                  <a:lnTo>
                    <a:pt x="11011" y="22023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Freeform 4"/>
            <p:cNvSpPr/>
            <p:nvPr/>
          </p:nvSpPr>
          <p:spPr>
            <a:xfrm>
              <a:off x="2985087" y="1728815"/>
              <a:ext cx="11012" cy="330347"/>
            </a:xfrm>
            <a:custGeom>
              <a:avLst/>
              <a:gdLst/>
              <a:ahLst/>
              <a:cxnLst/>
              <a:rect l="0" t="0" r="0" b="0"/>
              <a:pathLst>
                <a:path w="11012" h="330347">
                  <a:moveTo>
                    <a:pt x="11011" y="0"/>
                  </a:moveTo>
                  <a:lnTo>
                    <a:pt x="11011" y="82478"/>
                  </a:lnTo>
                  <a:lnTo>
                    <a:pt x="9788" y="102702"/>
                  </a:lnTo>
                  <a:lnTo>
                    <a:pt x="7749" y="123526"/>
                  </a:lnTo>
                  <a:lnTo>
                    <a:pt x="5166" y="144749"/>
                  </a:lnTo>
                  <a:lnTo>
                    <a:pt x="3444" y="165016"/>
                  </a:lnTo>
                  <a:lnTo>
                    <a:pt x="2296" y="184644"/>
                  </a:lnTo>
                  <a:lnTo>
                    <a:pt x="1020" y="221544"/>
                  </a:lnTo>
                  <a:lnTo>
                    <a:pt x="201" y="285109"/>
                  </a:lnTo>
                  <a:lnTo>
                    <a:pt x="0" y="33034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Freeform 5"/>
            <p:cNvSpPr/>
            <p:nvPr/>
          </p:nvSpPr>
          <p:spPr>
            <a:xfrm>
              <a:off x="3403526" y="693728"/>
              <a:ext cx="110117" cy="1728816"/>
            </a:xfrm>
            <a:custGeom>
              <a:avLst/>
              <a:gdLst/>
              <a:ahLst/>
              <a:cxnLst/>
              <a:rect l="0" t="0" r="0" b="0"/>
              <a:pathLst>
                <a:path w="110117" h="1728816">
                  <a:moveTo>
                    <a:pt x="110116" y="0"/>
                  </a:moveTo>
                  <a:lnTo>
                    <a:pt x="104270" y="29228"/>
                  </a:lnTo>
                  <a:lnTo>
                    <a:pt x="91333" y="100255"/>
                  </a:lnTo>
                  <a:lnTo>
                    <a:pt x="84231" y="133058"/>
                  </a:lnTo>
                  <a:lnTo>
                    <a:pt x="81848" y="151104"/>
                  </a:lnTo>
                  <a:lnTo>
                    <a:pt x="79200" y="190732"/>
                  </a:lnTo>
                  <a:lnTo>
                    <a:pt x="78023" y="229551"/>
                  </a:lnTo>
                  <a:lnTo>
                    <a:pt x="77267" y="304319"/>
                  </a:lnTo>
                  <a:lnTo>
                    <a:pt x="73901" y="344472"/>
                  </a:lnTo>
                  <a:lnTo>
                    <a:pt x="71290" y="365457"/>
                  </a:lnTo>
                  <a:lnTo>
                    <a:pt x="68390" y="408350"/>
                  </a:lnTo>
                  <a:lnTo>
                    <a:pt x="67101" y="453107"/>
                  </a:lnTo>
                  <a:lnTo>
                    <a:pt x="66205" y="571124"/>
                  </a:lnTo>
                  <a:lnTo>
                    <a:pt x="62867" y="619254"/>
                  </a:lnTo>
                  <a:lnTo>
                    <a:pt x="60264" y="644079"/>
                  </a:lnTo>
                  <a:lnTo>
                    <a:pt x="57372" y="694500"/>
                  </a:lnTo>
                  <a:lnTo>
                    <a:pt x="54863" y="745459"/>
                  </a:lnTo>
                  <a:lnTo>
                    <a:pt x="52481" y="771038"/>
                  </a:lnTo>
                  <a:lnTo>
                    <a:pt x="49669" y="796655"/>
                  </a:lnTo>
                  <a:lnTo>
                    <a:pt x="46545" y="847958"/>
                  </a:lnTo>
                  <a:lnTo>
                    <a:pt x="43934" y="899307"/>
                  </a:lnTo>
                  <a:lnTo>
                    <a:pt x="41524" y="924991"/>
                  </a:lnTo>
                  <a:lnTo>
                    <a:pt x="38694" y="950678"/>
                  </a:lnTo>
                  <a:lnTo>
                    <a:pt x="35550" y="1002058"/>
                  </a:lnTo>
                  <a:lnTo>
                    <a:pt x="34153" y="1053442"/>
                  </a:lnTo>
                  <a:lnTo>
                    <a:pt x="33532" y="1104828"/>
                  </a:lnTo>
                  <a:lnTo>
                    <a:pt x="32142" y="1129297"/>
                  </a:lnTo>
                  <a:lnTo>
                    <a:pt x="29993" y="1152952"/>
                  </a:lnTo>
                  <a:lnTo>
                    <a:pt x="27336" y="1176062"/>
                  </a:lnTo>
                  <a:lnTo>
                    <a:pt x="24384" y="1224579"/>
                  </a:lnTo>
                  <a:lnTo>
                    <a:pt x="23073" y="1273467"/>
                  </a:lnTo>
                  <a:lnTo>
                    <a:pt x="22490" y="1319666"/>
                  </a:lnTo>
                  <a:lnTo>
                    <a:pt x="21111" y="1341039"/>
                  </a:lnTo>
                  <a:lnTo>
                    <a:pt x="18968" y="1361406"/>
                  </a:lnTo>
                  <a:lnTo>
                    <a:pt x="16316" y="1381101"/>
                  </a:lnTo>
                  <a:lnTo>
                    <a:pt x="13369" y="1422560"/>
                  </a:lnTo>
                  <a:lnTo>
                    <a:pt x="10836" y="1464234"/>
                  </a:lnTo>
                  <a:lnTo>
                    <a:pt x="8447" y="1483911"/>
                  </a:lnTo>
                  <a:lnTo>
                    <a:pt x="5632" y="1503147"/>
                  </a:lnTo>
                  <a:lnTo>
                    <a:pt x="2503" y="1537571"/>
                  </a:lnTo>
                  <a:lnTo>
                    <a:pt x="742" y="1584465"/>
                  </a:lnTo>
                  <a:lnTo>
                    <a:pt x="98" y="1666485"/>
                  </a:lnTo>
                  <a:lnTo>
                    <a:pt x="0" y="172881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Freeform 6"/>
            <p:cNvSpPr/>
            <p:nvPr/>
          </p:nvSpPr>
          <p:spPr>
            <a:xfrm>
              <a:off x="3733873" y="938369"/>
              <a:ext cx="253267" cy="250762"/>
            </a:xfrm>
            <a:custGeom>
              <a:avLst/>
              <a:gdLst/>
              <a:ahLst/>
              <a:cxnLst/>
              <a:rect l="0" t="0" r="0" b="0"/>
              <a:pathLst>
                <a:path w="253267" h="250762">
                  <a:moveTo>
                    <a:pt x="0" y="52671"/>
                  </a:moveTo>
                  <a:lnTo>
                    <a:pt x="5846" y="35134"/>
                  </a:lnTo>
                  <a:lnTo>
                    <a:pt x="11238" y="28745"/>
                  </a:lnTo>
                  <a:lnTo>
                    <a:pt x="18504" y="23261"/>
                  </a:lnTo>
                  <a:lnTo>
                    <a:pt x="27018" y="18383"/>
                  </a:lnTo>
                  <a:lnTo>
                    <a:pt x="36365" y="13906"/>
                  </a:lnTo>
                  <a:lnTo>
                    <a:pt x="46266" y="9699"/>
                  </a:lnTo>
                  <a:lnTo>
                    <a:pt x="56538" y="5670"/>
                  </a:lnTo>
                  <a:lnTo>
                    <a:pt x="68280" y="2985"/>
                  </a:lnTo>
                  <a:lnTo>
                    <a:pt x="81002" y="1194"/>
                  </a:lnTo>
                  <a:lnTo>
                    <a:pt x="94377" y="0"/>
                  </a:lnTo>
                  <a:lnTo>
                    <a:pt x="105741" y="1652"/>
                  </a:lnTo>
                  <a:lnTo>
                    <a:pt x="115764" y="5200"/>
                  </a:lnTo>
                  <a:lnTo>
                    <a:pt x="124893" y="10012"/>
                  </a:lnTo>
                  <a:lnTo>
                    <a:pt x="133425" y="15667"/>
                  </a:lnTo>
                  <a:lnTo>
                    <a:pt x="141561" y="21884"/>
                  </a:lnTo>
                  <a:lnTo>
                    <a:pt x="149432" y="28476"/>
                  </a:lnTo>
                  <a:lnTo>
                    <a:pt x="154679" y="38988"/>
                  </a:lnTo>
                  <a:lnTo>
                    <a:pt x="158177" y="52113"/>
                  </a:lnTo>
                  <a:lnTo>
                    <a:pt x="160509" y="66981"/>
                  </a:lnTo>
                  <a:lnTo>
                    <a:pt x="159617" y="81787"/>
                  </a:lnTo>
                  <a:lnTo>
                    <a:pt x="156575" y="96552"/>
                  </a:lnTo>
                  <a:lnTo>
                    <a:pt x="152100" y="111289"/>
                  </a:lnTo>
                  <a:lnTo>
                    <a:pt x="146670" y="124784"/>
                  </a:lnTo>
                  <a:lnTo>
                    <a:pt x="140602" y="137452"/>
                  </a:lnTo>
                  <a:lnTo>
                    <a:pt x="134111" y="149567"/>
                  </a:lnTo>
                  <a:lnTo>
                    <a:pt x="126113" y="161315"/>
                  </a:lnTo>
                  <a:lnTo>
                    <a:pt x="117110" y="172817"/>
                  </a:lnTo>
                  <a:lnTo>
                    <a:pt x="107437" y="184156"/>
                  </a:lnTo>
                  <a:lnTo>
                    <a:pt x="96095" y="194162"/>
                  </a:lnTo>
                  <a:lnTo>
                    <a:pt x="83640" y="203279"/>
                  </a:lnTo>
                  <a:lnTo>
                    <a:pt x="34330" y="235495"/>
                  </a:lnTo>
                  <a:lnTo>
                    <a:pt x="31451" y="240623"/>
                  </a:lnTo>
                  <a:lnTo>
                    <a:pt x="34426" y="244042"/>
                  </a:lnTo>
                  <a:lnTo>
                    <a:pt x="41303" y="246321"/>
                  </a:lnTo>
                  <a:lnTo>
                    <a:pt x="50782" y="247840"/>
                  </a:lnTo>
                  <a:lnTo>
                    <a:pt x="61996" y="248853"/>
                  </a:lnTo>
                  <a:lnTo>
                    <a:pt x="74365" y="249529"/>
                  </a:lnTo>
                  <a:lnTo>
                    <a:pt x="104422" y="250279"/>
                  </a:lnTo>
                  <a:lnTo>
                    <a:pt x="173565" y="250761"/>
                  </a:lnTo>
                  <a:lnTo>
                    <a:pt x="189120" y="249576"/>
                  </a:lnTo>
                  <a:lnTo>
                    <a:pt x="253266" y="23986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3710584" y="352369"/>
            <a:ext cx="4835342" cy="2411533"/>
            <a:chOff x="3710584" y="352369"/>
            <a:chExt cx="4835342" cy="2411533"/>
          </a:xfrm>
        </p:grpSpPr>
        <p:sp>
          <p:nvSpPr>
            <p:cNvPr id="9" name="Freeform 8"/>
            <p:cNvSpPr/>
            <p:nvPr/>
          </p:nvSpPr>
          <p:spPr>
            <a:xfrm>
              <a:off x="3710584" y="1618699"/>
              <a:ext cx="266502" cy="366556"/>
            </a:xfrm>
            <a:custGeom>
              <a:avLst/>
              <a:gdLst/>
              <a:ahLst/>
              <a:cxnLst/>
              <a:rect l="0" t="0" r="0" b="0"/>
              <a:pathLst>
                <a:path w="266502" h="366556">
                  <a:moveTo>
                    <a:pt x="210485" y="55058"/>
                  </a:moveTo>
                  <a:lnTo>
                    <a:pt x="192949" y="49212"/>
                  </a:lnTo>
                  <a:lnTo>
                    <a:pt x="181665" y="46267"/>
                  </a:lnTo>
                  <a:lnTo>
                    <a:pt x="152815" y="39731"/>
                  </a:lnTo>
                  <a:lnTo>
                    <a:pt x="136557" y="38723"/>
                  </a:lnTo>
                  <a:lnTo>
                    <a:pt x="119601" y="39274"/>
                  </a:lnTo>
                  <a:lnTo>
                    <a:pt x="102179" y="40865"/>
                  </a:lnTo>
                  <a:lnTo>
                    <a:pt x="85671" y="44372"/>
                  </a:lnTo>
                  <a:lnTo>
                    <a:pt x="69771" y="49158"/>
                  </a:lnTo>
                  <a:lnTo>
                    <a:pt x="54277" y="54795"/>
                  </a:lnTo>
                  <a:lnTo>
                    <a:pt x="41501" y="61000"/>
                  </a:lnTo>
                  <a:lnTo>
                    <a:pt x="30536" y="67584"/>
                  </a:lnTo>
                  <a:lnTo>
                    <a:pt x="20780" y="74420"/>
                  </a:lnTo>
                  <a:lnTo>
                    <a:pt x="13051" y="82648"/>
                  </a:lnTo>
                  <a:lnTo>
                    <a:pt x="6676" y="91804"/>
                  </a:lnTo>
                  <a:lnTo>
                    <a:pt x="1202" y="101578"/>
                  </a:lnTo>
                  <a:lnTo>
                    <a:pt x="0" y="110542"/>
                  </a:lnTo>
                  <a:lnTo>
                    <a:pt x="1645" y="118964"/>
                  </a:lnTo>
                  <a:lnTo>
                    <a:pt x="5189" y="127026"/>
                  </a:lnTo>
                  <a:lnTo>
                    <a:pt x="9999" y="134848"/>
                  </a:lnTo>
                  <a:lnTo>
                    <a:pt x="15652" y="142509"/>
                  </a:lnTo>
                  <a:lnTo>
                    <a:pt x="21868" y="150064"/>
                  </a:lnTo>
                  <a:lnTo>
                    <a:pt x="32130" y="158771"/>
                  </a:lnTo>
                  <a:lnTo>
                    <a:pt x="45089" y="168246"/>
                  </a:lnTo>
                  <a:lnTo>
                    <a:pt x="59845" y="178233"/>
                  </a:lnTo>
                  <a:lnTo>
                    <a:pt x="92555" y="199119"/>
                  </a:lnTo>
                  <a:lnTo>
                    <a:pt x="109842" y="209827"/>
                  </a:lnTo>
                  <a:lnTo>
                    <a:pt x="126261" y="220636"/>
                  </a:lnTo>
                  <a:lnTo>
                    <a:pt x="157555" y="242434"/>
                  </a:lnTo>
                  <a:lnTo>
                    <a:pt x="170304" y="254609"/>
                  </a:lnTo>
                  <a:lnTo>
                    <a:pt x="181251" y="267620"/>
                  </a:lnTo>
                  <a:lnTo>
                    <a:pt x="190996" y="281188"/>
                  </a:lnTo>
                  <a:lnTo>
                    <a:pt x="196269" y="293904"/>
                  </a:lnTo>
                  <a:lnTo>
                    <a:pt x="198561" y="306051"/>
                  </a:lnTo>
                  <a:lnTo>
                    <a:pt x="198865" y="317820"/>
                  </a:lnTo>
                  <a:lnTo>
                    <a:pt x="195398" y="328113"/>
                  </a:lnTo>
                  <a:lnTo>
                    <a:pt x="189415" y="337422"/>
                  </a:lnTo>
                  <a:lnTo>
                    <a:pt x="181757" y="346075"/>
                  </a:lnTo>
                  <a:lnTo>
                    <a:pt x="170533" y="353068"/>
                  </a:lnTo>
                  <a:lnTo>
                    <a:pt x="156933" y="358953"/>
                  </a:lnTo>
                  <a:lnTo>
                    <a:pt x="141749" y="364099"/>
                  </a:lnTo>
                  <a:lnTo>
                    <a:pt x="127956" y="366307"/>
                  </a:lnTo>
                  <a:lnTo>
                    <a:pt x="115091" y="366555"/>
                  </a:lnTo>
                  <a:lnTo>
                    <a:pt x="102842" y="365497"/>
                  </a:lnTo>
                  <a:lnTo>
                    <a:pt x="93454" y="361122"/>
                  </a:lnTo>
                  <a:lnTo>
                    <a:pt x="85971" y="354534"/>
                  </a:lnTo>
                  <a:lnTo>
                    <a:pt x="79759" y="346472"/>
                  </a:lnTo>
                  <a:lnTo>
                    <a:pt x="78065" y="336203"/>
                  </a:lnTo>
                  <a:lnTo>
                    <a:pt x="79382" y="324463"/>
                  </a:lnTo>
                  <a:lnTo>
                    <a:pt x="82708" y="311742"/>
                  </a:lnTo>
                  <a:lnTo>
                    <a:pt x="87372" y="299591"/>
                  </a:lnTo>
                  <a:lnTo>
                    <a:pt x="92928" y="287820"/>
                  </a:lnTo>
                  <a:lnTo>
                    <a:pt x="99079" y="276302"/>
                  </a:lnTo>
                  <a:lnTo>
                    <a:pt x="106850" y="264953"/>
                  </a:lnTo>
                  <a:lnTo>
                    <a:pt x="115702" y="253716"/>
                  </a:lnTo>
                  <a:lnTo>
                    <a:pt x="125273" y="242554"/>
                  </a:lnTo>
                  <a:lnTo>
                    <a:pt x="134101" y="231443"/>
                  </a:lnTo>
                  <a:lnTo>
                    <a:pt x="142434" y="220364"/>
                  </a:lnTo>
                  <a:lnTo>
                    <a:pt x="150436" y="209308"/>
                  </a:lnTo>
                  <a:lnTo>
                    <a:pt x="159441" y="199491"/>
                  </a:lnTo>
                  <a:lnTo>
                    <a:pt x="169115" y="190499"/>
                  </a:lnTo>
                  <a:lnTo>
                    <a:pt x="179234" y="182057"/>
                  </a:lnTo>
                  <a:lnTo>
                    <a:pt x="189651" y="172759"/>
                  </a:lnTo>
                  <a:lnTo>
                    <a:pt x="211014" y="152639"/>
                  </a:lnTo>
                  <a:lnTo>
                    <a:pt x="237831" y="126521"/>
                  </a:lnTo>
                  <a:lnTo>
                    <a:pt x="245845" y="116159"/>
                  </a:lnTo>
                  <a:lnTo>
                    <a:pt x="253634" y="104356"/>
                  </a:lnTo>
                  <a:lnTo>
                    <a:pt x="261275" y="91594"/>
                  </a:lnTo>
                  <a:lnTo>
                    <a:pt x="265145" y="76968"/>
                  </a:lnTo>
                  <a:lnTo>
                    <a:pt x="266501" y="61100"/>
                  </a:lnTo>
                  <a:lnTo>
                    <a:pt x="266182" y="44404"/>
                  </a:lnTo>
                  <a:lnTo>
                    <a:pt x="262299" y="32050"/>
                  </a:lnTo>
                  <a:lnTo>
                    <a:pt x="256039" y="22590"/>
                  </a:lnTo>
                  <a:lnTo>
                    <a:pt x="221497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Freeform 9"/>
            <p:cNvSpPr/>
            <p:nvPr/>
          </p:nvSpPr>
          <p:spPr>
            <a:xfrm>
              <a:off x="4416590" y="671705"/>
              <a:ext cx="32581" cy="1805897"/>
            </a:xfrm>
            <a:custGeom>
              <a:avLst/>
              <a:gdLst/>
              <a:ahLst/>
              <a:cxnLst/>
              <a:rect l="0" t="0" r="0" b="0"/>
              <a:pathLst>
                <a:path w="32581" h="1805897">
                  <a:moveTo>
                    <a:pt x="0" y="0"/>
                  </a:moveTo>
                  <a:lnTo>
                    <a:pt x="0" y="312605"/>
                  </a:lnTo>
                  <a:lnTo>
                    <a:pt x="1223" y="338095"/>
                  </a:lnTo>
                  <a:lnTo>
                    <a:pt x="3262" y="363653"/>
                  </a:lnTo>
                  <a:lnTo>
                    <a:pt x="5845" y="389256"/>
                  </a:lnTo>
                  <a:lnTo>
                    <a:pt x="7567" y="416113"/>
                  </a:lnTo>
                  <a:lnTo>
                    <a:pt x="8715" y="443805"/>
                  </a:lnTo>
                  <a:lnTo>
                    <a:pt x="9991" y="500676"/>
                  </a:lnTo>
                  <a:lnTo>
                    <a:pt x="10558" y="558579"/>
                  </a:lnTo>
                  <a:lnTo>
                    <a:pt x="11933" y="588947"/>
                  </a:lnTo>
                  <a:lnTo>
                    <a:pt x="14072" y="620203"/>
                  </a:lnTo>
                  <a:lnTo>
                    <a:pt x="16723" y="652053"/>
                  </a:lnTo>
                  <a:lnTo>
                    <a:pt x="18490" y="684297"/>
                  </a:lnTo>
                  <a:lnTo>
                    <a:pt x="20453" y="749488"/>
                  </a:lnTo>
                  <a:lnTo>
                    <a:pt x="21885" y="947056"/>
                  </a:lnTo>
                  <a:lnTo>
                    <a:pt x="21982" y="1046116"/>
                  </a:lnTo>
                  <a:lnTo>
                    <a:pt x="23219" y="1077921"/>
                  </a:lnTo>
                  <a:lnTo>
                    <a:pt x="25267" y="1108913"/>
                  </a:lnTo>
                  <a:lnTo>
                    <a:pt x="27856" y="1139362"/>
                  </a:lnTo>
                  <a:lnTo>
                    <a:pt x="29583" y="1169449"/>
                  </a:lnTo>
                  <a:lnTo>
                    <a:pt x="31500" y="1228981"/>
                  </a:lnTo>
                  <a:lnTo>
                    <a:pt x="32580" y="1317526"/>
                  </a:lnTo>
                  <a:lnTo>
                    <a:pt x="31508" y="1345730"/>
                  </a:lnTo>
                  <a:lnTo>
                    <a:pt x="29570" y="1373098"/>
                  </a:lnTo>
                  <a:lnTo>
                    <a:pt x="27054" y="1399907"/>
                  </a:lnTo>
                  <a:lnTo>
                    <a:pt x="25377" y="1425121"/>
                  </a:lnTo>
                  <a:lnTo>
                    <a:pt x="24259" y="1449271"/>
                  </a:lnTo>
                  <a:lnTo>
                    <a:pt x="23017" y="1495681"/>
                  </a:lnTo>
                  <a:lnTo>
                    <a:pt x="22465" y="1540778"/>
                  </a:lnTo>
                  <a:lnTo>
                    <a:pt x="21094" y="1561858"/>
                  </a:lnTo>
                  <a:lnTo>
                    <a:pt x="18957" y="1582028"/>
                  </a:lnTo>
                  <a:lnTo>
                    <a:pt x="16308" y="1601593"/>
                  </a:lnTo>
                  <a:lnTo>
                    <a:pt x="14543" y="1619530"/>
                  </a:lnTo>
                  <a:lnTo>
                    <a:pt x="13365" y="1636382"/>
                  </a:lnTo>
                  <a:lnTo>
                    <a:pt x="12581" y="1652511"/>
                  </a:lnTo>
                  <a:lnTo>
                    <a:pt x="11709" y="1683483"/>
                  </a:lnTo>
                  <a:lnTo>
                    <a:pt x="11218" y="1731696"/>
                  </a:lnTo>
                  <a:lnTo>
                    <a:pt x="22023" y="180589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Freeform 10"/>
            <p:cNvSpPr/>
            <p:nvPr/>
          </p:nvSpPr>
          <p:spPr>
            <a:xfrm>
              <a:off x="4846041" y="839939"/>
              <a:ext cx="165777" cy="217171"/>
            </a:xfrm>
            <a:custGeom>
              <a:avLst/>
              <a:gdLst/>
              <a:ahLst/>
              <a:cxnLst/>
              <a:rect l="0" t="0" r="0" b="0"/>
              <a:pathLst>
                <a:path w="165777" h="217171">
                  <a:moveTo>
                    <a:pt x="33034" y="18962"/>
                  </a:moveTo>
                  <a:lnTo>
                    <a:pt x="50571" y="7271"/>
                  </a:lnTo>
                  <a:lnTo>
                    <a:pt x="63078" y="3827"/>
                  </a:lnTo>
                  <a:lnTo>
                    <a:pt x="78757" y="1531"/>
                  </a:lnTo>
                  <a:lnTo>
                    <a:pt x="96551" y="0"/>
                  </a:lnTo>
                  <a:lnTo>
                    <a:pt x="112084" y="204"/>
                  </a:lnTo>
                  <a:lnTo>
                    <a:pt x="126110" y="1562"/>
                  </a:lnTo>
                  <a:lnTo>
                    <a:pt x="139131" y="3692"/>
                  </a:lnTo>
                  <a:lnTo>
                    <a:pt x="149035" y="8782"/>
                  </a:lnTo>
                  <a:lnTo>
                    <a:pt x="156861" y="15846"/>
                  </a:lnTo>
                  <a:lnTo>
                    <a:pt x="163302" y="24226"/>
                  </a:lnTo>
                  <a:lnTo>
                    <a:pt x="163926" y="32259"/>
                  </a:lnTo>
                  <a:lnTo>
                    <a:pt x="160671" y="40062"/>
                  </a:lnTo>
                  <a:lnTo>
                    <a:pt x="154831" y="47711"/>
                  </a:lnTo>
                  <a:lnTo>
                    <a:pt x="147267" y="55257"/>
                  </a:lnTo>
                  <a:lnTo>
                    <a:pt x="138553" y="62735"/>
                  </a:lnTo>
                  <a:lnTo>
                    <a:pt x="129074" y="70167"/>
                  </a:lnTo>
                  <a:lnTo>
                    <a:pt x="119084" y="76346"/>
                  </a:lnTo>
                  <a:lnTo>
                    <a:pt x="108753" y="81688"/>
                  </a:lnTo>
                  <a:lnTo>
                    <a:pt x="98196" y="86473"/>
                  </a:lnTo>
                  <a:lnTo>
                    <a:pt x="87487" y="90887"/>
                  </a:lnTo>
                  <a:lnTo>
                    <a:pt x="76677" y="95052"/>
                  </a:lnTo>
                  <a:lnTo>
                    <a:pt x="65800" y="99053"/>
                  </a:lnTo>
                  <a:lnTo>
                    <a:pt x="63443" y="101720"/>
                  </a:lnTo>
                  <a:lnTo>
                    <a:pt x="66765" y="103499"/>
                  </a:lnTo>
                  <a:lnTo>
                    <a:pt x="73874" y="104684"/>
                  </a:lnTo>
                  <a:lnTo>
                    <a:pt x="83508" y="105474"/>
                  </a:lnTo>
                  <a:lnTo>
                    <a:pt x="94824" y="106001"/>
                  </a:lnTo>
                  <a:lnTo>
                    <a:pt x="107262" y="106352"/>
                  </a:lnTo>
                  <a:lnTo>
                    <a:pt x="119225" y="107810"/>
                  </a:lnTo>
                  <a:lnTo>
                    <a:pt x="130870" y="110005"/>
                  </a:lnTo>
                  <a:lnTo>
                    <a:pt x="142304" y="112692"/>
                  </a:lnTo>
                  <a:lnTo>
                    <a:pt x="151151" y="118154"/>
                  </a:lnTo>
                  <a:lnTo>
                    <a:pt x="158272" y="125466"/>
                  </a:lnTo>
                  <a:lnTo>
                    <a:pt x="164243" y="134011"/>
                  </a:lnTo>
                  <a:lnTo>
                    <a:pt x="165776" y="143378"/>
                  </a:lnTo>
                  <a:lnTo>
                    <a:pt x="164352" y="153293"/>
                  </a:lnTo>
                  <a:lnTo>
                    <a:pt x="160955" y="163574"/>
                  </a:lnTo>
                  <a:lnTo>
                    <a:pt x="153796" y="172875"/>
                  </a:lnTo>
                  <a:lnTo>
                    <a:pt x="144130" y="181523"/>
                  </a:lnTo>
                  <a:lnTo>
                    <a:pt x="132792" y="189735"/>
                  </a:lnTo>
                  <a:lnTo>
                    <a:pt x="119116" y="196433"/>
                  </a:lnTo>
                  <a:lnTo>
                    <a:pt x="103880" y="202122"/>
                  </a:lnTo>
                  <a:lnTo>
                    <a:pt x="87606" y="207138"/>
                  </a:lnTo>
                  <a:lnTo>
                    <a:pt x="70639" y="210482"/>
                  </a:lnTo>
                  <a:lnTo>
                    <a:pt x="53210" y="212712"/>
                  </a:lnTo>
                  <a:lnTo>
                    <a:pt x="0" y="21717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Freeform 11"/>
            <p:cNvSpPr/>
            <p:nvPr/>
          </p:nvSpPr>
          <p:spPr>
            <a:xfrm>
              <a:off x="4625809" y="1656609"/>
              <a:ext cx="187198" cy="306015"/>
            </a:xfrm>
            <a:custGeom>
              <a:avLst/>
              <a:gdLst/>
              <a:ahLst/>
              <a:cxnLst/>
              <a:rect l="0" t="0" r="0" b="0"/>
              <a:pathLst>
                <a:path w="187198" h="306015">
                  <a:moveTo>
                    <a:pt x="0" y="61194"/>
                  </a:moveTo>
                  <a:lnTo>
                    <a:pt x="0" y="37811"/>
                  </a:lnTo>
                  <a:lnTo>
                    <a:pt x="3671" y="28477"/>
                  </a:lnTo>
                  <a:lnTo>
                    <a:pt x="9789" y="19806"/>
                  </a:lnTo>
                  <a:lnTo>
                    <a:pt x="17538" y="11579"/>
                  </a:lnTo>
                  <a:lnTo>
                    <a:pt x="28821" y="6094"/>
                  </a:lnTo>
                  <a:lnTo>
                    <a:pt x="42461" y="2438"/>
                  </a:lnTo>
                  <a:lnTo>
                    <a:pt x="57671" y="0"/>
                  </a:lnTo>
                  <a:lnTo>
                    <a:pt x="70259" y="2045"/>
                  </a:lnTo>
                  <a:lnTo>
                    <a:pt x="81098" y="7079"/>
                  </a:lnTo>
                  <a:lnTo>
                    <a:pt x="90770" y="14106"/>
                  </a:lnTo>
                  <a:lnTo>
                    <a:pt x="99666" y="22461"/>
                  </a:lnTo>
                  <a:lnTo>
                    <a:pt x="108043" y="31702"/>
                  </a:lnTo>
                  <a:lnTo>
                    <a:pt x="116075" y="41532"/>
                  </a:lnTo>
                  <a:lnTo>
                    <a:pt x="121430" y="52980"/>
                  </a:lnTo>
                  <a:lnTo>
                    <a:pt x="125000" y="65506"/>
                  </a:lnTo>
                  <a:lnTo>
                    <a:pt x="127379" y="78751"/>
                  </a:lnTo>
                  <a:lnTo>
                    <a:pt x="126519" y="93698"/>
                  </a:lnTo>
                  <a:lnTo>
                    <a:pt x="123499" y="109781"/>
                  </a:lnTo>
                  <a:lnTo>
                    <a:pt x="119038" y="126620"/>
                  </a:lnTo>
                  <a:lnTo>
                    <a:pt x="113617" y="143963"/>
                  </a:lnTo>
                  <a:lnTo>
                    <a:pt x="107556" y="161643"/>
                  </a:lnTo>
                  <a:lnTo>
                    <a:pt x="101068" y="179547"/>
                  </a:lnTo>
                  <a:lnTo>
                    <a:pt x="94296" y="193931"/>
                  </a:lnTo>
                  <a:lnTo>
                    <a:pt x="87334" y="205966"/>
                  </a:lnTo>
                  <a:lnTo>
                    <a:pt x="80246" y="216437"/>
                  </a:lnTo>
                  <a:lnTo>
                    <a:pt x="71850" y="227088"/>
                  </a:lnTo>
                  <a:lnTo>
                    <a:pt x="62582" y="237860"/>
                  </a:lnTo>
                  <a:lnTo>
                    <a:pt x="52733" y="248711"/>
                  </a:lnTo>
                  <a:lnTo>
                    <a:pt x="44944" y="259616"/>
                  </a:lnTo>
                  <a:lnTo>
                    <a:pt x="38527" y="270556"/>
                  </a:lnTo>
                  <a:lnTo>
                    <a:pt x="33026" y="281520"/>
                  </a:lnTo>
                  <a:lnTo>
                    <a:pt x="34253" y="290053"/>
                  </a:lnTo>
                  <a:lnTo>
                    <a:pt x="39964" y="296965"/>
                  </a:lnTo>
                  <a:lnTo>
                    <a:pt x="48666" y="302797"/>
                  </a:lnTo>
                  <a:lnTo>
                    <a:pt x="59361" y="305461"/>
                  </a:lnTo>
                  <a:lnTo>
                    <a:pt x="71386" y="306014"/>
                  </a:lnTo>
                  <a:lnTo>
                    <a:pt x="84296" y="305158"/>
                  </a:lnTo>
                  <a:lnTo>
                    <a:pt x="97797" y="304588"/>
                  </a:lnTo>
                  <a:lnTo>
                    <a:pt x="125848" y="303955"/>
                  </a:lnTo>
                  <a:lnTo>
                    <a:pt x="138957" y="302563"/>
                  </a:lnTo>
                  <a:lnTo>
                    <a:pt x="151366" y="300411"/>
                  </a:lnTo>
                  <a:lnTo>
                    <a:pt x="187197" y="29243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Freeform 12"/>
            <p:cNvSpPr/>
            <p:nvPr/>
          </p:nvSpPr>
          <p:spPr>
            <a:xfrm>
              <a:off x="4901098" y="1684903"/>
              <a:ext cx="201713" cy="275155"/>
            </a:xfrm>
            <a:custGeom>
              <a:avLst/>
              <a:gdLst/>
              <a:ahLst/>
              <a:cxnLst/>
              <a:rect l="0" t="0" r="0" b="0"/>
              <a:pathLst>
                <a:path w="201713" h="275155">
                  <a:moveTo>
                    <a:pt x="0" y="10877"/>
                  </a:moveTo>
                  <a:lnTo>
                    <a:pt x="17537" y="5031"/>
                  </a:lnTo>
                  <a:lnTo>
                    <a:pt x="27598" y="3309"/>
                  </a:lnTo>
                  <a:lnTo>
                    <a:pt x="39198" y="2161"/>
                  </a:lnTo>
                  <a:lnTo>
                    <a:pt x="51826" y="1396"/>
                  </a:lnTo>
                  <a:lnTo>
                    <a:pt x="78907" y="546"/>
                  </a:lnTo>
                  <a:lnTo>
                    <a:pt x="142016" y="0"/>
                  </a:lnTo>
                  <a:lnTo>
                    <a:pt x="157076" y="1178"/>
                  </a:lnTo>
                  <a:lnTo>
                    <a:pt x="170787" y="3188"/>
                  </a:lnTo>
                  <a:lnTo>
                    <a:pt x="183598" y="5751"/>
                  </a:lnTo>
                  <a:lnTo>
                    <a:pt x="192139" y="12354"/>
                  </a:lnTo>
                  <a:lnTo>
                    <a:pt x="197832" y="21649"/>
                  </a:lnTo>
                  <a:lnTo>
                    <a:pt x="201628" y="32741"/>
                  </a:lnTo>
                  <a:lnTo>
                    <a:pt x="201712" y="45029"/>
                  </a:lnTo>
                  <a:lnTo>
                    <a:pt x="199320" y="58115"/>
                  </a:lnTo>
                  <a:lnTo>
                    <a:pt x="195280" y="71733"/>
                  </a:lnTo>
                  <a:lnTo>
                    <a:pt x="187527" y="99915"/>
                  </a:lnTo>
                  <a:lnTo>
                    <a:pt x="161523" y="201799"/>
                  </a:lnTo>
                  <a:lnTo>
                    <a:pt x="159069" y="216463"/>
                  </a:lnTo>
                  <a:lnTo>
                    <a:pt x="157434" y="231133"/>
                  </a:lnTo>
                  <a:lnTo>
                    <a:pt x="154162" y="27515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 13"/>
            <p:cNvSpPr/>
            <p:nvPr/>
          </p:nvSpPr>
          <p:spPr>
            <a:xfrm>
              <a:off x="4967168" y="1849942"/>
              <a:ext cx="341359" cy="11012"/>
            </a:xfrm>
            <a:custGeom>
              <a:avLst/>
              <a:gdLst/>
              <a:ahLst/>
              <a:cxnLst/>
              <a:rect l="0" t="0" r="0" b="0"/>
              <a:pathLst>
                <a:path w="341359" h="11012">
                  <a:moveTo>
                    <a:pt x="0" y="11011"/>
                  </a:moveTo>
                  <a:lnTo>
                    <a:pt x="35074" y="5166"/>
                  </a:lnTo>
                  <a:lnTo>
                    <a:pt x="49076" y="4667"/>
                  </a:lnTo>
                  <a:lnTo>
                    <a:pt x="62081" y="5558"/>
                  </a:lnTo>
                  <a:lnTo>
                    <a:pt x="74422" y="7376"/>
                  </a:lnTo>
                  <a:lnTo>
                    <a:pt x="91214" y="8588"/>
                  </a:lnTo>
                  <a:lnTo>
                    <a:pt x="110973" y="9396"/>
                  </a:lnTo>
                  <a:lnTo>
                    <a:pt x="132711" y="9934"/>
                  </a:lnTo>
                  <a:lnTo>
                    <a:pt x="152096" y="9070"/>
                  </a:lnTo>
                  <a:lnTo>
                    <a:pt x="169914" y="7270"/>
                  </a:lnTo>
                  <a:lnTo>
                    <a:pt x="186686" y="4847"/>
                  </a:lnTo>
                  <a:lnTo>
                    <a:pt x="202762" y="3231"/>
                  </a:lnTo>
                  <a:lnTo>
                    <a:pt x="218373" y="2154"/>
                  </a:lnTo>
                  <a:lnTo>
                    <a:pt x="233675" y="1436"/>
                  </a:lnTo>
                  <a:lnTo>
                    <a:pt x="266990" y="638"/>
                  </a:lnTo>
                  <a:lnTo>
                    <a:pt x="341358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 14"/>
            <p:cNvSpPr/>
            <p:nvPr/>
          </p:nvSpPr>
          <p:spPr>
            <a:xfrm>
              <a:off x="5616850" y="561589"/>
              <a:ext cx="88093" cy="2202313"/>
            </a:xfrm>
            <a:custGeom>
              <a:avLst/>
              <a:gdLst/>
              <a:ahLst/>
              <a:cxnLst/>
              <a:rect l="0" t="0" r="0" b="0"/>
              <a:pathLst>
                <a:path w="88093" h="2202313">
                  <a:moveTo>
                    <a:pt x="0" y="0"/>
                  </a:moveTo>
                  <a:lnTo>
                    <a:pt x="5845" y="23383"/>
                  </a:lnTo>
                  <a:lnTo>
                    <a:pt x="7567" y="38835"/>
                  </a:lnTo>
                  <a:lnTo>
                    <a:pt x="9991" y="97832"/>
                  </a:lnTo>
                  <a:lnTo>
                    <a:pt x="10709" y="150386"/>
                  </a:lnTo>
                  <a:lnTo>
                    <a:pt x="11011" y="538629"/>
                  </a:lnTo>
                  <a:lnTo>
                    <a:pt x="12235" y="567082"/>
                  </a:lnTo>
                  <a:lnTo>
                    <a:pt x="14274" y="595839"/>
                  </a:lnTo>
                  <a:lnTo>
                    <a:pt x="16857" y="624798"/>
                  </a:lnTo>
                  <a:lnTo>
                    <a:pt x="18579" y="653893"/>
                  </a:lnTo>
                  <a:lnTo>
                    <a:pt x="20493" y="712321"/>
                  </a:lnTo>
                  <a:lnTo>
                    <a:pt x="21570" y="806090"/>
                  </a:lnTo>
                  <a:lnTo>
                    <a:pt x="22944" y="838376"/>
                  </a:lnTo>
                  <a:lnTo>
                    <a:pt x="25084" y="870912"/>
                  </a:lnTo>
                  <a:lnTo>
                    <a:pt x="27734" y="903614"/>
                  </a:lnTo>
                  <a:lnTo>
                    <a:pt x="29501" y="936426"/>
                  </a:lnTo>
                  <a:lnTo>
                    <a:pt x="31464" y="1002249"/>
                  </a:lnTo>
                  <a:lnTo>
                    <a:pt x="32897" y="1209758"/>
                  </a:lnTo>
                  <a:lnTo>
                    <a:pt x="34166" y="1243298"/>
                  </a:lnTo>
                  <a:lnTo>
                    <a:pt x="36236" y="1276669"/>
                  </a:lnTo>
                  <a:lnTo>
                    <a:pt x="38840" y="1309927"/>
                  </a:lnTo>
                  <a:lnTo>
                    <a:pt x="40575" y="1343112"/>
                  </a:lnTo>
                  <a:lnTo>
                    <a:pt x="42504" y="1409347"/>
                  </a:lnTo>
                  <a:lnTo>
                    <a:pt x="44241" y="1442426"/>
                  </a:lnTo>
                  <a:lnTo>
                    <a:pt x="49435" y="1508545"/>
                  </a:lnTo>
                  <a:lnTo>
                    <a:pt x="51309" y="1541592"/>
                  </a:lnTo>
                  <a:lnTo>
                    <a:pt x="53391" y="1607676"/>
                  </a:lnTo>
                  <a:lnTo>
                    <a:pt x="54564" y="1706789"/>
                  </a:lnTo>
                  <a:lnTo>
                    <a:pt x="55952" y="1738601"/>
                  </a:lnTo>
                  <a:lnTo>
                    <a:pt x="58101" y="1769597"/>
                  </a:lnTo>
                  <a:lnTo>
                    <a:pt x="60757" y="1800049"/>
                  </a:lnTo>
                  <a:lnTo>
                    <a:pt x="62528" y="1828916"/>
                  </a:lnTo>
                  <a:lnTo>
                    <a:pt x="64495" y="1883828"/>
                  </a:lnTo>
                  <a:lnTo>
                    <a:pt x="65603" y="1962893"/>
                  </a:lnTo>
                  <a:lnTo>
                    <a:pt x="66982" y="1987642"/>
                  </a:lnTo>
                  <a:lnTo>
                    <a:pt x="69125" y="2011482"/>
                  </a:lnTo>
                  <a:lnTo>
                    <a:pt x="71777" y="2034716"/>
                  </a:lnTo>
                  <a:lnTo>
                    <a:pt x="73545" y="2055100"/>
                  </a:lnTo>
                  <a:lnTo>
                    <a:pt x="76033" y="2107170"/>
                  </a:lnTo>
                  <a:lnTo>
                    <a:pt x="77994" y="2152371"/>
                  </a:lnTo>
                  <a:lnTo>
                    <a:pt x="80137" y="2165348"/>
                  </a:lnTo>
                  <a:lnTo>
                    <a:pt x="88092" y="220231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 15"/>
            <p:cNvSpPr/>
            <p:nvPr/>
          </p:nvSpPr>
          <p:spPr>
            <a:xfrm>
              <a:off x="6024845" y="980028"/>
              <a:ext cx="219665" cy="69357"/>
            </a:xfrm>
            <a:custGeom>
              <a:avLst/>
              <a:gdLst/>
              <a:ahLst/>
              <a:cxnLst/>
              <a:rect l="0" t="0" r="0" b="0"/>
              <a:pathLst>
                <a:path w="219665" h="69357">
                  <a:moveTo>
                    <a:pt x="21456" y="0"/>
                  </a:moveTo>
                  <a:lnTo>
                    <a:pt x="15611" y="23383"/>
                  </a:lnTo>
                  <a:lnTo>
                    <a:pt x="11441" y="32718"/>
                  </a:lnTo>
                  <a:lnTo>
                    <a:pt x="6215" y="41388"/>
                  </a:lnTo>
                  <a:lnTo>
                    <a:pt x="284" y="49615"/>
                  </a:lnTo>
                  <a:lnTo>
                    <a:pt x="0" y="56324"/>
                  </a:lnTo>
                  <a:lnTo>
                    <a:pt x="3482" y="62019"/>
                  </a:lnTo>
                  <a:lnTo>
                    <a:pt x="9473" y="67040"/>
                  </a:lnTo>
                  <a:lnTo>
                    <a:pt x="18362" y="69164"/>
                  </a:lnTo>
                  <a:lnTo>
                    <a:pt x="29181" y="69356"/>
                  </a:lnTo>
                  <a:lnTo>
                    <a:pt x="41288" y="68261"/>
                  </a:lnTo>
                  <a:lnTo>
                    <a:pt x="55477" y="67530"/>
                  </a:lnTo>
                  <a:lnTo>
                    <a:pt x="87555" y="66719"/>
                  </a:lnTo>
                  <a:lnTo>
                    <a:pt x="102227" y="65279"/>
                  </a:lnTo>
                  <a:lnTo>
                    <a:pt x="115679" y="63096"/>
                  </a:lnTo>
                  <a:lnTo>
                    <a:pt x="128317" y="60416"/>
                  </a:lnTo>
                  <a:lnTo>
                    <a:pt x="142861" y="58630"/>
                  </a:lnTo>
                  <a:lnTo>
                    <a:pt x="158674" y="57440"/>
                  </a:lnTo>
                  <a:lnTo>
                    <a:pt x="219664" y="5505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 16"/>
            <p:cNvSpPr/>
            <p:nvPr/>
          </p:nvSpPr>
          <p:spPr>
            <a:xfrm>
              <a:off x="6189905" y="891936"/>
              <a:ext cx="10559" cy="363382"/>
            </a:xfrm>
            <a:custGeom>
              <a:avLst/>
              <a:gdLst/>
              <a:ahLst/>
              <a:cxnLst/>
              <a:rect l="0" t="0" r="0" b="0"/>
              <a:pathLst>
                <a:path w="10559" h="363382">
                  <a:moveTo>
                    <a:pt x="10558" y="0"/>
                  </a:moveTo>
                  <a:lnTo>
                    <a:pt x="10558" y="35074"/>
                  </a:lnTo>
                  <a:lnTo>
                    <a:pt x="9334" y="49076"/>
                  </a:lnTo>
                  <a:lnTo>
                    <a:pt x="7295" y="62082"/>
                  </a:lnTo>
                  <a:lnTo>
                    <a:pt x="4712" y="74422"/>
                  </a:lnTo>
                  <a:lnTo>
                    <a:pt x="2990" y="89991"/>
                  </a:lnTo>
                  <a:lnTo>
                    <a:pt x="1842" y="107711"/>
                  </a:lnTo>
                  <a:lnTo>
                    <a:pt x="1077" y="126865"/>
                  </a:lnTo>
                  <a:lnTo>
                    <a:pt x="226" y="167723"/>
                  </a:lnTo>
                  <a:lnTo>
                    <a:pt x="0" y="188897"/>
                  </a:lnTo>
                  <a:lnTo>
                    <a:pt x="1072" y="207906"/>
                  </a:lnTo>
                  <a:lnTo>
                    <a:pt x="3011" y="225473"/>
                  </a:lnTo>
                  <a:lnTo>
                    <a:pt x="5526" y="242078"/>
                  </a:lnTo>
                  <a:lnTo>
                    <a:pt x="7203" y="258043"/>
                  </a:lnTo>
                  <a:lnTo>
                    <a:pt x="8322" y="273579"/>
                  </a:lnTo>
                  <a:lnTo>
                    <a:pt x="9067" y="288831"/>
                  </a:lnTo>
                  <a:lnTo>
                    <a:pt x="9895" y="318829"/>
                  </a:lnTo>
                  <a:lnTo>
                    <a:pt x="10558" y="36338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 17"/>
            <p:cNvSpPr/>
            <p:nvPr/>
          </p:nvSpPr>
          <p:spPr>
            <a:xfrm>
              <a:off x="5969220" y="1893988"/>
              <a:ext cx="224559" cy="253267"/>
            </a:xfrm>
            <a:custGeom>
              <a:avLst/>
              <a:gdLst/>
              <a:ahLst/>
              <a:cxnLst/>
              <a:rect l="0" t="0" r="0" b="0"/>
              <a:pathLst>
                <a:path w="224559" h="253267">
                  <a:moveTo>
                    <a:pt x="0" y="0"/>
                  </a:moveTo>
                  <a:lnTo>
                    <a:pt x="0" y="23383"/>
                  </a:lnTo>
                  <a:lnTo>
                    <a:pt x="1224" y="33941"/>
                  </a:lnTo>
                  <a:lnTo>
                    <a:pt x="3263" y="44651"/>
                  </a:lnTo>
                  <a:lnTo>
                    <a:pt x="5845" y="55461"/>
                  </a:lnTo>
                  <a:lnTo>
                    <a:pt x="7567" y="68785"/>
                  </a:lnTo>
                  <a:lnTo>
                    <a:pt x="8715" y="83785"/>
                  </a:lnTo>
                  <a:lnTo>
                    <a:pt x="9481" y="99903"/>
                  </a:lnTo>
                  <a:lnTo>
                    <a:pt x="11214" y="114319"/>
                  </a:lnTo>
                  <a:lnTo>
                    <a:pt x="13594" y="127600"/>
                  </a:lnTo>
                  <a:lnTo>
                    <a:pt x="16403" y="140124"/>
                  </a:lnTo>
                  <a:lnTo>
                    <a:pt x="21947" y="153368"/>
                  </a:lnTo>
                  <a:lnTo>
                    <a:pt x="29314" y="167091"/>
                  </a:lnTo>
                  <a:lnTo>
                    <a:pt x="37895" y="181134"/>
                  </a:lnTo>
                  <a:lnTo>
                    <a:pt x="46063" y="192943"/>
                  </a:lnTo>
                  <a:lnTo>
                    <a:pt x="53955" y="203263"/>
                  </a:lnTo>
                  <a:lnTo>
                    <a:pt x="61664" y="212589"/>
                  </a:lnTo>
                  <a:lnTo>
                    <a:pt x="71697" y="220031"/>
                  </a:lnTo>
                  <a:lnTo>
                    <a:pt x="83280" y="226215"/>
                  </a:lnTo>
                  <a:lnTo>
                    <a:pt x="95895" y="231562"/>
                  </a:lnTo>
                  <a:lnTo>
                    <a:pt x="109200" y="232679"/>
                  </a:lnTo>
                  <a:lnTo>
                    <a:pt x="122964" y="230977"/>
                  </a:lnTo>
                  <a:lnTo>
                    <a:pt x="137034" y="227395"/>
                  </a:lnTo>
                  <a:lnTo>
                    <a:pt x="150084" y="221336"/>
                  </a:lnTo>
                  <a:lnTo>
                    <a:pt x="162455" y="213627"/>
                  </a:lnTo>
                  <a:lnTo>
                    <a:pt x="174373" y="204817"/>
                  </a:lnTo>
                  <a:lnTo>
                    <a:pt x="185988" y="195273"/>
                  </a:lnTo>
                  <a:lnTo>
                    <a:pt x="197403" y="185240"/>
                  </a:lnTo>
                  <a:lnTo>
                    <a:pt x="208683" y="174881"/>
                  </a:lnTo>
                  <a:lnTo>
                    <a:pt x="216202" y="163080"/>
                  </a:lnTo>
                  <a:lnTo>
                    <a:pt x="221216" y="150319"/>
                  </a:lnTo>
                  <a:lnTo>
                    <a:pt x="224558" y="136918"/>
                  </a:lnTo>
                  <a:lnTo>
                    <a:pt x="224339" y="125537"/>
                  </a:lnTo>
                  <a:lnTo>
                    <a:pt x="221746" y="115502"/>
                  </a:lnTo>
                  <a:lnTo>
                    <a:pt x="217570" y="106366"/>
                  </a:lnTo>
                  <a:lnTo>
                    <a:pt x="209893" y="102722"/>
                  </a:lnTo>
                  <a:lnTo>
                    <a:pt x="199880" y="102739"/>
                  </a:lnTo>
                  <a:lnTo>
                    <a:pt x="188311" y="105198"/>
                  </a:lnTo>
                  <a:lnTo>
                    <a:pt x="178152" y="110508"/>
                  </a:lnTo>
                  <a:lnTo>
                    <a:pt x="168932" y="117718"/>
                  </a:lnTo>
                  <a:lnTo>
                    <a:pt x="160338" y="126195"/>
                  </a:lnTo>
                  <a:lnTo>
                    <a:pt x="152161" y="136741"/>
                  </a:lnTo>
                  <a:lnTo>
                    <a:pt x="144263" y="148666"/>
                  </a:lnTo>
                  <a:lnTo>
                    <a:pt x="136551" y="161509"/>
                  </a:lnTo>
                  <a:lnTo>
                    <a:pt x="131410" y="174966"/>
                  </a:lnTo>
                  <a:lnTo>
                    <a:pt x="127982" y="188831"/>
                  </a:lnTo>
                  <a:lnTo>
                    <a:pt x="121127" y="25326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 18"/>
            <p:cNvSpPr/>
            <p:nvPr/>
          </p:nvSpPr>
          <p:spPr>
            <a:xfrm>
              <a:off x="6230418" y="1860953"/>
              <a:ext cx="201288" cy="110117"/>
            </a:xfrm>
            <a:custGeom>
              <a:avLst/>
              <a:gdLst/>
              <a:ahLst/>
              <a:cxnLst/>
              <a:rect l="0" t="0" r="0" b="0"/>
              <a:pathLst>
                <a:path w="201288" h="110117">
                  <a:moveTo>
                    <a:pt x="25102" y="0"/>
                  </a:moveTo>
                  <a:lnTo>
                    <a:pt x="13411" y="23383"/>
                  </a:lnTo>
                  <a:lnTo>
                    <a:pt x="8744" y="33941"/>
                  </a:lnTo>
                  <a:lnTo>
                    <a:pt x="4409" y="44651"/>
                  </a:lnTo>
                  <a:lnTo>
                    <a:pt x="295" y="55461"/>
                  </a:lnTo>
                  <a:lnTo>
                    <a:pt x="0" y="65115"/>
                  </a:lnTo>
                  <a:lnTo>
                    <a:pt x="2250" y="73998"/>
                  </a:lnTo>
                  <a:lnTo>
                    <a:pt x="6197" y="82366"/>
                  </a:lnTo>
                  <a:lnTo>
                    <a:pt x="13722" y="89169"/>
                  </a:lnTo>
                  <a:lnTo>
                    <a:pt x="23633" y="94928"/>
                  </a:lnTo>
                  <a:lnTo>
                    <a:pt x="35135" y="99991"/>
                  </a:lnTo>
                  <a:lnTo>
                    <a:pt x="48920" y="103366"/>
                  </a:lnTo>
                  <a:lnTo>
                    <a:pt x="64228" y="105616"/>
                  </a:lnTo>
                  <a:lnTo>
                    <a:pt x="80550" y="107116"/>
                  </a:lnTo>
                  <a:lnTo>
                    <a:pt x="96326" y="108116"/>
                  </a:lnTo>
                  <a:lnTo>
                    <a:pt x="126905" y="109227"/>
                  </a:lnTo>
                  <a:lnTo>
                    <a:pt x="201287" y="11011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 19"/>
            <p:cNvSpPr/>
            <p:nvPr/>
          </p:nvSpPr>
          <p:spPr>
            <a:xfrm>
              <a:off x="6387671" y="1794884"/>
              <a:ext cx="22013" cy="363382"/>
            </a:xfrm>
            <a:custGeom>
              <a:avLst/>
              <a:gdLst/>
              <a:ahLst/>
              <a:cxnLst/>
              <a:rect l="0" t="0" r="0" b="0"/>
              <a:pathLst>
                <a:path w="22013" h="363382">
                  <a:moveTo>
                    <a:pt x="11000" y="0"/>
                  </a:moveTo>
                  <a:lnTo>
                    <a:pt x="5155" y="17537"/>
                  </a:lnTo>
                  <a:lnTo>
                    <a:pt x="3433" y="30044"/>
                  </a:lnTo>
                  <a:lnTo>
                    <a:pt x="2284" y="45723"/>
                  </a:lnTo>
                  <a:lnTo>
                    <a:pt x="1519" y="63517"/>
                  </a:lnTo>
                  <a:lnTo>
                    <a:pt x="668" y="102863"/>
                  </a:lnTo>
                  <a:lnTo>
                    <a:pt x="0" y="296074"/>
                  </a:lnTo>
                  <a:lnTo>
                    <a:pt x="1220" y="311169"/>
                  </a:lnTo>
                  <a:lnTo>
                    <a:pt x="3256" y="324902"/>
                  </a:lnTo>
                  <a:lnTo>
                    <a:pt x="22012" y="36338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 20"/>
            <p:cNvSpPr/>
            <p:nvPr/>
          </p:nvSpPr>
          <p:spPr>
            <a:xfrm>
              <a:off x="6706995" y="352369"/>
              <a:ext cx="55059" cy="2312429"/>
            </a:xfrm>
            <a:custGeom>
              <a:avLst/>
              <a:gdLst/>
              <a:ahLst/>
              <a:cxnLst/>
              <a:rect l="0" t="0" r="0" b="0"/>
              <a:pathLst>
                <a:path w="55059" h="2312429">
                  <a:moveTo>
                    <a:pt x="55058" y="0"/>
                  </a:moveTo>
                  <a:lnTo>
                    <a:pt x="55058" y="107286"/>
                  </a:lnTo>
                  <a:lnTo>
                    <a:pt x="53834" y="130253"/>
                  </a:lnTo>
                  <a:lnTo>
                    <a:pt x="51795" y="152905"/>
                  </a:lnTo>
                  <a:lnTo>
                    <a:pt x="49212" y="175347"/>
                  </a:lnTo>
                  <a:lnTo>
                    <a:pt x="47490" y="200097"/>
                  </a:lnTo>
                  <a:lnTo>
                    <a:pt x="46342" y="226384"/>
                  </a:lnTo>
                  <a:lnTo>
                    <a:pt x="45066" y="281695"/>
                  </a:lnTo>
                  <a:lnTo>
                    <a:pt x="44180" y="431987"/>
                  </a:lnTo>
                  <a:lnTo>
                    <a:pt x="42912" y="465400"/>
                  </a:lnTo>
                  <a:lnTo>
                    <a:pt x="36505" y="569658"/>
                  </a:lnTo>
                  <a:lnTo>
                    <a:pt x="34577" y="637363"/>
                  </a:lnTo>
                  <a:lnTo>
                    <a:pt x="32839" y="673281"/>
                  </a:lnTo>
                  <a:lnTo>
                    <a:pt x="27645" y="749079"/>
                  </a:lnTo>
                  <a:lnTo>
                    <a:pt x="25771" y="788134"/>
                  </a:lnTo>
                  <a:lnTo>
                    <a:pt x="21909" y="907402"/>
                  </a:lnTo>
                  <a:lnTo>
                    <a:pt x="14784" y="1027978"/>
                  </a:lnTo>
                  <a:lnTo>
                    <a:pt x="12688" y="1108601"/>
                  </a:lnTo>
                  <a:lnTo>
                    <a:pt x="11508" y="1235501"/>
                  </a:lnTo>
                  <a:lnTo>
                    <a:pt x="10119" y="1277588"/>
                  </a:lnTo>
                  <a:lnTo>
                    <a:pt x="3541" y="1401125"/>
                  </a:lnTo>
                  <a:lnTo>
                    <a:pt x="1574" y="1482440"/>
                  </a:lnTo>
                  <a:lnTo>
                    <a:pt x="0" y="2213411"/>
                  </a:lnTo>
                  <a:lnTo>
                    <a:pt x="1223" y="2228064"/>
                  </a:lnTo>
                  <a:lnTo>
                    <a:pt x="3262" y="2241503"/>
                  </a:lnTo>
                  <a:lnTo>
                    <a:pt x="5845" y="2254133"/>
                  </a:lnTo>
                  <a:lnTo>
                    <a:pt x="8791" y="2266224"/>
                  </a:lnTo>
                  <a:lnTo>
                    <a:pt x="11977" y="2277955"/>
                  </a:lnTo>
                  <a:lnTo>
                    <a:pt x="22022" y="231242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 21"/>
            <p:cNvSpPr/>
            <p:nvPr/>
          </p:nvSpPr>
          <p:spPr>
            <a:xfrm>
              <a:off x="7048604" y="958005"/>
              <a:ext cx="131642" cy="264279"/>
            </a:xfrm>
            <a:custGeom>
              <a:avLst/>
              <a:gdLst/>
              <a:ahLst/>
              <a:cxnLst/>
              <a:rect l="0" t="0" r="0" b="0"/>
              <a:pathLst>
                <a:path w="131642" h="264279">
                  <a:moveTo>
                    <a:pt x="54807" y="0"/>
                  </a:moveTo>
                  <a:lnTo>
                    <a:pt x="37270" y="17537"/>
                  </a:lnTo>
                  <a:lnTo>
                    <a:pt x="30880" y="26374"/>
                  </a:lnTo>
                  <a:lnTo>
                    <a:pt x="25398" y="35935"/>
                  </a:lnTo>
                  <a:lnTo>
                    <a:pt x="20518" y="45980"/>
                  </a:lnTo>
                  <a:lnTo>
                    <a:pt x="14819" y="56347"/>
                  </a:lnTo>
                  <a:lnTo>
                    <a:pt x="8572" y="66929"/>
                  </a:lnTo>
                  <a:lnTo>
                    <a:pt x="1960" y="77654"/>
                  </a:lnTo>
                  <a:lnTo>
                    <a:pt x="0" y="89698"/>
                  </a:lnTo>
                  <a:lnTo>
                    <a:pt x="1140" y="102622"/>
                  </a:lnTo>
                  <a:lnTo>
                    <a:pt x="4347" y="116131"/>
                  </a:lnTo>
                  <a:lnTo>
                    <a:pt x="10155" y="126361"/>
                  </a:lnTo>
                  <a:lnTo>
                    <a:pt x="17698" y="134405"/>
                  </a:lnTo>
                  <a:lnTo>
                    <a:pt x="26397" y="140991"/>
                  </a:lnTo>
                  <a:lnTo>
                    <a:pt x="35867" y="146605"/>
                  </a:lnTo>
                  <a:lnTo>
                    <a:pt x="45850" y="151571"/>
                  </a:lnTo>
                  <a:lnTo>
                    <a:pt x="56177" y="156105"/>
                  </a:lnTo>
                  <a:lnTo>
                    <a:pt x="80701" y="167669"/>
                  </a:lnTo>
                  <a:lnTo>
                    <a:pt x="94092" y="174178"/>
                  </a:lnTo>
                  <a:lnTo>
                    <a:pt x="105467" y="180965"/>
                  </a:lnTo>
                  <a:lnTo>
                    <a:pt x="115498" y="187936"/>
                  </a:lnTo>
                  <a:lnTo>
                    <a:pt x="124631" y="195031"/>
                  </a:lnTo>
                  <a:lnTo>
                    <a:pt x="129498" y="204655"/>
                  </a:lnTo>
                  <a:lnTo>
                    <a:pt x="131518" y="215964"/>
                  </a:lnTo>
                  <a:lnTo>
                    <a:pt x="131641" y="228398"/>
                  </a:lnTo>
                  <a:lnTo>
                    <a:pt x="128053" y="237911"/>
                  </a:lnTo>
                  <a:lnTo>
                    <a:pt x="121990" y="245476"/>
                  </a:lnTo>
                  <a:lnTo>
                    <a:pt x="114278" y="251744"/>
                  </a:lnTo>
                  <a:lnTo>
                    <a:pt x="104242" y="255922"/>
                  </a:lnTo>
                  <a:lnTo>
                    <a:pt x="92657" y="258707"/>
                  </a:lnTo>
                  <a:lnTo>
                    <a:pt x="32783" y="26427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 22"/>
            <p:cNvSpPr/>
            <p:nvPr/>
          </p:nvSpPr>
          <p:spPr>
            <a:xfrm>
              <a:off x="7136445" y="886196"/>
              <a:ext cx="187198" cy="27764"/>
            </a:xfrm>
            <a:custGeom>
              <a:avLst/>
              <a:gdLst/>
              <a:ahLst/>
              <a:cxnLst/>
              <a:rect l="0" t="0" r="0" b="0"/>
              <a:pathLst>
                <a:path w="187198" h="27764">
                  <a:moveTo>
                    <a:pt x="0" y="27763"/>
                  </a:moveTo>
                  <a:lnTo>
                    <a:pt x="17537" y="16072"/>
                  </a:lnTo>
                  <a:lnTo>
                    <a:pt x="28820" y="12628"/>
                  </a:lnTo>
                  <a:lnTo>
                    <a:pt x="42460" y="10332"/>
                  </a:lnTo>
                  <a:lnTo>
                    <a:pt x="57671" y="8801"/>
                  </a:lnTo>
                  <a:lnTo>
                    <a:pt x="71482" y="6557"/>
                  </a:lnTo>
                  <a:lnTo>
                    <a:pt x="84360" y="3838"/>
                  </a:lnTo>
                  <a:lnTo>
                    <a:pt x="96616" y="801"/>
                  </a:lnTo>
                  <a:lnTo>
                    <a:pt x="109680" y="0"/>
                  </a:lnTo>
                  <a:lnTo>
                    <a:pt x="123284" y="690"/>
                  </a:lnTo>
                  <a:lnTo>
                    <a:pt x="187197" y="574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 23"/>
            <p:cNvSpPr/>
            <p:nvPr/>
          </p:nvSpPr>
          <p:spPr>
            <a:xfrm>
              <a:off x="6706995" y="1541618"/>
              <a:ext cx="1838931" cy="22024"/>
            </a:xfrm>
            <a:custGeom>
              <a:avLst/>
              <a:gdLst/>
              <a:ahLst/>
              <a:cxnLst/>
              <a:rect l="0" t="0" r="0" b="0"/>
              <a:pathLst>
                <a:path w="1838931" h="22024">
                  <a:moveTo>
                    <a:pt x="0" y="0"/>
                  </a:moveTo>
                  <a:lnTo>
                    <a:pt x="155307" y="0"/>
                  </a:lnTo>
                  <a:lnTo>
                    <a:pt x="174502" y="1224"/>
                  </a:lnTo>
                  <a:lnTo>
                    <a:pt x="192191" y="3263"/>
                  </a:lnTo>
                  <a:lnTo>
                    <a:pt x="208879" y="5846"/>
                  </a:lnTo>
                  <a:lnTo>
                    <a:pt x="228569" y="7568"/>
                  </a:lnTo>
                  <a:lnTo>
                    <a:pt x="250259" y="8716"/>
                  </a:lnTo>
                  <a:lnTo>
                    <a:pt x="273285" y="9481"/>
                  </a:lnTo>
                  <a:lnTo>
                    <a:pt x="292305" y="11215"/>
                  </a:lnTo>
                  <a:lnTo>
                    <a:pt x="308656" y="13594"/>
                  </a:lnTo>
                  <a:lnTo>
                    <a:pt x="323227" y="16404"/>
                  </a:lnTo>
                  <a:lnTo>
                    <a:pt x="337836" y="18277"/>
                  </a:lnTo>
                  <a:lnTo>
                    <a:pt x="352468" y="19526"/>
                  </a:lnTo>
                  <a:lnTo>
                    <a:pt x="367118" y="20358"/>
                  </a:lnTo>
                  <a:lnTo>
                    <a:pt x="406233" y="21283"/>
                  </a:lnTo>
                  <a:lnTo>
                    <a:pt x="1187749" y="22023"/>
                  </a:lnTo>
                  <a:lnTo>
                    <a:pt x="1204154" y="20800"/>
                  </a:lnTo>
                  <a:lnTo>
                    <a:pt x="1219984" y="18760"/>
                  </a:lnTo>
                  <a:lnTo>
                    <a:pt x="1235433" y="16177"/>
                  </a:lnTo>
                  <a:lnTo>
                    <a:pt x="1250626" y="14456"/>
                  </a:lnTo>
                  <a:lnTo>
                    <a:pt x="1265648" y="13308"/>
                  </a:lnTo>
                  <a:lnTo>
                    <a:pt x="1280557" y="12542"/>
                  </a:lnTo>
                  <a:lnTo>
                    <a:pt x="1310174" y="11692"/>
                  </a:lnTo>
                  <a:lnTo>
                    <a:pt x="1413138" y="11051"/>
                  </a:lnTo>
                  <a:lnTo>
                    <a:pt x="1838930" y="1101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 24"/>
            <p:cNvSpPr/>
            <p:nvPr/>
          </p:nvSpPr>
          <p:spPr>
            <a:xfrm>
              <a:off x="7018697" y="1871965"/>
              <a:ext cx="40669" cy="209220"/>
            </a:xfrm>
            <a:custGeom>
              <a:avLst/>
              <a:gdLst/>
              <a:ahLst/>
              <a:cxnLst/>
              <a:rect l="0" t="0" r="0" b="0"/>
              <a:pathLst>
                <a:path w="40669" h="209220">
                  <a:moveTo>
                    <a:pt x="40668" y="0"/>
                  </a:moveTo>
                  <a:lnTo>
                    <a:pt x="28976" y="23382"/>
                  </a:lnTo>
                  <a:lnTo>
                    <a:pt x="24309" y="35164"/>
                  </a:lnTo>
                  <a:lnTo>
                    <a:pt x="19974" y="47913"/>
                  </a:lnTo>
                  <a:lnTo>
                    <a:pt x="15860" y="61306"/>
                  </a:lnTo>
                  <a:lnTo>
                    <a:pt x="11894" y="76352"/>
                  </a:lnTo>
                  <a:lnTo>
                    <a:pt x="4225" y="109384"/>
                  </a:lnTo>
                  <a:lnTo>
                    <a:pt x="1690" y="126757"/>
                  </a:lnTo>
                  <a:lnTo>
                    <a:pt x="0" y="144456"/>
                  </a:lnTo>
                  <a:lnTo>
                    <a:pt x="7633" y="20921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 25"/>
            <p:cNvSpPr/>
            <p:nvPr/>
          </p:nvSpPr>
          <p:spPr>
            <a:xfrm>
              <a:off x="7209775" y="1849942"/>
              <a:ext cx="246007" cy="299927"/>
            </a:xfrm>
            <a:custGeom>
              <a:avLst/>
              <a:gdLst/>
              <a:ahLst/>
              <a:cxnLst/>
              <a:rect l="0" t="0" r="0" b="0"/>
              <a:pathLst>
                <a:path w="246007" h="299927">
                  <a:moveTo>
                    <a:pt x="25774" y="0"/>
                  </a:moveTo>
                  <a:lnTo>
                    <a:pt x="43311" y="5845"/>
                  </a:lnTo>
                  <a:lnTo>
                    <a:pt x="52148" y="11238"/>
                  </a:lnTo>
                  <a:lnTo>
                    <a:pt x="61709" y="18504"/>
                  </a:lnTo>
                  <a:lnTo>
                    <a:pt x="71754" y="27018"/>
                  </a:lnTo>
                  <a:lnTo>
                    <a:pt x="78451" y="38811"/>
                  </a:lnTo>
                  <a:lnTo>
                    <a:pt x="82915" y="52791"/>
                  </a:lnTo>
                  <a:lnTo>
                    <a:pt x="85892" y="68229"/>
                  </a:lnTo>
                  <a:lnTo>
                    <a:pt x="84205" y="84638"/>
                  </a:lnTo>
                  <a:lnTo>
                    <a:pt x="79410" y="101695"/>
                  </a:lnTo>
                  <a:lnTo>
                    <a:pt x="72543" y="119184"/>
                  </a:lnTo>
                  <a:lnTo>
                    <a:pt x="65518" y="133290"/>
                  </a:lnTo>
                  <a:lnTo>
                    <a:pt x="58387" y="145141"/>
                  </a:lnTo>
                  <a:lnTo>
                    <a:pt x="51187" y="155489"/>
                  </a:lnTo>
                  <a:lnTo>
                    <a:pt x="45163" y="166058"/>
                  </a:lnTo>
                  <a:lnTo>
                    <a:pt x="39924" y="176775"/>
                  </a:lnTo>
                  <a:lnTo>
                    <a:pt x="35207" y="187590"/>
                  </a:lnTo>
                  <a:lnTo>
                    <a:pt x="29616" y="197246"/>
                  </a:lnTo>
                  <a:lnTo>
                    <a:pt x="23442" y="206131"/>
                  </a:lnTo>
                  <a:lnTo>
                    <a:pt x="16878" y="214502"/>
                  </a:lnTo>
                  <a:lnTo>
                    <a:pt x="11279" y="223753"/>
                  </a:lnTo>
                  <a:lnTo>
                    <a:pt x="6323" y="233590"/>
                  </a:lnTo>
                  <a:lnTo>
                    <a:pt x="1795" y="243819"/>
                  </a:lnTo>
                  <a:lnTo>
                    <a:pt x="0" y="254309"/>
                  </a:lnTo>
                  <a:lnTo>
                    <a:pt x="27" y="264973"/>
                  </a:lnTo>
                  <a:lnTo>
                    <a:pt x="1269" y="275753"/>
                  </a:lnTo>
                  <a:lnTo>
                    <a:pt x="6990" y="284163"/>
                  </a:lnTo>
                  <a:lnTo>
                    <a:pt x="15699" y="290993"/>
                  </a:lnTo>
                  <a:lnTo>
                    <a:pt x="26398" y="296769"/>
                  </a:lnTo>
                  <a:lnTo>
                    <a:pt x="39649" y="299397"/>
                  </a:lnTo>
                  <a:lnTo>
                    <a:pt x="54600" y="299926"/>
                  </a:lnTo>
                  <a:lnTo>
                    <a:pt x="70686" y="299054"/>
                  </a:lnTo>
                  <a:lnTo>
                    <a:pt x="86303" y="297250"/>
                  </a:lnTo>
                  <a:lnTo>
                    <a:pt x="101608" y="294824"/>
                  </a:lnTo>
                  <a:lnTo>
                    <a:pt x="116707" y="291983"/>
                  </a:lnTo>
                  <a:lnTo>
                    <a:pt x="130442" y="288865"/>
                  </a:lnTo>
                  <a:lnTo>
                    <a:pt x="143269" y="285563"/>
                  </a:lnTo>
                  <a:lnTo>
                    <a:pt x="155492" y="282138"/>
                  </a:lnTo>
                  <a:lnTo>
                    <a:pt x="178860" y="275070"/>
                  </a:lnTo>
                  <a:lnTo>
                    <a:pt x="246006" y="25326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 26"/>
            <p:cNvSpPr/>
            <p:nvPr/>
          </p:nvSpPr>
          <p:spPr>
            <a:xfrm>
              <a:off x="7537033" y="1827919"/>
              <a:ext cx="129195" cy="281157"/>
            </a:xfrm>
            <a:custGeom>
              <a:avLst/>
              <a:gdLst/>
              <a:ahLst/>
              <a:cxnLst/>
              <a:rect l="0" t="0" r="0" b="0"/>
              <a:pathLst>
                <a:path w="129195" h="281157">
                  <a:moveTo>
                    <a:pt x="50886" y="0"/>
                  </a:moveTo>
                  <a:lnTo>
                    <a:pt x="33349" y="11691"/>
                  </a:lnTo>
                  <a:lnTo>
                    <a:pt x="25737" y="17582"/>
                  </a:lnTo>
                  <a:lnTo>
                    <a:pt x="18215" y="23956"/>
                  </a:lnTo>
                  <a:lnTo>
                    <a:pt x="10752" y="30653"/>
                  </a:lnTo>
                  <a:lnTo>
                    <a:pt x="5777" y="40011"/>
                  </a:lnTo>
                  <a:lnTo>
                    <a:pt x="2461" y="51144"/>
                  </a:lnTo>
                  <a:lnTo>
                    <a:pt x="251" y="63460"/>
                  </a:lnTo>
                  <a:lnTo>
                    <a:pt x="0" y="75341"/>
                  </a:lnTo>
                  <a:lnTo>
                    <a:pt x="1057" y="86933"/>
                  </a:lnTo>
                  <a:lnTo>
                    <a:pt x="2985" y="98331"/>
                  </a:lnTo>
                  <a:lnTo>
                    <a:pt x="6717" y="108376"/>
                  </a:lnTo>
                  <a:lnTo>
                    <a:pt x="11651" y="117521"/>
                  </a:lnTo>
                  <a:lnTo>
                    <a:pt x="17389" y="126064"/>
                  </a:lnTo>
                  <a:lnTo>
                    <a:pt x="23661" y="134206"/>
                  </a:lnTo>
                  <a:lnTo>
                    <a:pt x="30289" y="142081"/>
                  </a:lnTo>
                  <a:lnTo>
                    <a:pt x="37155" y="149779"/>
                  </a:lnTo>
                  <a:lnTo>
                    <a:pt x="51309" y="164856"/>
                  </a:lnTo>
                  <a:lnTo>
                    <a:pt x="87648" y="201837"/>
                  </a:lnTo>
                  <a:lnTo>
                    <a:pt x="124304" y="238578"/>
                  </a:lnTo>
                  <a:lnTo>
                    <a:pt x="127972" y="247144"/>
                  </a:lnTo>
                  <a:lnTo>
                    <a:pt x="129194" y="256526"/>
                  </a:lnTo>
                  <a:lnTo>
                    <a:pt x="128785" y="266451"/>
                  </a:lnTo>
                  <a:lnTo>
                    <a:pt x="123619" y="273067"/>
                  </a:lnTo>
                  <a:lnTo>
                    <a:pt x="115280" y="277478"/>
                  </a:lnTo>
                  <a:lnTo>
                    <a:pt x="104827" y="280419"/>
                  </a:lnTo>
                  <a:lnTo>
                    <a:pt x="91741" y="281156"/>
                  </a:lnTo>
                  <a:lnTo>
                    <a:pt x="76899" y="280424"/>
                  </a:lnTo>
                  <a:lnTo>
                    <a:pt x="17852" y="26427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reeform 27"/>
            <p:cNvSpPr/>
            <p:nvPr/>
          </p:nvSpPr>
          <p:spPr>
            <a:xfrm>
              <a:off x="7576908" y="1750838"/>
              <a:ext cx="275290" cy="66070"/>
            </a:xfrm>
            <a:custGeom>
              <a:avLst/>
              <a:gdLst/>
              <a:ahLst/>
              <a:cxnLst/>
              <a:rect l="0" t="0" r="0" b="0"/>
              <a:pathLst>
                <a:path w="275290" h="66070">
                  <a:moveTo>
                    <a:pt x="0" y="66069"/>
                  </a:moveTo>
                  <a:lnTo>
                    <a:pt x="17536" y="60223"/>
                  </a:lnTo>
                  <a:lnTo>
                    <a:pt x="27596" y="56054"/>
                  </a:lnTo>
                  <a:lnTo>
                    <a:pt x="39197" y="50828"/>
                  </a:lnTo>
                  <a:lnTo>
                    <a:pt x="51825" y="44897"/>
                  </a:lnTo>
                  <a:lnTo>
                    <a:pt x="67585" y="39719"/>
                  </a:lnTo>
                  <a:lnTo>
                    <a:pt x="85432" y="35044"/>
                  </a:lnTo>
                  <a:lnTo>
                    <a:pt x="104671" y="30704"/>
                  </a:lnTo>
                  <a:lnTo>
                    <a:pt x="126062" y="26586"/>
                  </a:lnTo>
                  <a:lnTo>
                    <a:pt x="275289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1696734" y="438055"/>
            <a:ext cx="759799" cy="2017524"/>
            <a:chOff x="1696734" y="438055"/>
            <a:chExt cx="759799" cy="2017524"/>
          </a:xfrm>
        </p:grpSpPr>
        <p:sp>
          <p:nvSpPr>
            <p:cNvPr id="30" name="Freeform 29"/>
            <p:cNvSpPr/>
            <p:nvPr/>
          </p:nvSpPr>
          <p:spPr>
            <a:xfrm>
              <a:off x="2313382" y="627658"/>
              <a:ext cx="66017" cy="1827921"/>
            </a:xfrm>
            <a:custGeom>
              <a:avLst/>
              <a:gdLst/>
              <a:ahLst/>
              <a:cxnLst/>
              <a:rect l="0" t="0" r="0" b="0"/>
              <a:pathLst>
                <a:path w="66017" h="1827921">
                  <a:moveTo>
                    <a:pt x="22023" y="0"/>
                  </a:moveTo>
                  <a:lnTo>
                    <a:pt x="16177" y="17537"/>
                  </a:lnTo>
                  <a:lnTo>
                    <a:pt x="14455" y="31268"/>
                  </a:lnTo>
                  <a:lnTo>
                    <a:pt x="12542" y="69363"/>
                  </a:lnTo>
                  <a:lnTo>
                    <a:pt x="11465" y="144806"/>
                  </a:lnTo>
                  <a:lnTo>
                    <a:pt x="12537" y="168724"/>
                  </a:lnTo>
                  <a:lnTo>
                    <a:pt x="14476" y="190788"/>
                  </a:lnTo>
                  <a:lnTo>
                    <a:pt x="16991" y="211614"/>
                  </a:lnTo>
                  <a:lnTo>
                    <a:pt x="18668" y="231616"/>
                  </a:lnTo>
                  <a:lnTo>
                    <a:pt x="20532" y="270153"/>
                  </a:lnTo>
                  <a:lnTo>
                    <a:pt x="21360" y="310935"/>
                  </a:lnTo>
                  <a:lnTo>
                    <a:pt x="21892" y="402778"/>
                  </a:lnTo>
                  <a:lnTo>
                    <a:pt x="23159" y="427575"/>
                  </a:lnTo>
                  <a:lnTo>
                    <a:pt x="25227" y="452670"/>
                  </a:lnTo>
                  <a:lnTo>
                    <a:pt x="27830" y="477965"/>
                  </a:lnTo>
                  <a:lnTo>
                    <a:pt x="29564" y="502170"/>
                  </a:lnTo>
                  <a:lnTo>
                    <a:pt x="31492" y="548640"/>
                  </a:lnTo>
                  <a:lnTo>
                    <a:pt x="33230" y="573756"/>
                  </a:lnTo>
                  <a:lnTo>
                    <a:pt x="38423" y="627765"/>
                  </a:lnTo>
                  <a:lnTo>
                    <a:pt x="40297" y="654647"/>
                  </a:lnTo>
                  <a:lnTo>
                    <a:pt x="41547" y="681133"/>
                  </a:lnTo>
                  <a:lnTo>
                    <a:pt x="42380" y="707354"/>
                  </a:lnTo>
                  <a:lnTo>
                    <a:pt x="44159" y="733400"/>
                  </a:lnTo>
                  <a:lnTo>
                    <a:pt x="46568" y="759329"/>
                  </a:lnTo>
                  <a:lnTo>
                    <a:pt x="59226" y="868326"/>
                  </a:lnTo>
                  <a:lnTo>
                    <a:pt x="61507" y="896996"/>
                  </a:lnTo>
                  <a:lnTo>
                    <a:pt x="63028" y="925897"/>
                  </a:lnTo>
                  <a:lnTo>
                    <a:pt x="64717" y="982888"/>
                  </a:lnTo>
                  <a:lnTo>
                    <a:pt x="65891" y="1121094"/>
                  </a:lnTo>
                  <a:lnTo>
                    <a:pt x="66016" y="1202226"/>
                  </a:lnTo>
                  <a:lnTo>
                    <a:pt x="64810" y="1228488"/>
                  </a:lnTo>
                  <a:lnTo>
                    <a:pt x="62783" y="1254560"/>
                  </a:lnTo>
                  <a:lnTo>
                    <a:pt x="60208" y="1280507"/>
                  </a:lnTo>
                  <a:lnTo>
                    <a:pt x="54084" y="1332175"/>
                  </a:lnTo>
                  <a:lnTo>
                    <a:pt x="50738" y="1357943"/>
                  </a:lnTo>
                  <a:lnTo>
                    <a:pt x="48507" y="1382463"/>
                  </a:lnTo>
                  <a:lnTo>
                    <a:pt x="47020" y="1406151"/>
                  </a:lnTo>
                  <a:lnTo>
                    <a:pt x="46029" y="1429284"/>
                  </a:lnTo>
                  <a:lnTo>
                    <a:pt x="44144" y="1452047"/>
                  </a:lnTo>
                  <a:lnTo>
                    <a:pt x="41664" y="1474563"/>
                  </a:lnTo>
                  <a:lnTo>
                    <a:pt x="38788" y="1496915"/>
                  </a:lnTo>
                  <a:lnTo>
                    <a:pt x="36870" y="1517934"/>
                  </a:lnTo>
                  <a:lnTo>
                    <a:pt x="35591" y="1538064"/>
                  </a:lnTo>
                  <a:lnTo>
                    <a:pt x="34739" y="1557602"/>
                  </a:lnTo>
                  <a:lnTo>
                    <a:pt x="32947" y="1576744"/>
                  </a:lnTo>
                  <a:lnTo>
                    <a:pt x="30529" y="1595623"/>
                  </a:lnTo>
                  <a:lnTo>
                    <a:pt x="27694" y="1614327"/>
                  </a:lnTo>
                  <a:lnTo>
                    <a:pt x="25803" y="1631690"/>
                  </a:lnTo>
                  <a:lnTo>
                    <a:pt x="24543" y="1648160"/>
                  </a:lnTo>
                  <a:lnTo>
                    <a:pt x="22769" y="1694721"/>
                  </a:lnTo>
                  <a:lnTo>
                    <a:pt x="21131" y="1724674"/>
                  </a:lnTo>
                  <a:lnTo>
                    <a:pt x="18981" y="1739513"/>
                  </a:lnTo>
                  <a:lnTo>
                    <a:pt x="16325" y="1754300"/>
                  </a:lnTo>
                  <a:lnTo>
                    <a:pt x="13330" y="1769052"/>
                  </a:lnTo>
                  <a:lnTo>
                    <a:pt x="0" y="182792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 30"/>
            <p:cNvSpPr/>
            <p:nvPr/>
          </p:nvSpPr>
          <p:spPr>
            <a:xfrm>
              <a:off x="2390519" y="438055"/>
              <a:ext cx="66014" cy="1918419"/>
            </a:xfrm>
            <a:custGeom>
              <a:avLst/>
              <a:gdLst/>
              <a:ahLst/>
              <a:cxnLst/>
              <a:rect l="0" t="0" r="0" b="0"/>
              <a:pathLst>
                <a:path w="66014" h="1918419">
                  <a:moveTo>
                    <a:pt x="10955" y="123534"/>
                  </a:moveTo>
                  <a:lnTo>
                    <a:pt x="5109" y="152762"/>
                  </a:lnTo>
                  <a:lnTo>
                    <a:pt x="3387" y="168713"/>
                  </a:lnTo>
                  <a:lnTo>
                    <a:pt x="1474" y="206013"/>
                  </a:lnTo>
                  <a:lnTo>
                    <a:pt x="397" y="262438"/>
                  </a:lnTo>
                  <a:lnTo>
                    <a:pt x="1469" y="282206"/>
                  </a:lnTo>
                  <a:lnTo>
                    <a:pt x="3408" y="302726"/>
                  </a:lnTo>
                  <a:lnTo>
                    <a:pt x="5924" y="323747"/>
                  </a:lnTo>
                  <a:lnTo>
                    <a:pt x="7601" y="346325"/>
                  </a:lnTo>
                  <a:lnTo>
                    <a:pt x="9464" y="394251"/>
                  </a:lnTo>
                  <a:lnTo>
                    <a:pt x="10513" y="475229"/>
                  </a:lnTo>
                  <a:lnTo>
                    <a:pt x="11884" y="503595"/>
                  </a:lnTo>
                  <a:lnTo>
                    <a:pt x="14021" y="532293"/>
                  </a:lnTo>
                  <a:lnTo>
                    <a:pt x="16670" y="561214"/>
                  </a:lnTo>
                  <a:lnTo>
                    <a:pt x="18436" y="591505"/>
                  </a:lnTo>
                  <a:lnTo>
                    <a:pt x="20397" y="654527"/>
                  </a:lnTo>
                  <a:lnTo>
                    <a:pt x="21760" y="817584"/>
                  </a:lnTo>
                  <a:lnTo>
                    <a:pt x="21955" y="1063850"/>
                  </a:lnTo>
                  <a:lnTo>
                    <a:pt x="20735" y="1100335"/>
                  </a:lnTo>
                  <a:lnTo>
                    <a:pt x="18699" y="1136892"/>
                  </a:lnTo>
                  <a:lnTo>
                    <a:pt x="16118" y="1173499"/>
                  </a:lnTo>
                  <a:lnTo>
                    <a:pt x="14397" y="1208916"/>
                  </a:lnTo>
                  <a:lnTo>
                    <a:pt x="12485" y="1277631"/>
                  </a:lnTo>
                  <a:lnTo>
                    <a:pt x="11015" y="1528702"/>
                  </a:lnTo>
                  <a:lnTo>
                    <a:pt x="12205" y="1580038"/>
                  </a:lnTo>
                  <a:lnTo>
                    <a:pt x="14235" y="1602292"/>
                  </a:lnTo>
                  <a:lnTo>
                    <a:pt x="16813" y="1623245"/>
                  </a:lnTo>
                  <a:lnTo>
                    <a:pt x="19754" y="1643332"/>
                  </a:lnTo>
                  <a:lnTo>
                    <a:pt x="26285" y="1681964"/>
                  </a:lnTo>
                  <a:lnTo>
                    <a:pt x="36841" y="1738106"/>
                  </a:lnTo>
                  <a:lnTo>
                    <a:pt x="41671" y="1745600"/>
                  </a:lnTo>
                  <a:lnTo>
                    <a:pt x="47338" y="1745701"/>
                  </a:lnTo>
                  <a:lnTo>
                    <a:pt x="53563" y="1740875"/>
                  </a:lnTo>
                  <a:lnTo>
                    <a:pt x="57713" y="1727869"/>
                  </a:lnTo>
                  <a:lnTo>
                    <a:pt x="60480" y="1709411"/>
                  </a:lnTo>
                  <a:lnTo>
                    <a:pt x="62324" y="1687317"/>
                  </a:lnTo>
                  <a:lnTo>
                    <a:pt x="64373" y="1643192"/>
                  </a:lnTo>
                  <a:lnTo>
                    <a:pt x="65527" y="1577079"/>
                  </a:lnTo>
                  <a:lnTo>
                    <a:pt x="64573" y="1531799"/>
                  </a:lnTo>
                  <a:lnTo>
                    <a:pt x="62606" y="1507733"/>
                  </a:lnTo>
                  <a:lnTo>
                    <a:pt x="53992" y="1429682"/>
                  </a:lnTo>
                  <a:lnTo>
                    <a:pt x="10947" y="1066266"/>
                  </a:lnTo>
                  <a:lnTo>
                    <a:pt x="7279" y="1030982"/>
                  </a:lnTo>
                  <a:lnTo>
                    <a:pt x="4834" y="996447"/>
                  </a:lnTo>
                  <a:lnTo>
                    <a:pt x="3204" y="962413"/>
                  </a:lnTo>
                  <a:lnTo>
                    <a:pt x="1393" y="895232"/>
                  </a:lnTo>
                  <a:lnTo>
                    <a:pt x="0" y="635946"/>
                  </a:lnTo>
                  <a:lnTo>
                    <a:pt x="1205" y="605846"/>
                  </a:lnTo>
                  <a:lnTo>
                    <a:pt x="3231" y="575990"/>
                  </a:lnTo>
                  <a:lnTo>
                    <a:pt x="5806" y="546299"/>
                  </a:lnTo>
                  <a:lnTo>
                    <a:pt x="7522" y="516716"/>
                  </a:lnTo>
                  <a:lnTo>
                    <a:pt x="9429" y="457745"/>
                  </a:lnTo>
                  <a:lnTo>
                    <a:pt x="10654" y="348924"/>
                  </a:lnTo>
                  <a:lnTo>
                    <a:pt x="10821" y="296710"/>
                  </a:lnTo>
                  <a:lnTo>
                    <a:pt x="9642" y="272019"/>
                  </a:lnTo>
                  <a:lnTo>
                    <a:pt x="7633" y="248218"/>
                  </a:lnTo>
                  <a:lnTo>
                    <a:pt x="5070" y="225009"/>
                  </a:lnTo>
                  <a:lnTo>
                    <a:pt x="3361" y="202196"/>
                  </a:lnTo>
                  <a:lnTo>
                    <a:pt x="1462" y="157271"/>
                  </a:lnTo>
                  <a:lnTo>
                    <a:pt x="394" y="102399"/>
                  </a:lnTo>
                  <a:lnTo>
                    <a:pt x="77" y="55145"/>
                  </a:lnTo>
                  <a:lnTo>
                    <a:pt x="1256" y="38789"/>
                  </a:lnTo>
                  <a:lnTo>
                    <a:pt x="3265" y="21768"/>
                  </a:lnTo>
                  <a:lnTo>
                    <a:pt x="5829" y="4303"/>
                  </a:lnTo>
                  <a:lnTo>
                    <a:pt x="7537" y="0"/>
                  </a:lnTo>
                  <a:lnTo>
                    <a:pt x="8677" y="4473"/>
                  </a:lnTo>
                  <a:lnTo>
                    <a:pt x="10505" y="52707"/>
                  </a:lnTo>
                  <a:lnTo>
                    <a:pt x="10822" y="106627"/>
                  </a:lnTo>
                  <a:lnTo>
                    <a:pt x="9643" y="126945"/>
                  </a:lnTo>
                  <a:lnTo>
                    <a:pt x="7633" y="147831"/>
                  </a:lnTo>
                  <a:lnTo>
                    <a:pt x="5070" y="169096"/>
                  </a:lnTo>
                  <a:lnTo>
                    <a:pt x="3361" y="191837"/>
                  </a:lnTo>
                  <a:lnTo>
                    <a:pt x="1462" y="239944"/>
                  </a:lnTo>
                  <a:lnTo>
                    <a:pt x="394" y="315179"/>
                  </a:lnTo>
                  <a:lnTo>
                    <a:pt x="1467" y="343060"/>
                  </a:lnTo>
                  <a:lnTo>
                    <a:pt x="3406" y="372659"/>
                  </a:lnTo>
                  <a:lnTo>
                    <a:pt x="5923" y="403404"/>
                  </a:lnTo>
                  <a:lnTo>
                    <a:pt x="7600" y="433688"/>
                  </a:lnTo>
                  <a:lnTo>
                    <a:pt x="9464" y="493439"/>
                  </a:lnTo>
                  <a:lnTo>
                    <a:pt x="11184" y="525523"/>
                  </a:lnTo>
                  <a:lnTo>
                    <a:pt x="16359" y="593798"/>
                  </a:lnTo>
                  <a:lnTo>
                    <a:pt x="36801" y="800801"/>
                  </a:lnTo>
                  <a:lnTo>
                    <a:pt x="39197" y="836876"/>
                  </a:lnTo>
                  <a:lnTo>
                    <a:pt x="40795" y="873161"/>
                  </a:lnTo>
                  <a:lnTo>
                    <a:pt x="41860" y="909586"/>
                  </a:lnTo>
                  <a:lnTo>
                    <a:pt x="43793" y="946104"/>
                  </a:lnTo>
                  <a:lnTo>
                    <a:pt x="49204" y="1019307"/>
                  </a:lnTo>
                  <a:lnTo>
                    <a:pt x="51137" y="1055957"/>
                  </a:lnTo>
                  <a:lnTo>
                    <a:pt x="55080" y="1165995"/>
                  </a:lnTo>
                  <a:lnTo>
                    <a:pt x="62230" y="1274864"/>
                  </a:lnTo>
                  <a:lnTo>
                    <a:pt x="64331" y="1343647"/>
                  </a:lnTo>
                  <a:lnTo>
                    <a:pt x="65865" y="1553316"/>
                  </a:lnTo>
                  <a:lnTo>
                    <a:pt x="66013" y="191841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 31"/>
            <p:cNvSpPr/>
            <p:nvPr/>
          </p:nvSpPr>
          <p:spPr>
            <a:xfrm>
              <a:off x="1872919" y="737774"/>
              <a:ext cx="44047" cy="451475"/>
            </a:xfrm>
            <a:custGeom>
              <a:avLst/>
              <a:gdLst/>
              <a:ahLst/>
              <a:cxnLst/>
              <a:rect l="0" t="0" r="0" b="0"/>
              <a:pathLst>
                <a:path w="44047" h="451475">
                  <a:moveTo>
                    <a:pt x="44046" y="0"/>
                  </a:moveTo>
                  <a:lnTo>
                    <a:pt x="35255" y="51523"/>
                  </a:lnTo>
                  <a:lnTo>
                    <a:pt x="28720" y="86114"/>
                  </a:lnTo>
                  <a:lnTo>
                    <a:pt x="26488" y="103903"/>
                  </a:lnTo>
                  <a:lnTo>
                    <a:pt x="25000" y="121879"/>
                  </a:lnTo>
                  <a:lnTo>
                    <a:pt x="24008" y="139981"/>
                  </a:lnTo>
                  <a:lnTo>
                    <a:pt x="22123" y="156943"/>
                  </a:lnTo>
                  <a:lnTo>
                    <a:pt x="19642" y="173145"/>
                  </a:lnTo>
                  <a:lnTo>
                    <a:pt x="16766" y="188841"/>
                  </a:lnTo>
                  <a:lnTo>
                    <a:pt x="14848" y="204198"/>
                  </a:lnTo>
                  <a:lnTo>
                    <a:pt x="13569" y="219331"/>
                  </a:lnTo>
                  <a:lnTo>
                    <a:pt x="12717" y="234313"/>
                  </a:lnTo>
                  <a:lnTo>
                    <a:pt x="10925" y="249195"/>
                  </a:lnTo>
                  <a:lnTo>
                    <a:pt x="8507" y="264011"/>
                  </a:lnTo>
                  <a:lnTo>
                    <a:pt x="5671" y="278782"/>
                  </a:lnTo>
                  <a:lnTo>
                    <a:pt x="3781" y="295970"/>
                  </a:lnTo>
                  <a:lnTo>
                    <a:pt x="2521" y="314770"/>
                  </a:lnTo>
                  <a:lnTo>
                    <a:pt x="1121" y="354012"/>
                  </a:lnTo>
                  <a:lnTo>
                    <a:pt x="0" y="45147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 32"/>
            <p:cNvSpPr/>
            <p:nvPr/>
          </p:nvSpPr>
          <p:spPr>
            <a:xfrm>
              <a:off x="1883931" y="1200260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 33"/>
            <p:cNvSpPr/>
            <p:nvPr/>
          </p:nvSpPr>
          <p:spPr>
            <a:xfrm>
              <a:off x="1696734" y="671705"/>
              <a:ext cx="451475" cy="88093"/>
            </a:xfrm>
            <a:custGeom>
              <a:avLst/>
              <a:gdLst/>
              <a:ahLst/>
              <a:cxnLst/>
              <a:rect l="0" t="0" r="0" b="0"/>
              <a:pathLst>
                <a:path w="451475" h="88093">
                  <a:moveTo>
                    <a:pt x="0" y="88092"/>
                  </a:moveTo>
                  <a:lnTo>
                    <a:pt x="17537" y="76401"/>
                  </a:lnTo>
                  <a:lnTo>
                    <a:pt x="26374" y="71733"/>
                  </a:lnTo>
                  <a:lnTo>
                    <a:pt x="35935" y="67398"/>
                  </a:lnTo>
                  <a:lnTo>
                    <a:pt x="45980" y="63285"/>
                  </a:lnTo>
                  <a:lnTo>
                    <a:pt x="61241" y="59319"/>
                  </a:lnTo>
                  <a:lnTo>
                    <a:pt x="79980" y="55451"/>
                  </a:lnTo>
                  <a:lnTo>
                    <a:pt x="101037" y="51650"/>
                  </a:lnTo>
                  <a:lnTo>
                    <a:pt x="119969" y="49115"/>
                  </a:lnTo>
                  <a:lnTo>
                    <a:pt x="137484" y="47425"/>
                  </a:lnTo>
                  <a:lnTo>
                    <a:pt x="154055" y="46299"/>
                  </a:lnTo>
                  <a:lnTo>
                    <a:pt x="169996" y="44324"/>
                  </a:lnTo>
                  <a:lnTo>
                    <a:pt x="185518" y="41785"/>
                  </a:lnTo>
                  <a:lnTo>
                    <a:pt x="200759" y="38868"/>
                  </a:lnTo>
                  <a:lnTo>
                    <a:pt x="215815" y="36923"/>
                  </a:lnTo>
                  <a:lnTo>
                    <a:pt x="230746" y="35627"/>
                  </a:lnTo>
                  <a:lnTo>
                    <a:pt x="245593" y="34763"/>
                  </a:lnTo>
                  <a:lnTo>
                    <a:pt x="260386" y="32963"/>
                  </a:lnTo>
                  <a:lnTo>
                    <a:pt x="275142" y="30540"/>
                  </a:lnTo>
                  <a:lnTo>
                    <a:pt x="289873" y="27701"/>
                  </a:lnTo>
                  <a:lnTo>
                    <a:pt x="319292" y="21284"/>
                  </a:lnTo>
                  <a:lnTo>
                    <a:pt x="333988" y="17860"/>
                  </a:lnTo>
                  <a:lnTo>
                    <a:pt x="347457" y="14353"/>
                  </a:lnTo>
                  <a:lnTo>
                    <a:pt x="360106" y="10792"/>
                  </a:lnTo>
                  <a:lnTo>
                    <a:pt x="372210" y="7195"/>
                  </a:lnTo>
                  <a:lnTo>
                    <a:pt x="386396" y="4796"/>
                  </a:lnTo>
                  <a:lnTo>
                    <a:pt x="401971" y="3197"/>
                  </a:lnTo>
                  <a:lnTo>
                    <a:pt x="451474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7" name="Group 46"/>
          <p:cNvGrpSpPr/>
          <p:nvPr/>
        </p:nvGrpSpPr>
        <p:grpSpPr>
          <a:xfrm>
            <a:off x="2975606" y="2224335"/>
            <a:ext cx="3279915" cy="1376446"/>
            <a:chOff x="2975606" y="2224335"/>
            <a:chExt cx="3279915" cy="1376446"/>
          </a:xfrm>
        </p:grpSpPr>
        <p:sp>
          <p:nvSpPr>
            <p:cNvPr id="36" name="Freeform 35"/>
            <p:cNvSpPr/>
            <p:nvPr/>
          </p:nvSpPr>
          <p:spPr>
            <a:xfrm>
              <a:off x="2975606" y="2224335"/>
              <a:ext cx="1044568" cy="636438"/>
            </a:xfrm>
            <a:custGeom>
              <a:avLst/>
              <a:gdLst/>
              <a:ahLst/>
              <a:cxnLst/>
              <a:rect l="0" t="0" r="0" b="0"/>
              <a:pathLst>
                <a:path w="1044568" h="636438">
                  <a:moveTo>
                    <a:pt x="9481" y="0"/>
                  </a:moveTo>
                  <a:lnTo>
                    <a:pt x="3635" y="23382"/>
                  </a:lnTo>
                  <a:lnTo>
                    <a:pt x="1913" y="36388"/>
                  </a:lnTo>
                  <a:lnTo>
                    <a:pt x="765" y="51176"/>
                  </a:lnTo>
                  <a:lnTo>
                    <a:pt x="0" y="67152"/>
                  </a:lnTo>
                  <a:lnTo>
                    <a:pt x="713" y="85143"/>
                  </a:lnTo>
                  <a:lnTo>
                    <a:pt x="2412" y="104479"/>
                  </a:lnTo>
                  <a:lnTo>
                    <a:pt x="4768" y="124710"/>
                  </a:lnTo>
                  <a:lnTo>
                    <a:pt x="7563" y="143092"/>
                  </a:lnTo>
                  <a:lnTo>
                    <a:pt x="10649" y="160241"/>
                  </a:lnTo>
                  <a:lnTo>
                    <a:pt x="13930" y="176567"/>
                  </a:lnTo>
                  <a:lnTo>
                    <a:pt x="17341" y="191122"/>
                  </a:lnTo>
                  <a:lnTo>
                    <a:pt x="20839" y="204495"/>
                  </a:lnTo>
                  <a:lnTo>
                    <a:pt x="27987" y="230366"/>
                  </a:lnTo>
                  <a:lnTo>
                    <a:pt x="35243" y="258178"/>
                  </a:lnTo>
                  <a:lnTo>
                    <a:pt x="38891" y="271223"/>
                  </a:lnTo>
                  <a:lnTo>
                    <a:pt x="46206" y="295505"/>
                  </a:lnTo>
                  <a:lnTo>
                    <a:pt x="51094" y="308342"/>
                  </a:lnTo>
                  <a:lnTo>
                    <a:pt x="56799" y="321795"/>
                  </a:lnTo>
                  <a:lnTo>
                    <a:pt x="63049" y="335657"/>
                  </a:lnTo>
                  <a:lnTo>
                    <a:pt x="69663" y="348569"/>
                  </a:lnTo>
                  <a:lnTo>
                    <a:pt x="76520" y="360847"/>
                  </a:lnTo>
                  <a:lnTo>
                    <a:pt x="83538" y="372703"/>
                  </a:lnTo>
                  <a:lnTo>
                    <a:pt x="90663" y="385502"/>
                  </a:lnTo>
                  <a:lnTo>
                    <a:pt x="105106" y="412773"/>
                  </a:lnTo>
                  <a:lnTo>
                    <a:pt x="113607" y="425673"/>
                  </a:lnTo>
                  <a:lnTo>
                    <a:pt x="122944" y="437944"/>
                  </a:lnTo>
                  <a:lnTo>
                    <a:pt x="132840" y="449795"/>
                  </a:lnTo>
                  <a:lnTo>
                    <a:pt x="141884" y="461366"/>
                  </a:lnTo>
                  <a:lnTo>
                    <a:pt x="150360" y="472751"/>
                  </a:lnTo>
                  <a:lnTo>
                    <a:pt x="158458" y="484011"/>
                  </a:lnTo>
                  <a:lnTo>
                    <a:pt x="168751" y="495188"/>
                  </a:lnTo>
                  <a:lnTo>
                    <a:pt x="180507" y="506311"/>
                  </a:lnTo>
                  <a:lnTo>
                    <a:pt x="193238" y="517396"/>
                  </a:lnTo>
                  <a:lnTo>
                    <a:pt x="217172" y="536238"/>
                  </a:lnTo>
                  <a:lnTo>
                    <a:pt x="240044" y="552769"/>
                  </a:lnTo>
                  <a:lnTo>
                    <a:pt x="262445" y="568273"/>
                  </a:lnTo>
                  <a:lnTo>
                    <a:pt x="287899" y="583320"/>
                  </a:lnTo>
                  <a:lnTo>
                    <a:pt x="314301" y="596941"/>
                  </a:lnTo>
                  <a:lnTo>
                    <a:pt x="338270" y="607073"/>
                  </a:lnTo>
                  <a:lnTo>
                    <a:pt x="364421" y="615655"/>
                  </a:lnTo>
                  <a:lnTo>
                    <a:pt x="392358" y="623547"/>
                  </a:lnTo>
                  <a:lnTo>
                    <a:pt x="421087" y="631133"/>
                  </a:lnTo>
                  <a:lnTo>
                    <a:pt x="439270" y="633646"/>
                  </a:lnTo>
                  <a:lnTo>
                    <a:pt x="459957" y="635321"/>
                  </a:lnTo>
                  <a:lnTo>
                    <a:pt x="482313" y="636437"/>
                  </a:lnTo>
                  <a:lnTo>
                    <a:pt x="504557" y="635958"/>
                  </a:lnTo>
                  <a:lnTo>
                    <a:pt x="526729" y="634415"/>
                  </a:lnTo>
                  <a:lnTo>
                    <a:pt x="548850" y="632163"/>
                  </a:lnTo>
                  <a:lnTo>
                    <a:pt x="567268" y="629438"/>
                  </a:lnTo>
                  <a:lnTo>
                    <a:pt x="597521" y="623148"/>
                  </a:lnTo>
                  <a:lnTo>
                    <a:pt x="626465" y="613011"/>
                  </a:lnTo>
                  <a:lnTo>
                    <a:pt x="653195" y="600349"/>
                  </a:lnTo>
                  <a:lnTo>
                    <a:pt x="673232" y="586565"/>
                  </a:lnTo>
                  <a:lnTo>
                    <a:pt x="693556" y="572282"/>
                  </a:lnTo>
                  <a:lnTo>
                    <a:pt x="714824" y="556553"/>
                  </a:lnTo>
                  <a:lnTo>
                    <a:pt x="736512" y="537328"/>
                  </a:lnTo>
                  <a:lnTo>
                    <a:pt x="755124" y="519811"/>
                  </a:lnTo>
                  <a:lnTo>
                    <a:pt x="771552" y="502646"/>
                  </a:lnTo>
                  <a:lnTo>
                    <a:pt x="787011" y="482781"/>
                  </a:lnTo>
                  <a:lnTo>
                    <a:pt x="802037" y="461718"/>
                  </a:lnTo>
                  <a:lnTo>
                    <a:pt x="838982" y="407327"/>
                  </a:lnTo>
                  <a:lnTo>
                    <a:pt x="853684" y="385359"/>
                  </a:lnTo>
                  <a:lnTo>
                    <a:pt x="859807" y="374363"/>
                  </a:lnTo>
                  <a:lnTo>
                    <a:pt x="865113" y="363361"/>
                  </a:lnTo>
                  <a:lnTo>
                    <a:pt x="869873" y="352356"/>
                  </a:lnTo>
                  <a:lnTo>
                    <a:pt x="874271" y="340126"/>
                  </a:lnTo>
                  <a:lnTo>
                    <a:pt x="878425" y="327078"/>
                  </a:lnTo>
                  <a:lnTo>
                    <a:pt x="886305" y="300753"/>
                  </a:lnTo>
                  <a:lnTo>
                    <a:pt x="905031" y="242707"/>
                  </a:lnTo>
                  <a:lnTo>
                    <a:pt x="916082" y="209354"/>
                  </a:lnTo>
                  <a:lnTo>
                    <a:pt x="918535" y="195850"/>
                  </a:lnTo>
                  <a:lnTo>
                    <a:pt x="920170" y="180731"/>
                  </a:lnTo>
                  <a:lnTo>
                    <a:pt x="921260" y="164533"/>
                  </a:lnTo>
                  <a:lnTo>
                    <a:pt x="923211" y="148841"/>
                  </a:lnTo>
                  <a:lnTo>
                    <a:pt x="925734" y="133486"/>
                  </a:lnTo>
                  <a:lnTo>
                    <a:pt x="928640" y="118354"/>
                  </a:lnTo>
                  <a:lnTo>
                    <a:pt x="930578" y="103373"/>
                  </a:lnTo>
                  <a:lnTo>
                    <a:pt x="931869" y="88491"/>
                  </a:lnTo>
                  <a:lnTo>
                    <a:pt x="932730" y="73676"/>
                  </a:lnTo>
                  <a:lnTo>
                    <a:pt x="930857" y="66246"/>
                  </a:lnTo>
                  <a:lnTo>
                    <a:pt x="927161" y="63740"/>
                  </a:lnTo>
                  <a:lnTo>
                    <a:pt x="922251" y="64517"/>
                  </a:lnTo>
                  <a:lnTo>
                    <a:pt x="910269" y="71905"/>
                  </a:lnTo>
                  <a:lnTo>
                    <a:pt x="896787" y="84568"/>
                  </a:lnTo>
                  <a:lnTo>
                    <a:pt x="875439" y="111111"/>
                  </a:lnTo>
                  <a:lnTo>
                    <a:pt x="860915" y="127279"/>
                  </a:lnTo>
                  <a:lnTo>
                    <a:pt x="846303" y="142622"/>
                  </a:lnTo>
                  <a:lnTo>
                    <a:pt x="838981" y="150139"/>
                  </a:lnTo>
                  <a:lnTo>
                    <a:pt x="835323" y="151480"/>
                  </a:lnTo>
                  <a:lnTo>
                    <a:pt x="834108" y="148703"/>
                  </a:lnTo>
                  <a:lnTo>
                    <a:pt x="836021" y="135830"/>
                  </a:lnTo>
                  <a:lnTo>
                    <a:pt x="840949" y="117874"/>
                  </a:lnTo>
                  <a:lnTo>
                    <a:pt x="847218" y="97658"/>
                  </a:lnTo>
                  <a:lnTo>
                    <a:pt x="861211" y="54772"/>
                  </a:lnTo>
                  <a:lnTo>
                    <a:pt x="867272" y="48750"/>
                  </a:lnTo>
                  <a:lnTo>
                    <a:pt x="874983" y="45958"/>
                  </a:lnTo>
                  <a:lnTo>
                    <a:pt x="883795" y="45321"/>
                  </a:lnTo>
                  <a:lnTo>
                    <a:pt x="892116" y="47343"/>
                  </a:lnTo>
                  <a:lnTo>
                    <a:pt x="916742" y="60657"/>
                  </a:lnTo>
                  <a:lnTo>
                    <a:pt x="946742" y="74118"/>
                  </a:lnTo>
                  <a:lnTo>
                    <a:pt x="978877" y="91836"/>
                  </a:lnTo>
                  <a:lnTo>
                    <a:pt x="1044567" y="12112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reeform 36"/>
            <p:cNvSpPr/>
            <p:nvPr/>
          </p:nvSpPr>
          <p:spPr>
            <a:xfrm>
              <a:off x="3106214" y="2907052"/>
              <a:ext cx="55059" cy="286301"/>
            </a:xfrm>
            <a:custGeom>
              <a:avLst/>
              <a:gdLst/>
              <a:ahLst/>
              <a:cxnLst/>
              <a:rect l="0" t="0" r="0" b="0"/>
              <a:pathLst>
                <a:path w="55059" h="286301">
                  <a:moveTo>
                    <a:pt x="55058" y="0"/>
                  </a:moveTo>
                  <a:lnTo>
                    <a:pt x="49212" y="17537"/>
                  </a:lnTo>
                  <a:lnTo>
                    <a:pt x="46267" y="28820"/>
                  </a:lnTo>
                  <a:lnTo>
                    <a:pt x="39731" y="57671"/>
                  </a:lnTo>
                  <a:lnTo>
                    <a:pt x="37499" y="72705"/>
                  </a:lnTo>
                  <a:lnTo>
                    <a:pt x="36011" y="87622"/>
                  </a:lnTo>
                  <a:lnTo>
                    <a:pt x="35019" y="102461"/>
                  </a:lnTo>
                  <a:lnTo>
                    <a:pt x="33134" y="116024"/>
                  </a:lnTo>
                  <a:lnTo>
                    <a:pt x="30654" y="128736"/>
                  </a:lnTo>
                  <a:lnTo>
                    <a:pt x="27777" y="140882"/>
                  </a:lnTo>
                  <a:lnTo>
                    <a:pt x="24635" y="152649"/>
                  </a:lnTo>
                  <a:lnTo>
                    <a:pt x="17882" y="175513"/>
                  </a:lnTo>
                  <a:lnTo>
                    <a:pt x="15592" y="189195"/>
                  </a:lnTo>
                  <a:lnTo>
                    <a:pt x="14065" y="204434"/>
                  </a:lnTo>
                  <a:lnTo>
                    <a:pt x="13047" y="220711"/>
                  </a:lnTo>
                  <a:lnTo>
                    <a:pt x="11145" y="235233"/>
                  </a:lnTo>
                  <a:lnTo>
                    <a:pt x="8654" y="248585"/>
                  </a:lnTo>
                  <a:lnTo>
                    <a:pt x="0" y="2863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reeform 37"/>
            <p:cNvSpPr/>
            <p:nvPr/>
          </p:nvSpPr>
          <p:spPr>
            <a:xfrm>
              <a:off x="3040145" y="3006156"/>
              <a:ext cx="143151" cy="55058"/>
            </a:xfrm>
            <a:custGeom>
              <a:avLst/>
              <a:gdLst/>
              <a:ahLst/>
              <a:cxnLst/>
              <a:rect l="0" t="0" r="0" b="0"/>
              <a:pathLst>
                <a:path w="143151" h="55058">
                  <a:moveTo>
                    <a:pt x="0" y="0"/>
                  </a:moveTo>
                  <a:lnTo>
                    <a:pt x="23382" y="11691"/>
                  </a:lnTo>
                  <a:lnTo>
                    <a:pt x="33941" y="16358"/>
                  </a:lnTo>
                  <a:lnTo>
                    <a:pt x="44650" y="20694"/>
                  </a:lnTo>
                  <a:lnTo>
                    <a:pt x="66338" y="28773"/>
                  </a:lnTo>
                  <a:lnTo>
                    <a:pt x="110168" y="43929"/>
                  </a:lnTo>
                  <a:lnTo>
                    <a:pt x="143150" y="5505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Freeform 38"/>
            <p:cNvSpPr/>
            <p:nvPr/>
          </p:nvSpPr>
          <p:spPr>
            <a:xfrm>
              <a:off x="3381503" y="2977788"/>
              <a:ext cx="207102" cy="325681"/>
            </a:xfrm>
            <a:custGeom>
              <a:avLst/>
              <a:gdLst/>
              <a:ahLst/>
              <a:cxnLst/>
              <a:rect l="0" t="0" r="0" b="0"/>
              <a:pathLst>
                <a:path w="207102" h="325681">
                  <a:moveTo>
                    <a:pt x="0" y="6344"/>
                  </a:moveTo>
                  <a:lnTo>
                    <a:pt x="23383" y="499"/>
                  </a:lnTo>
                  <a:lnTo>
                    <a:pt x="35165" y="0"/>
                  </a:lnTo>
                  <a:lnTo>
                    <a:pt x="47914" y="892"/>
                  </a:lnTo>
                  <a:lnTo>
                    <a:pt x="61307" y="2709"/>
                  </a:lnTo>
                  <a:lnTo>
                    <a:pt x="76352" y="3921"/>
                  </a:lnTo>
                  <a:lnTo>
                    <a:pt x="92501" y="4729"/>
                  </a:lnTo>
                  <a:lnTo>
                    <a:pt x="125534" y="5626"/>
                  </a:lnTo>
                  <a:lnTo>
                    <a:pt x="156528" y="6025"/>
                  </a:lnTo>
                  <a:lnTo>
                    <a:pt x="170422" y="4908"/>
                  </a:lnTo>
                  <a:lnTo>
                    <a:pt x="183354" y="2940"/>
                  </a:lnTo>
                  <a:lnTo>
                    <a:pt x="195646" y="405"/>
                  </a:lnTo>
                  <a:lnTo>
                    <a:pt x="202618" y="2384"/>
                  </a:lnTo>
                  <a:lnTo>
                    <a:pt x="206042" y="7375"/>
                  </a:lnTo>
                  <a:lnTo>
                    <a:pt x="207101" y="14373"/>
                  </a:lnTo>
                  <a:lnTo>
                    <a:pt x="206584" y="22708"/>
                  </a:lnTo>
                  <a:lnTo>
                    <a:pt x="205016" y="31936"/>
                  </a:lnTo>
                  <a:lnTo>
                    <a:pt x="202746" y="41758"/>
                  </a:lnTo>
                  <a:lnTo>
                    <a:pt x="198787" y="53200"/>
                  </a:lnTo>
                  <a:lnTo>
                    <a:pt x="193700" y="65722"/>
                  </a:lnTo>
                  <a:lnTo>
                    <a:pt x="187862" y="78964"/>
                  </a:lnTo>
                  <a:lnTo>
                    <a:pt x="182746" y="91463"/>
                  </a:lnTo>
                  <a:lnTo>
                    <a:pt x="178112" y="103466"/>
                  </a:lnTo>
                  <a:lnTo>
                    <a:pt x="173799" y="115138"/>
                  </a:lnTo>
                  <a:lnTo>
                    <a:pt x="168477" y="125367"/>
                  </a:lnTo>
                  <a:lnTo>
                    <a:pt x="162482" y="134633"/>
                  </a:lnTo>
                  <a:lnTo>
                    <a:pt x="156038" y="143257"/>
                  </a:lnTo>
                  <a:lnTo>
                    <a:pt x="150519" y="152678"/>
                  </a:lnTo>
                  <a:lnTo>
                    <a:pt x="145616" y="162628"/>
                  </a:lnTo>
                  <a:lnTo>
                    <a:pt x="141123" y="172933"/>
                  </a:lnTo>
                  <a:lnTo>
                    <a:pt x="129607" y="197432"/>
                  </a:lnTo>
                  <a:lnTo>
                    <a:pt x="123110" y="210817"/>
                  </a:lnTo>
                  <a:lnTo>
                    <a:pt x="117555" y="224635"/>
                  </a:lnTo>
                  <a:lnTo>
                    <a:pt x="112628" y="238740"/>
                  </a:lnTo>
                  <a:lnTo>
                    <a:pt x="99848" y="278712"/>
                  </a:lnTo>
                  <a:lnTo>
                    <a:pt x="88092" y="32568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 39"/>
            <p:cNvSpPr/>
            <p:nvPr/>
          </p:nvSpPr>
          <p:spPr>
            <a:xfrm>
              <a:off x="3392515" y="3116271"/>
              <a:ext cx="231243" cy="55059"/>
            </a:xfrm>
            <a:custGeom>
              <a:avLst/>
              <a:gdLst/>
              <a:ahLst/>
              <a:cxnLst/>
              <a:rect l="0" t="0" r="0" b="0"/>
              <a:pathLst>
                <a:path w="231243" h="55059">
                  <a:moveTo>
                    <a:pt x="0" y="0"/>
                  </a:moveTo>
                  <a:lnTo>
                    <a:pt x="23382" y="0"/>
                  </a:lnTo>
                  <a:lnTo>
                    <a:pt x="35164" y="2447"/>
                  </a:lnTo>
                  <a:lnTo>
                    <a:pt x="47912" y="6526"/>
                  </a:lnTo>
                  <a:lnTo>
                    <a:pt x="61306" y="11692"/>
                  </a:lnTo>
                  <a:lnTo>
                    <a:pt x="76352" y="16359"/>
                  </a:lnTo>
                  <a:lnTo>
                    <a:pt x="92500" y="20694"/>
                  </a:lnTo>
                  <a:lnTo>
                    <a:pt x="109384" y="24808"/>
                  </a:lnTo>
                  <a:lnTo>
                    <a:pt x="124310" y="28774"/>
                  </a:lnTo>
                  <a:lnTo>
                    <a:pt x="177901" y="43930"/>
                  </a:lnTo>
                  <a:lnTo>
                    <a:pt x="231242" y="5505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 40"/>
            <p:cNvSpPr/>
            <p:nvPr/>
          </p:nvSpPr>
          <p:spPr>
            <a:xfrm>
              <a:off x="3987139" y="2278644"/>
              <a:ext cx="1112168" cy="819321"/>
            </a:xfrm>
            <a:custGeom>
              <a:avLst/>
              <a:gdLst/>
              <a:ahLst/>
              <a:cxnLst/>
              <a:rect l="0" t="0" r="0" b="0"/>
              <a:pathLst>
                <a:path w="1112168" h="819321">
                  <a:moveTo>
                    <a:pt x="0" y="749"/>
                  </a:moveTo>
                  <a:lnTo>
                    <a:pt x="0" y="35823"/>
                  </a:lnTo>
                  <a:lnTo>
                    <a:pt x="1224" y="53495"/>
                  </a:lnTo>
                  <a:lnTo>
                    <a:pt x="3263" y="72618"/>
                  </a:lnTo>
                  <a:lnTo>
                    <a:pt x="5845" y="92708"/>
                  </a:lnTo>
                  <a:lnTo>
                    <a:pt x="8791" y="110995"/>
                  </a:lnTo>
                  <a:lnTo>
                    <a:pt x="11978" y="128081"/>
                  </a:lnTo>
                  <a:lnTo>
                    <a:pt x="15327" y="144365"/>
                  </a:lnTo>
                  <a:lnTo>
                    <a:pt x="22310" y="185297"/>
                  </a:lnTo>
                  <a:lnTo>
                    <a:pt x="25885" y="208203"/>
                  </a:lnTo>
                  <a:lnTo>
                    <a:pt x="30715" y="228368"/>
                  </a:lnTo>
                  <a:lnTo>
                    <a:pt x="36382" y="246705"/>
                  </a:lnTo>
                  <a:lnTo>
                    <a:pt x="42607" y="263823"/>
                  </a:lnTo>
                  <a:lnTo>
                    <a:pt x="47981" y="280130"/>
                  </a:lnTo>
                  <a:lnTo>
                    <a:pt x="52787" y="295895"/>
                  </a:lnTo>
                  <a:lnTo>
                    <a:pt x="57214" y="311299"/>
                  </a:lnTo>
                  <a:lnTo>
                    <a:pt x="62613" y="326462"/>
                  </a:lnTo>
                  <a:lnTo>
                    <a:pt x="68659" y="341465"/>
                  </a:lnTo>
                  <a:lnTo>
                    <a:pt x="75137" y="356361"/>
                  </a:lnTo>
                  <a:lnTo>
                    <a:pt x="88860" y="385963"/>
                  </a:lnTo>
                  <a:lnTo>
                    <a:pt x="95945" y="400709"/>
                  </a:lnTo>
                  <a:lnTo>
                    <a:pt x="103115" y="414210"/>
                  </a:lnTo>
                  <a:lnTo>
                    <a:pt x="124898" y="451971"/>
                  </a:lnTo>
                  <a:lnTo>
                    <a:pt x="139525" y="479436"/>
                  </a:lnTo>
                  <a:lnTo>
                    <a:pt x="148074" y="493611"/>
                  </a:lnTo>
                  <a:lnTo>
                    <a:pt x="157444" y="507956"/>
                  </a:lnTo>
                  <a:lnTo>
                    <a:pt x="167362" y="522413"/>
                  </a:lnTo>
                  <a:lnTo>
                    <a:pt x="176420" y="536945"/>
                  </a:lnTo>
                  <a:lnTo>
                    <a:pt x="184906" y="551527"/>
                  </a:lnTo>
                  <a:lnTo>
                    <a:pt x="193011" y="566142"/>
                  </a:lnTo>
                  <a:lnTo>
                    <a:pt x="202084" y="579556"/>
                  </a:lnTo>
                  <a:lnTo>
                    <a:pt x="221954" y="604249"/>
                  </a:lnTo>
                  <a:lnTo>
                    <a:pt x="243020" y="630721"/>
                  </a:lnTo>
                  <a:lnTo>
                    <a:pt x="253776" y="644632"/>
                  </a:lnTo>
                  <a:lnTo>
                    <a:pt x="278778" y="669877"/>
                  </a:lnTo>
                  <a:lnTo>
                    <a:pt x="304981" y="692108"/>
                  </a:lnTo>
                  <a:lnTo>
                    <a:pt x="328861" y="710145"/>
                  </a:lnTo>
                  <a:lnTo>
                    <a:pt x="351710" y="729582"/>
                  </a:lnTo>
                  <a:lnTo>
                    <a:pt x="375323" y="749231"/>
                  </a:lnTo>
                  <a:lnTo>
                    <a:pt x="402131" y="766121"/>
                  </a:lnTo>
                  <a:lnTo>
                    <a:pt x="430359" y="778522"/>
                  </a:lnTo>
                  <a:lnTo>
                    <a:pt x="459219" y="789335"/>
                  </a:lnTo>
                  <a:lnTo>
                    <a:pt x="488359" y="802298"/>
                  </a:lnTo>
                  <a:lnTo>
                    <a:pt x="517623" y="812953"/>
                  </a:lnTo>
                  <a:lnTo>
                    <a:pt x="532278" y="817507"/>
                  </a:lnTo>
                  <a:lnTo>
                    <a:pt x="550613" y="819320"/>
                  </a:lnTo>
                  <a:lnTo>
                    <a:pt x="571401" y="819305"/>
                  </a:lnTo>
                  <a:lnTo>
                    <a:pt x="593824" y="818071"/>
                  </a:lnTo>
                  <a:lnTo>
                    <a:pt x="613667" y="816026"/>
                  </a:lnTo>
                  <a:lnTo>
                    <a:pt x="631789" y="813438"/>
                  </a:lnTo>
                  <a:lnTo>
                    <a:pt x="663753" y="807300"/>
                  </a:lnTo>
                  <a:lnTo>
                    <a:pt x="690194" y="800494"/>
                  </a:lnTo>
                  <a:lnTo>
                    <a:pt x="714181" y="790128"/>
                  </a:lnTo>
                  <a:lnTo>
                    <a:pt x="737076" y="776141"/>
                  </a:lnTo>
                  <a:lnTo>
                    <a:pt x="770602" y="748854"/>
                  </a:lnTo>
                  <a:lnTo>
                    <a:pt x="803783" y="723503"/>
                  </a:lnTo>
                  <a:lnTo>
                    <a:pt x="825840" y="703707"/>
                  </a:lnTo>
                  <a:lnTo>
                    <a:pt x="844615" y="679411"/>
                  </a:lnTo>
                  <a:lnTo>
                    <a:pt x="868943" y="641480"/>
                  </a:lnTo>
                  <a:lnTo>
                    <a:pt x="884164" y="617089"/>
                  </a:lnTo>
                  <a:lnTo>
                    <a:pt x="891649" y="603732"/>
                  </a:lnTo>
                  <a:lnTo>
                    <a:pt x="899086" y="589934"/>
                  </a:lnTo>
                  <a:lnTo>
                    <a:pt x="907714" y="575842"/>
                  </a:lnTo>
                  <a:lnTo>
                    <a:pt x="917137" y="561552"/>
                  </a:lnTo>
                  <a:lnTo>
                    <a:pt x="927089" y="547132"/>
                  </a:lnTo>
                  <a:lnTo>
                    <a:pt x="934948" y="532625"/>
                  </a:lnTo>
                  <a:lnTo>
                    <a:pt x="941410" y="518059"/>
                  </a:lnTo>
                  <a:lnTo>
                    <a:pt x="946942" y="503455"/>
                  </a:lnTo>
                  <a:lnTo>
                    <a:pt x="953077" y="488824"/>
                  </a:lnTo>
                  <a:lnTo>
                    <a:pt x="959614" y="474177"/>
                  </a:lnTo>
                  <a:lnTo>
                    <a:pt x="966419" y="459518"/>
                  </a:lnTo>
                  <a:lnTo>
                    <a:pt x="972179" y="444851"/>
                  </a:lnTo>
                  <a:lnTo>
                    <a:pt x="977243" y="430179"/>
                  </a:lnTo>
                  <a:lnTo>
                    <a:pt x="981842" y="415504"/>
                  </a:lnTo>
                  <a:lnTo>
                    <a:pt x="990215" y="386147"/>
                  </a:lnTo>
                  <a:lnTo>
                    <a:pt x="1005559" y="327424"/>
                  </a:lnTo>
                  <a:lnTo>
                    <a:pt x="1008061" y="312742"/>
                  </a:lnTo>
                  <a:lnTo>
                    <a:pt x="1009728" y="298060"/>
                  </a:lnTo>
                  <a:lnTo>
                    <a:pt x="1010840" y="283378"/>
                  </a:lnTo>
                  <a:lnTo>
                    <a:pt x="1012805" y="268696"/>
                  </a:lnTo>
                  <a:lnTo>
                    <a:pt x="1015338" y="254014"/>
                  </a:lnTo>
                  <a:lnTo>
                    <a:pt x="1018250" y="239332"/>
                  </a:lnTo>
                  <a:lnTo>
                    <a:pt x="1020192" y="220980"/>
                  </a:lnTo>
                  <a:lnTo>
                    <a:pt x="1021487" y="200180"/>
                  </a:lnTo>
                  <a:lnTo>
                    <a:pt x="1022924" y="155454"/>
                  </a:lnTo>
                  <a:lnTo>
                    <a:pt x="1023564" y="111106"/>
                  </a:lnTo>
                  <a:lnTo>
                    <a:pt x="1022511" y="91449"/>
                  </a:lnTo>
                  <a:lnTo>
                    <a:pt x="1020585" y="73451"/>
                  </a:lnTo>
                  <a:lnTo>
                    <a:pt x="1018078" y="56558"/>
                  </a:lnTo>
                  <a:lnTo>
                    <a:pt x="1015183" y="41625"/>
                  </a:lnTo>
                  <a:lnTo>
                    <a:pt x="1012030" y="28000"/>
                  </a:lnTo>
                  <a:lnTo>
                    <a:pt x="1008704" y="15246"/>
                  </a:lnTo>
                  <a:lnTo>
                    <a:pt x="1002816" y="9190"/>
                  </a:lnTo>
                  <a:lnTo>
                    <a:pt x="995220" y="7599"/>
                  </a:lnTo>
                  <a:lnTo>
                    <a:pt x="986486" y="8986"/>
                  </a:lnTo>
                  <a:lnTo>
                    <a:pt x="979440" y="13581"/>
                  </a:lnTo>
                  <a:lnTo>
                    <a:pt x="973518" y="20315"/>
                  </a:lnTo>
                  <a:lnTo>
                    <a:pt x="962453" y="37586"/>
                  </a:lnTo>
                  <a:lnTo>
                    <a:pt x="949379" y="57496"/>
                  </a:lnTo>
                  <a:lnTo>
                    <a:pt x="938674" y="78581"/>
                  </a:lnTo>
                  <a:lnTo>
                    <a:pt x="928614" y="98963"/>
                  </a:lnTo>
                  <a:lnTo>
                    <a:pt x="915986" y="116179"/>
                  </a:lnTo>
                  <a:lnTo>
                    <a:pt x="912864" y="115631"/>
                  </a:lnTo>
                  <a:lnTo>
                    <a:pt x="912006" y="109148"/>
                  </a:lnTo>
                  <a:lnTo>
                    <a:pt x="912657" y="98708"/>
                  </a:lnTo>
                  <a:lnTo>
                    <a:pt x="919906" y="74058"/>
                  </a:lnTo>
                  <a:lnTo>
                    <a:pt x="931284" y="49236"/>
                  </a:lnTo>
                  <a:lnTo>
                    <a:pt x="944498" y="30048"/>
                  </a:lnTo>
                  <a:lnTo>
                    <a:pt x="965695" y="5487"/>
                  </a:lnTo>
                  <a:lnTo>
                    <a:pt x="974144" y="1461"/>
                  </a:lnTo>
                  <a:lnTo>
                    <a:pt x="983446" y="0"/>
                  </a:lnTo>
                  <a:lnTo>
                    <a:pt x="993319" y="249"/>
                  </a:lnTo>
                  <a:lnTo>
                    <a:pt x="1002347" y="5310"/>
                  </a:lnTo>
                  <a:lnTo>
                    <a:pt x="1018905" y="23983"/>
                  </a:lnTo>
                  <a:lnTo>
                    <a:pt x="1034420" y="42071"/>
                  </a:lnTo>
                  <a:lnTo>
                    <a:pt x="1049472" y="59490"/>
                  </a:lnTo>
                  <a:lnTo>
                    <a:pt x="1064319" y="79467"/>
                  </a:lnTo>
                  <a:lnTo>
                    <a:pt x="1079075" y="97318"/>
                  </a:lnTo>
                  <a:lnTo>
                    <a:pt x="1112167" y="14389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 41"/>
            <p:cNvSpPr/>
            <p:nvPr/>
          </p:nvSpPr>
          <p:spPr>
            <a:xfrm>
              <a:off x="4449624" y="3204364"/>
              <a:ext cx="66071" cy="286301"/>
            </a:xfrm>
            <a:custGeom>
              <a:avLst/>
              <a:gdLst/>
              <a:ahLst/>
              <a:cxnLst/>
              <a:rect l="0" t="0" r="0" b="0"/>
              <a:pathLst>
                <a:path w="66071" h="286301">
                  <a:moveTo>
                    <a:pt x="66070" y="0"/>
                  </a:moveTo>
                  <a:lnTo>
                    <a:pt x="60224" y="17537"/>
                  </a:lnTo>
                  <a:lnTo>
                    <a:pt x="57279" y="27597"/>
                  </a:lnTo>
                  <a:lnTo>
                    <a:pt x="50743" y="51825"/>
                  </a:lnTo>
                  <a:lnTo>
                    <a:pt x="43760" y="82169"/>
                  </a:lnTo>
                  <a:lnTo>
                    <a:pt x="40185" y="98826"/>
                  </a:lnTo>
                  <a:lnTo>
                    <a:pt x="36578" y="113600"/>
                  </a:lnTo>
                  <a:lnTo>
                    <a:pt x="32950" y="127121"/>
                  </a:lnTo>
                  <a:lnTo>
                    <a:pt x="29308" y="139805"/>
                  </a:lnTo>
                  <a:lnTo>
                    <a:pt x="26880" y="155602"/>
                  </a:lnTo>
                  <a:lnTo>
                    <a:pt x="25261" y="173474"/>
                  </a:lnTo>
                  <a:lnTo>
                    <a:pt x="24182" y="192730"/>
                  </a:lnTo>
                  <a:lnTo>
                    <a:pt x="21015" y="211686"/>
                  </a:lnTo>
                  <a:lnTo>
                    <a:pt x="16458" y="230439"/>
                  </a:lnTo>
                  <a:lnTo>
                    <a:pt x="0" y="2863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reeform 42"/>
            <p:cNvSpPr/>
            <p:nvPr/>
          </p:nvSpPr>
          <p:spPr>
            <a:xfrm>
              <a:off x="4372543" y="3286112"/>
              <a:ext cx="242256" cy="61403"/>
            </a:xfrm>
            <a:custGeom>
              <a:avLst/>
              <a:gdLst/>
              <a:ahLst/>
              <a:cxnLst/>
              <a:rect l="0" t="0" r="0" b="0"/>
              <a:pathLst>
                <a:path w="242256" h="61403">
                  <a:moveTo>
                    <a:pt x="0" y="6344"/>
                  </a:moveTo>
                  <a:lnTo>
                    <a:pt x="17538" y="499"/>
                  </a:lnTo>
                  <a:lnTo>
                    <a:pt x="26374" y="0"/>
                  </a:lnTo>
                  <a:lnTo>
                    <a:pt x="35935" y="892"/>
                  </a:lnTo>
                  <a:lnTo>
                    <a:pt x="45980" y="2709"/>
                  </a:lnTo>
                  <a:lnTo>
                    <a:pt x="58794" y="6368"/>
                  </a:lnTo>
                  <a:lnTo>
                    <a:pt x="73455" y="11254"/>
                  </a:lnTo>
                  <a:lnTo>
                    <a:pt x="116790" y="26559"/>
                  </a:lnTo>
                  <a:lnTo>
                    <a:pt x="129248" y="30833"/>
                  </a:lnTo>
                  <a:lnTo>
                    <a:pt x="143670" y="34905"/>
                  </a:lnTo>
                  <a:lnTo>
                    <a:pt x="159403" y="38843"/>
                  </a:lnTo>
                  <a:lnTo>
                    <a:pt x="176009" y="42692"/>
                  </a:lnTo>
                  <a:lnTo>
                    <a:pt x="190750" y="46482"/>
                  </a:lnTo>
                  <a:lnTo>
                    <a:pt x="204248" y="50232"/>
                  </a:lnTo>
                  <a:lnTo>
                    <a:pt x="242255" y="6140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reeform 43"/>
            <p:cNvSpPr/>
            <p:nvPr/>
          </p:nvSpPr>
          <p:spPr>
            <a:xfrm>
              <a:off x="4702890" y="3248410"/>
              <a:ext cx="77082" cy="308325"/>
            </a:xfrm>
            <a:custGeom>
              <a:avLst/>
              <a:gdLst/>
              <a:ahLst/>
              <a:cxnLst/>
              <a:rect l="0" t="0" r="0" b="0"/>
              <a:pathLst>
                <a:path w="77082" h="308325">
                  <a:moveTo>
                    <a:pt x="77081" y="0"/>
                  </a:moveTo>
                  <a:lnTo>
                    <a:pt x="61755" y="45979"/>
                  </a:lnTo>
                  <a:lnTo>
                    <a:pt x="59523" y="58794"/>
                  </a:lnTo>
                  <a:lnTo>
                    <a:pt x="58034" y="73454"/>
                  </a:lnTo>
                  <a:lnTo>
                    <a:pt x="57042" y="89345"/>
                  </a:lnTo>
                  <a:lnTo>
                    <a:pt x="53934" y="106056"/>
                  </a:lnTo>
                  <a:lnTo>
                    <a:pt x="49415" y="123315"/>
                  </a:lnTo>
                  <a:lnTo>
                    <a:pt x="43955" y="140938"/>
                  </a:lnTo>
                  <a:lnTo>
                    <a:pt x="39091" y="158805"/>
                  </a:lnTo>
                  <a:lnTo>
                    <a:pt x="34626" y="176833"/>
                  </a:lnTo>
                  <a:lnTo>
                    <a:pt x="18667" y="243878"/>
                  </a:lnTo>
                  <a:lnTo>
                    <a:pt x="14892" y="258018"/>
                  </a:lnTo>
                  <a:lnTo>
                    <a:pt x="0" y="30832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4853836" y="3172972"/>
              <a:ext cx="154331" cy="427809"/>
            </a:xfrm>
            <a:custGeom>
              <a:avLst/>
              <a:gdLst/>
              <a:ahLst/>
              <a:cxnLst/>
              <a:rect l="0" t="0" r="0" b="0"/>
              <a:pathLst>
                <a:path w="154331" h="427809">
                  <a:moveTo>
                    <a:pt x="102320" y="97461"/>
                  </a:moveTo>
                  <a:lnTo>
                    <a:pt x="114011" y="79924"/>
                  </a:lnTo>
                  <a:lnTo>
                    <a:pt x="117455" y="69864"/>
                  </a:lnTo>
                  <a:lnTo>
                    <a:pt x="119751" y="58264"/>
                  </a:lnTo>
                  <a:lnTo>
                    <a:pt x="121282" y="45636"/>
                  </a:lnTo>
                  <a:lnTo>
                    <a:pt x="119856" y="33547"/>
                  </a:lnTo>
                  <a:lnTo>
                    <a:pt x="116457" y="21817"/>
                  </a:lnTo>
                  <a:lnTo>
                    <a:pt x="111745" y="10326"/>
                  </a:lnTo>
                  <a:lnTo>
                    <a:pt x="103709" y="3890"/>
                  </a:lnTo>
                  <a:lnTo>
                    <a:pt x="93458" y="822"/>
                  </a:lnTo>
                  <a:lnTo>
                    <a:pt x="81730" y="0"/>
                  </a:lnTo>
                  <a:lnTo>
                    <a:pt x="70241" y="3123"/>
                  </a:lnTo>
                  <a:lnTo>
                    <a:pt x="58911" y="8876"/>
                  </a:lnTo>
                  <a:lnTo>
                    <a:pt x="47687" y="16381"/>
                  </a:lnTo>
                  <a:lnTo>
                    <a:pt x="37758" y="23832"/>
                  </a:lnTo>
                  <a:lnTo>
                    <a:pt x="28691" y="31246"/>
                  </a:lnTo>
                  <a:lnTo>
                    <a:pt x="20199" y="38635"/>
                  </a:lnTo>
                  <a:lnTo>
                    <a:pt x="13314" y="47232"/>
                  </a:lnTo>
                  <a:lnTo>
                    <a:pt x="7502" y="56634"/>
                  </a:lnTo>
                  <a:lnTo>
                    <a:pt x="2403" y="66573"/>
                  </a:lnTo>
                  <a:lnTo>
                    <a:pt x="227" y="78092"/>
                  </a:lnTo>
                  <a:lnTo>
                    <a:pt x="0" y="90666"/>
                  </a:lnTo>
                  <a:lnTo>
                    <a:pt x="1072" y="103943"/>
                  </a:lnTo>
                  <a:lnTo>
                    <a:pt x="6681" y="112794"/>
                  </a:lnTo>
                  <a:lnTo>
                    <a:pt x="15314" y="118694"/>
                  </a:lnTo>
                  <a:lnTo>
                    <a:pt x="25963" y="122628"/>
                  </a:lnTo>
                  <a:lnTo>
                    <a:pt x="37957" y="124027"/>
                  </a:lnTo>
                  <a:lnTo>
                    <a:pt x="50847" y="123736"/>
                  </a:lnTo>
                  <a:lnTo>
                    <a:pt x="64334" y="122319"/>
                  </a:lnTo>
                  <a:lnTo>
                    <a:pt x="76996" y="117704"/>
                  </a:lnTo>
                  <a:lnTo>
                    <a:pt x="89108" y="110956"/>
                  </a:lnTo>
                  <a:lnTo>
                    <a:pt x="100853" y="102787"/>
                  </a:lnTo>
                  <a:lnTo>
                    <a:pt x="111130" y="93671"/>
                  </a:lnTo>
                  <a:lnTo>
                    <a:pt x="120429" y="83923"/>
                  </a:lnTo>
                  <a:lnTo>
                    <a:pt x="129074" y="73753"/>
                  </a:lnTo>
                  <a:lnTo>
                    <a:pt x="136062" y="63303"/>
                  </a:lnTo>
                  <a:lnTo>
                    <a:pt x="141944" y="52666"/>
                  </a:lnTo>
                  <a:lnTo>
                    <a:pt x="147089" y="41904"/>
                  </a:lnTo>
                  <a:lnTo>
                    <a:pt x="150519" y="40847"/>
                  </a:lnTo>
                  <a:lnTo>
                    <a:pt x="152805" y="46260"/>
                  </a:lnTo>
                  <a:lnTo>
                    <a:pt x="154330" y="55986"/>
                  </a:lnTo>
                  <a:lnTo>
                    <a:pt x="154122" y="68587"/>
                  </a:lnTo>
                  <a:lnTo>
                    <a:pt x="152760" y="83106"/>
                  </a:lnTo>
                  <a:lnTo>
                    <a:pt x="150629" y="98903"/>
                  </a:lnTo>
                  <a:lnTo>
                    <a:pt x="147985" y="113104"/>
                  </a:lnTo>
                  <a:lnTo>
                    <a:pt x="144998" y="126242"/>
                  </a:lnTo>
                  <a:lnTo>
                    <a:pt x="141784" y="138672"/>
                  </a:lnTo>
                  <a:lnTo>
                    <a:pt x="138417" y="150629"/>
                  </a:lnTo>
                  <a:lnTo>
                    <a:pt x="131414" y="173702"/>
                  </a:lnTo>
                  <a:lnTo>
                    <a:pt x="127834" y="189887"/>
                  </a:lnTo>
                  <a:lnTo>
                    <a:pt x="124224" y="209242"/>
                  </a:lnTo>
                  <a:lnTo>
                    <a:pt x="116949" y="253587"/>
                  </a:lnTo>
                  <a:lnTo>
                    <a:pt x="109638" y="301844"/>
                  </a:lnTo>
                  <a:lnTo>
                    <a:pt x="107199" y="326703"/>
                  </a:lnTo>
                  <a:lnTo>
                    <a:pt x="105572" y="351840"/>
                  </a:lnTo>
                  <a:lnTo>
                    <a:pt x="102320" y="42780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5242457" y="2323439"/>
              <a:ext cx="1013064" cy="812019"/>
            </a:xfrm>
            <a:custGeom>
              <a:avLst/>
              <a:gdLst/>
              <a:ahLst/>
              <a:cxnLst/>
              <a:rect l="0" t="0" r="0" b="0"/>
              <a:pathLst>
                <a:path w="1013064" h="812019">
                  <a:moveTo>
                    <a:pt x="0" y="0"/>
                  </a:moveTo>
                  <a:lnTo>
                    <a:pt x="0" y="70787"/>
                  </a:lnTo>
                  <a:lnTo>
                    <a:pt x="1224" y="88791"/>
                  </a:lnTo>
                  <a:lnTo>
                    <a:pt x="3263" y="109357"/>
                  </a:lnTo>
                  <a:lnTo>
                    <a:pt x="5845" y="131633"/>
                  </a:lnTo>
                  <a:lnTo>
                    <a:pt x="8791" y="152601"/>
                  </a:lnTo>
                  <a:lnTo>
                    <a:pt x="15327" y="192213"/>
                  </a:lnTo>
                  <a:lnTo>
                    <a:pt x="18782" y="210117"/>
                  </a:lnTo>
                  <a:lnTo>
                    <a:pt x="36762" y="294968"/>
                  </a:lnTo>
                  <a:lnTo>
                    <a:pt x="41637" y="311655"/>
                  </a:lnTo>
                  <a:lnTo>
                    <a:pt x="47334" y="327674"/>
                  </a:lnTo>
                  <a:lnTo>
                    <a:pt x="95626" y="448291"/>
                  </a:lnTo>
                  <a:lnTo>
                    <a:pt x="104126" y="465258"/>
                  </a:lnTo>
                  <a:lnTo>
                    <a:pt x="113464" y="481463"/>
                  </a:lnTo>
                  <a:lnTo>
                    <a:pt x="144142" y="530915"/>
                  </a:lnTo>
                  <a:lnTo>
                    <a:pt x="154823" y="548481"/>
                  </a:lnTo>
                  <a:lnTo>
                    <a:pt x="165614" y="565086"/>
                  </a:lnTo>
                  <a:lnTo>
                    <a:pt x="176479" y="581049"/>
                  </a:lnTo>
                  <a:lnTo>
                    <a:pt x="187392" y="596586"/>
                  </a:lnTo>
                  <a:lnTo>
                    <a:pt x="199562" y="611838"/>
                  </a:lnTo>
                  <a:lnTo>
                    <a:pt x="212569" y="626899"/>
                  </a:lnTo>
                  <a:lnTo>
                    <a:pt x="238849" y="655462"/>
                  </a:lnTo>
                  <a:lnTo>
                    <a:pt x="262764" y="680391"/>
                  </a:lnTo>
                  <a:lnTo>
                    <a:pt x="288890" y="703706"/>
                  </a:lnTo>
                  <a:lnTo>
                    <a:pt x="316816" y="725080"/>
                  </a:lnTo>
                  <a:lnTo>
                    <a:pt x="345541" y="742736"/>
                  </a:lnTo>
                  <a:lnTo>
                    <a:pt x="371358" y="758740"/>
                  </a:lnTo>
                  <a:lnTo>
                    <a:pt x="396291" y="774010"/>
                  </a:lnTo>
                  <a:lnTo>
                    <a:pt x="423685" y="788953"/>
                  </a:lnTo>
                  <a:lnTo>
                    <a:pt x="448911" y="800488"/>
                  </a:lnTo>
                  <a:lnTo>
                    <a:pt x="473582" y="808470"/>
                  </a:lnTo>
                  <a:lnTo>
                    <a:pt x="500860" y="812018"/>
                  </a:lnTo>
                  <a:lnTo>
                    <a:pt x="517432" y="811740"/>
                  </a:lnTo>
                  <a:lnTo>
                    <a:pt x="535822" y="810331"/>
                  </a:lnTo>
                  <a:lnTo>
                    <a:pt x="555423" y="808169"/>
                  </a:lnTo>
                  <a:lnTo>
                    <a:pt x="586989" y="802503"/>
                  </a:lnTo>
                  <a:lnTo>
                    <a:pt x="643008" y="788897"/>
                  </a:lnTo>
                  <a:lnTo>
                    <a:pt x="668739" y="778440"/>
                  </a:lnTo>
                  <a:lnTo>
                    <a:pt x="692410" y="765636"/>
                  </a:lnTo>
                  <a:lnTo>
                    <a:pt x="715165" y="751789"/>
                  </a:lnTo>
                  <a:lnTo>
                    <a:pt x="737514" y="734215"/>
                  </a:lnTo>
                  <a:lnTo>
                    <a:pt x="759682" y="714169"/>
                  </a:lnTo>
                  <a:lnTo>
                    <a:pt x="781769" y="693025"/>
                  </a:lnTo>
                  <a:lnTo>
                    <a:pt x="814841" y="660485"/>
                  </a:lnTo>
                  <a:lnTo>
                    <a:pt x="833609" y="635315"/>
                  </a:lnTo>
                  <a:lnTo>
                    <a:pt x="842040" y="621752"/>
                  </a:lnTo>
                  <a:lnTo>
                    <a:pt x="850107" y="607815"/>
                  </a:lnTo>
                  <a:lnTo>
                    <a:pt x="865597" y="579279"/>
                  </a:lnTo>
                  <a:lnTo>
                    <a:pt x="888074" y="535699"/>
                  </a:lnTo>
                  <a:lnTo>
                    <a:pt x="894256" y="521083"/>
                  </a:lnTo>
                  <a:lnTo>
                    <a:pt x="899600" y="506444"/>
                  </a:lnTo>
                  <a:lnTo>
                    <a:pt x="904386" y="491791"/>
                  </a:lnTo>
                  <a:lnTo>
                    <a:pt x="910024" y="477129"/>
                  </a:lnTo>
                  <a:lnTo>
                    <a:pt x="916230" y="462459"/>
                  </a:lnTo>
                  <a:lnTo>
                    <a:pt x="922814" y="447786"/>
                  </a:lnTo>
                  <a:lnTo>
                    <a:pt x="928427" y="431886"/>
                  </a:lnTo>
                  <a:lnTo>
                    <a:pt x="933392" y="415169"/>
                  </a:lnTo>
                  <a:lnTo>
                    <a:pt x="937926" y="397906"/>
                  </a:lnTo>
                  <a:lnTo>
                    <a:pt x="940949" y="381504"/>
                  </a:lnTo>
                  <a:lnTo>
                    <a:pt x="942964" y="365675"/>
                  </a:lnTo>
                  <a:lnTo>
                    <a:pt x="944308" y="350229"/>
                  </a:lnTo>
                  <a:lnTo>
                    <a:pt x="946426" y="335037"/>
                  </a:lnTo>
                  <a:lnTo>
                    <a:pt x="949063" y="320015"/>
                  </a:lnTo>
                  <a:lnTo>
                    <a:pt x="952043" y="305106"/>
                  </a:lnTo>
                  <a:lnTo>
                    <a:pt x="954031" y="290273"/>
                  </a:lnTo>
                  <a:lnTo>
                    <a:pt x="955355" y="275490"/>
                  </a:lnTo>
                  <a:lnTo>
                    <a:pt x="956239" y="260741"/>
                  </a:lnTo>
                  <a:lnTo>
                    <a:pt x="957220" y="221514"/>
                  </a:lnTo>
                  <a:lnTo>
                    <a:pt x="957850" y="138238"/>
                  </a:lnTo>
                  <a:lnTo>
                    <a:pt x="956678" y="120299"/>
                  </a:lnTo>
                  <a:lnTo>
                    <a:pt x="954674" y="103446"/>
                  </a:lnTo>
                  <a:lnTo>
                    <a:pt x="952114" y="87316"/>
                  </a:lnTo>
                  <a:lnTo>
                    <a:pt x="946737" y="79011"/>
                  </a:lnTo>
                  <a:lnTo>
                    <a:pt x="939482" y="75920"/>
                  </a:lnTo>
                  <a:lnTo>
                    <a:pt x="930974" y="76307"/>
                  </a:lnTo>
                  <a:lnTo>
                    <a:pt x="922856" y="82683"/>
                  </a:lnTo>
                  <a:lnTo>
                    <a:pt x="907309" y="106080"/>
                  </a:lnTo>
                  <a:lnTo>
                    <a:pt x="899738" y="120884"/>
                  </a:lnTo>
                  <a:lnTo>
                    <a:pt x="892243" y="136870"/>
                  </a:lnTo>
                  <a:lnTo>
                    <a:pt x="884800" y="153646"/>
                  </a:lnTo>
                  <a:lnTo>
                    <a:pt x="878614" y="168500"/>
                  </a:lnTo>
                  <a:lnTo>
                    <a:pt x="873267" y="182073"/>
                  </a:lnTo>
                  <a:lnTo>
                    <a:pt x="868478" y="194792"/>
                  </a:lnTo>
                  <a:lnTo>
                    <a:pt x="864063" y="208166"/>
                  </a:lnTo>
                  <a:lnTo>
                    <a:pt x="859895" y="221976"/>
                  </a:lnTo>
                  <a:lnTo>
                    <a:pt x="855894" y="236076"/>
                  </a:lnTo>
                  <a:lnTo>
                    <a:pt x="850779" y="249147"/>
                  </a:lnTo>
                  <a:lnTo>
                    <a:pt x="838570" y="273458"/>
                  </a:lnTo>
                  <a:lnTo>
                    <a:pt x="835559" y="277739"/>
                  </a:lnTo>
                  <a:lnTo>
                    <a:pt x="834776" y="276922"/>
                  </a:lnTo>
                  <a:lnTo>
                    <a:pt x="839518" y="254973"/>
                  </a:lnTo>
                  <a:lnTo>
                    <a:pt x="846616" y="230778"/>
                  </a:lnTo>
                  <a:lnTo>
                    <a:pt x="851935" y="217474"/>
                  </a:lnTo>
                  <a:lnTo>
                    <a:pt x="857928" y="203711"/>
                  </a:lnTo>
                  <a:lnTo>
                    <a:pt x="871112" y="175368"/>
                  </a:lnTo>
                  <a:lnTo>
                    <a:pt x="878053" y="160958"/>
                  </a:lnTo>
                  <a:lnTo>
                    <a:pt x="883904" y="146458"/>
                  </a:lnTo>
                  <a:lnTo>
                    <a:pt x="889028" y="131897"/>
                  </a:lnTo>
                  <a:lnTo>
                    <a:pt x="893668" y="117295"/>
                  </a:lnTo>
                  <a:lnTo>
                    <a:pt x="900432" y="108784"/>
                  </a:lnTo>
                  <a:lnTo>
                    <a:pt x="908612" y="104334"/>
                  </a:lnTo>
                  <a:lnTo>
                    <a:pt x="917735" y="102591"/>
                  </a:lnTo>
                  <a:lnTo>
                    <a:pt x="926264" y="106322"/>
                  </a:lnTo>
                  <a:lnTo>
                    <a:pt x="934398" y="113704"/>
                  </a:lnTo>
                  <a:lnTo>
                    <a:pt x="949960" y="133734"/>
                  </a:lnTo>
                  <a:lnTo>
                    <a:pt x="965034" y="154871"/>
                  </a:lnTo>
                  <a:lnTo>
                    <a:pt x="979890" y="173237"/>
                  </a:lnTo>
                  <a:lnTo>
                    <a:pt x="1013063" y="20921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9" name="Group 58"/>
          <p:cNvGrpSpPr/>
          <p:nvPr/>
        </p:nvGrpSpPr>
        <p:grpSpPr>
          <a:xfrm>
            <a:off x="3403526" y="2741878"/>
            <a:ext cx="4085290" cy="1348855"/>
            <a:chOff x="3403526" y="2741878"/>
            <a:chExt cx="4085290" cy="1348855"/>
          </a:xfrm>
        </p:grpSpPr>
        <p:sp>
          <p:nvSpPr>
            <p:cNvPr id="48" name="Freeform 47"/>
            <p:cNvSpPr/>
            <p:nvPr/>
          </p:nvSpPr>
          <p:spPr>
            <a:xfrm>
              <a:off x="5594827" y="3323814"/>
              <a:ext cx="231766" cy="450008"/>
            </a:xfrm>
            <a:custGeom>
              <a:avLst/>
              <a:gdLst/>
              <a:ahLst/>
              <a:cxnLst/>
              <a:rect l="0" t="0" r="0" b="0"/>
              <a:pathLst>
                <a:path w="231766" h="450008">
                  <a:moveTo>
                    <a:pt x="33034" y="12688"/>
                  </a:moveTo>
                  <a:lnTo>
                    <a:pt x="50571" y="997"/>
                  </a:lnTo>
                  <a:lnTo>
                    <a:pt x="60632" y="0"/>
                  </a:lnTo>
                  <a:lnTo>
                    <a:pt x="72232" y="1783"/>
                  </a:lnTo>
                  <a:lnTo>
                    <a:pt x="84860" y="5418"/>
                  </a:lnTo>
                  <a:lnTo>
                    <a:pt x="96949" y="11512"/>
                  </a:lnTo>
                  <a:lnTo>
                    <a:pt x="108679" y="19245"/>
                  </a:lnTo>
                  <a:lnTo>
                    <a:pt x="120169" y="28071"/>
                  </a:lnTo>
                  <a:lnTo>
                    <a:pt x="133947" y="37626"/>
                  </a:lnTo>
                  <a:lnTo>
                    <a:pt x="149250" y="47666"/>
                  </a:lnTo>
                  <a:lnTo>
                    <a:pt x="165569" y="58030"/>
                  </a:lnTo>
                  <a:lnTo>
                    <a:pt x="178896" y="67386"/>
                  </a:lnTo>
                  <a:lnTo>
                    <a:pt x="190227" y="76071"/>
                  </a:lnTo>
                  <a:lnTo>
                    <a:pt x="200228" y="84308"/>
                  </a:lnTo>
                  <a:lnTo>
                    <a:pt x="209343" y="93469"/>
                  </a:lnTo>
                  <a:lnTo>
                    <a:pt x="217867" y="103248"/>
                  </a:lnTo>
                  <a:lnTo>
                    <a:pt x="225996" y="113437"/>
                  </a:lnTo>
                  <a:lnTo>
                    <a:pt x="230192" y="125124"/>
                  </a:lnTo>
                  <a:lnTo>
                    <a:pt x="231765" y="137809"/>
                  </a:lnTo>
                  <a:lnTo>
                    <a:pt x="231591" y="151160"/>
                  </a:lnTo>
                  <a:lnTo>
                    <a:pt x="229028" y="162508"/>
                  </a:lnTo>
                  <a:lnTo>
                    <a:pt x="224872" y="172520"/>
                  </a:lnTo>
                  <a:lnTo>
                    <a:pt x="219654" y="181642"/>
                  </a:lnTo>
                  <a:lnTo>
                    <a:pt x="212505" y="188946"/>
                  </a:lnTo>
                  <a:lnTo>
                    <a:pt x="204069" y="195039"/>
                  </a:lnTo>
                  <a:lnTo>
                    <a:pt x="194774" y="200325"/>
                  </a:lnTo>
                  <a:lnTo>
                    <a:pt x="183684" y="203849"/>
                  </a:lnTo>
                  <a:lnTo>
                    <a:pt x="171396" y="206198"/>
                  </a:lnTo>
                  <a:lnTo>
                    <a:pt x="158310" y="207764"/>
                  </a:lnTo>
                  <a:lnTo>
                    <a:pt x="144692" y="208808"/>
                  </a:lnTo>
                  <a:lnTo>
                    <a:pt x="130720" y="209504"/>
                  </a:lnTo>
                  <a:lnTo>
                    <a:pt x="102144" y="210278"/>
                  </a:lnTo>
                  <a:lnTo>
                    <a:pt x="73130" y="210622"/>
                  </a:lnTo>
                  <a:lnTo>
                    <a:pt x="67106" y="213160"/>
                  </a:lnTo>
                  <a:lnTo>
                    <a:pt x="66760" y="217300"/>
                  </a:lnTo>
                  <a:lnTo>
                    <a:pt x="70200" y="222506"/>
                  </a:lnTo>
                  <a:lnTo>
                    <a:pt x="77388" y="228424"/>
                  </a:lnTo>
                  <a:lnTo>
                    <a:pt x="87074" y="234817"/>
                  </a:lnTo>
                  <a:lnTo>
                    <a:pt x="98425" y="241526"/>
                  </a:lnTo>
                  <a:lnTo>
                    <a:pt x="108439" y="248445"/>
                  </a:lnTo>
                  <a:lnTo>
                    <a:pt x="117563" y="255505"/>
                  </a:lnTo>
                  <a:lnTo>
                    <a:pt x="126092" y="262659"/>
                  </a:lnTo>
                  <a:lnTo>
                    <a:pt x="148619" y="280395"/>
                  </a:lnTo>
                  <a:lnTo>
                    <a:pt x="161478" y="290264"/>
                  </a:lnTo>
                  <a:lnTo>
                    <a:pt x="172498" y="300513"/>
                  </a:lnTo>
                  <a:lnTo>
                    <a:pt x="182291" y="311016"/>
                  </a:lnTo>
                  <a:lnTo>
                    <a:pt x="191267" y="321689"/>
                  </a:lnTo>
                  <a:lnTo>
                    <a:pt x="198475" y="332475"/>
                  </a:lnTo>
                  <a:lnTo>
                    <a:pt x="204504" y="343336"/>
                  </a:lnTo>
                  <a:lnTo>
                    <a:pt x="209746" y="354248"/>
                  </a:lnTo>
                  <a:lnTo>
                    <a:pt x="212018" y="366416"/>
                  </a:lnTo>
                  <a:lnTo>
                    <a:pt x="212308" y="379422"/>
                  </a:lnTo>
                  <a:lnTo>
                    <a:pt x="211279" y="392987"/>
                  </a:lnTo>
                  <a:lnTo>
                    <a:pt x="208145" y="404477"/>
                  </a:lnTo>
                  <a:lnTo>
                    <a:pt x="203609" y="414584"/>
                  </a:lnTo>
                  <a:lnTo>
                    <a:pt x="198138" y="423769"/>
                  </a:lnTo>
                  <a:lnTo>
                    <a:pt x="190821" y="431116"/>
                  </a:lnTo>
                  <a:lnTo>
                    <a:pt x="182271" y="437238"/>
                  </a:lnTo>
                  <a:lnTo>
                    <a:pt x="172901" y="442542"/>
                  </a:lnTo>
                  <a:lnTo>
                    <a:pt x="161761" y="446079"/>
                  </a:lnTo>
                  <a:lnTo>
                    <a:pt x="149440" y="448436"/>
                  </a:lnTo>
                  <a:lnTo>
                    <a:pt x="136332" y="450007"/>
                  </a:lnTo>
                  <a:lnTo>
                    <a:pt x="121475" y="449832"/>
                  </a:lnTo>
                  <a:lnTo>
                    <a:pt x="105453" y="448491"/>
                  </a:lnTo>
                  <a:lnTo>
                    <a:pt x="88655" y="446374"/>
                  </a:lnTo>
                  <a:lnTo>
                    <a:pt x="72561" y="442515"/>
                  </a:lnTo>
                  <a:lnTo>
                    <a:pt x="56939" y="437496"/>
                  </a:lnTo>
                  <a:lnTo>
                    <a:pt x="0" y="40910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5969220" y="3470894"/>
              <a:ext cx="135304" cy="416187"/>
            </a:xfrm>
            <a:custGeom>
              <a:avLst/>
              <a:gdLst/>
              <a:ahLst/>
              <a:cxnLst/>
              <a:rect l="0" t="0" r="0" b="0"/>
              <a:pathLst>
                <a:path w="135304" h="416187">
                  <a:moveTo>
                    <a:pt x="0" y="41793"/>
                  </a:moveTo>
                  <a:lnTo>
                    <a:pt x="11692" y="30102"/>
                  </a:lnTo>
                  <a:lnTo>
                    <a:pt x="20029" y="25435"/>
                  </a:lnTo>
                  <a:lnTo>
                    <a:pt x="30482" y="21099"/>
                  </a:lnTo>
                  <a:lnTo>
                    <a:pt x="76577" y="5351"/>
                  </a:lnTo>
                  <a:lnTo>
                    <a:pt x="88980" y="2816"/>
                  </a:lnTo>
                  <a:lnTo>
                    <a:pt x="102143" y="1127"/>
                  </a:lnTo>
                  <a:lnTo>
                    <a:pt x="115812" y="0"/>
                  </a:lnTo>
                  <a:lnTo>
                    <a:pt x="124925" y="4143"/>
                  </a:lnTo>
                  <a:lnTo>
                    <a:pt x="131000" y="11799"/>
                  </a:lnTo>
                  <a:lnTo>
                    <a:pt x="135050" y="21797"/>
                  </a:lnTo>
                  <a:lnTo>
                    <a:pt x="135303" y="32133"/>
                  </a:lnTo>
                  <a:lnTo>
                    <a:pt x="133025" y="42694"/>
                  </a:lnTo>
                  <a:lnTo>
                    <a:pt x="125191" y="64217"/>
                  </a:lnTo>
                  <a:lnTo>
                    <a:pt x="117631" y="86017"/>
                  </a:lnTo>
                  <a:lnTo>
                    <a:pt x="112679" y="98193"/>
                  </a:lnTo>
                  <a:lnTo>
                    <a:pt x="106930" y="111205"/>
                  </a:lnTo>
                  <a:lnTo>
                    <a:pt x="100651" y="124773"/>
                  </a:lnTo>
                  <a:lnTo>
                    <a:pt x="95242" y="138712"/>
                  </a:lnTo>
                  <a:lnTo>
                    <a:pt x="90412" y="152899"/>
                  </a:lnTo>
                  <a:lnTo>
                    <a:pt x="85968" y="167251"/>
                  </a:lnTo>
                  <a:lnTo>
                    <a:pt x="80559" y="182937"/>
                  </a:lnTo>
                  <a:lnTo>
                    <a:pt x="68023" y="216678"/>
                  </a:lnTo>
                  <a:lnTo>
                    <a:pt x="62478" y="233017"/>
                  </a:lnTo>
                  <a:lnTo>
                    <a:pt x="57557" y="248804"/>
                  </a:lnTo>
                  <a:lnTo>
                    <a:pt x="48828" y="279396"/>
                  </a:lnTo>
                  <a:lnTo>
                    <a:pt x="40869" y="309305"/>
                  </a:lnTo>
                  <a:lnTo>
                    <a:pt x="33254" y="342174"/>
                  </a:lnTo>
                  <a:lnTo>
                    <a:pt x="22023" y="41618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5947197" y="3627471"/>
              <a:ext cx="198209" cy="28368"/>
            </a:xfrm>
            <a:custGeom>
              <a:avLst/>
              <a:gdLst/>
              <a:ahLst/>
              <a:cxnLst/>
              <a:rect l="0" t="0" r="0" b="0"/>
              <a:pathLst>
                <a:path w="198209" h="28368">
                  <a:moveTo>
                    <a:pt x="0" y="6344"/>
                  </a:moveTo>
                  <a:lnTo>
                    <a:pt x="29228" y="498"/>
                  </a:lnTo>
                  <a:lnTo>
                    <a:pt x="46402" y="0"/>
                  </a:lnTo>
                  <a:lnTo>
                    <a:pt x="66416" y="891"/>
                  </a:lnTo>
                  <a:lnTo>
                    <a:pt x="88324" y="2708"/>
                  </a:lnTo>
                  <a:lnTo>
                    <a:pt x="106599" y="5144"/>
                  </a:lnTo>
                  <a:lnTo>
                    <a:pt x="122453" y="7991"/>
                  </a:lnTo>
                  <a:lnTo>
                    <a:pt x="136693" y="11112"/>
                  </a:lnTo>
                  <a:lnTo>
                    <a:pt x="149857" y="14417"/>
                  </a:lnTo>
                  <a:lnTo>
                    <a:pt x="162303" y="17843"/>
                  </a:lnTo>
                  <a:lnTo>
                    <a:pt x="198208" y="2836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5517746" y="3413583"/>
              <a:ext cx="55059" cy="176186"/>
            </a:xfrm>
            <a:custGeom>
              <a:avLst/>
              <a:gdLst/>
              <a:ahLst/>
              <a:cxnLst/>
              <a:rect l="0" t="0" r="0" b="0"/>
              <a:pathLst>
                <a:path w="55059" h="176186">
                  <a:moveTo>
                    <a:pt x="55058" y="0"/>
                  </a:moveTo>
                  <a:lnTo>
                    <a:pt x="49212" y="29229"/>
                  </a:lnTo>
                  <a:lnTo>
                    <a:pt x="45043" y="42733"/>
                  </a:lnTo>
                  <a:lnTo>
                    <a:pt x="39817" y="56629"/>
                  </a:lnTo>
                  <a:lnTo>
                    <a:pt x="33886" y="70788"/>
                  </a:lnTo>
                  <a:lnTo>
                    <a:pt x="28708" y="83897"/>
                  </a:lnTo>
                  <a:lnTo>
                    <a:pt x="19692" y="108251"/>
                  </a:lnTo>
                  <a:lnTo>
                    <a:pt x="11607" y="131310"/>
                  </a:lnTo>
                  <a:lnTo>
                    <a:pt x="0" y="17618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5484711" y="3506842"/>
              <a:ext cx="154163" cy="27869"/>
            </a:xfrm>
            <a:custGeom>
              <a:avLst/>
              <a:gdLst/>
              <a:ahLst/>
              <a:cxnLst/>
              <a:rect l="0" t="0" r="0" b="0"/>
              <a:pathLst>
                <a:path w="154163" h="27869">
                  <a:moveTo>
                    <a:pt x="0" y="5845"/>
                  </a:moveTo>
                  <a:lnTo>
                    <a:pt x="17538" y="0"/>
                  </a:lnTo>
                  <a:lnTo>
                    <a:pt x="30044" y="725"/>
                  </a:lnTo>
                  <a:lnTo>
                    <a:pt x="45723" y="3655"/>
                  </a:lnTo>
                  <a:lnTo>
                    <a:pt x="63517" y="8056"/>
                  </a:lnTo>
                  <a:lnTo>
                    <a:pt x="99601" y="16208"/>
                  </a:lnTo>
                  <a:lnTo>
                    <a:pt x="154162" y="2786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Freeform 52"/>
            <p:cNvSpPr/>
            <p:nvPr/>
          </p:nvSpPr>
          <p:spPr>
            <a:xfrm>
              <a:off x="6530809" y="2741878"/>
              <a:ext cx="958007" cy="759175"/>
            </a:xfrm>
            <a:custGeom>
              <a:avLst/>
              <a:gdLst/>
              <a:ahLst/>
              <a:cxnLst/>
              <a:rect l="0" t="0" r="0" b="0"/>
              <a:pathLst>
                <a:path w="958007" h="759175">
                  <a:moveTo>
                    <a:pt x="0" y="0"/>
                  </a:moveTo>
                  <a:lnTo>
                    <a:pt x="0" y="35074"/>
                  </a:lnTo>
                  <a:lnTo>
                    <a:pt x="2448" y="51523"/>
                  </a:lnTo>
                  <a:lnTo>
                    <a:pt x="6526" y="68607"/>
                  </a:lnTo>
                  <a:lnTo>
                    <a:pt x="11692" y="86114"/>
                  </a:lnTo>
                  <a:lnTo>
                    <a:pt x="16359" y="103903"/>
                  </a:lnTo>
                  <a:lnTo>
                    <a:pt x="24807" y="139981"/>
                  </a:lnTo>
                  <a:lnTo>
                    <a:pt x="29997" y="158167"/>
                  </a:lnTo>
                  <a:lnTo>
                    <a:pt x="35904" y="176408"/>
                  </a:lnTo>
                  <a:lnTo>
                    <a:pt x="42289" y="194686"/>
                  </a:lnTo>
                  <a:lnTo>
                    <a:pt x="55909" y="231309"/>
                  </a:lnTo>
                  <a:lnTo>
                    <a:pt x="62966" y="249640"/>
                  </a:lnTo>
                  <a:lnTo>
                    <a:pt x="71342" y="267978"/>
                  </a:lnTo>
                  <a:lnTo>
                    <a:pt x="80596" y="286320"/>
                  </a:lnTo>
                  <a:lnTo>
                    <a:pt x="100667" y="324238"/>
                  </a:lnTo>
                  <a:lnTo>
                    <a:pt x="121822" y="365561"/>
                  </a:lnTo>
                  <a:lnTo>
                    <a:pt x="132602" y="385634"/>
                  </a:lnTo>
                  <a:lnTo>
                    <a:pt x="154368" y="424251"/>
                  </a:lnTo>
                  <a:lnTo>
                    <a:pt x="166534" y="444337"/>
                  </a:lnTo>
                  <a:lnTo>
                    <a:pt x="193104" y="486231"/>
                  </a:lnTo>
                  <a:lnTo>
                    <a:pt x="207040" y="506456"/>
                  </a:lnTo>
                  <a:lnTo>
                    <a:pt x="221226" y="526058"/>
                  </a:lnTo>
                  <a:lnTo>
                    <a:pt x="235577" y="545243"/>
                  </a:lnTo>
                  <a:lnTo>
                    <a:pt x="251261" y="562927"/>
                  </a:lnTo>
                  <a:lnTo>
                    <a:pt x="267835" y="579610"/>
                  </a:lnTo>
                  <a:lnTo>
                    <a:pt x="285002" y="595627"/>
                  </a:lnTo>
                  <a:lnTo>
                    <a:pt x="302564" y="611198"/>
                  </a:lnTo>
                  <a:lnTo>
                    <a:pt x="338391" y="641551"/>
                  </a:lnTo>
                  <a:lnTo>
                    <a:pt x="355286" y="656496"/>
                  </a:lnTo>
                  <a:lnTo>
                    <a:pt x="387109" y="686153"/>
                  </a:lnTo>
                  <a:lnTo>
                    <a:pt x="414303" y="709122"/>
                  </a:lnTo>
                  <a:lnTo>
                    <a:pt x="439848" y="727487"/>
                  </a:lnTo>
                  <a:lnTo>
                    <a:pt x="467514" y="743806"/>
                  </a:lnTo>
                  <a:lnTo>
                    <a:pt x="496124" y="752691"/>
                  </a:lnTo>
                  <a:lnTo>
                    <a:pt x="525153" y="756639"/>
                  </a:lnTo>
                  <a:lnTo>
                    <a:pt x="554368" y="758394"/>
                  </a:lnTo>
                  <a:lnTo>
                    <a:pt x="583666" y="759174"/>
                  </a:lnTo>
                  <a:lnTo>
                    <a:pt x="613001" y="758297"/>
                  </a:lnTo>
                  <a:lnTo>
                    <a:pt x="642352" y="753829"/>
                  </a:lnTo>
                  <a:lnTo>
                    <a:pt x="671711" y="744502"/>
                  </a:lnTo>
                  <a:lnTo>
                    <a:pt x="699848" y="732200"/>
                  </a:lnTo>
                  <a:lnTo>
                    <a:pt x="724589" y="718576"/>
                  </a:lnTo>
                  <a:lnTo>
                    <a:pt x="747820" y="701101"/>
                  </a:lnTo>
                  <a:lnTo>
                    <a:pt x="769157" y="681100"/>
                  </a:lnTo>
                  <a:lnTo>
                    <a:pt x="786797" y="659975"/>
                  </a:lnTo>
                  <a:lnTo>
                    <a:pt x="816330" y="621600"/>
                  </a:lnTo>
                  <a:lnTo>
                    <a:pt x="825627" y="607714"/>
                  </a:lnTo>
                  <a:lnTo>
                    <a:pt x="834271" y="593563"/>
                  </a:lnTo>
                  <a:lnTo>
                    <a:pt x="842482" y="579235"/>
                  </a:lnTo>
                  <a:lnTo>
                    <a:pt x="850402" y="563565"/>
                  </a:lnTo>
                  <a:lnTo>
                    <a:pt x="858130" y="547001"/>
                  </a:lnTo>
                  <a:lnTo>
                    <a:pt x="873241" y="512283"/>
                  </a:lnTo>
                  <a:lnTo>
                    <a:pt x="888114" y="476461"/>
                  </a:lnTo>
                  <a:lnTo>
                    <a:pt x="894282" y="458344"/>
                  </a:lnTo>
                  <a:lnTo>
                    <a:pt x="899618" y="440149"/>
                  </a:lnTo>
                  <a:lnTo>
                    <a:pt x="904399" y="421901"/>
                  </a:lnTo>
                  <a:lnTo>
                    <a:pt x="910032" y="403618"/>
                  </a:lnTo>
                  <a:lnTo>
                    <a:pt x="916236" y="385312"/>
                  </a:lnTo>
                  <a:lnTo>
                    <a:pt x="922818" y="366990"/>
                  </a:lnTo>
                  <a:lnTo>
                    <a:pt x="927207" y="349882"/>
                  </a:lnTo>
                  <a:lnTo>
                    <a:pt x="930132" y="333582"/>
                  </a:lnTo>
                  <a:lnTo>
                    <a:pt x="932082" y="317822"/>
                  </a:lnTo>
                  <a:lnTo>
                    <a:pt x="934606" y="301197"/>
                  </a:lnTo>
                  <a:lnTo>
                    <a:pt x="940673" y="266412"/>
                  </a:lnTo>
                  <a:lnTo>
                    <a:pt x="942780" y="246125"/>
                  </a:lnTo>
                  <a:lnTo>
                    <a:pt x="944185" y="224035"/>
                  </a:lnTo>
                  <a:lnTo>
                    <a:pt x="945122" y="200744"/>
                  </a:lnTo>
                  <a:lnTo>
                    <a:pt x="944523" y="179099"/>
                  </a:lnTo>
                  <a:lnTo>
                    <a:pt x="942899" y="158552"/>
                  </a:lnTo>
                  <a:lnTo>
                    <a:pt x="940594" y="138736"/>
                  </a:lnTo>
                  <a:lnTo>
                    <a:pt x="937833" y="121855"/>
                  </a:lnTo>
                  <a:lnTo>
                    <a:pt x="934770" y="106930"/>
                  </a:lnTo>
                  <a:lnTo>
                    <a:pt x="931504" y="93310"/>
                  </a:lnTo>
                  <a:lnTo>
                    <a:pt x="924432" y="85453"/>
                  </a:lnTo>
                  <a:lnTo>
                    <a:pt x="914824" y="81439"/>
                  </a:lnTo>
                  <a:lnTo>
                    <a:pt x="903524" y="79986"/>
                  </a:lnTo>
                  <a:lnTo>
                    <a:pt x="892321" y="81465"/>
                  </a:lnTo>
                  <a:lnTo>
                    <a:pt x="870084" y="89633"/>
                  </a:lnTo>
                  <a:lnTo>
                    <a:pt x="842775" y="107989"/>
                  </a:lnTo>
                  <a:lnTo>
                    <a:pt x="823594" y="125076"/>
                  </a:lnTo>
                  <a:lnTo>
                    <a:pt x="795422" y="152070"/>
                  </a:lnTo>
                  <a:lnTo>
                    <a:pt x="787217" y="160108"/>
                  </a:lnTo>
                  <a:lnTo>
                    <a:pt x="782972" y="160573"/>
                  </a:lnTo>
                  <a:lnTo>
                    <a:pt x="781365" y="155989"/>
                  </a:lnTo>
                  <a:lnTo>
                    <a:pt x="781517" y="148039"/>
                  </a:lnTo>
                  <a:lnTo>
                    <a:pt x="784066" y="140292"/>
                  </a:lnTo>
                  <a:lnTo>
                    <a:pt x="793423" y="125159"/>
                  </a:lnTo>
                  <a:lnTo>
                    <a:pt x="805738" y="103751"/>
                  </a:lnTo>
                  <a:lnTo>
                    <a:pt x="812448" y="91190"/>
                  </a:lnTo>
                  <a:lnTo>
                    <a:pt x="820591" y="79146"/>
                  </a:lnTo>
                  <a:lnTo>
                    <a:pt x="848366" y="44658"/>
                  </a:lnTo>
                  <a:lnTo>
                    <a:pt x="864824" y="22295"/>
                  </a:lnTo>
                  <a:lnTo>
                    <a:pt x="873861" y="17311"/>
                  </a:lnTo>
                  <a:lnTo>
                    <a:pt x="883557" y="16435"/>
                  </a:lnTo>
                  <a:lnTo>
                    <a:pt x="893692" y="18298"/>
                  </a:lnTo>
                  <a:lnTo>
                    <a:pt x="904118" y="24433"/>
                  </a:lnTo>
                  <a:lnTo>
                    <a:pt x="914740" y="33418"/>
                  </a:lnTo>
                  <a:lnTo>
                    <a:pt x="958006" y="7708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Freeform 53"/>
            <p:cNvSpPr/>
            <p:nvPr/>
          </p:nvSpPr>
          <p:spPr>
            <a:xfrm>
              <a:off x="6960261" y="3666849"/>
              <a:ext cx="43090" cy="220232"/>
            </a:xfrm>
            <a:custGeom>
              <a:avLst/>
              <a:gdLst/>
              <a:ahLst/>
              <a:cxnLst/>
              <a:rect l="0" t="0" r="0" b="0"/>
              <a:pathLst>
                <a:path w="43090" h="220232">
                  <a:moveTo>
                    <a:pt x="11011" y="0"/>
                  </a:moveTo>
                  <a:lnTo>
                    <a:pt x="34393" y="0"/>
                  </a:lnTo>
                  <a:lnTo>
                    <a:pt x="40058" y="3671"/>
                  </a:lnTo>
                  <a:lnTo>
                    <a:pt x="42610" y="9788"/>
                  </a:lnTo>
                  <a:lnTo>
                    <a:pt x="43089" y="17537"/>
                  </a:lnTo>
                  <a:lnTo>
                    <a:pt x="42185" y="28821"/>
                  </a:lnTo>
                  <a:lnTo>
                    <a:pt x="40358" y="42461"/>
                  </a:lnTo>
                  <a:lnTo>
                    <a:pt x="37917" y="57671"/>
                  </a:lnTo>
                  <a:lnTo>
                    <a:pt x="33842" y="73930"/>
                  </a:lnTo>
                  <a:lnTo>
                    <a:pt x="28679" y="90885"/>
                  </a:lnTo>
                  <a:lnTo>
                    <a:pt x="22790" y="108307"/>
                  </a:lnTo>
                  <a:lnTo>
                    <a:pt x="17640" y="127263"/>
                  </a:lnTo>
                  <a:lnTo>
                    <a:pt x="12983" y="147241"/>
                  </a:lnTo>
                  <a:lnTo>
                    <a:pt x="0" y="22023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>
              <a:off x="6927226" y="3740773"/>
              <a:ext cx="220232" cy="58216"/>
            </a:xfrm>
            <a:custGeom>
              <a:avLst/>
              <a:gdLst/>
              <a:ahLst/>
              <a:cxnLst/>
              <a:rect l="0" t="0" r="0" b="0"/>
              <a:pathLst>
                <a:path w="220232" h="58216">
                  <a:moveTo>
                    <a:pt x="0" y="14169"/>
                  </a:moveTo>
                  <a:lnTo>
                    <a:pt x="11691" y="2477"/>
                  </a:lnTo>
                  <a:lnTo>
                    <a:pt x="20029" y="257"/>
                  </a:lnTo>
                  <a:lnTo>
                    <a:pt x="30481" y="0"/>
                  </a:lnTo>
                  <a:lnTo>
                    <a:pt x="42344" y="1052"/>
                  </a:lnTo>
                  <a:lnTo>
                    <a:pt x="57594" y="4201"/>
                  </a:lnTo>
                  <a:lnTo>
                    <a:pt x="75101" y="8747"/>
                  </a:lnTo>
                  <a:lnTo>
                    <a:pt x="94113" y="14225"/>
                  </a:lnTo>
                  <a:lnTo>
                    <a:pt x="110459" y="20324"/>
                  </a:lnTo>
                  <a:lnTo>
                    <a:pt x="125027" y="26837"/>
                  </a:lnTo>
                  <a:lnTo>
                    <a:pt x="138409" y="33626"/>
                  </a:lnTo>
                  <a:lnTo>
                    <a:pt x="153448" y="39375"/>
                  </a:lnTo>
                  <a:lnTo>
                    <a:pt x="169591" y="44432"/>
                  </a:lnTo>
                  <a:lnTo>
                    <a:pt x="220231" y="5821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Freeform 55"/>
            <p:cNvSpPr/>
            <p:nvPr/>
          </p:nvSpPr>
          <p:spPr>
            <a:xfrm>
              <a:off x="7193726" y="3655838"/>
              <a:ext cx="157433" cy="339894"/>
            </a:xfrm>
            <a:custGeom>
              <a:avLst/>
              <a:gdLst/>
              <a:ahLst/>
              <a:cxnLst/>
              <a:rect l="0" t="0" r="0" b="0"/>
              <a:pathLst>
                <a:path w="157433" h="339894">
                  <a:moveTo>
                    <a:pt x="74858" y="0"/>
                  </a:moveTo>
                  <a:lnTo>
                    <a:pt x="44205" y="45979"/>
                  </a:lnTo>
                  <a:lnTo>
                    <a:pt x="38517" y="56347"/>
                  </a:lnTo>
                  <a:lnTo>
                    <a:pt x="33501" y="66928"/>
                  </a:lnTo>
                  <a:lnTo>
                    <a:pt x="28934" y="77653"/>
                  </a:lnTo>
                  <a:lnTo>
                    <a:pt x="24666" y="88474"/>
                  </a:lnTo>
                  <a:lnTo>
                    <a:pt x="16661" y="110285"/>
                  </a:lnTo>
                  <a:lnTo>
                    <a:pt x="12813" y="122463"/>
                  </a:lnTo>
                  <a:lnTo>
                    <a:pt x="5276" y="149046"/>
                  </a:lnTo>
                  <a:lnTo>
                    <a:pt x="2776" y="166656"/>
                  </a:lnTo>
                  <a:lnTo>
                    <a:pt x="1110" y="186961"/>
                  </a:lnTo>
                  <a:lnTo>
                    <a:pt x="0" y="209063"/>
                  </a:lnTo>
                  <a:lnTo>
                    <a:pt x="482" y="227467"/>
                  </a:lnTo>
                  <a:lnTo>
                    <a:pt x="2027" y="243408"/>
                  </a:lnTo>
                  <a:lnTo>
                    <a:pt x="4281" y="257706"/>
                  </a:lnTo>
                  <a:lnTo>
                    <a:pt x="8231" y="269684"/>
                  </a:lnTo>
                  <a:lnTo>
                    <a:pt x="13310" y="280117"/>
                  </a:lnTo>
                  <a:lnTo>
                    <a:pt x="19144" y="289519"/>
                  </a:lnTo>
                  <a:lnTo>
                    <a:pt x="25480" y="298234"/>
                  </a:lnTo>
                  <a:lnTo>
                    <a:pt x="32152" y="306491"/>
                  </a:lnTo>
                  <a:lnTo>
                    <a:pt x="39046" y="314443"/>
                  </a:lnTo>
                  <a:lnTo>
                    <a:pt x="48536" y="322191"/>
                  </a:lnTo>
                  <a:lnTo>
                    <a:pt x="59757" y="329803"/>
                  </a:lnTo>
                  <a:lnTo>
                    <a:pt x="72132" y="337326"/>
                  </a:lnTo>
                  <a:lnTo>
                    <a:pt x="85276" y="339893"/>
                  </a:lnTo>
                  <a:lnTo>
                    <a:pt x="98932" y="339158"/>
                  </a:lnTo>
                  <a:lnTo>
                    <a:pt x="112931" y="336221"/>
                  </a:lnTo>
                  <a:lnTo>
                    <a:pt x="124710" y="329369"/>
                  </a:lnTo>
                  <a:lnTo>
                    <a:pt x="135010" y="319906"/>
                  </a:lnTo>
                  <a:lnTo>
                    <a:pt x="144324" y="308704"/>
                  </a:lnTo>
                  <a:lnTo>
                    <a:pt x="150533" y="296342"/>
                  </a:lnTo>
                  <a:lnTo>
                    <a:pt x="154672" y="283207"/>
                  </a:lnTo>
                  <a:lnTo>
                    <a:pt x="157432" y="269556"/>
                  </a:lnTo>
                  <a:lnTo>
                    <a:pt x="156825" y="256785"/>
                  </a:lnTo>
                  <a:lnTo>
                    <a:pt x="153972" y="244600"/>
                  </a:lnTo>
                  <a:lnTo>
                    <a:pt x="149624" y="232806"/>
                  </a:lnTo>
                  <a:lnTo>
                    <a:pt x="143054" y="223720"/>
                  </a:lnTo>
                  <a:lnTo>
                    <a:pt x="135004" y="216440"/>
                  </a:lnTo>
                  <a:lnTo>
                    <a:pt x="125967" y="210362"/>
                  </a:lnTo>
                  <a:lnTo>
                    <a:pt x="116272" y="208758"/>
                  </a:lnTo>
                  <a:lnTo>
                    <a:pt x="106138" y="210135"/>
                  </a:lnTo>
                  <a:lnTo>
                    <a:pt x="95712" y="213501"/>
                  </a:lnTo>
                  <a:lnTo>
                    <a:pt x="83866" y="219414"/>
                  </a:lnTo>
                  <a:lnTo>
                    <a:pt x="71075" y="227028"/>
                  </a:lnTo>
                  <a:lnTo>
                    <a:pt x="57654" y="235774"/>
                  </a:lnTo>
                  <a:lnTo>
                    <a:pt x="47483" y="245275"/>
                  </a:lnTo>
                  <a:lnTo>
                    <a:pt x="39479" y="255279"/>
                  </a:lnTo>
                  <a:lnTo>
                    <a:pt x="32919" y="265620"/>
                  </a:lnTo>
                  <a:lnTo>
                    <a:pt x="27323" y="276184"/>
                  </a:lnTo>
                  <a:lnTo>
                    <a:pt x="22369" y="286897"/>
                  </a:lnTo>
                  <a:lnTo>
                    <a:pt x="8789" y="31933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reeform 56"/>
            <p:cNvSpPr/>
            <p:nvPr/>
          </p:nvSpPr>
          <p:spPr>
            <a:xfrm>
              <a:off x="7400723" y="3655838"/>
              <a:ext cx="33035" cy="352371"/>
            </a:xfrm>
            <a:custGeom>
              <a:avLst/>
              <a:gdLst/>
              <a:ahLst/>
              <a:cxnLst/>
              <a:rect l="0" t="0" r="0" b="0"/>
              <a:pathLst>
                <a:path w="33035" h="352371">
                  <a:moveTo>
                    <a:pt x="33034" y="0"/>
                  </a:moveTo>
                  <a:lnTo>
                    <a:pt x="33034" y="29228"/>
                  </a:lnTo>
                  <a:lnTo>
                    <a:pt x="31811" y="46402"/>
                  </a:lnTo>
                  <a:lnTo>
                    <a:pt x="29772" y="66416"/>
                  </a:lnTo>
                  <a:lnTo>
                    <a:pt x="27189" y="88324"/>
                  </a:lnTo>
                  <a:lnTo>
                    <a:pt x="25467" y="109046"/>
                  </a:lnTo>
                  <a:lnTo>
                    <a:pt x="24319" y="128979"/>
                  </a:lnTo>
                  <a:lnTo>
                    <a:pt x="23554" y="148384"/>
                  </a:lnTo>
                  <a:lnTo>
                    <a:pt x="21820" y="169886"/>
                  </a:lnTo>
                  <a:lnTo>
                    <a:pt x="14758" y="237397"/>
                  </a:lnTo>
                  <a:lnTo>
                    <a:pt x="13509" y="256145"/>
                  </a:lnTo>
                  <a:lnTo>
                    <a:pt x="12677" y="273538"/>
                  </a:lnTo>
                  <a:lnTo>
                    <a:pt x="10899" y="290027"/>
                  </a:lnTo>
                  <a:lnTo>
                    <a:pt x="8489" y="305914"/>
                  </a:lnTo>
                  <a:lnTo>
                    <a:pt x="0" y="35237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>
              <a:off x="3403526" y="3610155"/>
              <a:ext cx="1178238" cy="480578"/>
            </a:xfrm>
            <a:custGeom>
              <a:avLst/>
              <a:gdLst/>
              <a:ahLst/>
              <a:cxnLst/>
              <a:rect l="0" t="0" r="0" b="0"/>
              <a:pathLst>
                <a:path w="1178238" h="480578">
                  <a:moveTo>
                    <a:pt x="0" y="67706"/>
                  </a:moveTo>
                  <a:lnTo>
                    <a:pt x="11978" y="148291"/>
                  </a:lnTo>
                  <a:lnTo>
                    <a:pt x="15327" y="169146"/>
                  </a:lnTo>
                  <a:lnTo>
                    <a:pt x="20006" y="189167"/>
                  </a:lnTo>
                  <a:lnTo>
                    <a:pt x="25572" y="208632"/>
                  </a:lnTo>
                  <a:lnTo>
                    <a:pt x="31730" y="227726"/>
                  </a:lnTo>
                  <a:lnTo>
                    <a:pt x="39506" y="246573"/>
                  </a:lnTo>
                  <a:lnTo>
                    <a:pt x="48360" y="265255"/>
                  </a:lnTo>
                  <a:lnTo>
                    <a:pt x="57934" y="283827"/>
                  </a:lnTo>
                  <a:lnTo>
                    <a:pt x="67987" y="301103"/>
                  </a:lnTo>
                  <a:lnTo>
                    <a:pt x="78359" y="317514"/>
                  </a:lnTo>
                  <a:lnTo>
                    <a:pt x="88945" y="333349"/>
                  </a:lnTo>
                  <a:lnTo>
                    <a:pt x="99672" y="347576"/>
                  </a:lnTo>
                  <a:lnTo>
                    <a:pt x="110495" y="360731"/>
                  </a:lnTo>
                  <a:lnTo>
                    <a:pt x="121380" y="373172"/>
                  </a:lnTo>
                  <a:lnTo>
                    <a:pt x="134754" y="385136"/>
                  </a:lnTo>
                  <a:lnTo>
                    <a:pt x="149788" y="396782"/>
                  </a:lnTo>
                  <a:lnTo>
                    <a:pt x="165928" y="408217"/>
                  </a:lnTo>
                  <a:lnTo>
                    <a:pt x="181582" y="418288"/>
                  </a:lnTo>
                  <a:lnTo>
                    <a:pt x="196912" y="427448"/>
                  </a:lnTo>
                  <a:lnTo>
                    <a:pt x="212026" y="436002"/>
                  </a:lnTo>
                  <a:lnTo>
                    <a:pt x="228220" y="444152"/>
                  </a:lnTo>
                  <a:lnTo>
                    <a:pt x="245133" y="452032"/>
                  </a:lnTo>
                  <a:lnTo>
                    <a:pt x="280239" y="464866"/>
                  </a:lnTo>
                  <a:lnTo>
                    <a:pt x="316234" y="470570"/>
                  </a:lnTo>
                  <a:lnTo>
                    <a:pt x="352623" y="476368"/>
                  </a:lnTo>
                  <a:lnTo>
                    <a:pt x="389188" y="480577"/>
                  </a:lnTo>
                  <a:lnTo>
                    <a:pt x="425830" y="478368"/>
                  </a:lnTo>
                  <a:lnTo>
                    <a:pt x="445390" y="476066"/>
                  </a:lnTo>
                  <a:lnTo>
                    <a:pt x="486699" y="470247"/>
                  </a:lnTo>
                  <a:lnTo>
                    <a:pt x="526266" y="463582"/>
                  </a:lnTo>
                  <a:lnTo>
                    <a:pt x="545381" y="460091"/>
                  </a:lnTo>
                  <a:lnTo>
                    <a:pt x="565467" y="455317"/>
                  </a:lnTo>
                  <a:lnTo>
                    <a:pt x="586197" y="449688"/>
                  </a:lnTo>
                  <a:lnTo>
                    <a:pt x="607359" y="443487"/>
                  </a:lnTo>
                  <a:lnTo>
                    <a:pt x="627584" y="435684"/>
                  </a:lnTo>
                  <a:lnTo>
                    <a:pt x="647186" y="426810"/>
                  </a:lnTo>
                  <a:lnTo>
                    <a:pt x="728445" y="386196"/>
                  </a:lnTo>
                  <a:lnTo>
                    <a:pt x="748684" y="375466"/>
                  </a:lnTo>
                  <a:lnTo>
                    <a:pt x="787486" y="353756"/>
                  </a:lnTo>
                  <a:lnTo>
                    <a:pt x="805173" y="342828"/>
                  </a:lnTo>
                  <a:lnTo>
                    <a:pt x="821859" y="331872"/>
                  </a:lnTo>
                  <a:lnTo>
                    <a:pt x="837877" y="320898"/>
                  </a:lnTo>
                  <a:lnTo>
                    <a:pt x="854674" y="308687"/>
                  </a:lnTo>
                  <a:lnTo>
                    <a:pt x="937888" y="245415"/>
                  </a:lnTo>
                  <a:lnTo>
                    <a:pt x="951935" y="232672"/>
                  </a:lnTo>
                  <a:lnTo>
                    <a:pt x="964970" y="219282"/>
                  </a:lnTo>
                  <a:lnTo>
                    <a:pt x="977331" y="205462"/>
                  </a:lnTo>
                  <a:lnTo>
                    <a:pt x="1000853" y="180318"/>
                  </a:lnTo>
                  <a:lnTo>
                    <a:pt x="1012264" y="168474"/>
                  </a:lnTo>
                  <a:lnTo>
                    <a:pt x="1022319" y="156908"/>
                  </a:lnTo>
                  <a:lnTo>
                    <a:pt x="1031469" y="145526"/>
                  </a:lnTo>
                  <a:lnTo>
                    <a:pt x="1040016" y="134268"/>
                  </a:lnTo>
                  <a:lnTo>
                    <a:pt x="1046938" y="123092"/>
                  </a:lnTo>
                  <a:lnTo>
                    <a:pt x="1052775" y="111971"/>
                  </a:lnTo>
                  <a:lnTo>
                    <a:pt x="1057891" y="100887"/>
                  </a:lnTo>
                  <a:lnTo>
                    <a:pt x="1062524" y="88603"/>
                  </a:lnTo>
                  <a:lnTo>
                    <a:pt x="1066837" y="75520"/>
                  </a:lnTo>
                  <a:lnTo>
                    <a:pt x="1070936" y="61903"/>
                  </a:lnTo>
                  <a:lnTo>
                    <a:pt x="1069998" y="50379"/>
                  </a:lnTo>
                  <a:lnTo>
                    <a:pt x="1065702" y="40249"/>
                  </a:lnTo>
                  <a:lnTo>
                    <a:pt x="1059167" y="31049"/>
                  </a:lnTo>
                  <a:lnTo>
                    <a:pt x="1051141" y="26139"/>
                  </a:lnTo>
                  <a:lnTo>
                    <a:pt x="1042119" y="24089"/>
                  </a:lnTo>
                  <a:lnTo>
                    <a:pt x="1032434" y="23946"/>
                  </a:lnTo>
                  <a:lnTo>
                    <a:pt x="1011885" y="30312"/>
                  </a:lnTo>
                  <a:lnTo>
                    <a:pt x="979680" y="44391"/>
                  </a:lnTo>
                  <a:lnTo>
                    <a:pt x="968785" y="48492"/>
                  </a:lnTo>
                  <a:lnTo>
                    <a:pt x="963968" y="47556"/>
                  </a:lnTo>
                  <a:lnTo>
                    <a:pt x="963204" y="43261"/>
                  </a:lnTo>
                  <a:lnTo>
                    <a:pt x="965142" y="36727"/>
                  </a:lnTo>
                  <a:lnTo>
                    <a:pt x="973820" y="22942"/>
                  </a:lnTo>
                  <a:lnTo>
                    <a:pt x="979561" y="15840"/>
                  </a:lnTo>
                  <a:lnTo>
                    <a:pt x="995726" y="4687"/>
                  </a:lnTo>
                  <a:lnTo>
                    <a:pt x="1005176" y="0"/>
                  </a:lnTo>
                  <a:lnTo>
                    <a:pt x="1012699" y="545"/>
                  </a:lnTo>
                  <a:lnTo>
                    <a:pt x="1018938" y="4580"/>
                  </a:lnTo>
                  <a:lnTo>
                    <a:pt x="1031580" y="18850"/>
                  </a:lnTo>
                  <a:lnTo>
                    <a:pt x="1049434" y="37428"/>
                  </a:lnTo>
                  <a:lnTo>
                    <a:pt x="1060557" y="47520"/>
                  </a:lnTo>
                  <a:lnTo>
                    <a:pt x="1072867" y="57919"/>
                  </a:lnTo>
                  <a:lnTo>
                    <a:pt x="1085967" y="68523"/>
                  </a:lnTo>
                  <a:lnTo>
                    <a:pt x="1100818" y="76815"/>
                  </a:lnTo>
                  <a:lnTo>
                    <a:pt x="1116836" y="83567"/>
                  </a:lnTo>
                  <a:lnTo>
                    <a:pt x="1178237" y="10074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5" name="Group 74"/>
          <p:cNvGrpSpPr/>
          <p:nvPr/>
        </p:nvGrpSpPr>
        <p:grpSpPr>
          <a:xfrm>
            <a:off x="3667804" y="3688872"/>
            <a:ext cx="3479654" cy="1288354"/>
            <a:chOff x="3667804" y="3688872"/>
            <a:chExt cx="3479654" cy="1288354"/>
          </a:xfrm>
        </p:grpSpPr>
        <p:sp>
          <p:nvSpPr>
            <p:cNvPr id="60" name="Freeform 59"/>
            <p:cNvSpPr/>
            <p:nvPr/>
          </p:nvSpPr>
          <p:spPr>
            <a:xfrm>
              <a:off x="3689827" y="4206416"/>
              <a:ext cx="88093" cy="253267"/>
            </a:xfrm>
            <a:custGeom>
              <a:avLst/>
              <a:gdLst/>
              <a:ahLst/>
              <a:cxnLst/>
              <a:rect l="0" t="0" r="0" b="0"/>
              <a:pathLst>
                <a:path w="88093" h="253267">
                  <a:moveTo>
                    <a:pt x="88092" y="0"/>
                  </a:moveTo>
                  <a:lnTo>
                    <a:pt x="82247" y="17537"/>
                  </a:lnTo>
                  <a:lnTo>
                    <a:pt x="79301" y="28820"/>
                  </a:lnTo>
                  <a:lnTo>
                    <a:pt x="72766" y="57671"/>
                  </a:lnTo>
                  <a:lnTo>
                    <a:pt x="68087" y="73929"/>
                  </a:lnTo>
                  <a:lnTo>
                    <a:pt x="62520" y="90885"/>
                  </a:lnTo>
                  <a:lnTo>
                    <a:pt x="37688" y="162641"/>
                  </a:lnTo>
                  <a:lnTo>
                    <a:pt x="29801" y="186071"/>
                  </a:lnTo>
                  <a:lnTo>
                    <a:pt x="24761" y="198681"/>
                  </a:lnTo>
                  <a:lnTo>
                    <a:pt x="18954" y="211982"/>
                  </a:lnTo>
                  <a:lnTo>
                    <a:pt x="0" y="25326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Freeform 60"/>
            <p:cNvSpPr/>
            <p:nvPr/>
          </p:nvSpPr>
          <p:spPr>
            <a:xfrm>
              <a:off x="3667804" y="4316531"/>
              <a:ext cx="132139" cy="11013"/>
            </a:xfrm>
            <a:custGeom>
              <a:avLst/>
              <a:gdLst/>
              <a:ahLst/>
              <a:cxnLst/>
              <a:rect l="0" t="0" r="0" b="0"/>
              <a:pathLst>
                <a:path w="132139" h="11013">
                  <a:moveTo>
                    <a:pt x="0" y="0"/>
                  </a:moveTo>
                  <a:lnTo>
                    <a:pt x="61306" y="0"/>
                  </a:lnTo>
                  <a:lnTo>
                    <a:pt x="75129" y="1224"/>
                  </a:lnTo>
                  <a:lnTo>
                    <a:pt x="89238" y="3263"/>
                  </a:lnTo>
                  <a:lnTo>
                    <a:pt x="132138" y="1101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Freeform 61"/>
            <p:cNvSpPr/>
            <p:nvPr/>
          </p:nvSpPr>
          <p:spPr>
            <a:xfrm>
              <a:off x="3888035" y="4184393"/>
              <a:ext cx="110116" cy="220232"/>
            </a:xfrm>
            <a:custGeom>
              <a:avLst/>
              <a:gdLst/>
              <a:ahLst/>
              <a:cxnLst/>
              <a:rect l="0" t="0" r="0" b="0"/>
              <a:pathLst>
                <a:path w="110116" h="220232">
                  <a:moveTo>
                    <a:pt x="110115" y="0"/>
                  </a:moveTo>
                  <a:lnTo>
                    <a:pt x="98424" y="11691"/>
                  </a:lnTo>
                  <a:lnTo>
                    <a:pt x="93757" y="18805"/>
                  </a:lnTo>
                  <a:lnTo>
                    <a:pt x="89422" y="27219"/>
                  </a:lnTo>
                  <a:lnTo>
                    <a:pt x="85308" y="36498"/>
                  </a:lnTo>
                  <a:lnTo>
                    <a:pt x="74212" y="59860"/>
                  </a:lnTo>
                  <a:lnTo>
                    <a:pt x="67827" y="72941"/>
                  </a:lnTo>
                  <a:lnTo>
                    <a:pt x="62347" y="85332"/>
                  </a:lnTo>
                  <a:lnTo>
                    <a:pt x="57471" y="97264"/>
                  </a:lnTo>
                  <a:lnTo>
                    <a:pt x="52996" y="108889"/>
                  </a:lnTo>
                  <a:lnTo>
                    <a:pt x="44761" y="131593"/>
                  </a:lnTo>
                  <a:lnTo>
                    <a:pt x="40852" y="142787"/>
                  </a:lnTo>
                  <a:lnTo>
                    <a:pt x="35799" y="155143"/>
                  </a:lnTo>
                  <a:lnTo>
                    <a:pt x="29984" y="168274"/>
                  </a:lnTo>
                  <a:lnTo>
                    <a:pt x="0" y="22023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>
              <a:off x="4055515" y="4255130"/>
              <a:ext cx="184891" cy="281634"/>
            </a:xfrm>
            <a:custGeom>
              <a:avLst/>
              <a:gdLst/>
              <a:ahLst/>
              <a:cxnLst/>
              <a:rect l="0" t="0" r="0" b="0"/>
              <a:pathLst>
                <a:path w="184891" h="281634">
                  <a:moveTo>
                    <a:pt x="8705" y="6343"/>
                  </a:moveTo>
                  <a:lnTo>
                    <a:pt x="26242" y="498"/>
                  </a:lnTo>
                  <a:lnTo>
                    <a:pt x="36301" y="0"/>
                  </a:lnTo>
                  <a:lnTo>
                    <a:pt x="47902" y="891"/>
                  </a:lnTo>
                  <a:lnTo>
                    <a:pt x="60530" y="2708"/>
                  </a:lnTo>
                  <a:lnTo>
                    <a:pt x="71395" y="7591"/>
                  </a:lnTo>
                  <a:lnTo>
                    <a:pt x="81086" y="14516"/>
                  </a:lnTo>
                  <a:lnTo>
                    <a:pt x="89994" y="22803"/>
                  </a:lnTo>
                  <a:lnTo>
                    <a:pt x="97156" y="33222"/>
                  </a:lnTo>
                  <a:lnTo>
                    <a:pt x="103154" y="45062"/>
                  </a:lnTo>
                  <a:lnTo>
                    <a:pt x="108376" y="57850"/>
                  </a:lnTo>
                  <a:lnTo>
                    <a:pt x="111858" y="71269"/>
                  </a:lnTo>
                  <a:lnTo>
                    <a:pt x="114179" y="85108"/>
                  </a:lnTo>
                  <a:lnTo>
                    <a:pt x="115726" y="99229"/>
                  </a:lnTo>
                  <a:lnTo>
                    <a:pt x="114311" y="111090"/>
                  </a:lnTo>
                  <a:lnTo>
                    <a:pt x="110920" y="121444"/>
                  </a:lnTo>
                  <a:lnTo>
                    <a:pt x="106212" y="130794"/>
                  </a:lnTo>
                  <a:lnTo>
                    <a:pt x="99403" y="139475"/>
                  </a:lnTo>
                  <a:lnTo>
                    <a:pt x="91194" y="147709"/>
                  </a:lnTo>
                  <a:lnTo>
                    <a:pt x="82050" y="155645"/>
                  </a:lnTo>
                  <a:lnTo>
                    <a:pt x="73507" y="163382"/>
                  </a:lnTo>
                  <a:lnTo>
                    <a:pt x="57490" y="178505"/>
                  </a:lnTo>
                  <a:lnTo>
                    <a:pt x="48569" y="184740"/>
                  </a:lnTo>
                  <a:lnTo>
                    <a:pt x="38952" y="190121"/>
                  </a:lnTo>
                  <a:lnTo>
                    <a:pt x="28869" y="194931"/>
                  </a:lnTo>
                  <a:lnTo>
                    <a:pt x="19701" y="200585"/>
                  </a:lnTo>
                  <a:lnTo>
                    <a:pt x="11141" y="206801"/>
                  </a:lnTo>
                  <a:lnTo>
                    <a:pt x="2988" y="213392"/>
                  </a:lnTo>
                  <a:lnTo>
                    <a:pt x="0" y="221457"/>
                  </a:lnTo>
                  <a:lnTo>
                    <a:pt x="454" y="230504"/>
                  </a:lnTo>
                  <a:lnTo>
                    <a:pt x="3205" y="240206"/>
                  </a:lnTo>
                  <a:lnTo>
                    <a:pt x="9932" y="247897"/>
                  </a:lnTo>
                  <a:lnTo>
                    <a:pt x="19311" y="254249"/>
                  </a:lnTo>
                  <a:lnTo>
                    <a:pt x="30458" y="259706"/>
                  </a:lnTo>
                  <a:lnTo>
                    <a:pt x="44006" y="264568"/>
                  </a:lnTo>
                  <a:lnTo>
                    <a:pt x="59156" y="269032"/>
                  </a:lnTo>
                  <a:lnTo>
                    <a:pt x="75374" y="273233"/>
                  </a:lnTo>
                  <a:lnTo>
                    <a:pt x="91079" y="276032"/>
                  </a:lnTo>
                  <a:lnTo>
                    <a:pt x="106444" y="277899"/>
                  </a:lnTo>
                  <a:lnTo>
                    <a:pt x="184890" y="28163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Freeform 63"/>
            <p:cNvSpPr/>
            <p:nvPr/>
          </p:nvSpPr>
          <p:spPr>
            <a:xfrm>
              <a:off x="4879075" y="3688872"/>
              <a:ext cx="902949" cy="560751"/>
            </a:xfrm>
            <a:custGeom>
              <a:avLst/>
              <a:gdLst/>
              <a:ahLst/>
              <a:cxnLst/>
              <a:rect l="0" t="0" r="0" b="0"/>
              <a:pathLst>
                <a:path w="902949" h="560751">
                  <a:moveTo>
                    <a:pt x="0" y="0"/>
                  </a:moveTo>
                  <a:lnTo>
                    <a:pt x="15327" y="61307"/>
                  </a:lnTo>
                  <a:lnTo>
                    <a:pt x="18783" y="73906"/>
                  </a:lnTo>
                  <a:lnTo>
                    <a:pt x="25885" y="97693"/>
                  </a:lnTo>
                  <a:lnTo>
                    <a:pt x="44072" y="153977"/>
                  </a:lnTo>
                  <a:lnTo>
                    <a:pt x="47734" y="165050"/>
                  </a:lnTo>
                  <a:lnTo>
                    <a:pt x="52622" y="177326"/>
                  </a:lnTo>
                  <a:lnTo>
                    <a:pt x="58328" y="190405"/>
                  </a:lnTo>
                  <a:lnTo>
                    <a:pt x="64579" y="204017"/>
                  </a:lnTo>
                  <a:lnTo>
                    <a:pt x="71194" y="216763"/>
                  </a:lnTo>
                  <a:lnTo>
                    <a:pt x="78050" y="228931"/>
                  </a:lnTo>
                  <a:lnTo>
                    <a:pt x="85068" y="240714"/>
                  </a:lnTo>
                  <a:lnTo>
                    <a:pt x="92194" y="253462"/>
                  </a:lnTo>
                  <a:lnTo>
                    <a:pt x="106637" y="280679"/>
                  </a:lnTo>
                  <a:lnTo>
                    <a:pt x="113914" y="293564"/>
                  </a:lnTo>
                  <a:lnTo>
                    <a:pt x="121213" y="305825"/>
                  </a:lnTo>
                  <a:lnTo>
                    <a:pt x="128525" y="317670"/>
                  </a:lnTo>
                  <a:lnTo>
                    <a:pt x="137071" y="330460"/>
                  </a:lnTo>
                  <a:lnTo>
                    <a:pt x="156354" y="357722"/>
                  </a:lnTo>
                  <a:lnTo>
                    <a:pt x="166635" y="370620"/>
                  </a:lnTo>
                  <a:lnTo>
                    <a:pt x="177160" y="382890"/>
                  </a:lnTo>
                  <a:lnTo>
                    <a:pt x="187847" y="394739"/>
                  </a:lnTo>
                  <a:lnTo>
                    <a:pt x="209508" y="417694"/>
                  </a:lnTo>
                  <a:lnTo>
                    <a:pt x="220424" y="428954"/>
                  </a:lnTo>
                  <a:lnTo>
                    <a:pt x="232595" y="440132"/>
                  </a:lnTo>
                  <a:lnTo>
                    <a:pt x="245603" y="451253"/>
                  </a:lnTo>
                  <a:lnTo>
                    <a:pt x="259169" y="462339"/>
                  </a:lnTo>
                  <a:lnTo>
                    <a:pt x="271884" y="472176"/>
                  </a:lnTo>
                  <a:lnTo>
                    <a:pt x="295799" y="489631"/>
                  </a:lnTo>
                  <a:lnTo>
                    <a:pt x="321926" y="505546"/>
                  </a:lnTo>
                  <a:lnTo>
                    <a:pt x="349851" y="520776"/>
                  </a:lnTo>
                  <a:lnTo>
                    <a:pt x="378576" y="535701"/>
                  </a:lnTo>
                  <a:lnTo>
                    <a:pt x="404393" y="547229"/>
                  </a:lnTo>
                  <a:lnTo>
                    <a:pt x="429326" y="555208"/>
                  </a:lnTo>
                  <a:lnTo>
                    <a:pt x="456721" y="558754"/>
                  </a:lnTo>
                  <a:lnTo>
                    <a:pt x="470877" y="559699"/>
                  </a:lnTo>
                  <a:lnTo>
                    <a:pt x="485209" y="560329"/>
                  </a:lnTo>
                  <a:lnTo>
                    <a:pt x="499658" y="560750"/>
                  </a:lnTo>
                  <a:lnTo>
                    <a:pt x="514184" y="559806"/>
                  </a:lnTo>
                  <a:lnTo>
                    <a:pt x="528763" y="557954"/>
                  </a:lnTo>
                  <a:lnTo>
                    <a:pt x="556788" y="552633"/>
                  </a:lnTo>
                  <a:lnTo>
                    <a:pt x="581479" y="546190"/>
                  </a:lnTo>
                  <a:lnTo>
                    <a:pt x="607950" y="535985"/>
                  </a:lnTo>
                  <a:lnTo>
                    <a:pt x="634805" y="523293"/>
                  </a:lnTo>
                  <a:lnTo>
                    <a:pt x="658976" y="509495"/>
                  </a:lnTo>
                  <a:lnTo>
                    <a:pt x="681954" y="495206"/>
                  </a:lnTo>
                  <a:lnTo>
                    <a:pt x="704401" y="479475"/>
                  </a:lnTo>
                  <a:lnTo>
                    <a:pt x="715526" y="470141"/>
                  </a:lnTo>
                  <a:lnTo>
                    <a:pt x="726613" y="460249"/>
                  </a:lnTo>
                  <a:lnTo>
                    <a:pt x="745457" y="442731"/>
                  </a:lnTo>
                  <a:lnTo>
                    <a:pt x="773086" y="415849"/>
                  </a:lnTo>
                  <a:lnTo>
                    <a:pt x="809460" y="379728"/>
                  </a:lnTo>
                  <a:lnTo>
                    <a:pt x="817376" y="369385"/>
                  </a:lnTo>
                  <a:lnTo>
                    <a:pt x="825100" y="357596"/>
                  </a:lnTo>
                  <a:lnTo>
                    <a:pt x="832697" y="344843"/>
                  </a:lnTo>
                  <a:lnTo>
                    <a:pt x="838985" y="332670"/>
                  </a:lnTo>
                  <a:lnTo>
                    <a:pt x="844400" y="320884"/>
                  </a:lnTo>
                  <a:lnTo>
                    <a:pt x="849235" y="309356"/>
                  </a:lnTo>
                  <a:lnTo>
                    <a:pt x="850010" y="299224"/>
                  </a:lnTo>
                  <a:lnTo>
                    <a:pt x="848080" y="290023"/>
                  </a:lnTo>
                  <a:lnTo>
                    <a:pt x="844346" y="281441"/>
                  </a:lnTo>
                  <a:lnTo>
                    <a:pt x="836963" y="275720"/>
                  </a:lnTo>
                  <a:lnTo>
                    <a:pt x="827147" y="271906"/>
                  </a:lnTo>
                  <a:lnTo>
                    <a:pt x="815709" y="269363"/>
                  </a:lnTo>
                  <a:lnTo>
                    <a:pt x="793212" y="269801"/>
                  </a:lnTo>
                  <a:lnTo>
                    <a:pt x="782074" y="271630"/>
                  </a:lnTo>
                  <a:lnTo>
                    <a:pt x="777096" y="269180"/>
                  </a:lnTo>
                  <a:lnTo>
                    <a:pt x="776224" y="263875"/>
                  </a:lnTo>
                  <a:lnTo>
                    <a:pt x="778090" y="256668"/>
                  </a:lnTo>
                  <a:lnTo>
                    <a:pt x="781781" y="248193"/>
                  </a:lnTo>
                  <a:lnTo>
                    <a:pt x="786688" y="238873"/>
                  </a:lnTo>
                  <a:lnTo>
                    <a:pt x="792407" y="228988"/>
                  </a:lnTo>
                  <a:lnTo>
                    <a:pt x="805286" y="211481"/>
                  </a:lnTo>
                  <a:lnTo>
                    <a:pt x="819167" y="195543"/>
                  </a:lnTo>
                  <a:lnTo>
                    <a:pt x="833493" y="180303"/>
                  </a:lnTo>
                  <a:lnTo>
                    <a:pt x="841963" y="176483"/>
                  </a:lnTo>
                  <a:lnTo>
                    <a:pt x="851280" y="175160"/>
                  </a:lnTo>
                  <a:lnTo>
                    <a:pt x="861162" y="175502"/>
                  </a:lnTo>
                  <a:lnTo>
                    <a:pt x="870196" y="180624"/>
                  </a:lnTo>
                  <a:lnTo>
                    <a:pt x="878667" y="188933"/>
                  </a:lnTo>
                  <a:lnTo>
                    <a:pt x="902948" y="22023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Freeform 64"/>
            <p:cNvSpPr/>
            <p:nvPr/>
          </p:nvSpPr>
          <p:spPr>
            <a:xfrm>
              <a:off x="5132341" y="4437658"/>
              <a:ext cx="66070" cy="209221"/>
            </a:xfrm>
            <a:custGeom>
              <a:avLst/>
              <a:gdLst/>
              <a:ahLst/>
              <a:cxnLst/>
              <a:rect l="0" t="0" r="0" b="0"/>
              <a:pathLst>
                <a:path w="66070" h="209221">
                  <a:moveTo>
                    <a:pt x="66069" y="0"/>
                  </a:moveTo>
                  <a:lnTo>
                    <a:pt x="57278" y="51524"/>
                  </a:lnTo>
                  <a:lnTo>
                    <a:pt x="50743" y="86114"/>
                  </a:lnTo>
                  <a:lnTo>
                    <a:pt x="46064" y="103903"/>
                  </a:lnTo>
                  <a:lnTo>
                    <a:pt x="40497" y="121879"/>
                  </a:lnTo>
                  <a:lnTo>
                    <a:pt x="34339" y="139981"/>
                  </a:lnTo>
                  <a:lnTo>
                    <a:pt x="27787" y="155720"/>
                  </a:lnTo>
                  <a:lnTo>
                    <a:pt x="20972" y="169883"/>
                  </a:lnTo>
                  <a:lnTo>
                    <a:pt x="0" y="20922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Freeform 65"/>
            <p:cNvSpPr/>
            <p:nvPr/>
          </p:nvSpPr>
          <p:spPr>
            <a:xfrm>
              <a:off x="5077283" y="4525751"/>
              <a:ext cx="165175" cy="22024"/>
            </a:xfrm>
            <a:custGeom>
              <a:avLst/>
              <a:gdLst/>
              <a:ahLst/>
              <a:cxnLst/>
              <a:rect l="0" t="0" r="0" b="0"/>
              <a:pathLst>
                <a:path w="165175" h="22024">
                  <a:moveTo>
                    <a:pt x="0" y="22023"/>
                  </a:moveTo>
                  <a:lnTo>
                    <a:pt x="17537" y="16177"/>
                  </a:lnTo>
                  <a:lnTo>
                    <a:pt x="28821" y="14455"/>
                  </a:lnTo>
                  <a:lnTo>
                    <a:pt x="42461" y="13307"/>
                  </a:lnTo>
                  <a:lnTo>
                    <a:pt x="57672" y="12542"/>
                  </a:lnTo>
                  <a:lnTo>
                    <a:pt x="71482" y="10808"/>
                  </a:lnTo>
                  <a:lnTo>
                    <a:pt x="84360" y="8429"/>
                  </a:lnTo>
                  <a:lnTo>
                    <a:pt x="96616" y="5620"/>
                  </a:lnTo>
                  <a:lnTo>
                    <a:pt x="109681" y="3746"/>
                  </a:lnTo>
                  <a:lnTo>
                    <a:pt x="123284" y="2498"/>
                  </a:lnTo>
                  <a:lnTo>
                    <a:pt x="165174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Freeform 66"/>
            <p:cNvSpPr/>
            <p:nvPr/>
          </p:nvSpPr>
          <p:spPr>
            <a:xfrm>
              <a:off x="5385607" y="4382601"/>
              <a:ext cx="88094" cy="209220"/>
            </a:xfrm>
            <a:custGeom>
              <a:avLst/>
              <a:gdLst/>
              <a:ahLst/>
              <a:cxnLst/>
              <a:rect l="0" t="0" r="0" b="0"/>
              <a:pathLst>
                <a:path w="88094" h="209220">
                  <a:moveTo>
                    <a:pt x="88093" y="0"/>
                  </a:moveTo>
                  <a:lnTo>
                    <a:pt x="76401" y="23382"/>
                  </a:lnTo>
                  <a:lnTo>
                    <a:pt x="71734" y="35164"/>
                  </a:lnTo>
                  <a:lnTo>
                    <a:pt x="67399" y="47913"/>
                  </a:lnTo>
                  <a:lnTo>
                    <a:pt x="55452" y="85975"/>
                  </a:lnTo>
                  <a:lnTo>
                    <a:pt x="51650" y="97692"/>
                  </a:lnTo>
                  <a:lnTo>
                    <a:pt x="46668" y="107951"/>
                  </a:lnTo>
                  <a:lnTo>
                    <a:pt x="40900" y="117237"/>
                  </a:lnTo>
                  <a:lnTo>
                    <a:pt x="34608" y="125875"/>
                  </a:lnTo>
                  <a:lnTo>
                    <a:pt x="29190" y="135304"/>
                  </a:lnTo>
                  <a:lnTo>
                    <a:pt x="24354" y="145260"/>
                  </a:lnTo>
                  <a:lnTo>
                    <a:pt x="19906" y="155568"/>
                  </a:lnTo>
                  <a:lnTo>
                    <a:pt x="15718" y="166111"/>
                  </a:lnTo>
                  <a:lnTo>
                    <a:pt x="0" y="20921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>
              <a:off x="5527696" y="4400685"/>
              <a:ext cx="177247" cy="275080"/>
            </a:xfrm>
            <a:custGeom>
              <a:avLst/>
              <a:gdLst/>
              <a:ahLst/>
              <a:cxnLst/>
              <a:rect l="0" t="0" r="0" b="0"/>
              <a:pathLst>
                <a:path w="177247" h="275080">
                  <a:moveTo>
                    <a:pt x="100165" y="58997"/>
                  </a:moveTo>
                  <a:lnTo>
                    <a:pt x="106011" y="35614"/>
                  </a:lnTo>
                  <a:lnTo>
                    <a:pt x="106510" y="25056"/>
                  </a:lnTo>
                  <a:lnTo>
                    <a:pt x="105619" y="14346"/>
                  </a:lnTo>
                  <a:lnTo>
                    <a:pt x="103801" y="3536"/>
                  </a:lnTo>
                  <a:lnTo>
                    <a:pt x="100142" y="0"/>
                  </a:lnTo>
                  <a:lnTo>
                    <a:pt x="95256" y="1313"/>
                  </a:lnTo>
                  <a:lnTo>
                    <a:pt x="89551" y="5859"/>
                  </a:lnTo>
                  <a:lnTo>
                    <a:pt x="85748" y="15007"/>
                  </a:lnTo>
                  <a:lnTo>
                    <a:pt x="83213" y="27223"/>
                  </a:lnTo>
                  <a:lnTo>
                    <a:pt x="81523" y="41485"/>
                  </a:lnTo>
                  <a:lnTo>
                    <a:pt x="80396" y="58334"/>
                  </a:lnTo>
                  <a:lnTo>
                    <a:pt x="79645" y="76907"/>
                  </a:lnTo>
                  <a:lnTo>
                    <a:pt x="79144" y="96631"/>
                  </a:lnTo>
                  <a:lnTo>
                    <a:pt x="80033" y="113450"/>
                  </a:lnTo>
                  <a:lnTo>
                    <a:pt x="81850" y="128333"/>
                  </a:lnTo>
                  <a:lnTo>
                    <a:pt x="90252" y="173343"/>
                  </a:lnTo>
                  <a:lnTo>
                    <a:pt x="93557" y="190285"/>
                  </a:lnTo>
                  <a:lnTo>
                    <a:pt x="94536" y="206474"/>
                  </a:lnTo>
                  <a:lnTo>
                    <a:pt x="93965" y="222161"/>
                  </a:lnTo>
                  <a:lnTo>
                    <a:pt x="92362" y="237513"/>
                  </a:lnTo>
                  <a:lnTo>
                    <a:pt x="88846" y="250194"/>
                  </a:lnTo>
                  <a:lnTo>
                    <a:pt x="84054" y="261096"/>
                  </a:lnTo>
                  <a:lnTo>
                    <a:pt x="78413" y="270810"/>
                  </a:lnTo>
                  <a:lnTo>
                    <a:pt x="70982" y="274840"/>
                  </a:lnTo>
                  <a:lnTo>
                    <a:pt x="62357" y="275079"/>
                  </a:lnTo>
                  <a:lnTo>
                    <a:pt x="52937" y="272792"/>
                  </a:lnTo>
                  <a:lnTo>
                    <a:pt x="44210" y="268819"/>
                  </a:lnTo>
                  <a:lnTo>
                    <a:pt x="35945" y="263724"/>
                  </a:lnTo>
                  <a:lnTo>
                    <a:pt x="27988" y="257881"/>
                  </a:lnTo>
                  <a:lnTo>
                    <a:pt x="20236" y="250314"/>
                  </a:lnTo>
                  <a:lnTo>
                    <a:pt x="12621" y="241600"/>
                  </a:lnTo>
                  <a:lnTo>
                    <a:pt x="5097" y="232119"/>
                  </a:lnTo>
                  <a:lnTo>
                    <a:pt x="1305" y="222128"/>
                  </a:lnTo>
                  <a:lnTo>
                    <a:pt x="0" y="211797"/>
                  </a:lnTo>
                  <a:lnTo>
                    <a:pt x="354" y="201240"/>
                  </a:lnTo>
                  <a:lnTo>
                    <a:pt x="4260" y="192978"/>
                  </a:lnTo>
                  <a:lnTo>
                    <a:pt x="10535" y="186246"/>
                  </a:lnTo>
                  <a:lnTo>
                    <a:pt x="18389" y="180535"/>
                  </a:lnTo>
                  <a:lnTo>
                    <a:pt x="28519" y="176727"/>
                  </a:lnTo>
                  <a:lnTo>
                    <a:pt x="40166" y="174189"/>
                  </a:lnTo>
                  <a:lnTo>
                    <a:pt x="52824" y="172497"/>
                  </a:lnTo>
                  <a:lnTo>
                    <a:pt x="66158" y="170145"/>
                  </a:lnTo>
                  <a:lnTo>
                    <a:pt x="79941" y="167354"/>
                  </a:lnTo>
                  <a:lnTo>
                    <a:pt x="94023" y="164269"/>
                  </a:lnTo>
                  <a:lnTo>
                    <a:pt x="107082" y="159766"/>
                  </a:lnTo>
                  <a:lnTo>
                    <a:pt x="119458" y="154317"/>
                  </a:lnTo>
                  <a:lnTo>
                    <a:pt x="131380" y="148237"/>
                  </a:lnTo>
                  <a:lnTo>
                    <a:pt x="141775" y="140513"/>
                  </a:lnTo>
                  <a:lnTo>
                    <a:pt x="151152" y="131694"/>
                  </a:lnTo>
                  <a:lnTo>
                    <a:pt x="159850" y="122143"/>
                  </a:lnTo>
                  <a:lnTo>
                    <a:pt x="165649" y="110883"/>
                  </a:lnTo>
                  <a:lnTo>
                    <a:pt x="169514" y="98481"/>
                  </a:lnTo>
                  <a:lnTo>
                    <a:pt x="177246" y="5899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>
              <a:off x="6024278" y="3931127"/>
              <a:ext cx="1123180" cy="571939"/>
            </a:xfrm>
            <a:custGeom>
              <a:avLst/>
              <a:gdLst/>
              <a:ahLst/>
              <a:cxnLst/>
              <a:rect l="0" t="0" r="0" b="0"/>
              <a:pathLst>
                <a:path w="1123180" h="571939">
                  <a:moveTo>
                    <a:pt x="0" y="0"/>
                  </a:moveTo>
                  <a:lnTo>
                    <a:pt x="0" y="121075"/>
                  </a:lnTo>
                  <a:lnTo>
                    <a:pt x="1223" y="139445"/>
                  </a:lnTo>
                  <a:lnTo>
                    <a:pt x="3262" y="155362"/>
                  </a:lnTo>
                  <a:lnTo>
                    <a:pt x="5845" y="169644"/>
                  </a:lnTo>
                  <a:lnTo>
                    <a:pt x="8791" y="184059"/>
                  </a:lnTo>
                  <a:lnTo>
                    <a:pt x="15326" y="213127"/>
                  </a:lnTo>
                  <a:lnTo>
                    <a:pt x="25884" y="257007"/>
                  </a:lnTo>
                  <a:lnTo>
                    <a:pt x="30715" y="271665"/>
                  </a:lnTo>
                  <a:lnTo>
                    <a:pt x="36382" y="286331"/>
                  </a:lnTo>
                  <a:lnTo>
                    <a:pt x="42607" y="301003"/>
                  </a:lnTo>
                  <a:lnTo>
                    <a:pt x="49204" y="314455"/>
                  </a:lnTo>
                  <a:lnTo>
                    <a:pt x="56049" y="327093"/>
                  </a:lnTo>
                  <a:lnTo>
                    <a:pt x="63060" y="339189"/>
                  </a:lnTo>
                  <a:lnTo>
                    <a:pt x="71404" y="350924"/>
                  </a:lnTo>
                  <a:lnTo>
                    <a:pt x="80637" y="362417"/>
                  </a:lnTo>
                  <a:lnTo>
                    <a:pt x="90463" y="373750"/>
                  </a:lnTo>
                  <a:lnTo>
                    <a:pt x="100684" y="384976"/>
                  </a:lnTo>
                  <a:lnTo>
                    <a:pt x="121829" y="407237"/>
                  </a:lnTo>
                  <a:lnTo>
                    <a:pt x="187258" y="473480"/>
                  </a:lnTo>
                  <a:lnTo>
                    <a:pt x="199473" y="483274"/>
                  </a:lnTo>
                  <a:lnTo>
                    <a:pt x="226095" y="500681"/>
                  </a:lnTo>
                  <a:lnTo>
                    <a:pt x="254241" y="516575"/>
                  </a:lnTo>
                  <a:lnTo>
                    <a:pt x="283063" y="530571"/>
                  </a:lnTo>
                  <a:lnTo>
                    <a:pt x="312186" y="540870"/>
                  </a:lnTo>
                  <a:lnTo>
                    <a:pt x="344706" y="549526"/>
                  </a:lnTo>
                  <a:lnTo>
                    <a:pt x="409584" y="565052"/>
                  </a:lnTo>
                  <a:lnTo>
                    <a:pt x="443052" y="569246"/>
                  </a:lnTo>
                  <a:lnTo>
                    <a:pt x="460541" y="570364"/>
                  </a:lnTo>
                  <a:lnTo>
                    <a:pt x="478318" y="571110"/>
                  </a:lnTo>
                  <a:lnTo>
                    <a:pt x="514384" y="571938"/>
                  </a:lnTo>
                  <a:lnTo>
                    <a:pt x="547542" y="569044"/>
                  </a:lnTo>
                  <a:lnTo>
                    <a:pt x="579816" y="563679"/>
                  </a:lnTo>
                  <a:lnTo>
                    <a:pt x="614552" y="557216"/>
                  </a:lnTo>
                  <a:lnTo>
                    <a:pt x="647119" y="550266"/>
                  </a:lnTo>
                  <a:lnTo>
                    <a:pt x="677907" y="541875"/>
                  </a:lnTo>
                  <a:lnTo>
                    <a:pt x="707904" y="529989"/>
                  </a:lnTo>
                  <a:lnTo>
                    <a:pt x="737550" y="516549"/>
                  </a:lnTo>
                  <a:lnTo>
                    <a:pt x="767039" y="501196"/>
                  </a:lnTo>
                  <a:lnTo>
                    <a:pt x="781753" y="491963"/>
                  </a:lnTo>
                  <a:lnTo>
                    <a:pt x="796458" y="482137"/>
                  </a:lnTo>
                  <a:lnTo>
                    <a:pt x="825847" y="464694"/>
                  </a:lnTo>
                  <a:lnTo>
                    <a:pt x="853999" y="447561"/>
                  </a:lnTo>
                  <a:lnTo>
                    <a:pt x="866644" y="437854"/>
                  </a:lnTo>
                  <a:lnTo>
                    <a:pt x="878745" y="427712"/>
                  </a:lnTo>
                  <a:lnTo>
                    <a:pt x="890483" y="416056"/>
                  </a:lnTo>
                  <a:lnTo>
                    <a:pt x="901979" y="403392"/>
                  </a:lnTo>
                  <a:lnTo>
                    <a:pt x="913314" y="390055"/>
                  </a:lnTo>
                  <a:lnTo>
                    <a:pt x="924541" y="377493"/>
                  </a:lnTo>
                  <a:lnTo>
                    <a:pt x="946803" y="353747"/>
                  </a:lnTo>
                  <a:lnTo>
                    <a:pt x="956654" y="342277"/>
                  </a:lnTo>
                  <a:lnTo>
                    <a:pt x="965669" y="330959"/>
                  </a:lnTo>
                  <a:lnTo>
                    <a:pt x="974126" y="319743"/>
                  </a:lnTo>
                  <a:lnTo>
                    <a:pt x="990048" y="297493"/>
                  </a:lnTo>
                  <a:lnTo>
                    <a:pt x="1020209" y="253302"/>
                  </a:lnTo>
                  <a:lnTo>
                    <a:pt x="1027615" y="241055"/>
                  </a:lnTo>
                  <a:lnTo>
                    <a:pt x="1034999" y="227996"/>
                  </a:lnTo>
                  <a:lnTo>
                    <a:pt x="1042369" y="214396"/>
                  </a:lnTo>
                  <a:lnTo>
                    <a:pt x="1048506" y="200435"/>
                  </a:lnTo>
                  <a:lnTo>
                    <a:pt x="1053821" y="186234"/>
                  </a:lnTo>
                  <a:lnTo>
                    <a:pt x="1058588" y="171873"/>
                  </a:lnTo>
                  <a:lnTo>
                    <a:pt x="1059319" y="159852"/>
                  </a:lnTo>
                  <a:lnTo>
                    <a:pt x="1057358" y="149390"/>
                  </a:lnTo>
                  <a:lnTo>
                    <a:pt x="1053605" y="139969"/>
                  </a:lnTo>
                  <a:lnTo>
                    <a:pt x="1047432" y="134912"/>
                  </a:lnTo>
                  <a:lnTo>
                    <a:pt x="1039647" y="132764"/>
                  </a:lnTo>
                  <a:lnTo>
                    <a:pt x="1030785" y="132555"/>
                  </a:lnTo>
                  <a:lnTo>
                    <a:pt x="1011153" y="138849"/>
                  </a:lnTo>
                  <a:lnTo>
                    <a:pt x="979462" y="156150"/>
                  </a:lnTo>
                  <a:lnTo>
                    <a:pt x="968640" y="162828"/>
                  </a:lnTo>
                  <a:lnTo>
                    <a:pt x="963871" y="164833"/>
                  </a:lnTo>
                  <a:lnTo>
                    <a:pt x="963139" y="163723"/>
                  </a:lnTo>
                  <a:lnTo>
                    <a:pt x="965099" y="160536"/>
                  </a:lnTo>
                  <a:lnTo>
                    <a:pt x="985393" y="144359"/>
                  </a:lnTo>
                  <a:lnTo>
                    <a:pt x="1001173" y="127782"/>
                  </a:lnTo>
                  <a:lnTo>
                    <a:pt x="1008807" y="118222"/>
                  </a:lnTo>
                  <a:lnTo>
                    <a:pt x="1023815" y="101076"/>
                  </a:lnTo>
                  <a:lnTo>
                    <a:pt x="1031242" y="93077"/>
                  </a:lnTo>
                  <a:lnTo>
                    <a:pt x="1038641" y="91416"/>
                  </a:lnTo>
                  <a:lnTo>
                    <a:pt x="1046021" y="93978"/>
                  </a:lnTo>
                  <a:lnTo>
                    <a:pt x="1053387" y="99357"/>
                  </a:lnTo>
                  <a:lnTo>
                    <a:pt x="1060746" y="107837"/>
                  </a:lnTo>
                  <a:lnTo>
                    <a:pt x="1068098" y="118385"/>
                  </a:lnTo>
                  <a:lnTo>
                    <a:pt x="1075447" y="130310"/>
                  </a:lnTo>
                  <a:lnTo>
                    <a:pt x="1081569" y="141931"/>
                  </a:lnTo>
                  <a:lnTo>
                    <a:pt x="1086875" y="153349"/>
                  </a:lnTo>
                  <a:lnTo>
                    <a:pt x="1091635" y="164631"/>
                  </a:lnTo>
                  <a:lnTo>
                    <a:pt x="1097256" y="175824"/>
                  </a:lnTo>
                  <a:lnTo>
                    <a:pt x="1103450" y="186956"/>
                  </a:lnTo>
                  <a:lnTo>
                    <a:pt x="1123179" y="22023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>
              <a:off x="6310579" y="4580809"/>
              <a:ext cx="77081" cy="154163"/>
            </a:xfrm>
            <a:custGeom>
              <a:avLst/>
              <a:gdLst/>
              <a:ahLst/>
              <a:cxnLst/>
              <a:rect l="0" t="0" r="0" b="0"/>
              <a:pathLst>
                <a:path w="77081" h="154163">
                  <a:moveTo>
                    <a:pt x="77080" y="0"/>
                  </a:moveTo>
                  <a:lnTo>
                    <a:pt x="65389" y="17537"/>
                  </a:lnTo>
                  <a:lnTo>
                    <a:pt x="60722" y="26373"/>
                  </a:lnTo>
                  <a:lnTo>
                    <a:pt x="56386" y="35935"/>
                  </a:lnTo>
                  <a:lnTo>
                    <a:pt x="52273" y="45979"/>
                  </a:lnTo>
                  <a:lnTo>
                    <a:pt x="47083" y="57570"/>
                  </a:lnTo>
                  <a:lnTo>
                    <a:pt x="34792" y="83500"/>
                  </a:lnTo>
                  <a:lnTo>
                    <a:pt x="29312" y="96042"/>
                  </a:lnTo>
                  <a:lnTo>
                    <a:pt x="24435" y="108074"/>
                  </a:lnTo>
                  <a:lnTo>
                    <a:pt x="0" y="15416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>
              <a:off x="6277543" y="4591820"/>
              <a:ext cx="66071" cy="33036"/>
            </a:xfrm>
            <a:custGeom>
              <a:avLst/>
              <a:gdLst/>
              <a:ahLst/>
              <a:cxnLst/>
              <a:rect l="0" t="0" r="0" b="0"/>
              <a:pathLst>
                <a:path w="66071" h="33036">
                  <a:moveTo>
                    <a:pt x="0" y="0"/>
                  </a:moveTo>
                  <a:lnTo>
                    <a:pt x="66070" y="3303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Freeform 71"/>
            <p:cNvSpPr/>
            <p:nvPr/>
          </p:nvSpPr>
          <p:spPr>
            <a:xfrm>
              <a:off x="6541489" y="4635867"/>
              <a:ext cx="110557" cy="264278"/>
            </a:xfrm>
            <a:custGeom>
              <a:avLst/>
              <a:gdLst/>
              <a:ahLst/>
              <a:cxnLst/>
              <a:rect l="0" t="0" r="0" b="0"/>
              <a:pathLst>
                <a:path w="110557" h="264278">
                  <a:moveTo>
                    <a:pt x="11344" y="0"/>
                  </a:moveTo>
                  <a:lnTo>
                    <a:pt x="40572" y="5845"/>
                  </a:lnTo>
                  <a:lnTo>
                    <a:pt x="52853" y="8791"/>
                  </a:lnTo>
                  <a:lnTo>
                    <a:pt x="64710" y="11978"/>
                  </a:lnTo>
                  <a:lnTo>
                    <a:pt x="76286" y="15326"/>
                  </a:lnTo>
                  <a:lnTo>
                    <a:pt x="86449" y="20005"/>
                  </a:lnTo>
                  <a:lnTo>
                    <a:pt x="95672" y="25572"/>
                  </a:lnTo>
                  <a:lnTo>
                    <a:pt x="104268" y="31730"/>
                  </a:lnTo>
                  <a:lnTo>
                    <a:pt x="108774" y="40729"/>
                  </a:lnTo>
                  <a:lnTo>
                    <a:pt x="110556" y="51623"/>
                  </a:lnTo>
                  <a:lnTo>
                    <a:pt x="110520" y="63779"/>
                  </a:lnTo>
                  <a:lnTo>
                    <a:pt x="106825" y="74331"/>
                  </a:lnTo>
                  <a:lnTo>
                    <a:pt x="100692" y="83812"/>
                  </a:lnTo>
                  <a:lnTo>
                    <a:pt x="92932" y="92580"/>
                  </a:lnTo>
                  <a:lnTo>
                    <a:pt x="84088" y="100872"/>
                  </a:lnTo>
                  <a:lnTo>
                    <a:pt x="74522" y="108847"/>
                  </a:lnTo>
                  <a:lnTo>
                    <a:pt x="64474" y="116611"/>
                  </a:lnTo>
                  <a:lnTo>
                    <a:pt x="54105" y="125457"/>
                  </a:lnTo>
                  <a:lnTo>
                    <a:pt x="43522" y="135025"/>
                  </a:lnTo>
                  <a:lnTo>
                    <a:pt x="23198" y="154221"/>
                  </a:lnTo>
                  <a:lnTo>
                    <a:pt x="6009" y="170909"/>
                  </a:lnTo>
                  <a:lnTo>
                    <a:pt x="1669" y="181232"/>
                  </a:lnTo>
                  <a:lnTo>
                    <a:pt x="0" y="193008"/>
                  </a:lnTo>
                  <a:lnTo>
                    <a:pt x="110" y="205753"/>
                  </a:lnTo>
                  <a:lnTo>
                    <a:pt x="3855" y="216697"/>
                  </a:lnTo>
                  <a:lnTo>
                    <a:pt x="10021" y="226439"/>
                  </a:lnTo>
                  <a:lnTo>
                    <a:pt x="17803" y="235381"/>
                  </a:lnTo>
                  <a:lnTo>
                    <a:pt x="29109" y="242567"/>
                  </a:lnTo>
                  <a:lnTo>
                    <a:pt x="42763" y="248580"/>
                  </a:lnTo>
                  <a:lnTo>
                    <a:pt x="110448" y="26427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>
              <a:off x="6755010" y="4668901"/>
              <a:ext cx="117159" cy="187198"/>
            </a:xfrm>
            <a:custGeom>
              <a:avLst/>
              <a:gdLst/>
              <a:ahLst/>
              <a:cxnLst/>
              <a:rect l="0" t="0" r="0" b="0"/>
              <a:pathLst>
                <a:path w="117159" h="187198">
                  <a:moveTo>
                    <a:pt x="40077" y="0"/>
                  </a:moveTo>
                  <a:lnTo>
                    <a:pt x="9424" y="45980"/>
                  </a:lnTo>
                  <a:lnTo>
                    <a:pt x="4960" y="57570"/>
                  </a:lnTo>
                  <a:lnTo>
                    <a:pt x="1983" y="70191"/>
                  </a:lnTo>
                  <a:lnTo>
                    <a:pt x="0" y="83500"/>
                  </a:lnTo>
                  <a:lnTo>
                    <a:pt x="1124" y="96042"/>
                  </a:lnTo>
                  <a:lnTo>
                    <a:pt x="4320" y="108074"/>
                  </a:lnTo>
                  <a:lnTo>
                    <a:pt x="8898" y="119767"/>
                  </a:lnTo>
                  <a:lnTo>
                    <a:pt x="15620" y="130008"/>
                  </a:lnTo>
                  <a:lnTo>
                    <a:pt x="23773" y="139283"/>
                  </a:lnTo>
                  <a:lnTo>
                    <a:pt x="32878" y="147913"/>
                  </a:lnTo>
                  <a:lnTo>
                    <a:pt x="43842" y="156114"/>
                  </a:lnTo>
                  <a:lnTo>
                    <a:pt x="56045" y="164028"/>
                  </a:lnTo>
                  <a:lnTo>
                    <a:pt x="117158" y="18719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>
              <a:off x="6795087" y="4635867"/>
              <a:ext cx="154163" cy="341359"/>
            </a:xfrm>
            <a:custGeom>
              <a:avLst/>
              <a:gdLst/>
              <a:ahLst/>
              <a:cxnLst/>
              <a:rect l="0" t="0" r="0" b="0"/>
              <a:pathLst>
                <a:path w="154163" h="341359">
                  <a:moveTo>
                    <a:pt x="154162" y="0"/>
                  </a:moveTo>
                  <a:lnTo>
                    <a:pt x="136625" y="11691"/>
                  </a:lnTo>
                  <a:lnTo>
                    <a:pt x="129012" y="17582"/>
                  </a:lnTo>
                  <a:lnTo>
                    <a:pt x="121490" y="23956"/>
                  </a:lnTo>
                  <a:lnTo>
                    <a:pt x="114028" y="30653"/>
                  </a:lnTo>
                  <a:lnTo>
                    <a:pt x="106606" y="41235"/>
                  </a:lnTo>
                  <a:lnTo>
                    <a:pt x="99211" y="54407"/>
                  </a:lnTo>
                  <a:lnTo>
                    <a:pt x="91835" y="69306"/>
                  </a:lnTo>
                  <a:lnTo>
                    <a:pt x="84469" y="82909"/>
                  </a:lnTo>
                  <a:lnTo>
                    <a:pt x="77112" y="95648"/>
                  </a:lnTo>
                  <a:lnTo>
                    <a:pt x="69761" y="107812"/>
                  </a:lnTo>
                  <a:lnTo>
                    <a:pt x="63636" y="119591"/>
                  </a:lnTo>
                  <a:lnTo>
                    <a:pt x="58330" y="131114"/>
                  </a:lnTo>
                  <a:lnTo>
                    <a:pt x="53569" y="142468"/>
                  </a:lnTo>
                  <a:lnTo>
                    <a:pt x="49171" y="154930"/>
                  </a:lnTo>
                  <a:lnTo>
                    <a:pt x="45016" y="168132"/>
                  </a:lnTo>
                  <a:lnTo>
                    <a:pt x="37136" y="195853"/>
                  </a:lnTo>
                  <a:lnTo>
                    <a:pt x="25821" y="237750"/>
                  </a:lnTo>
                  <a:lnTo>
                    <a:pt x="18409" y="262275"/>
                  </a:lnTo>
                  <a:lnTo>
                    <a:pt x="11037" y="285410"/>
                  </a:lnTo>
                  <a:lnTo>
                    <a:pt x="0" y="34135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4" name="Group 83"/>
          <p:cNvGrpSpPr/>
          <p:nvPr/>
        </p:nvGrpSpPr>
        <p:grpSpPr>
          <a:xfrm>
            <a:off x="4042197" y="4734068"/>
            <a:ext cx="2301417" cy="1076210"/>
            <a:chOff x="4042197" y="4734068"/>
            <a:chExt cx="2301417" cy="1076210"/>
          </a:xfrm>
        </p:grpSpPr>
        <p:sp>
          <p:nvSpPr>
            <p:cNvPr id="76" name="Freeform 75"/>
            <p:cNvSpPr/>
            <p:nvPr/>
          </p:nvSpPr>
          <p:spPr>
            <a:xfrm>
              <a:off x="4042197" y="4734068"/>
              <a:ext cx="1310376" cy="462834"/>
            </a:xfrm>
            <a:custGeom>
              <a:avLst/>
              <a:gdLst/>
              <a:ahLst/>
              <a:cxnLst/>
              <a:rect l="0" t="0" r="0" b="0"/>
              <a:pathLst>
                <a:path w="1310376" h="462834">
                  <a:moveTo>
                    <a:pt x="0" y="903"/>
                  </a:moveTo>
                  <a:lnTo>
                    <a:pt x="0" y="35976"/>
                  </a:lnTo>
                  <a:lnTo>
                    <a:pt x="1223" y="49979"/>
                  </a:lnTo>
                  <a:lnTo>
                    <a:pt x="3263" y="62984"/>
                  </a:lnTo>
                  <a:lnTo>
                    <a:pt x="5845" y="75325"/>
                  </a:lnTo>
                  <a:lnTo>
                    <a:pt x="8791" y="87222"/>
                  </a:lnTo>
                  <a:lnTo>
                    <a:pt x="11978" y="98825"/>
                  </a:lnTo>
                  <a:lnTo>
                    <a:pt x="15326" y="110231"/>
                  </a:lnTo>
                  <a:lnTo>
                    <a:pt x="22309" y="135954"/>
                  </a:lnTo>
                  <a:lnTo>
                    <a:pt x="25884" y="149665"/>
                  </a:lnTo>
                  <a:lnTo>
                    <a:pt x="29491" y="162476"/>
                  </a:lnTo>
                  <a:lnTo>
                    <a:pt x="36762" y="186499"/>
                  </a:lnTo>
                  <a:lnTo>
                    <a:pt x="41637" y="198044"/>
                  </a:lnTo>
                  <a:lnTo>
                    <a:pt x="47334" y="209411"/>
                  </a:lnTo>
                  <a:lnTo>
                    <a:pt x="53579" y="220660"/>
                  </a:lnTo>
                  <a:lnTo>
                    <a:pt x="67044" y="246209"/>
                  </a:lnTo>
                  <a:lnTo>
                    <a:pt x="74060" y="259874"/>
                  </a:lnTo>
                  <a:lnTo>
                    <a:pt x="82408" y="272654"/>
                  </a:lnTo>
                  <a:lnTo>
                    <a:pt x="91644" y="284845"/>
                  </a:lnTo>
                  <a:lnTo>
                    <a:pt x="101471" y="296643"/>
                  </a:lnTo>
                  <a:lnTo>
                    <a:pt x="111694" y="306955"/>
                  </a:lnTo>
                  <a:lnTo>
                    <a:pt x="122179" y="316276"/>
                  </a:lnTo>
                  <a:lnTo>
                    <a:pt x="132840" y="324938"/>
                  </a:lnTo>
                  <a:lnTo>
                    <a:pt x="143618" y="334383"/>
                  </a:lnTo>
                  <a:lnTo>
                    <a:pt x="154473" y="344350"/>
                  </a:lnTo>
                  <a:lnTo>
                    <a:pt x="165381" y="354665"/>
                  </a:lnTo>
                  <a:lnTo>
                    <a:pt x="176323" y="363989"/>
                  </a:lnTo>
                  <a:lnTo>
                    <a:pt x="187289" y="372652"/>
                  </a:lnTo>
                  <a:lnTo>
                    <a:pt x="198270" y="380874"/>
                  </a:lnTo>
                  <a:lnTo>
                    <a:pt x="210484" y="388803"/>
                  </a:lnTo>
                  <a:lnTo>
                    <a:pt x="223521" y="396536"/>
                  </a:lnTo>
                  <a:lnTo>
                    <a:pt x="251057" y="410430"/>
                  </a:lnTo>
                  <a:lnTo>
                    <a:pt x="294075" y="426353"/>
                  </a:lnTo>
                  <a:lnTo>
                    <a:pt x="323198" y="439179"/>
                  </a:lnTo>
                  <a:lnTo>
                    <a:pt x="352455" y="446511"/>
                  </a:lnTo>
                  <a:lnTo>
                    <a:pt x="382995" y="450993"/>
                  </a:lnTo>
                  <a:lnTo>
                    <a:pt x="416961" y="457064"/>
                  </a:lnTo>
                  <a:lnTo>
                    <a:pt x="452448" y="460577"/>
                  </a:lnTo>
                  <a:lnTo>
                    <a:pt x="488612" y="462139"/>
                  </a:lnTo>
                  <a:lnTo>
                    <a:pt x="525077" y="462833"/>
                  </a:lnTo>
                  <a:lnTo>
                    <a:pt x="561675" y="459879"/>
                  </a:lnTo>
                  <a:lnTo>
                    <a:pt x="598332" y="455711"/>
                  </a:lnTo>
                  <a:lnTo>
                    <a:pt x="635017" y="453859"/>
                  </a:lnTo>
                  <a:lnTo>
                    <a:pt x="671712" y="446510"/>
                  </a:lnTo>
                  <a:lnTo>
                    <a:pt x="709637" y="435087"/>
                  </a:lnTo>
                  <a:lnTo>
                    <a:pt x="750963" y="421854"/>
                  </a:lnTo>
                  <a:lnTo>
                    <a:pt x="790537" y="411078"/>
                  </a:lnTo>
                  <a:lnTo>
                    <a:pt x="828517" y="399764"/>
                  </a:lnTo>
                  <a:lnTo>
                    <a:pt x="847210" y="391608"/>
                  </a:lnTo>
                  <a:lnTo>
                    <a:pt x="915320" y="357990"/>
                  </a:lnTo>
                  <a:lnTo>
                    <a:pt x="931996" y="349077"/>
                  </a:lnTo>
                  <a:lnTo>
                    <a:pt x="966837" y="329384"/>
                  </a:lnTo>
                  <a:lnTo>
                    <a:pt x="983469" y="318995"/>
                  </a:lnTo>
                  <a:lnTo>
                    <a:pt x="999452" y="308397"/>
                  </a:lnTo>
                  <a:lnTo>
                    <a:pt x="1015000" y="297662"/>
                  </a:lnTo>
                  <a:lnTo>
                    <a:pt x="1029037" y="286835"/>
                  </a:lnTo>
                  <a:lnTo>
                    <a:pt x="1042065" y="275946"/>
                  </a:lnTo>
                  <a:lnTo>
                    <a:pt x="1054421" y="265016"/>
                  </a:lnTo>
                  <a:lnTo>
                    <a:pt x="1066329" y="252836"/>
                  </a:lnTo>
                  <a:lnTo>
                    <a:pt x="1077938" y="239822"/>
                  </a:lnTo>
                  <a:lnTo>
                    <a:pt x="1089348" y="226251"/>
                  </a:lnTo>
                  <a:lnTo>
                    <a:pt x="1100625" y="213534"/>
                  </a:lnTo>
                  <a:lnTo>
                    <a:pt x="1122943" y="189615"/>
                  </a:lnTo>
                  <a:lnTo>
                    <a:pt x="1150298" y="161359"/>
                  </a:lnTo>
                  <a:lnTo>
                    <a:pt x="1158387" y="151920"/>
                  </a:lnTo>
                  <a:lnTo>
                    <a:pt x="1166227" y="141957"/>
                  </a:lnTo>
                  <a:lnTo>
                    <a:pt x="1173901" y="131644"/>
                  </a:lnTo>
                  <a:lnTo>
                    <a:pt x="1180240" y="121098"/>
                  </a:lnTo>
                  <a:lnTo>
                    <a:pt x="1185690" y="110397"/>
                  </a:lnTo>
                  <a:lnTo>
                    <a:pt x="1190547" y="99593"/>
                  </a:lnTo>
                  <a:lnTo>
                    <a:pt x="1192561" y="88719"/>
                  </a:lnTo>
                  <a:lnTo>
                    <a:pt x="1192680" y="77800"/>
                  </a:lnTo>
                  <a:lnTo>
                    <a:pt x="1191536" y="66849"/>
                  </a:lnTo>
                  <a:lnTo>
                    <a:pt x="1185880" y="59549"/>
                  </a:lnTo>
                  <a:lnTo>
                    <a:pt x="1177215" y="54683"/>
                  </a:lnTo>
                  <a:lnTo>
                    <a:pt x="1166543" y="51438"/>
                  </a:lnTo>
                  <a:lnTo>
                    <a:pt x="1144899" y="51096"/>
                  </a:lnTo>
                  <a:lnTo>
                    <a:pt x="1112078" y="57782"/>
                  </a:lnTo>
                  <a:lnTo>
                    <a:pt x="1097445" y="61664"/>
                  </a:lnTo>
                  <a:lnTo>
                    <a:pt x="1121222" y="50924"/>
                  </a:lnTo>
                  <a:lnTo>
                    <a:pt x="1144332" y="39040"/>
                  </a:lnTo>
                  <a:lnTo>
                    <a:pt x="1166838" y="25601"/>
                  </a:lnTo>
                  <a:lnTo>
                    <a:pt x="1189077" y="11472"/>
                  </a:lnTo>
                  <a:lnTo>
                    <a:pt x="1200146" y="4278"/>
                  </a:lnTo>
                  <a:lnTo>
                    <a:pt x="1211195" y="706"/>
                  </a:lnTo>
                  <a:lnTo>
                    <a:pt x="1233261" y="0"/>
                  </a:lnTo>
                  <a:lnTo>
                    <a:pt x="1241837" y="5195"/>
                  </a:lnTo>
                  <a:lnTo>
                    <a:pt x="1248777" y="13552"/>
                  </a:lnTo>
                  <a:lnTo>
                    <a:pt x="1254628" y="24018"/>
                  </a:lnTo>
                  <a:lnTo>
                    <a:pt x="1262199" y="35889"/>
                  </a:lnTo>
                  <a:lnTo>
                    <a:pt x="1270917" y="48697"/>
                  </a:lnTo>
                  <a:lnTo>
                    <a:pt x="1310375" y="11101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Freeform 76"/>
            <p:cNvSpPr/>
            <p:nvPr/>
          </p:nvSpPr>
          <p:spPr>
            <a:xfrm>
              <a:off x="4570752" y="5384653"/>
              <a:ext cx="99105" cy="231243"/>
            </a:xfrm>
            <a:custGeom>
              <a:avLst/>
              <a:gdLst/>
              <a:ahLst/>
              <a:cxnLst/>
              <a:rect l="0" t="0" r="0" b="0"/>
              <a:pathLst>
                <a:path w="99105" h="231243">
                  <a:moveTo>
                    <a:pt x="99104" y="0"/>
                  </a:moveTo>
                  <a:lnTo>
                    <a:pt x="68451" y="61306"/>
                  </a:lnTo>
                  <a:lnTo>
                    <a:pt x="62763" y="73906"/>
                  </a:lnTo>
                  <a:lnTo>
                    <a:pt x="57748" y="85975"/>
                  </a:lnTo>
                  <a:lnTo>
                    <a:pt x="53180" y="97693"/>
                  </a:lnTo>
                  <a:lnTo>
                    <a:pt x="48912" y="110398"/>
                  </a:lnTo>
                  <a:lnTo>
                    <a:pt x="44843" y="123762"/>
                  </a:lnTo>
                  <a:lnTo>
                    <a:pt x="37059" y="150439"/>
                  </a:lnTo>
                  <a:lnTo>
                    <a:pt x="29521" y="174530"/>
                  </a:lnTo>
                  <a:lnTo>
                    <a:pt x="24574" y="186093"/>
                  </a:lnTo>
                  <a:lnTo>
                    <a:pt x="18830" y="197472"/>
                  </a:lnTo>
                  <a:lnTo>
                    <a:pt x="0" y="23124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Freeform 77"/>
            <p:cNvSpPr/>
            <p:nvPr/>
          </p:nvSpPr>
          <p:spPr>
            <a:xfrm>
              <a:off x="4537717" y="5439710"/>
              <a:ext cx="110116" cy="66071"/>
            </a:xfrm>
            <a:custGeom>
              <a:avLst/>
              <a:gdLst/>
              <a:ahLst/>
              <a:cxnLst/>
              <a:rect l="0" t="0" r="0" b="0"/>
              <a:pathLst>
                <a:path w="110116" h="66071">
                  <a:moveTo>
                    <a:pt x="0" y="0"/>
                  </a:moveTo>
                  <a:lnTo>
                    <a:pt x="23382" y="5846"/>
                  </a:lnTo>
                  <a:lnTo>
                    <a:pt x="33941" y="11239"/>
                  </a:lnTo>
                  <a:lnTo>
                    <a:pt x="44650" y="18504"/>
                  </a:lnTo>
                  <a:lnTo>
                    <a:pt x="55461" y="27019"/>
                  </a:lnTo>
                  <a:lnTo>
                    <a:pt x="65114" y="35142"/>
                  </a:lnTo>
                  <a:lnTo>
                    <a:pt x="73997" y="43004"/>
                  </a:lnTo>
                  <a:lnTo>
                    <a:pt x="110115" y="6607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Freeform 78"/>
            <p:cNvSpPr/>
            <p:nvPr/>
          </p:nvSpPr>
          <p:spPr>
            <a:xfrm>
              <a:off x="4699117" y="5439710"/>
              <a:ext cx="135913" cy="313241"/>
            </a:xfrm>
            <a:custGeom>
              <a:avLst/>
              <a:gdLst/>
              <a:ahLst/>
              <a:cxnLst/>
              <a:rect l="0" t="0" r="0" b="0"/>
              <a:pathLst>
                <a:path w="135913" h="313241">
                  <a:moveTo>
                    <a:pt x="135912" y="0"/>
                  </a:moveTo>
                  <a:lnTo>
                    <a:pt x="124221" y="17537"/>
                  </a:lnTo>
                  <a:lnTo>
                    <a:pt x="118330" y="25151"/>
                  </a:lnTo>
                  <a:lnTo>
                    <a:pt x="111956" y="32673"/>
                  </a:lnTo>
                  <a:lnTo>
                    <a:pt x="105259" y="40134"/>
                  </a:lnTo>
                  <a:lnTo>
                    <a:pt x="91293" y="54951"/>
                  </a:lnTo>
                  <a:lnTo>
                    <a:pt x="84143" y="62328"/>
                  </a:lnTo>
                  <a:lnTo>
                    <a:pt x="78153" y="70916"/>
                  </a:lnTo>
                  <a:lnTo>
                    <a:pt x="72936" y="80312"/>
                  </a:lnTo>
                  <a:lnTo>
                    <a:pt x="68234" y="90247"/>
                  </a:lnTo>
                  <a:lnTo>
                    <a:pt x="62653" y="99317"/>
                  </a:lnTo>
                  <a:lnTo>
                    <a:pt x="56485" y="107811"/>
                  </a:lnTo>
                  <a:lnTo>
                    <a:pt x="49926" y="115920"/>
                  </a:lnTo>
                  <a:lnTo>
                    <a:pt x="44330" y="124997"/>
                  </a:lnTo>
                  <a:lnTo>
                    <a:pt x="39376" y="134719"/>
                  </a:lnTo>
                  <a:lnTo>
                    <a:pt x="34849" y="144871"/>
                  </a:lnTo>
                  <a:lnTo>
                    <a:pt x="16788" y="188387"/>
                  </a:lnTo>
                  <a:lnTo>
                    <a:pt x="6295" y="215866"/>
                  </a:lnTo>
                  <a:lnTo>
                    <a:pt x="1784" y="228333"/>
                  </a:lnTo>
                  <a:lnTo>
                    <a:pt x="0" y="241538"/>
                  </a:lnTo>
                  <a:lnTo>
                    <a:pt x="34" y="255236"/>
                  </a:lnTo>
                  <a:lnTo>
                    <a:pt x="1280" y="269261"/>
                  </a:lnTo>
                  <a:lnTo>
                    <a:pt x="4559" y="282282"/>
                  </a:lnTo>
                  <a:lnTo>
                    <a:pt x="9191" y="294633"/>
                  </a:lnTo>
                  <a:lnTo>
                    <a:pt x="14726" y="306538"/>
                  </a:lnTo>
                  <a:lnTo>
                    <a:pt x="24534" y="312028"/>
                  </a:lnTo>
                  <a:lnTo>
                    <a:pt x="37190" y="313240"/>
                  </a:lnTo>
                  <a:lnTo>
                    <a:pt x="51744" y="311601"/>
                  </a:lnTo>
                  <a:lnTo>
                    <a:pt x="63895" y="306838"/>
                  </a:lnTo>
                  <a:lnTo>
                    <a:pt x="74442" y="299993"/>
                  </a:lnTo>
                  <a:lnTo>
                    <a:pt x="83920" y="291758"/>
                  </a:lnTo>
                  <a:lnTo>
                    <a:pt x="92687" y="282598"/>
                  </a:lnTo>
                  <a:lnTo>
                    <a:pt x="100977" y="272821"/>
                  </a:lnTo>
                  <a:lnTo>
                    <a:pt x="108952" y="262633"/>
                  </a:lnTo>
                  <a:lnTo>
                    <a:pt x="114268" y="250946"/>
                  </a:lnTo>
                  <a:lnTo>
                    <a:pt x="117812" y="238261"/>
                  </a:lnTo>
                  <a:lnTo>
                    <a:pt x="120175" y="224910"/>
                  </a:lnTo>
                  <a:lnTo>
                    <a:pt x="116856" y="217233"/>
                  </a:lnTo>
                  <a:lnTo>
                    <a:pt x="109750" y="213339"/>
                  </a:lnTo>
                  <a:lnTo>
                    <a:pt x="100118" y="211966"/>
                  </a:lnTo>
                  <a:lnTo>
                    <a:pt x="91250" y="214721"/>
                  </a:lnTo>
                  <a:lnTo>
                    <a:pt x="82891" y="220229"/>
                  </a:lnTo>
                  <a:lnTo>
                    <a:pt x="74871" y="227571"/>
                  </a:lnTo>
                  <a:lnTo>
                    <a:pt x="59434" y="242254"/>
                  </a:lnTo>
                  <a:lnTo>
                    <a:pt x="51892" y="249595"/>
                  </a:lnTo>
                  <a:lnTo>
                    <a:pt x="44417" y="258160"/>
                  </a:lnTo>
                  <a:lnTo>
                    <a:pt x="36987" y="267540"/>
                  </a:lnTo>
                  <a:lnTo>
                    <a:pt x="14785" y="29731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Freeform 79"/>
            <p:cNvSpPr/>
            <p:nvPr/>
          </p:nvSpPr>
          <p:spPr>
            <a:xfrm>
              <a:off x="5618834" y="4745982"/>
              <a:ext cx="724780" cy="559358"/>
            </a:xfrm>
            <a:custGeom>
              <a:avLst/>
              <a:gdLst/>
              <a:ahLst/>
              <a:cxnLst/>
              <a:rect l="0" t="0" r="0" b="0"/>
              <a:pathLst>
                <a:path w="724780" h="559358">
                  <a:moveTo>
                    <a:pt x="20039" y="0"/>
                  </a:moveTo>
                  <a:lnTo>
                    <a:pt x="4713" y="45980"/>
                  </a:lnTo>
                  <a:lnTo>
                    <a:pt x="2481" y="58794"/>
                  </a:lnTo>
                  <a:lnTo>
                    <a:pt x="992" y="73454"/>
                  </a:lnTo>
                  <a:lnTo>
                    <a:pt x="0" y="89345"/>
                  </a:lnTo>
                  <a:lnTo>
                    <a:pt x="562" y="107281"/>
                  </a:lnTo>
                  <a:lnTo>
                    <a:pt x="2160" y="126578"/>
                  </a:lnTo>
                  <a:lnTo>
                    <a:pt x="4449" y="146784"/>
                  </a:lnTo>
                  <a:lnTo>
                    <a:pt x="5975" y="165149"/>
                  </a:lnTo>
                  <a:lnTo>
                    <a:pt x="6993" y="182286"/>
                  </a:lnTo>
                  <a:lnTo>
                    <a:pt x="7671" y="198605"/>
                  </a:lnTo>
                  <a:lnTo>
                    <a:pt x="9346" y="218049"/>
                  </a:lnTo>
                  <a:lnTo>
                    <a:pt x="14471" y="262492"/>
                  </a:lnTo>
                  <a:lnTo>
                    <a:pt x="18774" y="281440"/>
                  </a:lnTo>
                  <a:lnTo>
                    <a:pt x="24090" y="297742"/>
                  </a:lnTo>
                  <a:lnTo>
                    <a:pt x="30081" y="312281"/>
                  </a:lnTo>
                  <a:lnTo>
                    <a:pt x="36521" y="325644"/>
                  </a:lnTo>
                  <a:lnTo>
                    <a:pt x="43263" y="338223"/>
                  </a:lnTo>
                  <a:lnTo>
                    <a:pt x="50204" y="350280"/>
                  </a:lnTo>
                  <a:lnTo>
                    <a:pt x="57278" y="361988"/>
                  </a:lnTo>
                  <a:lnTo>
                    <a:pt x="71664" y="384785"/>
                  </a:lnTo>
                  <a:lnTo>
                    <a:pt x="78925" y="394780"/>
                  </a:lnTo>
                  <a:lnTo>
                    <a:pt x="86214" y="403890"/>
                  </a:lnTo>
                  <a:lnTo>
                    <a:pt x="93520" y="412410"/>
                  </a:lnTo>
                  <a:lnTo>
                    <a:pt x="100837" y="421761"/>
                  </a:lnTo>
                  <a:lnTo>
                    <a:pt x="108163" y="431666"/>
                  </a:lnTo>
                  <a:lnTo>
                    <a:pt x="115493" y="441939"/>
                  </a:lnTo>
                  <a:lnTo>
                    <a:pt x="122827" y="451235"/>
                  </a:lnTo>
                  <a:lnTo>
                    <a:pt x="137502" y="468089"/>
                  </a:lnTo>
                  <a:lnTo>
                    <a:pt x="155443" y="483737"/>
                  </a:lnTo>
                  <a:lnTo>
                    <a:pt x="175652" y="498848"/>
                  </a:lnTo>
                  <a:lnTo>
                    <a:pt x="196869" y="513720"/>
                  </a:lnTo>
                  <a:lnTo>
                    <a:pt x="218534" y="525225"/>
                  </a:lnTo>
                  <a:lnTo>
                    <a:pt x="240398" y="534416"/>
                  </a:lnTo>
                  <a:lnTo>
                    <a:pt x="262350" y="542580"/>
                  </a:lnTo>
                  <a:lnTo>
                    <a:pt x="295344" y="554054"/>
                  </a:lnTo>
                  <a:lnTo>
                    <a:pt x="307574" y="556566"/>
                  </a:lnTo>
                  <a:lnTo>
                    <a:pt x="320621" y="558241"/>
                  </a:lnTo>
                  <a:lnTo>
                    <a:pt x="334213" y="559357"/>
                  </a:lnTo>
                  <a:lnTo>
                    <a:pt x="350615" y="558878"/>
                  </a:lnTo>
                  <a:lnTo>
                    <a:pt x="368891" y="557335"/>
                  </a:lnTo>
                  <a:lnTo>
                    <a:pt x="388417" y="555083"/>
                  </a:lnTo>
                  <a:lnTo>
                    <a:pt x="406328" y="552358"/>
                  </a:lnTo>
                  <a:lnTo>
                    <a:pt x="423162" y="549318"/>
                  </a:lnTo>
                  <a:lnTo>
                    <a:pt x="439279" y="546067"/>
                  </a:lnTo>
                  <a:lnTo>
                    <a:pt x="452470" y="541453"/>
                  </a:lnTo>
                  <a:lnTo>
                    <a:pt x="473654" y="529801"/>
                  </a:lnTo>
                  <a:lnTo>
                    <a:pt x="505182" y="509484"/>
                  </a:lnTo>
                  <a:lnTo>
                    <a:pt x="537770" y="487967"/>
                  </a:lnTo>
                  <a:lnTo>
                    <a:pt x="547496" y="479473"/>
                  </a:lnTo>
                  <a:lnTo>
                    <a:pt x="556426" y="470140"/>
                  </a:lnTo>
                  <a:lnTo>
                    <a:pt x="564827" y="460248"/>
                  </a:lnTo>
                  <a:lnTo>
                    <a:pt x="572874" y="451206"/>
                  </a:lnTo>
                  <a:lnTo>
                    <a:pt x="588342" y="434633"/>
                  </a:lnTo>
                  <a:lnTo>
                    <a:pt x="610807" y="411546"/>
                  </a:lnTo>
                  <a:lnTo>
                    <a:pt x="618210" y="402833"/>
                  </a:lnTo>
                  <a:lnTo>
                    <a:pt x="625592" y="393353"/>
                  </a:lnTo>
                  <a:lnTo>
                    <a:pt x="632961" y="383362"/>
                  </a:lnTo>
                  <a:lnTo>
                    <a:pt x="640320" y="370585"/>
                  </a:lnTo>
                  <a:lnTo>
                    <a:pt x="647674" y="355949"/>
                  </a:lnTo>
                  <a:lnTo>
                    <a:pt x="655023" y="340074"/>
                  </a:lnTo>
                  <a:lnTo>
                    <a:pt x="661146" y="325820"/>
                  </a:lnTo>
                  <a:lnTo>
                    <a:pt x="666452" y="312647"/>
                  </a:lnTo>
                  <a:lnTo>
                    <a:pt x="671212" y="300194"/>
                  </a:lnTo>
                  <a:lnTo>
                    <a:pt x="673162" y="288222"/>
                  </a:lnTo>
                  <a:lnTo>
                    <a:pt x="673239" y="276570"/>
                  </a:lnTo>
                  <a:lnTo>
                    <a:pt x="672066" y="265132"/>
                  </a:lnTo>
                  <a:lnTo>
                    <a:pt x="666391" y="258729"/>
                  </a:lnTo>
                  <a:lnTo>
                    <a:pt x="657713" y="255685"/>
                  </a:lnTo>
                  <a:lnTo>
                    <a:pt x="647034" y="254879"/>
                  </a:lnTo>
                  <a:lnTo>
                    <a:pt x="636244" y="256788"/>
                  </a:lnTo>
                  <a:lnTo>
                    <a:pt x="614466" y="265435"/>
                  </a:lnTo>
                  <a:lnTo>
                    <a:pt x="610862" y="266273"/>
                  </a:lnTo>
                  <a:lnTo>
                    <a:pt x="612129" y="264384"/>
                  </a:lnTo>
                  <a:lnTo>
                    <a:pt x="616645" y="260678"/>
                  </a:lnTo>
                  <a:lnTo>
                    <a:pt x="631449" y="253298"/>
                  </a:lnTo>
                  <a:lnTo>
                    <a:pt x="650265" y="245939"/>
                  </a:lnTo>
                  <a:lnTo>
                    <a:pt x="670862" y="238590"/>
                  </a:lnTo>
                  <a:lnTo>
                    <a:pt x="679046" y="241035"/>
                  </a:lnTo>
                  <a:lnTo>
                    <a:pt x="685726" y="247559"/>
                  </a:lnTo>
                  <a:lnTo>
                    <a:pt x="697634" y="266636"/>
                  </a:lnTo>
                  <a:lnTo>
                    <a:pt x="724779" y="30832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Freeform 80"/>
            <p:cNvSpPr/>
            <p:nvPr/>
          </p:nvSpPr>
          <p:spPr>
            <a:xfrm>
              <a:off x="5506734" y="5571849"/>
              <a:ext cx="55059" cy="209221"/>
            </a:xfrm>
            <a:custGeom>
              <a:avLst/>
              <a:gdLst/>
              <a:ahLst/>
              <a:cxnLst/>
              <a:rect l="0" t="0" r="0" b="0"/>
              <a:pathLst>
                <a:path w="55059" h="209221">
                  <a:moveTo>
                    <a:pt x="55058" y="0"/>
                  </a:moveTo>
                  <a:lnTo>
                    <a:pt x="43367" y="23383"/>
                  </a:lnTo>
                  <a:lnTo>
                    <a:pt x="38699" y="36388"/>
                  </a:lnTo>
                  <a:lnTo>
                    <a:pt x="34364" y="51176"/>
                  </a:lnTo>
                  <a:lnTo>
                    <a:pt x="30251" y="67152"/>
                  </a:lnTo>
                  <a:lnTo>
                    <a:pt x="26285" y="81473"/>
                  </a:lnTo>
                  <a:lnTo>
                    <a:pt x="18615" y="107174"/>
                  </a:lnTo>
                  <a:lnTo>
                    <a:pt x="14858" y="121613"/>
                  </a:lnTo>
                  <a:lnTo>
                    <a:pt x="11129" y="137357"/>
                  </a:lnTo>
                  <a:lnTo>
                    <a:pt x="0" y="20922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Freeform 81"/>
            <p:cNvSpPr/>
            <p:nvPr/>
          </p:nvSpPr>
          <p:spPr>
            <a:xfrm>
              <a:off x="5451676" y="5604884"/>
              <a:ext cx="132140" cy="77082"/>
            </a:xfrm>
            <a:custGeom>
              <a:avLst/>
              <a:gdLst/>
              <a:ahLst/>
              <a:cxnLst/>
              <a:rect l="0" t="0" r="0" b="0"/>
              <a:pathLst>
                <a:path w="132140" h="77082">
                  <a:moveTo>
                    <a:pt x="0" y="0"/>
                  </a:moveTo>
                  <a:lnTo>
                    <a:pt x="17537" y="5846"/>
                  </a:lnTo>
                  <a:lnTo>
                    <a:pt x="26374" y="10015"/>
                  </a:lnTo>
                  <a:lnTo>
                    <a:pt x="35935" y="15241"/>
                  </a:lnTo>
                  <a:lnTo>
                    <a:pt x="45980" y="21172"/>
                  </a:lnTo>
                  <a:lnTo>
                    <a:pt x="66929" y="34288"/>
                  </a:lnTo>
                  <a:lnTo>
                    <a:pt x="132139" y="7708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Freeform 82"/>
            <p:cNvSpPr/>
            <p:nvPr/>
          </p:nvSpPr>
          <p:spPr>
            <a:xfrm>
              <a:off x="5771012" y="5483757"/>
              <a:ext cx="121128" cy="326521"/>
            </a:xfrm>
            <a:custGeom>
              <a:avLst/>
              <a:gdLst/>
              <a:ahLst/>
              <a:cxnLst/>
              <a:rect l="0" t="0" r="0" b="0"/>
              <a:pathLst>
                <a:path w="121128" h="326521">
                  <a:moveTo>
                    <a:pt x="121127" y="0"/>
                  </a:moveTo>
                  <a:lnTo>
                    <a:pt x="90474" y="45979"/>
                  </a:lnTo>
                  <a:lnTo>
                    <a:pt x="73245" y="73454"/>
                  </a:lnTo>
                  <a:lnTo>
                    <a:pt x="63512" y="89345"/>
                  </a:lnTo>
                  <a:lnTo>
                    <a:pt x="54576" y="106057"/>
                  </a:lnTo>
                  <a:lnTo>
                    <a:pt x="46172" y="123315"/>
                  </a:lnTo>
                  <a:lnTo>
                    <a:pt x="38123" y="140938"/>
                  </a:lnTo>
                  <a:lnTo>
                    <a:pt x="31533" y="156358"/>
                  </a:lnTo>
                  <a:lnTo>
                    <a:pt x="25915" y="170308"/>
                  </a:lnTo>
                  <a:lnTo>
                    <a:pt x="16412" y="195596"/>
                  </a:lnTo>
                  <a:lnTo>
                    <a:pt x="8110" y="219070"/>
                  </a:lnTo>
                  <a:lnTo>
                    <a:pt x="5407" y="232916"/>
                  </a:lnTo>
                  <a:lnTo>
                    <a:pt x="3604" y="248264"/>
                  </a:lnTo>
                  <a:lnTo>
                    <a:pt x="2403" y="264613"/>
                  </a:lnTo>
                  <a:lnTo>
                    <a:pt x="2825" y="280407"/>
                  </a:lnTo>
                  <a:lnTo>
                    <a:pt x="4330" y="295830"/>
                  </a:lnTo>
                  <a:lnTo>
                    <a:pt x="6557" y="311006"/>
                  </a:lnTo>
                  <a:lnTo>
                    <a:pt x="12936" y="319900"/>
                  </a:lnTo>
                  <a:lnTo>
                    <a:pt x="22082" y="324606"/>
                  </a:lnTo>
                  <a:lnTo>
                    <a:pt x="33074" y="326520"/>
                  </a:lnTo>
                  <a:lnTo>
                    <a:pt x="42849" y="325348"/>
                  </a:lnTo>
                  <a:lnTo>
                    <a:pt x="51812" y="322121"/>
                  </a:lnTo>
                  <a:lnTo>
                    <a:pt x="60235" y="317522"/>
                  </a:lnTo>
                  <a:lnTo>
                    <a:pt x="68297" y="310785"/>
                  </a:lnTo>
                  <a:lnTo>
                    <a:pt x="76119" y="302623"/>
                  </a:lnTo>
                  <a:lnTo>
                    <a:pt x="83781" y="293512"/>
                  </a:lnTo>
                  <a:lnTo>
                    <a:pt x="90112" y="283767"/>
                  </a:lnTo>
                  <a:lnTo>
                    <a:pt x="95557" y="273600"/>
                  </a:lnTo>
                  <a:lnTo>
                    <a:pt x="100409" y="263151"/>
                  </a:lnTo>
                  <a:lnTo>
                    <a:pt x="102421" y="252515"/>
                  </a:lnTo>
                  <a:lnTo>
                    <a:pt x="102539" y="241754"/>
                  </a:lnTo>
                  <a:lnTo>
                    <a:pt x="101394" y="230909"/>
                  </a:lnTo>
                  <a:lnTo>
                    <a:pt x="94513" y="224903"/>
                  </a:lnTo>
                  <a:lnTo>
                    <a:pt x="83809" y="222122"/>
                  </a:lnTo>
                  <a:lnTo>
                    <a:pt x="70555" y="221492"/>
                  </a:lnTo>
                  <a:lnTo>
                    <a:pt x="58048" y="224742"/>
                  </a:lnTo>
                  <a:lnTo>
                    <a:pt x="46039" y="230579"/>
                  </a:lnTo>
                  <a:lnTo>
                    <a:pt x="34363" y="238141"/>
                  </a:lnTo>
                  <a:lnTo>
                    <a:pt x="25356" y="246853"/>
                  </a:lnTo>
                  <a:lnTo>
                    <a:pt x="18127" y="256332"/>
                  </a:lnTo>
                  <a:lnTo>
                    <a:pt x="0" y="2863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7" name="Group 86"/>
          <p:cNvGrpSpPr/>
          <p:nvPr/>
        </p:nvGrpSpPr>
        <p:grpSpPr>
          <a:xfrm>
            <a:off x="2170231" y="2918063"/>
            <a:ext cx="220233" cy="253267"/>
            <a:chOff x="2170231" y="2918063"/>
            <a:chExt cx="220233" cy="253267"/>
          </a:xfrm>
        </p:grpSpPr>
        <p:sp>
          <p:nvSpPr>
            <p:cNvPr id="85" name="Freeform 84"/>
            <p:cNvSpPr/>
            <p:nvPr/>
          </p:nvSpPr>
          <p:spPr>
            <a:xfrm>
              <a:off x="2203266" y="2918063"/>
              <a:ext cx="187198" cy="253267"/>
            </a:xfrm>
            <a:custGeom>
              <a:avLst/>
              <a:gdLst/>
              <a:ahLst/>
              <a:cxnLst/>
              <a:rect l="0" t="0" r="0" b="0"/>
              <a:pathLst>
                <a:path w="187198" h="253267">
                  <a:moveTo>
                    <a:pt x="0" y="0"/>
                  </a:moveTo>
                  <a:lnTo>
                    <a:pt x="5846" y="17537"/>
                  </a:lnTo>
                  <a:lnTo>
                    <a:pt x="10015" y="25150"/>
                  </a:lnTo>
                  <a:lnTo>
                    <a:pt x="15241" y="32672"/>
                  </a:lnTo>
                  <a:lnTo>
                    <a:pt x="21172" y="40134"/>
                  </a:lnTo>
                  <a:lnTo>
                    <a:pt x="27573" y="50003"/>
                  </a:lnTo>
                  <a:lnTo>
                    <a:pt x="34288" y="61476"/>
                  </a:lnTo>
                  <a:lnTo>
                    <a:pt x="41211" y="74019"/>
                  </a:lnTo>
                  <a:lnTo>
                    <a:pt x="48274" y="84828"/>
                  </a:lnTo>
                  <a:lnTo>
                    <a:pt x="55429" y="94481"/>
                  </a:lnTo>
                  <a:lnTo>
                    <a:pt x="62647" y="103363"/>
                  </a:lnTo>
                  <a:lnTo>
                    <a:pt x="68681" y="112955"/>
                  </a:lnTo>
                  <a:lnTo>
                    <a:pt x="73928" y="123020"/>
                  </a:lnTo>
                  <a:lnTo>
                    <a:pt x="78650" y="133401"/>
                  </a:lnTo>
                  <a:lnTo>
                    <a:pt x="84244" y="142768"/>
                  </a:lnTo>
                  <a:lnTo>
                    <a:pt x="90421" y="151460"/>
                  </a:lnTo>
                  <a:lnTo>
                    <a:pt x="96986" y="159702"/>
                  </a:lnTo>
                  <a:lnTo>
                    <a:pt x="105033" y="168867"/>
                  </a:lnTo>
                  <a:lnTo>
                    <a:pt x="114068" y="178647"/>
                  </a:lnTo>
                  <a:lnTo>
                    <a:pt x="133895" y="199303"/>
                  </a:lnTo>
                  <a:lnTo>
                    <a:pt x="187197" y="25326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Freeform 85"/>
            <p:cNvSpPr/>
            <p:nvPr/>
          </p:nvSpPr>
          <p:spPr>
            <a:xfrm>
              <a:off x="2170231" y="2918063"/>
              <a:ext cx="220233" cy="198209"/>
            </a:xfrm>
            <a:custGeom>
              <a:avLst/>
              <a:gdLst/>
              <a:ahLst/>
              <a:cxnLst/>
              <a:rect l="0" t="0" r="0" b="0"/>
              <a:pathLst>
                <a:path w="220233" h="198209">
                  <a:moveTo>
                    <a:pt x="220232" y="0"/>
                  </a:moveTo>
                  <a:lnTo>
                    <a:pt x="174252" y="30653"/>
                  </a:lnTo>
                  <a:lnTo>
                    <a:pt x="165108" y="37565"/>
                  </a:lnTo>
                  <a:lnTo>
                    <a:pt x="156566" y="44619"/>
                  </a:lnTo>
                  <a:lnTo>
                    <a:pt x="148423" y="51769"/>
                  </a:lnTo>
                  <a:lnTo>
                    <a:pt x="139325" y="60207"/>
                  </a:lnTo>
                  <a:lnTo>
                    <a:pt x="110206" y="88395"/>
                  </a:lnTo>
                  <a:lnTo>
                    <a:pt x="0" y="19820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8" name="Freeform 87"/>
          <p:cNvSpPr/>
          <p:nvPr/>
        </p:nvSpPr>
        <p:spPr>
          <a:xfrm>
            <a:off x="2511590" y="2653786"/>
            <a:ext cx="22024" cy="143151"/>
          </a:xfrm>
          <a:custGeom>
            <a:avLst/>
            <a:gdLst/>
            <a:ahLst/>
            <a:cxnLst/>
            <a:rect l="0" t="0" r="0" b="0"/>
            <a:pathLst>
              <a:path w="22024" h="143151">
                <a:moveTo>
                  <a:pt x="22023" y="0"/>
                </a:moveTo>
                <a:lnTo>
                  <a:pt x="22023" y="23382"/>
                </a:lnTo>
                <a:lnTo>
                  <a:pt x="20799" y="33941"/>
                </a:lnTo>
                <a:lnTo>
                  <a:pt x="18760" y="44650"/>
                </a:lnTo>
                <a:lnTo>
                  <a:pt x="16177" y="55460"/>
                </a:lnTo>
                <a:lnTo>
                  <a:pt x="14455" y="67561"/>
                </a:lnTo>
                <a:lnTo>
                  <a:pt x="13307" y="80522"/>
                </a:lnTo>
                <a:lnTo>
                  <a:pt x="0" y="14315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2" name="Group 91"/>
          <p:cNvGrpSpPr/>
          <p:nvPr/>
        </p:nvGrpSpPr>
        <p:grpSpPr>
          <a:xfrm>
            <a:off x="2687775" y="3832023"/>
            <a:ext cx="473498" cy="506532"/>
            <a:chOff x="2687775" y="3832023"/>
            <a:chExt cx="473498" cy="506532"/>
          </a:xfrm>
        </p:grpSpPr>
        <p:sp>
          <p:nvSpPr>
            <p:cNvPr id="89" name="Freeform 88"/>
            <p:cNvSpPr/>
            <p:nvPr/>
          </p:nvSpPr>
          <p:spPr>
            <a:xfrm>
              <a:off x="2687775" y="4063265"/>
              <a:ext cx="231243" cy="242256"/>
            </a:xfrm>
            <a:custGeom>
              <a:avLst/>
              <a:gdLst/>
              <a:ahLst/>
              <a:cxnLst/>
              <a:rect l="0" t="0" r="0" b="0"/>
              <a:pathLst>
                <a:path w="231243" h="242256">
                  <a:moveTo>
                    <a:pt x="0" y="0"/>
                  </a:moveTo>
                  <a:lnTo>
                    <a:pt x="11691" y="17537"/>
                  </a:lnTo>
                  <a:lnTo>
                    <a:pt x="18806" y="26374"/>
                  </a:lnTo>
                  <a:lnTo>
                    <a:pt x="27219" y="35935"/>
                  </a:lnTo>
                  <a:lnTo>
                    <a:pt x="36499" y="45980"/>
                  </a:lnTo>
                  <a:lnTo>
                    <a:pt x="47579" y="56347"/>
                  </a:lnTo>
                  <a:lnTo>
                    <a:pt x="59860" y="66929"/>
                  </a:lnTo>
                  <a:lnTo>
                    <a:pt x="72941" y="77654"/>
                  </a:lnTo>
                  <a:lnTo>
                    <a:pt x="84109" y="87251"/>
                  </a:lnTo>
                  <a:lnTo>
                    <a:pt x="94001" y="96097"/>
                  </a:lnTo>
                  <a:lnTo>
                    <a:pt x="103043" y="104440"/>
                  </a:lnTo>
                  <a:lnTo>
                    <a:pt x="111518" y="113673"/>
                  </a:lnTo>
                  <a:lnTo>
                    <a:pt x="119615" y="123499"/>
                  </a:lnTo>
                  <a:lnTo>
                    <a:pt x="127460" y="133720"/>
                  </a:lnTo>
                  <a:lnTo>
                    <a:pt x="135137" y="142981"/>
                  </a:lnTo>
                  <a:lnTo>
                    <a:pt x="142702" y="151602"/>
                  </a:lnTo>
                  <a:lnTo>
                    <a:pt x="150192" y="159797"/>
                  </a:lnTo>
                  <a:lnTo>
                    <a:pt x="165040" y="175427"/>
                  </a:lnTo>
                  <a:lnTo>
                    <a:pt x="231242" y="24225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Freeform 89"/>
            <p:cNvSpPr/>
            <p:nvPr/>
          </p:nvSpPr>
          <p:spPr>
            <a:xfrm>
              <a:off x="2775867" y="4118323"/>
              <a:ext cx="110117" cy="220232"/>
            </a:xfrm>
            <a:custGeom>
              <a:avLst/>
              <a:gdLst/>
              <a:ahLst/>
              <a:cxnLst/>
              <a:rect l="0" t="0" r="0" b="0"/>
              <a:pathLst>
                <a:path w="110117" h="220232">
                  <a:moveTo>
                    <a:pt x="110116" y="0"/>
                  </a:moveTo>
                  <a:lnTo>
                    <a:pt x="98424" y="11691"/>
                  </a:lnTo>
                  <a:lnTo>
                    <a:pt x="91310" y="17582"/>
                  </a:lnTo>
                  <a:lnTo>
                    <a:pt x="82897" y="23957"/>
                  </a:lnTo>
                  <a:lnTo>
                    <a:pt x="73617" y="30653"/>
                  </a:lnTo>
                  <a:lnTo>
                    <a:pt x="64984" y="40012"/>
                  </a:lnTo>
                  <a:lnTo>
                    <a:pt x="56781" y="51144"/>
                  </a:lnTo>
                  <a:lnTo>
                    <a:pt x="48866" y="63461"/>
                  </a:lnTo>
                  <a:lnTo>
                    <a:pt x="41142" y="76565"/>
                  </a:lnTo>
                  <a:lnTo>
                    <a:pt x="33546" y="90196"/>
                  </a:lnTo>
                  <a:lnTo>
                    <a:pt x="26034" y="104177"/>
                  </a:lnTo>
                  <a:lnTo>
                    <a:pt x="19803" y="118392"/>
                  </a:lnTo>
                  <a:lnTo>
                    <a:pt x="14426" y="132762"/>
                  </a:lnTo>
                  <a:lnTo>
                    <a:pt x="9617" y="147237"/>
                  </a:lnTo>
                  <a:lnTo>
                    <a:pt x="6412" y="161780"/>
                  </a:lnTo>
                  <a:lnTo>
                    <a:pt x="4274" y="176370"/>
                  </a:lnTo>
                  <a:lnTo>
                    <a:pt x="0" y="22023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Freeform 90"/>
            <p:cNvSpPr/>
            <p:nvPr/>
          </p:nvSpPr>
          <p:spPr>
            <a:xfrm>
              <a:off x="3018121" y="3832023"/>
              <a:ext cx="143152" cy="154162"/>
            </a:xfrm>
            <a:custGeom>
              <a:avLst/>
              <a:gdLst/>
              <a:ahLst/>
              <a:cxnLst/>
              <a:rect l="0" t="0" r="0" b="0"/>
              <a:pathLst>
                <a:path w="143152" h="154162">
                  <a:moveTo>
                    <a:pt x="0" y="0"/>
                  </a:moveTo>
                  <a:lnTo>
                    <a:pt x="17538" y="5845"/>
                  </a:lnTo>
                  <a:lnTo>
                    <a:pt x="25150" y="10014"/>
                  </a:lnTo>
                  <a:lnTo>
                    <a:pt x="32673" y="15241"/>
                  </a:lnTo>
                  <a:lnTo>
                    <a:pt x="40135" y="21172"/>
                  </a:lnTo>
                  <a:lnTo>
                    <a:pt x="47556" y="27573"/>
                  </a:lnTo>
                  <a:lnTo>
                    <a:pt x="54951" y="34288"/>
                  </a:lnTo>
                  <a:lnTo>
                    <a:pt x="62328" y="41211"/>
                  </a:lnTo>
                  <a:lnTo>
                    <a:pt x="66022" y="49497"/>
                  </a:lnTo>
                  <a:lnTo>
                    <a:pt x="67261" y="58691"/>
                  </a:lnTo>
                  <a:lnTo>
                    <a:pt x="66864" y="68492"/>
                  </a:lnTo>
                  <a:lnTo>
                    <a:pt x="64153" y="77472"/>
                  </a:lnTo>
                  <a:lnTo>
                    <a:pt x="59898" y="85906"/>
                  </a:lnTo>
                  <a:lnTo>
                    <a:pt x="54614" y="93976"/>
                  </a:lnTo>
                  <a:lnTo>
                    <a:pt x="48645" y="101803"/>
                  </a:lnTo>
                  <a:lnTo>
                    <a:pt x="42218" y="109468"/>
                  </a:lnTo>
                  <a:lnTo>
                    <a:pt x="35487" y="117025"/>
                  </a:lnTo>
                  <a:lnTo>
                    <a:pt x="34669" y="123286"/>
                  </a:lnTo>
                  <a:lnTo>
                    <a:pt x="37795" y="128684"/>
                  </a:lnTo>
                  <a:lnTo>
                    <a:pt x="43550" y="133506"/>
                  </a:lnTo>
                  <a:lnTo>
                    <a:pt x="51056" y="137944"/>
                  </a:lnTo>
                  <a:lnTo>
                    <a:pt x="59731" y="142126"/>
                  </a:lnTo>
                  <a:lnTo>
                    <a:pt x="69185" y="146138"/>
                  </a:lnTo>
                  <a:lnTo>
                    <a:pt x="80382" y="148813"/>
                  </a:lnTo>
                  <a:lnTo>
                    <a:pt x="92740" y="150595"/>
                  </a:lnTo>
                  <a:lnTo>
                    <a:pt x="143151" y="15416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6" name="Group 95"/>
          <p:cNvGrpSpPr/>
          <p:nvPr/>
        </p:nvGrpSpPr>
        <p:grpSpPr>
          <a:xfrm>
            <a:off x="3172283" y="5066848"/>
            <a:ext cx="454583" cy="549048"/>
            <a:chOff x="3172283" y="5066848"/>
            <a:chExt cx="454583" cy="549048"/>
          </a:xfrm>
        </p:grpSpPr>
        <p:sp>
          <p:nvSpPr>
            <p:cNvPr id="93" name="Freeform 92"/>
            <p:cNvSpPr/>
            <p:nvPr/>
          </p:nvSpPr>
          <p:spPr>
            <a:xfrm>
              <a:off x="3172283" y="5384653"/>
              <a:ext cx="187198" cy="231243"/>
            </a:xfrm>
            <a:custGeom>
              <a:avLst/>
              <a:gdLst/>
              <a:ahLst/>
              <a:cxnLst/>
              <a:rect l="0" t="0" r="0" b="0"/>
              <a:pathLst>
                <a:path w="187198" h="231243">
                  <a:moveTo>
                    <a:pt x="0" y="0"/>
                  </a:moveTo>
                  <a:lnTo>
                    <a:pt x="45980" y="61306"/>
                  </a:lnTo>
                  <a:lnTo>
                    <a:pt x="63666" y="85975"/>
                  </a:lnTo>
                  <a:lnTo>
                    <a:pt x="71809" y="97693"/>
                  </a:lnTo>
                  <a:lnTo>
                    <a:pt x="79684" y="107951"/>
                  </a:lnTo>
                  <a:lnTo>
                    <a:pt x="87381" y="117237"/>
                  </a:lnTo>
                  <a:lnTo>
                    <a:pt x="94959" y="125875"/>
                  </a:lnTo>
                  <a:lnTo>
                    <a:pt x="102458" y="135304"/>
                  </a:lnTo>
                  <a:lnTo>
                    <a:pt x="109905" y="145261"/>
                  </a:lnTo>
                  <a:lnTo>
                    <a:pt x="117316" y="155568"/>
                  </a:lnTo>
                  <a:lnTo>
                    <a:pt x="124704" y="164888"/>
                  </a:lnTo>
                  <a:lnTo>
                    <a:pt x="132077" y="173548"/>
                  </a:lnTo>
                  <a:lnTo>
                    <a:pt x="139438" y="181768"/>
                  </a:lnTo>
                  <a:lnTo>
                    <a:pt x="157406" y="200689"/>
                  </a:lnTo>
                  <a:lnTo>
                    <a:pt x="187197" y="23124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Freeform 93"/>
            <p:cNvSpPr/>
            <p:nvPr/>
          </p:nvSpPr>
          <p:spPr>
            <a:xfrm>
              <a:off x="3227341" y="5340606"/>
              <a:ext cx="165175" cy="242256"/>
            </a:xfrm>
            <a:custGeom>
              <a:avLst/>
              <a:gdLst/>
              <a:ahLst/>
              <a:cxnLst/>
              <a:rect l="0" t="0" r="0" b="0"/>
              <a:pathLst>
                <a:path w="165175" h="242256">
                  <a:moveTo>
                    <a:pt x="165174" y="0"/>
                  </a:moveTo>
                  <a:lnTo>
                    <a:pt x="147637" y="17537"/>
                  </a:lnTo>
                  <a:lnTo>
                    <a:pt x="140024" y="26374"/>
                  </a:lnTo>
                  <a:lnTo>
                    <a:pt x="132501" y="35935"/>
                  </a:lnTo>
                  <a:lnTo>
                    <a:pt x="97001" y="83500"/>
                  </a:lnTo>
                  <a:lnTo>
                    <a:pt x="89137" y="96043"/>
                  </a:lnTo>
                  <a:lnTo>
                    <a:pt x="82672" y="108075"/>
                  </a:lnTo>
                  <a:lnTo>
                    <a:pt x="77137" y="119767"/>
                  </a:lnTo>
                  <a:lnTo>
                    <a:pt x="69778" y="132456"/>
                  </a:lnTo>
                  <a:lnTo>
                    <a:pt x="61200" y="145809"/>
                  </a:lnTo>
                  <a:lnTo>
                    <a:pt x="51812" y="159605"/>
                  </a:lnTo>
                  <a:lnTo>
                    <a:pt x="31593" y="191247"/>
                  </a:lnTo>
                  <a:lnTo>
                    <a:pt x="0" y="24225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Freeform 94"/>
            <p:cNvSpPr/>
            <p:nvPr/>
          </p:nvSpPr>
          <p:spPr>
            <a:xfrm>
              <a:off x="3524653" y="5066848"/>
              <a:ext cx="102213" cy="284771"/>
            </a:xfrm>
            <a:custGeom>
              <a:avLst/>
              <a:gdLst/>
              <a:ahLst/>
              <a:cxnLst/>
              <a:rect l="0" t="0" r="0" b="0"/>
              <a:pathLst>
                <a:path w="102213" h="284771">
                  <a:moveTo>
                    <a:pt x="0" y="9481"/>
                  </a:moveTo>
                  <a:lnTo>
                    <a:pt x="17537" y="3635"/>
                  </a:lnTo>
                  <a:lnTo>
                    <a:pt x="27598" y="1913"/>
                  </a:lnTo>
                  <a:lnTo>
                    <a:pt x="39198" y="765"/>
                  </a:lnTo>
                  <a:lnTo>
                    <a:pt x="51825" y="0"/>
                  </a:lnTo>
                  <a:lnTo>
                    <a:pt x="62691" y="1937"/>
                  </a:lnTo>
                  <a:lnTo>
                    <a:pt x="72382" y="5675"/>
                  </a:lnTo>
                  <a:lnTo>
                    <a:pt x="81289" y="10614"/>
                  </a:lnTo>
                  <a:lnTo>
                    <a:pt x="88451" y="17578"/>
                  </a:lnTo>
                  <a:lnTo>
                    <a:pt x="94449" y="25890"/>
                  </a:lnTo>
                  <a:lnTo>
                    <a:pt x="99671" y="35103"/>
                  </a:lnTo>
                  <a:lnTo>
                    <a:pt x="101929" y="44915"/>
                  </a:lnTo>
                  <a:lnTo>
                    <a:pt x="102212" y="55126"/>
                  </a:lnTo>
                  <a:lnTo>
                    <a:pt x="101176" y="65605"/>
                  </a:lnTo>
                  <a:lnTo>
                    <a:pt x="98038" y="76261"/>
                  </a:lnTo>
                  <a:lnTo>
                    <a:pt x="93499" y="87036"/>
                  </a:lnTo>
                  <a:lnTo>
                    <a:pt x="88027" y="97889"/>
                  </a:lnTo>
                  <a:lnTo>
                    <a:pt x="80708" y="106349"/>
                  </a:lnTo>
                  <a:lnTo>
                    <a:pt x="72158" y="113212"/>
                  </a:lnTo>
                  <a:lnTo>
                    <a:pt x="62787" y="119011"/>
                  </a:lnTo>
                  <a:lnTo>
                    <a:pt x="51646" y="122876"/>
                  </a:lnTo>
                  <a:lnTo>
                    <a:pt x="39325" y="125454"/>
                  </a:lnTo>
                  <a:lnTo>
                    <a:pt x="26217" y="127172"/>
                  </a:lnTo>
                  <a:lnTo>
                    <a:pt x="21149" y="130764"/>
                  </a:lnTo>
                  <a:lnTo>
                    <a:pt x="21440" y="135606"/>
                  </a:lnTo>
                  <a:lnTo>
                    <a:pt x="25305" y="141281"/>
                  </a:lnTo>
                  <a:lnTo>
                    <a:pt x="30329" y="147512"/>
                  </a:lnTo>
                  <a:lnTo>
                    <a:pt x="36125" y="154112"/>
                  </a:lnTo>
                  <a:lnTo>
                    <a:pt x="42436" y="160960"/>
                  </a:lnTo>
                  <a:lnTo>
                    <a:pt x="55974" y="175094"/>
                  </a:lnTo>
                  <a:lnTo>
                    <a:pt x="84603" y="204105"/>
                  </a:lnTo>
                  <a:lnTo>
                    <a:pt x="90660" y="212641"/>
                  </a:lnTo>
                  <a:lnTo>
                    <a:pt x="95922" y="222002"/>
                  </a:lnTo>
                  <a:lnTo>
                    <a:pt x="100654" y="231913"/>
                  </a:lnTo>
                  <a:lnTo>
                    <a:pt x="101361" y="242191"/>
                  </a:lnTo>
                  <a:lnTo>
                    <a:pt x="99385" y="252714"/>
                  </a:lnTo>
                  <a:lnTo>
                    <a:pt x="95621" y="263399"/>
                  </a:lnTo>
                  <a:lnTo>
                    <a:pt x="88217" y="270523"/>
                  </a:lnTo>
                  <a:lnTo>
                    <a:pt x="78388" y="275272"/>
                  </a:lnTo>
                  <a:lnTo>
                    <a:pt x="44047" y="28477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0" name="Group 99"/>
          <p:cNvGrpSpPr/>
          <p:nvPr/>
        </p:nvGrpSpPr>
        <p:grpSpPr>
          <a:xfrm>
            <a:off x="606590" y="206062"/>
            <a:ext cx="539209" cy="520702"/>
            <a:chOff x="606590" y="206062"/>
            <a:chExt cx="539209" cy="520702"/>
          </a:xfrm>
        </p:grpSpPr>
        <p:sp>
          <p:nvSpPr>
            <p:cNvPr id="97" name="Freeform 96"/>
            <p:cNvSpPr/>
            <p:nvPr/>
          </p:nvSpPr>
          <p:spPr>
            <a:xfrm>
              <a:off x="606590" y="473497"/>
              <a:ext cx="231243" cy="242255"/>
            </a:xfrm>
            <a:custGeom>
              <a:avLst/>
              <a:gdLst/>
              <a:ahLst/>
              <a:cxnLst/>
              <a:rect l="0" t="0" r="0" b="0"/>
              <a:pathLst>
                <a:path w="231243" h="242255">
                  <a:moveTo>
                    <a:pt x="0" y="0"/>
                  </a:moveTo>
                  <a:lnTo>
                    <a:pt x="5845" y="23382"/>
                  </a:lnTo>
                  <a:lnTo>
                    <a:pt x="10014" y="33941"/>
                  </a:lnTo>
                  <a:lnTo>
                    <a:pt x="15241" y="44650"/>
                  </a:lnTo>
                  <a:lnTo>
                    <a:pt x="21172" y="55460"/>
                  </a:lnTo>
                  <a:lnTo>
                    <a:pt x="27573" y="65114"/>
                  </a:lnTo>
                  <a:lnTo>
                    <a:pt x="34288" y="73997"/>
                  </a:lnTo>
                  <a:lnTo>
                    <a:pt x="41211" y="82366"/>
                  </a:lnTo>
                  <a:lnTo>
                    <a:pt x="58692" y="104715"/>
                  </a:lnTo>
                  <a:lnTo>
                    <a:pt x="68492" y="117527"/>
                  </a:lnTo>
                  <a:lnTo>
                    <a:pt x="77472" y="128515"/>
                  </a:lnTo>
                  <a:lnTo>
                    <a:pt x="85906" y="138287"/>
                  </a:lnTo>
                  <a:lnTo>
                    <a:pt x="93976" y="147249"/>
                  </a:lnTo>
                  <a:lnTo>
                    <a:pt x="109468" y="163732"/>
                  </a:lnTo>
                  <a:lnTo>
                    <a:pt x="139352" y="194253"/>
                  </a:lnTo>
                  <a:lnTo>
                    <a:pt x="147959" y="201689"/>
                  </a:lnTo>
                  <a:lnTo>
                    <a:pt x="157367" y="209093"/>
                  </a:lnTo>
                  <a:lnTo>
                    <a:pt x="167310" y="216476"/>
                  </a:lnTo>
                  <a:lnTo>
                    <a:pt x="177609" y="222622"/>
                  </a:lnTo>
                  <a:lnTo>
                    <a:pt x="188146" y="227942"/>
                  </a:lnTo>
                  <a:lnTo>
                    <a:pt x="231242" y="24225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Freeform 97"/>
            <p:cNvSpPr/>
            <p:nvPr/>
          </p:nvSpPr>
          <p:spPr>
            <a:xfrm>
              <a:off x="617601" y="473497"/>
              <a:ext cx="209221" cy="253267"/>
            </a:xfrm>
            <a:custGeom>
              <a:avLst/>
              <a:gdLst/>
              <a:ahLst/>
              <a:cxnLst/>
              <a:rect l="0" t="0" r="0" b="0"/>
              <a:pathLst>
                <a:path w="209221" h="253267">
                  <a:moveTo>
                    <a:pt x="209220" y="0"/>
                  </a:moveTo>
                  <a:lnTo>
                    <a:pt x="142124" y="67095"/>
                  </a:lnTo>
                  <a:lnTo>
                    <a:pt x="132678" y="77765"/>
                  </a:lnTo>
                  <a:lnTo>
                    <a:pt x="123934" y="88548"/>
                  </a:lnTo>
                  <a:lnTo>
                    <a:pt x="115657" y="99408"/>
                  </a:lnTo>
                  <a:lnTo>
                    <a:pt x="106469" y="110318"/>
                  </a:lnTo>
                  <a:lnTo>
                    <a:pt x="96673" y="121262"/>
                  </a:lnTo>
                  <a:lnTo>
                    <a:pt x="86472" y="132228"/>
                  </a:lnTo>
                  <a:lnTo>
                    <a:pt x="77224" y="143210"/>
                  </a:lnTo>
                  <a:lnTo>
                    <a:pt x="68612" y="154202"/>
                  </a:lnTo>
                  <a:lnTo>
                    <a:pt x="60423" y="165200"/>
                  </a:lnTo>
                  <a:lnTo>
                    <a:pt x="52517" y="177426"/>
                  </a:lnTo>
                  <a:lnTo>
                    <a:pt x="44800" y="190471"/>
                  </a:lnTo>
                  <a:lnTo>
                    <a:pt x="37208" y="204061"/>
                  </a:lnTo>
                  <a:lnTo>
                    <a:pt x="29699" y="215569"/>
                  </a:lnTo>
                  <a:lnTo>
                    <a:pt x="22247" y="225687"/>
                  </a:lnTo>
                  <a:lnTo>
                    <a:pt x="0" y="25326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>
              <a:off x="980983" y="206062"/>
              <a:ext cx="164816" cy="223389"/>
            </a:xfrm>
            <a:custGeom>
              <a:avLst/>
              <a:gdLst/>
              <a:ahLst/>
              <a:cxnLst/>
              <a:rect l="0" t="0" r="0" b="0"/>
              <a:pathLst>
                <a:path w="164816" h="223389">
                  <a:moveTo>
                    <a:pt x="11011" y="14169"/>
                  </a:moveTo>
                  <a:lnTo>
                    <a:pt x="22703" y="2477"/>
                  </a:lnTo>
                  <a:lnTo>
                    <a:pt x="29817" y="257"/>
                  </a:lnTo>
                  <a:lnTo>
                    <a:pt x="38231" y="0"/>
                  </a:lnTo>
                  <a:lnTo>
                    <a:pt x="47510" y="1053"/>
                  </a:lnTo>
                  <a:lnTo>
                    <a:pt x="57367" y="2978"/>
                  </a:lnTo>
                  <a:lnTo>
                    <a:pt x="67609" y="5484"/>
                  </a:lnTo>
                  <a:lnTo>
                    <a:pt x="78107" y="8379"/>
                  </a:lnTo>
                  <a:lnTo>
                    <a:pt x="87553" y="12756"/>
                  </a:lnTo>
                  <a:lnTo>
                    <a:pt x="96297" y="18121"/>
                  </a:lnTo>
                  <a:lnTo>
                    <a:pt x="104574" y="24145"/>
                  </a:lnTo>
                  <a:lnTo>
                    <a:pt x="108868" y="31831"/>
                  </a:lnTo>
                  <a:lnTo>
                    <a:pt x="110507" y="40626"/>
                  </a:lnTo>
                  <a:lnTo>
                    <a:pt x="110377" y="50159"/>
                  </a:lnTo>
                  <a:lnTo>
                    <a:pt x="107843" y="58962"/>
                  </a:lnTo>
                  <a:lnTo>
                    <a:pt x="103706" y="67278"/>
                  </a:lnTo>
                  <a:lnTo>
                    <a:pt x="98502" y="75268"/>
                  </a:lnTo>
                  <a:lnTo>
                    <a:pt x="91361" y="83042"/>
                  </a:lnTo>
                  <a:lnTo>
                    <a:pt x="82931" y="90672"/>
                  </a:lnTo>
                  <a:lnTo>
                    <a:pt x="73640" y="98206"/>
                  </a:lnTo>
                  <a:lnTo>
                    <a:pt x="63775" y="104452"/>
                  </a:lnTo>
                  <a:lnTo>
                    <a:pt x="53528" y="109839"/>
                  </a:lnTo>
                  <a:lnTo>
                    <a:pt x="43026" y="114654"/>
                  </a:lnTo>
                  <a:lnTo>
                    <a:pt x="40919" y="115417"/>
                  </a:lnTo>
                  <a:lnTo>
                    <a:pt x="44409" y="113479"/>
                  </a:lnTo>
                  <a:lnTo>
                    <a:pt x="51629" y="109740"/>
                  </a:lnTo>
                  <a:lnTo>
                    <a:pt x="61336" y="107247"/>
                  </a:lnTo>
                  <a:lnTo>
                    <a:pt x="72702" y="105585"/>
                  </a:lnTo>
                  <a:lnTo>
                    <a:pt x="85173" y="104477"/>
                  </a:lnTo>
                  <a:lnTo>
                    <a:pt x="98381" y="103738"/>
                  </a:lnTo>
                  <a:lnTo>
                    <a:pt x="126108" y="102918"/>
                  </a:lnTo>
                  <a:lnTo>
                    <a:pt x="137906" y="105146"/>
                  </a:lnTo>
                  <a:lnTo>
                    <a:pt x="148219" y="109078"/>
                  </a:lnTo>
                  <a:lnTo>
                    <a:pt x="157541" y="114147"/>
                  </a:lnTo>
                  <a:lnTo>
                    <a:pt x="162532" y="121197"/>
                  </a:lnTo>
                  <a:lnTo>
                    <a:pt x="164636" y="129567"/>
                  </a:lnTo>
                  <a:lnTo>
                    <a:pt x="164815" y="138818"/>
                  </a:lnTo>
                  <a:lnTo>
                    <a:pt x="161264" y="147432"/>
                  </a:lnTo>
                  <a:lnTo>
                    <a:pt x="155226" y="155622"/>
                  </a:lnTo>
                  <a:lnTo>
                    <a:pt x="147530" y="163528"/>
                  </a:lnTo>
                  <a:lnTo>
                    <a:pt x="137505" y="170023"/>
                  </a:lnTo>
                  <a:lnTo>
                    <a:pt x="125928" y="175576"/>
                  </a:lnTo>
                  <a:lnTo>
                    <a:pt x="51566" y="204766"/>
                  </a:lnTo>
                  <a:lnTo>
                    <a:pt x="0" y="22338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1217805" y="319335"/>
            <a:ext cx="1282774" cy="363382"/>
            <a:chOff x="1217805" y="319335"/>
            <a:chExt cx="1282774" cy="363382"/>
          </a:xfrm>
        </p:grpSpPr>
        <p:sp>
          <p:nvSpPr>
            <p:cNvPr id="2" name="Freeform 1"/>
            <p:cNvSpPr/>
            <p:nvPr/>
          </p:nvSpPr>
          <p:spPr>
            <a:xfrm>
              <a:off x="1217805" y="418439"/>
              <a:ext cx="203641" cy="231182"/>
            </a:xfrm>
            <a:custGeom>
              <a:avLst/>
              <a:gdLst/>
              <a:ahLst/>
              <a:cxnLst/>
              <a:rect l="0" t="0" r="0" b="0"/>
              <a:pathLst>
                <a:path w="203641" h="231182">
                  <a:moveTo>
                    <a:pt x="5432" y="0"/>
                  </a:moveTo>
                  <a:lnTo>
                    <a:pt x="11278" y="17537"/>
                  </a:lnTo>
                  <a:lnTo>
                    <a:pt x="13000" y="28820"/>
                  </a:lnTo>
                  <a:lnTo>
                    <a:pt x="14148" y="42460"/>
                  </a:lnTo>
                  <a:lnTo>
                    <a:pt x="14913" y="57671"/>
                  </a:lnTo>
                  <a:lnTo>
                    <a:pt x="14200" y="73929"/>
                  </a:lnTo>
                  <a:lnTo>
                    <a:pt x="12501" y="90885"/>
                  </a:lnTo>
                  <a:lnTo>
                    <a:pt x="10145" y="108307"/>
                  </a:lnTo>
                  <a:lnTo>
                    <a:pt x="8574" y="124815"/>
                  </a:lnTo>
                  <a:lnTo>
                    <a:pt x="7526" y="140715"/>
                  </a:lnTo>
                  <a:lnTo>
                    <a:pt x="6828" y="156209"/>
                  </a:lnTo>
                  <a:lnTo>
                    <a:pt x="5139" y="170208"/>
                  </a:lnTo>
                  <a:lnTo>
                    <a:pt x="2790" y="183212"/>
                  </a:lnTo>
                  <a:lnTo>
                    <a:pt x="0" y="195552"/>
                  </a:lnTo>
                  <a:lnTo>
                    <a:pt x="587" y="206225"/>
                  </a:lnTo>
                  <a:lnTo>
                    <a:pt x="3426" y="215788"/>
                  </a:lnTo>
                  <a:lnTo>
                    <a:pt x="7765" y="224610"/>
                  </a:lnTo>
                  <a:lnTo>
                    <a:pt x="14328" y="229268"/>
                  </a:lnTo>
                  <a:lnTo>
                    <a:pt x="22375" y="231150"/>
                  </a:lnTo>
                  <a:lnTo>
                    <a:pt x="31409" y="231181"/>
                  </a:lnTo>
                  <a:lnTo>
                    <a:pt x="42326" y="229978"/>
                  </a:lnTo>
                  <a:lnTo>
                    <a:pt x="54498" y="227952"/>
                  </a:lnTo>
                  <a:lnTo>
                    <a:pt x="67507" y="225379"/>
                  </a:lnTo>
                  <a:lnTo>
                    <a:pt x="79850" y="222439"/>
                  </a:lnTo>
                  <a:lnTo>
                    <a:pt x="91749" y="219256"/>
                  </a:lnTo>
                  <a:lnTo>
                    <a:pt x="103353" y="215911"/>
                  </a:lnTo>
                  <a:lnTo>
                    <a:pt x="115982" y="213680"/>
                  </a:lnTo>
                  <a:lnTo>
                    <a:pt x="129296" y="212193"/>
                  </a:lnTo>
                  <a:lnTo>
                    <a:pt x="203640" y="20921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Freeform 2"/>
            <p:cNvSpPr/>
            <p:nvPr/>
          </p:nvSpPr>
          <p:spPr>
            <a:xfrm>
              <a:off x="1520549" y="506531"/>
              <a:ext cx="11013" cy="143152"/>
            </a:xfrm>
            <a:custGeom>
              <a:avLst/>
              <a:gdLst/>
              <a:ahLst/>
              <a:cxnLst/>
              <a:rect l="0" t="0" r="0" b="0"/>
              <a:pathLst>
                <a:path w="11013" h="143152">
                  <a:moveTo>
                    <a:pt x="0" y="0"/>
                  </a:moveTo>
                  <a:lnTo>
                    <a:pt x="0" y="61307"/>
                  </a:lnTo>
                  <a:lnTo>
                    <a:pt x="1224" y="75129"/>
                  </a:lnTo>
                  <a:lnTo>
                    <a:pt x="11012" y="14315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Freeform 3"/>
            <p:cNvSpPr/>
            <p:nvPr/>
          </p:nvSpPr>
          <p:spPr>
            <a:xfrm>
              <a:off x="1652688" y="495520"/>
              <a:ext cx="143151" cy="151866"/>
            </a:xfrm>
            <a:custGeom>
              <a:avLst/>
              <a:gdLst/>
              <a:ahLst/>
              <a:cxnLst/>
              <a:rect l="0" t="0" r="0" b="0"/>
              <a:pathLst>
                <a:path w="143151" h="151866">
                  <a:moveTo>
                    <a:pt x="0" y="0"/>
                  </a:moveTo>
                  <a:lnTo>
                    <a:pt x="0" y="61306"/>
                  </a:lnTo>
                  <a:lnTo>
                    <a:pt x="1224" y="75129"/>
                  </a:lnTo>
                  <a:lnTo>
                    <a:pt x="3263" y="89238"/>
                  </a:lnTo>
                  <a:lnTo>
                    <a:pt x="5846" y="103538"/>
                  </a:lnTo>
                  <a:lnTo>
                    <a:pt x="7568" y="117966"/>
                  </a:lnTo>
                  <a:lnTo>
                    <a:pt x="8716" y="132478"/>
                  </a:lnTo>
                  <a:lnTo>
                    <a:pt x="9481" y="147047"/>
                  </a:lnTo>
                  <a:lnTo>
                    <a:pt x="9991" y="151865"/>
                  </a:lnTo>
                  <a:lnTo>
                    <a:pt x="10331" y="150184"/>
                  </a:lnTo>
                  <a:lnTo>
                    <a:pt x="10558" y="144169"/>
                  </a:lnTo>
                  <a:lnTo>
                    <a:pt x="11933" y="136488"/>
                  </a:lnTo>
                  <a:lnTo>
                    <a:pt x="14073" y="127697"/>
                  </a:lnTo>
                  <a:lnTo>
                    <a:pt x="16723" y="118166"/>
                  </a:lnTo>
                  <a:lnTo>
                    <a:pt x="20936" y="108141"/>
                  </a:lnTo>
                  <a:lnTo>
                    <a:pt x="26193" y="97788"/>
                  </a:lnTo>
                  <a:lnTo>
                    <a:pt x="32144" y="87215"/>
                  </a:lnTo>
                  <a:lnTo>
                    <a:pt x="38558" y="76496"/>
                  </a:lnTo>
                  <a:lnTo>
                    <a:pt x="52211" y="54798"/>
                  </a:lnTo>
                  <a:lnTo>
                    <a:pt x="61724" y="48767"/>
                  </a:lnTo>
                  <a:lnTo>
                    <a:pt x="72961" y="45970"/>
                  </a:lnTo>
                  <a:lnTo>
                    <a:pt x="85346" y="45328"/>
                  </a:lnTo>
                  <a:lnTo>
                    <a:pt x="96049" y="49795"/>
                  </a:lnTo>
                  <a:lnTo>
                    <a:pt x="105632" y="57667"/>
                  </a:lnTo>
                  <a:lnTo>
                    <a:pt x="143150" y="11011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Freeform 4"/>
            <p:cNvSpPr/>
            <p:nvPr/>
          </p:nvSpPr>
          <p:spPr>
            <a:xfrm>
              <a:off x="1850896" y="515300"/>
              <a:ext cx="84701" cy="167417"/>
            </a:xfrm>
            <a:custGeom>
              <a:avLst/>
              <a:gdLst/>
              <a:ahLst/>
              <a:cxnLst/>
              <a:rect l="0" t="0" r="0" b="0"/>
              <a:pathLst>
                <a:path w="84701" h="167417">
                  <a:moveTo>
                    <a:pt x="0" y="90335"/>
                  </a:moveTo>
                  <a:lnTo>
                    <a:pt x="30653" y="59682"/>
                  </a:lnTo>
                  <a:lnTo>
                    <a:pt x="38788" y="52771"/>
                  </a:lnTo>
                  <a:lnTo>
                    <a:pt x="47882" y="45716"/>
                  </a:lnTo>
                  <a:lnTo>
                    <a:pt x="57615" y="38566"/>
                  </a:lnTo>
                  <a:lnTo>
                    <a:pt x="66551" y="31352"/>
                  </a:lnTo>
                  <a:lnTo>
                    <a:pt x="74955" y="24096"/>
                  </a:lnTo>
                  <a:lnTo>
                    <a:pt x="83004" y="16812"/>
                  </a:lnTo>
                  <a:lnTo>
                    <a:pt x="84700" y="10732"/>
                  </a:lnTo>
                  <a:lnTo>
                    <a:pt x="82161" y="5455"/>
                  </a:lnTo>
                  <a:lnTo>
                    <a:pt x="76797" y="714"/>
                  </a:lnTo>
                  <a:lnTo>
                    <a:pt x="70774" y="0"/>
                  </a:lnTo>
                  <a:lnTo>
                    <a:pt x="64312" y="1971"/>
                  </a:lnTo>
                  <a:lnTo>
                    <a:pt x="57557" y="5732"/>
                  </a:lnTo>
                  <a:lnTo>
                    <a:pt x="50606" y="11910"/>
                  </a:lnTo>
                  <a:lnTo>
                    <a:pt x="43526" y="19699"/>
                  </a:lnTo>
                  <a:lnTo>
                    <a:pt x="36358" y="28563"/>
                  </a:lnTo>
                  <a:lnTo>
                    <a:pt x="29133" y="38142"/>
                  </a:lnTo>
                  <a:lnTo>
                    <a:pt x="14579" y="58574"/>
                  </a:lnTo>
                  <a:lnTo>
                    <a:pt x="9720" y="71608"/>
                  </a:lnTo>
                  <a:lnTo>
                    <a:pt x="6480" y="86415"/>
                  </a:lnTo>
                  <a:lnTo>
                    <a:pt x="4320" y="102404"/>
                  </a:lnTo>
                  <a:lnTo>
                    <a:pt x="5327" y="115510"/>
                  </a:lnTo>
                  <a:lnTo>
                    <a:pt x="8445" y="126695"/>
                  </a:lnTo>
                  <a:lnTo>
                    <a:pt x="12971" y="136598"/>
                  </a:lnTo>
                  <a:lnTo>
                    <a:pt x="19659" y="144424"/>
                  </a:lnTo>
                  <a:lnTo>
                    <a:pt x="27788" y="150864"/>
                  </a:lnTo>
                  <a:lnTo>
                    <a:pt x="66069" y="16741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Freeform 5"/>
            <p:cNvSpPr/>
            <p:nvPr/>
          </p:nvSpPr>
          <p:spPr>
            <a:xfrm>
              <a:off x="2009415" y="539566"/>
              <a:ext cx="116771" cy="121128"/>
            </a:xfrm>
            <a:custGeom>
              <a:avLst/>
              <a:gdLst/>
              <a:ahLst/>
              <a:cxnLst/>
              <a:rect l="0" t="0" r="0" b="0"/>
              <a:pathLst>
                <a:path w="116771" h="121128">
                  <a:moveTo>
                    <a:pt x="94747" y="0"/>
                  </a:moveTo>
                  <a:lnTo>
                    <a:pt x="77210" y="5846"/>
                  </a:lnTo>
                  <a:lnTo>
                    <a:pt x="69597" y="10015"/>
                  </a:lnTo>
                  <a:lnTo>
                    <a:pt x="62075" y="15241"/>
                  </a:lnTo>
                  <a:lnTo>
                    <a:pt x="54613" y="21172"/>
                  </a:lnTo>
                  <a:lnTo>
                    <a:pt x="47191" y="27573"/>
                  </a:lnTo>
                  <a:lnTo>
                    <a:pt x="39797" y="34288"/>
                  </a:lnTo>
                  <a:lnTo>
                    <a:pt x="32420" y="41211"/>
                  </a:lnTo>
                  <a:lnTo>
                    <a:pt x="25055" y="49497"/>
                  </a:lnTo>
                  <a:lnTo>
                    <a:pt x="17698" y="58692"/>
                  </a:lnTo>
                  <a:lnTo>
                    <a:pt x="10346" y="68492"/>
                  </a:lnTo>
                  <a:lnTo>
                    <a:pt x="5445" y="79920"/>
                  </a:lnTo>
                  <a:lnTo>
                    <a:pt x="2178" y="92432"/>
                  </a:lnTo>
                  <a:lnTo>
                    <a:pt x="0" y="105667"/>
                  </a:lnTo>
                  <a:lnTo>
                    <a:pt x="2218" y="113268"/>
                  </a:lnTo>
                  <a:lnTo>
                    <a:pt x="7367" y="117111"/>
                  </a:lnTo>
                  <a:lnTo>
                    <a:pt x="14471" y="118450"/>
                  </a:lnTo>
                  <a:lnTo>
                    <a:pt x="22877" y="116895"/>
                  </a:lnTo>
                  <a:lnTo>
                    <a:pt x="32151" y="113412"/>
                  </a:lnTo>
                  <a:lnTo>
                    <a:pt x="42005" y="108643"/>
                  </a:lnTo>
                  <a:lnTo>
                    <a:pt x="51021" y="101793"/>
                  </a:lnTo>
                  <a:lnTo>
                    <a:pt x="59479" y="93555"/>
                  </a:lnTo>
                  <a:lnTo>
                    <a:pt x="67565" y="84393"/>
                  </a:lnTo>
                  <a:lnTo>
                    <a:pt x="83074" y="67688"/>
                  </a:lnTo>
                  <a:lnTo>
                    <a:pt x="90635" y="59807"/>
                  </a:lnTo>
                  <a:lnTo>
                    <a:pt x="96900" y="50883"/>
                  </a:lnTo>
                  <a:lnTo>
                    <a:pt x="102300" y="41263"/>
                  </a:lnTo>
                  <a:lnTo>
                    <a:pt x="107123" y="31179"/>
                  </a:lnTo>
                  <a:lnTo>
                    <a:pt x="109115" y="28127"/>
                  </a:lnTo>
                  <a:lnTo>
                    <a:pt x="109220" y="29763"/>
                  </a:lnTo>
                  <a:lnTo>
                    <a:pt x="108066" y="34524"/>
                  </a:lnTo>
                  <a:lnTo>
                    <a:pt x="107297" y="42592"/>
                  </a:lnTo>
                  <a:lnTo>
                    <a:pt x="106784" y="52865"/>
                  </a:lnTo>
                  <a:lnTo>
                    <a:pt x="106442" y="64607"/>
                  </a:lnTo>
                  <a:lnTo>
                    <a:pt x="107438" y="76106"/>
                  </a:lnTo>
                  <a:lnTo>
                    <a:pt x="109325" y="87443"/>
                  </a:lnTo>
                  <a:lnTo>
                    <a:pt x="116770" y="12112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Freeform 6"/>
            <p:cNvSpPr/>
            <p:nvPr/>
          </p:nvSpPr>
          <p:spPr>
            <a:xfrm>
              <a:off x="2225289" y="517543"/>
              <a:ext cx="121128" cy="142675"/>
            </a:xfrm>
            <a:custGeom>
              <a:avLst/>
              <a:gdLst/>
              <a:ahLst/>
              <a:cxnLst/>
              <a:rect l="0" t="0" r="0" b="0"/>
              <a:pathLst>
                <a:path w="121128" h="142675">
                  <a:moveTo>
                    <a:pt x="0" y="33035"/>
                  </a:moveTo>
                  <a:lnTo>
                    <a:pt x="25885" y="136573"/>
                  </a:lnTo>
                  <a:lnTo>
                    <a:pt x="27045" y="142436"/>
                  </a:lnTo>
                  <a:lnTo>
                    <a:pt x="26594" y="142674"/>
                  </a:lnTo>
                  <a:lnTo>
                    <a:pt x="25071" y="139162"/>
                  </a:lnTo>
                  <a:lnTo>
                    <a:pt x="25278" y="133150"/>
                  </a:lnTo>
                  <a:lnTo>
                    <a:pt x="26640" y="125472"/>
                  </a:lnTo>
                  <a:lnTo>
                    <a:pt x="28772" y="116683"/>
                  </a:lnTo>
                  <a:lnTo>
                    <a:pt x="37617" y="75084"/>
                  </a:lnTo>
                  <a:lnTo>
                    <a:pt x="42207" y="62291"/>
                  </a:lnTo>
                  <a:lnTo>
                    <a:pt x="47714" y="51315"/>
                  </a:lnTo>
                  <a:lnTo>
                    <a:pt x="53833" y="41551"/>
                  </a:lnTo>
                  <a:lnTo>
                    <a:pt x="61582" y="33818"/>
                  </a:lnTo>
                  <a:lnTo>
                    <a:pt x="70419" y="27440"/>
                  </a:lnTo>
                  <a:lnTo>
                    <a:pt x="121127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Freeform 7"/>
            <p:cNvSpPr/>
            <p:nvPr/>
          </p:nvSpPr>
          <p:spPr>
            <a:xfrm>
              <a:off x="2467543" y="484508"/>
              <a:ext cx="11013" cy="11013"/>
            </a:xfrm>
            <a:custGeom>
              <a:avLst/>
              <a:gdLst/>
              <a:ahLst/>
              <a:cxnLst/>
              <a:rect l="0" t="0" r="0" b="0"/>
              <a:pathLst>
                <a:path w="11013" h="11013">
                  <a:moveTo>
                    <a:pt x="11012" y="0"/>
                  </a:moveTo>
                  <a:lnTo>
                    <a:pt x="0" y="1101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reeform 8"/>
            <p:cNvSpPr/>
            <p:nvPr/>
          </p:nvSpPr>
          <p:spPr>
            <a:xfrm>
              <a:off x="2500578" y="638670"/>
              <a:ext cx="1" cy="11013"/>
            </a:xfrm>
            <a:custGeom>
              <a:avLst/>
              <a:gdLst/>
              <a:ahLst/>
              <a:cxnLst/>
              <a:rect l="0" t="0" r="0" b="0"/>
              <a:pathLst>
                <a:path w="1" h="11013">
                  <a:moveTo>
                    <a:pt x="0" y="11012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Freeform 9"/>
            <p:cNvSpPr/>
            <p:nvPr/>
          </p:nvSpPr>
          <p:spPr>
            <a:xfrm>
              <a:off x="1531561" y="319335"/>
              <a:ext cx="11012" cy="1"/>
            </a:xfrm>
            <a:custGeom>
              <a:avLst/>
              <a:gdLst/>
              <a:ahLst/>
              <a:cxnLst/>
              <a:rect l="0" t="0" r="0" b="0"/>
              <a:pathLst>
                <a:path w="11012" h="1">
                  <a:moveTo>
                    <a:pt x="11011" y="0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3062168" y="341358"/>
            <a:ext cx="1512099" cy="539567"/>
            <a:chOff x="3062168" y="341358"/>
            <a:chExt cx="1512099" cy="539567"/>
          </a:xfrm>
        </p:grpSpPr>
        <p:sp>
          <p:nvSpPr>
            <p:cNvPr id="12" name="Freeform 11"/>
            <p:cNvSpPr/>
            <p:nvPr/>
          </p:nvSpPr>
          <p:spPr>
            <a:xfrm>
              <a:off x="3062168" y="358708"/>
              <a:ext cx="244300" cy="508366"/>
            </a:xfrm>
            <a:custGeom>
              <a:avLst/>
              <a:gdLst/>
              <a:ahLst/>
              <a:cxnLst/>
              <a:rect l="0" t="0" r="0" b="0"/>
              <a:pathLst>
                <a:path w="244300" h="508366">
                  <a:moveTo>
                    <a:pt x="22023" y="92765"/>
                  </a:moveTo>
                  <a:lnTo>
                    <a:pt x="33714" y="75229"/>
                  </a:lnTo>
                  <a:lnTo>
                    <a:pt x="42052" y="66392"/>
                  </a:lnTo>
                  <a:lnTo>
                    <a:pt x="52505" y="56831"/>
                  </a:lnTo>
                  <a:lnTo>
                    <a:pt x="64367" y="46786"/>
                  </a:lnTo>
                  <a:lnTo>
                    <a:pt x="75946" y="38866"/>
                  </a:lnTo>
                  <a:lnTo>
                    <a:pt x="87336" y="32362"/>
                  </a:lnTo>
                  <a:lnTo>
                    <a:pt x="98600" y="26803"/>
                  </a:lnTo>
                  <a:lnTo>
                    <a:pt x="109779" y="21873"/>
                  </a:lnTo>
                  <a:lnTo>
                    <a:pt x="120903" y="17363"/>
                  </a:lnTo>
                  <a:lnTo>
                    <a:pt x="131989" y="13133"/>
                  </a:lnTo>
                  <a:lnTo>
                    <a:pt x="145498" y="9090"/>
                  </a:lnTo>
                  <a:lnTo>
                    <a:pt x="160620" y="5170"/>
                  </a:lnTo>
                  <a:lnTo>
                    <a:pt x="176820" y="1334"/>
                  </a:lnTo>
                  <a:lnTo>
                    <a:pt x="192514" y="0"/>
                  </a:lnTo>
                  <a:lnTo>
                    <a:pt x="207870" y="334"/>
                  </a:lnTo>
                  <a:lnTo>
                    <a:pt x="223002" y="1780"/>
                  </a:lnTo>
                  <a:lnTo>
                    <a:pt x="233090" y="7639"/>
                  </a:lnTo>
                  <a:lnTo>
                    <a:pt x="239815" y="16438"/>
                  </a:lnTo>
                  <a:lnTo>
                    <a:pt x="244299" y="27199"/>
                  </a:lnTo>
                  <a:lnTo>
                    <a:pt x="243617" y="40490"/>
                  </a:lnTo>
                  <a:lnTo>
                    <a:pt x="239492" y="55468"/>
                  </a:lnTo>
                  <a:lnTo>
                    <a:pt x="233072" y="71571"/>
                  </a:lnTo>
                  <a:lnTo>
                    <a:pt x="225121" y="84753"/>
                  </a:lnTo>
                  <a:lnTo>
                    <a:pt x="216150" y="95989"/>
                  </a:lnTo>
                  <a:lnTo>
                    <a:pt x="206499" y="105926"/>
                  </a:lnTo>
                  <a:lnTo>
                    <a:pt x="197617" y="116221"/>
                  </a:lnTo>
                  <a:lnTo>
                    <a:pt x="189250" y="126755"/>
                  </a:lnTo>
                  <a:lnTo>
                    <a:pt x="181224" y="137448"/>
                  </a:lnTo>
                  <a:lnTo>
                    <a:pt x="172203" y="147024"/>
                  </a:lnTo>
                  <a:lnTo>
                    <a:pt x="162519" y="155855"/>
                  </a:lnTo>
                  <a:lnTo>
                    <a:pt x="152392" y="164189"/>
                  </a:lnTo>
                  <a:lnTo>
                    <a:pt x="143194" y="172193"/>
                  </a:lnTo>
                  <a:lnTo>
                    <a:pt x="134615" y="179975"/>
                  </a:lnTo>
                  <a:lnTo>
                    <a:pt x="126448" y="187610"/>
                  </a:lnTo>
                  <a:lnTo>
                    <a:pt x="117334" y="195148"/>
                  </a:lnTo>
                  <a:lnTo>
                    <a:pt x="107586" y="202619"/>
                  </a:lnTo>
                  <a:lnTo>
                    <a:pt x="97418" y="210048"/>
                  </a:lnTo>
                  <a:lnTo>
                    <a:pt x="94309" y="212553"/>
                  </a:lnTo>
                  <a:lnTo>
                    <a:pt x="100643" y="208811"/>
                  </a:lnTo>
                  <a:lnTo>
                    <a:pt x="109918" y="206834"/>
                  </a:lnTo>
                  <a:lnTo>
                    <a:pt x="122219" y="205517"/>
                  </a:lnTo>
                  <a:lnTo>
                    <a:pt x="136537" y="204638"/>
                  </a:lnTo>
                  <a:lnTo>
                    <a:pt x="150976" y="205276"/>
                  </a:lnTo>
                  <a:lnTo>
                    <a:pt x="165497" y="206925"/>
                  </a:lnTo>
                  <a:lnTo>
                    <a:pt x="180071" y="209247"/>
                  </a:lnTo>
                  <a:lnTo>
                    <a:pt x="193458" y="214466"/>
                  </a:lnTo>
                  <a:lnTo>
                    <a:pt x="206053" y="221616"/>
                  </a:lnTo>
                  <a:lnTo>
                    <a:pt x="218120" y="230053"/>
                  </a:lnTo>
                  <a:lnTo>
                    <a:pt x="226165" y="241795"/>
                  </a:lnTo>
                  <a:lnTo>
                    <a:pt x="231528" y="255741"/>
                  </a:lnTo>
                  <a:lnTo>
                    <a:pt x="235103" y="271156"/>
                  </a:lnTo>
                  <a:lnTo>
                    <a:pt x="236264" y="288773"/>
                  </a:lnTo>
                  <a:lnTo>
                    <a:pt x="235813" y="307859"/>
                  </a:lnTo>
                  <a:lnTo>
                    <a:pt x="234290" y="327924"/>
                  </a:lnTo>
                  <a:lnTo>
                    <a:pt x="232051" y="344972"/>
                  </a:lnTo>
                  <a:lnTo>
                    <a:pt x="229334" y="360007"/>
                  </a:lnTo>
                  <a:lnTo>
                    <a:pt x="226300" y="373701"/>
                  </a:lnTo>
                  <a:lnTo>
                    <a:pt x="221830" y="386501"/>
                  </a:lnTo>
                  <a:lnTo>
                    <a:pt x="216403" y="398705"/>
                  </a:lnTo>
                  <a:lnTo>
                    <a:pt x="210338" y="410511"/>
                  </a:lnTo>
                  <a:lnTo>
                    <a:pt x="203848" y="420829"/>
                  </a:lnTo>
                  <a:lnTo>
                    <a:pt x="197074" y="430155"/>
                  </a:lnTo>
                  <a:lnTo>
                    <a:pt x="190111" y="438819"/>
                  </a:lnTo>
                  <a:lnTo>
                    <a:pt x="183022" y="447042"/>
                  </a:lnTo>
                  <a:lnTo>
                    <a:pt x="175849" y="454971"/>
                  </a:lnTo>
                  <a:lnTo>
                    <a:pt x="168620" y="462704"/>
                  </a:lnTo>
                  <a:lnTo>
                    <a:pt x="160130" y="470306"/>
                  </a:lnTo>
                  <a:lnTo>
                    <a:pt x="150800" y="477822"/>
                  </a:lnTo>
                  <a:lnTo>
                    <a:pt x="140909" y="485279"/>
                  </a:lnTo>
                  <a:lnTo>
                    <a:pt x="130644" y="491474"/>
                  </a:lnTo>
                  <a:lnTo>
                    <a:pt x="120131" y="496827"/>
                  </a:lnTo>
                  <a:lnTo>
                    <a:pt x="109451" y="501620"/>
                  </a:lnTo>
                  <a:lnTo>
                    <a:pt x="97438" y="504815"/>
                  </a:lnTo>
                  <a:lnTo>
                    <a:pt x="84535" y="506945"/>
                  </a:lnTo>
                  <a:lnTo>
                    <a:pt x="71038" y="508365"/>
                  </a:lnTo>
                  <a:lnTo>
                    <a:pt x="59594" y="506864"/>
                  </a:lnTo>
                  <a:lnTo>
                    <a:pt x="49517" y="503417"/>
                  </a:lnTo>
                  <a:lnTo>
                    <a:pt x="40352" y="498672"/>
                  </a:lnTo>
                  <a:lnTo>
                    <a:pt x="31796" y="491838"/>
                  </a:lnTo>
                  <a:lnTo>
                    <a:pt x="23644" y="483612"/>
                  </a:lnTo>
                  <a:lnTo>
                    <a:pt x="0" y="44513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Freeform 12"/>
            <p:cNvSpPr/>
            <p:nvPr/>
          </p:nvSpPr>
          <p:spPr>
            <a:xfrm>
              <a:off x="3425549" y="583612"/>
              <a:ext cx="121128" cy="275290"/>
            </a:xfrm>
            <a:custGeom>
              <a:avLst/>
              <a:gdLst/>
              <a:ahLst/>
              <a:cxnLst/>
              <a:rect l="0" t="0" r="0" b="0"/>
              <a:pathLst>
                <a:path w="121128" h="275290">
                  <a:moveTo>
                    <a:pt x="0" y="0"/>
                  </a:moveTo>
                  <a:lnTo>
                    <a:pt x="11691" y="23383"/>
                  </a:lnTo>
                  <a:lnTo>
                    <a:pt x="17583" y="33941"/>
                  </a:lnTo>
                  <a:lnTo>
                    <a:pt x="23957" y="44651"/>
                  </a:lnTo>
                  <a:lnTo>
                    <a:pt x="30653" y="55461"/>
                  </a:lnTo>
                  <a:lnTo>
                    <a:pt x="36341" y="66338"/>
                  </a:lnTo>
                  <a:lnTo>
                    <a:pt x="41357" y="77260"/>
                  </a:lnTo>
                  <a:lnTo>
                    <a:pt x="45924" y="88212"/>
                  </a:lnTo>
                  <a:lnTo>
                    <a:pt x="50192" y="100407"/>
                  </a:lnTo>
                  <a:lnTo>
                    <a:pt x="54261" y="113432"/>
                  </a:lnTo>
                  <a:lnTo>
                    <a:pt x="62045" y="139730"/>
                  </a:lnTo>
                  <a:lnTo>
                    <a:pt x="77011" y="186521"/>
                  </a:lnTo>
                  <a:lnTo>
                    <a:pt x="80705" y="197758"/>
                  </a:lnTo>
                  <a:lnTo>
                    <a:pt x="85614" y="210143"/>
                  </a:lnTo>
                  <a:lnTo>
                    <a:pt x="91335" y="223294"/>
                  </a:lnTo>
                  <a:lnTo>
                    <a:pt x="121127" y="27528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 13"/>
            <p:cNvSpPr/>
            <p:nvPr/>
          </p:nvSpPr>
          <p:spPr>
            <a:xfrm>
              <a:off x="3403526" y="572601"/>
              <a:ext cx="209221" cy="308324"/>
            </a:xfrm>
            <a:custGeom>
              <a:avLst/>
              <a:gdLst/>
              <a:ahLst/>
              <a:cxnLst/>
              <a:rect l="0" t="0" r="0" b="0"/>
              <a:pathLst>
                <a:path w="209221" h="308324">
                  <a:moveTo>
                    <a:pt x="209220" y="0"/>
                  </a:moveTo>
                  <a:lnTo>
                    <a:pt x="178566" y="30653"/>
                  </a:lnTo>
                  <a:lnTo>
                    <a:pt x="170432" y="40011"/>
                  </a:lnTo>
                  <a:lnTo>
                    <a:pt x="161338" y="51144"/>
                  </a:lnTo>
                  <a:lnTo>
                    <a:pt x="151605" y="63460"/>
                  </a:lnTo>
                  <a:lnTo>
                    <a:pt x="142669" y="75341"/>
                  </a:lnTo>
                  <a:lnTo>
                    <a:pt x="126215" y="98331"/>
                  </a:lnTo>
                  <a:lnTo>
                    <a:pt x="118402" y="110823"/>
                  </a:lnTo>
                  <a:lnTo>
                    <a:pt x="110746" y="124046"/>
                  </a:lnTo>
                  <a:lnTo>
                    <a:pt x="103195" y="137755"/>
                  </a:lnTo>
                  <a:lnTo>
                    <a:pt x="94490" y="151788"/>
                  </a:lnTo>
                  <a:lnTo>
                    <a:pt x="85017" y="166038"/>
                  </a:lnTo>
                  <a:lnTo>
                    <a:pt x="41421" y="229906"/>
                  </a:lnTo>
                  <a:lnTo>
                    <a:pt x="26158" y="252672"/>
                  </a:lnTo>
                  <a:lnTo>
                    <a:pt x="19886" y="263881"/>
                  </a:lnTo>
                  <a:lnTo>
                    <a:pt x="14481" y="275025"/>
                  </a:lnTo>
                  <a:lnTo>
                    <a:pt x="0" y="30832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 14"/>
            <p:cNvSpPr/>
            <p:nvPr/>
          </p:nvSpPr>
          <p:spPr>
            <a:xfrm>
              <a:off x="3943093" y="495520"/>
              <a:ext cx="33035" cy="308324"/>
            </a:xfrm>
            <a:custGeom>
              <a:avLst/>
              <a:gdLst/>
              <a:ahLst/>
              <a:cxnLst/>
              <a:rect l="0" t="0" r="0" b="0"/>
              <a:pathLst>
                <a:path w="33035" h="308324">
                  <a:moveTo>
                    <a:pt x="33034" y="0"/>
                  </a:moveTo>
                  <a:lnTo>
                    <a:pt x="33034" y="70787"/>
                  </a:lnTo>
                  <a:lnTo>
                    <a:pt x="31811" y="83896"/>
                  </a:lnTo>
                  <a:lnTo>
                    <a:pt x="29772" y="96307"/>
                  </a:lnTo>
                  <a:lnTo>
                    <a:pt x="27189" y="108251"/>
                  </a:lnTo>
                  <a:lnTo>
                    <a:pt x="25467" y="123554"/>
                  </a:lnTo>
                  <a:lnTo>
                    <a:pt x="24319" y="141098"/>
                  </a:lnTo>
                  <a:lnTo>
                    <a:pt x="23554" y="160134"/>
                  </a:lnTo>
                  <a:lnTo>
                    <a:pt x="21820" y="176496"/>
                  </a:lnTo>
                  <a:lnTo>
                    <a:pt x="19441" y="191074"/>
                  </a:lnTo>
                  <a:lnTo>
                    <a:pt x="10246" y="235654"/>
                  </a:lnTo>
                  <a:lnTo>
                    <a:pt x="0" y="30832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 15"/>
            <p:cNvSpPr/>
            <p:nvPr/>
          </p:nvSpPr>
          <p:spPr>
            <a:xfrm>
              <a:off x="3899046" y="639124"/>
              <a:ext cx="220233" cy="10559"/>
            </a:xfrm>
            <a:custGeom>
              <a:avLst/>
              <a:gdLst/>
              <a:ahLst/>
              <a:cxnLst/>
              <a:rect l="0" t="0" r="0" b="0"/>
              <a:pathLst>
                <a:path w="220233" h="10559">
                  <a:moveTo>
                    <a:pt x="0" y="10558"/>
                  </a:moveTo>
                  <a:lnTo>
                    <a:pt x="17537" y="4712"/>
                  </a:lnTo>
                  <a:lnTo>
                    <a:pt x="28821" y="2990"/>
                  </a:lnTo>
                  <a:lnTo>
                    <a:pt x="42461" y="1842"/>
                  </a:lnTo>
                  <a:lnTo>
                    <a:pt x="57672" y="1077"/>
                  </a:lnTo>
                  <a:lnTo>
                    <a:pt x="94149" y="226"/>
                  </a:lnTo>
                  <a:lnTo>
                    <a:pt x="114153" y="0"/>
                  </a:lnTo>
                  <a:lnTo>
                    <a:pt x="133607" y="1072"/>
                  </a:lnTo>
                  <a:lnTo>
                    <a:pt x="220232" y="1055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 16"/>
            <p:cNvSpPr/>
            <p:nvPr/>
          </p:nvSpPr>
          <p:spPr>
            <a:xfrm>
              <a:off x="4366552" y="341358"/>
              <a:ext cx="207715" cy="497384"/>
            </a:xfrm>
            <a:custGeom>
              <a:avLst/>
              <a:gdLst/>
              <a:ahLst/>
              <a:cxnLst/>
              <a:rect l="0" t="0" r="0" b="0"/>
              <a:pathLst>
                <a:path w="207715" h="497384">
                  <a:moveTo>
                    <a:pt x="182176" y="0"/>
                  </a:moveTo>
                  <a:lnTo>
                    <a:pt x="164640" y="5846"/>
                  </a:lnTo>
                  <a:lnTo>
                    <a:pt x="154580" y="10015"/>
                  </a:lnTo>
                  <a:lnTo>
                    <a:pt x="142979" y="15241"/>
                  </a:lnTo>
                  <a:lnTo>
                    <a:pt x="130351" y="21172"/>
                  </a:lnTo>
                  <a:lnTo>
                    <a:pt x="118262" y="27573"/>
                  </a:lnTo>
                  <a:lnTo>
                    <a:pt x="106532" y="34288"/>
                  </a:lnTo>
                  <a:lnTo>
                    <a:pt x="95042" y="41211"/>
                  </a:lnTo>
                  <a:lnTo>
                    <a:pt x="84934" y="48274"/>
                  </a:lnTo>
                  <a:lnTo>
                    <a:pt x="75749" y="55429"/>
                  </a:lnTo>
                  <a:lnTo>
                    <a:pt x="67179" y="62646"/>
                  </a:lnTo>
                  <a:lnTo>
                    <a:pt x="59018" y="71128"/>
                  </a:lnTo>
                  <a:lnTo>
                    <a:pt x="51130" y="80454"/>
                  </a:lnTo>
                  <a:lnTo>
                    <a:pt x="43425" y="90341"/>
                  </a:lnTo>
                  <a:lnTo>
                    <a:pt x="35841" y="99379"/>
                  </a:lnTo>
                  <a:lnTo>
                    <a:pt x="28338" y="107852"/>
                  </a:lnTo>
                  <a:lnTo>
                    <a:pt x="20889" y="115948"/>
                  </a:lnTo>
                  <a:lnTo>
                    <a:pt x="14700" y="125015"/>
                  </a:lnTo>
                  <a:lnTo>
                    <a:pt x="9350" y="134731"/>
                  </a:lnTo>
                  <a:lnTo>
                    <a:pt x="4560" y="144878"/>
                  </a:lnTo>
                  <a:lnTo>
                    <a:pt x="5037" y="155314"/>
                  </a:lnTo>
                  <a:lnTo>
                    <a:pt x="9026" y="165941"/>
                  </a:lnTo>
                  <a:lnTo>
                    <a:pt x="15355" y="176697"/>
                  </a:lnTo>
                  <a:lnTo>
                    <a:pt x="24469" y="186314"/>
                  </a:lnTo>
                  <a:lnTo>
                    <a:pt x="35439" y="195173"/>
                  </a:lnTo>
                  <a:lnTo>
                    <a:pt x="47646" y="203526"/>
                  </a:lnTo>
                  <a:lnTo>
                    <a:pt x="77523" y="222594"/>
                  </a:lnTo>
                  <a:lnTo>
                    <a:pt x="94055" y="232818"/>
                  </a:lnTo>
                  <a:lnTo>
                    <a:pt x="109970" y="243305"/>
                  </a:lnTo>
                  <a:lnTo>
                    <a:pt x="140705" y="264744"/>
                  </a:lnTo>
                  <a:lnTo>
                    <a:pt x="153305" y="276824"/>
                  </a:lnTo>
                  <a:lnTo>
                    <a:pt x="164152" y="289771"/>
                  </a:lnTo>
                  <a:lnTo>
                    <a:pt x="173831" y="303296"/>
                  </a:lnTo>
                  <a:lnTo>
                    <a:pt x="179060" y="318430"/>
                  </a:lnTo>
                  <a:lnTo>
                    <a:pt x="181322" y="334638"/>
                  </a:lnTo>
                  <a:lnTo>
                    <a:pt x="181607" y="351560"/>
                  </a:lnTo>
                  <a:lnTo>
                    <a:pt x="180573" y="366512"/>
                  </a:lnTo>
                  <a:lnTo>
                    <a:pt x="178661" y="380151"/>
                  </a:lnTo>
                  <a:lnTo>
                    <a:pt x="176162" y="392913"/>
                  </a:lnTo>
                  <a:lnTo>
                    <a:pt x="172050" y="403869"/>
                  </a:lnTo>
                  <a:lnTo>
                    <a:pt x="166861" y="413620"/>
                  </a:lnTo>
                  <a:lnTo>
                    <a:pt x="160954" y="422567"/>
                  </a:lnTo>
                  <a:lnTo>
                    <a:pt x="153346" y="432203"/>
                  </a:lnTo>
                  <a:lnTo>
                    <a:pt x="144604" y="442297"/>
                  </a:lnTo>
                  <a:lnTo>
                    <a:pt x="135105" y="452697"/>
                  </a:lnTo>
                  <a:lnTo>
                    <a:pt x="122655" y="462077"/>
                  </a:lnTo>
                  <a:lnTo>
                    <a:pt x="108237" y="470778"/>
                  </a:lnTo>
                  <a:lnTo>
                    <a:pt x="92508" y="479025"/>
                  </a:lnTo>
                  <a:lnTo>
                    <a:pt x="77128" y="485747"/>
                  </a:lnTo>
                  <a:lnTo>
                    <a:pt x="61980" y="491452"/>
                  </a:lnTo>
                  <a:lnTo>
                    <a:pt x="46988" y="496478"/>
                  </a:lnTo>
                  <a:lnTo>
                    <a:pt x="34546" y="497383"/>
                  </a:lnTo>
                  <a:lnTo>
                    <a:pt x="23804" y="495538"/>
                  </a:lnTo>
                  <a:lnTo>
                    <a:pt x="14196" y="491862"/>
                  </a:lnTo>
                  <a:lnTo>
                    <a:pt x="7791" y="484517"/>
                  </a:lnTo>
                  <a:lnTo>
                    <a:pt x="3521" y="474726"/>
                  </a:lnTo>
                  <a:lnTo>
                    <a:pt x="674" y="463305"/>
                  </a:lnTo>
                  <a:lnTo>
                    <a:pt x="0" y="452020"/>
                  </a:lnTo>
                  <a:lnTo>
                    <a:pt x="773" y="440827"/>
                  </a:lnTo>
                  <a:lnTo>
                    <a:pt x="2513" y="429694"/>
                  </a:lnTo>
                  <a:lnTo>
                    <a:pt x="7343" y="416154"/>
                  </a:lnTo>
                  <a:lnTo>
                    <a:pt x="14234" y="401010"/>
                  </a:lnTo>
                  <a:lnTo>
                    <a:pt x="45820" y="338595"/>
                  </a:lnTo>
                  <a:lnTo>
                    <a:pt x="53344" y="324834"/>
                  </a:lnTo>
                  <a:lnTo>
                    <a:pt x="60806" y="311990"/>
                  </a:lnTo>
                  <a:lnTo>
                    <a:pt x="68228" y="299756"/>
                  </a:lnTo>
                  <a:lnTo>
                    <a:pt x="76847" y="286706"/>
                  </a:lnTo>
                  <a:lnTo>
                    <a:pt x="137444" y="198984"/>
                  </a:lnTo>
                  <a:lnTo>
                    <a:pt x="189478" y="121172"/>
                  </a:lnTo>
                  <a:lnTo>
                    <a:pt x="195608" y="108922"/>
                  </a:lnTo>
                  <a:lnTo>
                    <a:pt x="200919" y="95861"/>
                  </a:lnTo>
                  <a:lnTo>
                    <a:pt x="205683" y="82260"/>
                  </a:lnTo>
                  <a:lnTo>
                    <a:pt x="207636" y="69522"/>
                  </a:lnTo>
                  <a:lnTo>
                    <a:pt x="207714" y="57360"/>
                  </a:lnTo>
                  <a:lnTo>
                    <a:pt x="182176" y="1101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980983" y="2235346"/>
            <a:ext cx="2081186" cy="512724"/>
            <a:chOff x="980983" y="2235346"/>
            <a:chExt cx="2081186" cy="512724"/>
          </a:xfrm>
        </p:grpSpPr>
        <p:sp>
          <p:nvSpPr>
            <p:cNvPr id="19" name="Freeform 18"/>
            <p:cNvSpPr/>
            <p:nvPr/>
          </p:nvSpPr>
          <p:spPr>
            <a:xfrm>
              <a:off x="980983" y="2312427"/>
              <a:ext cx="33035" cy="418441"/>
            </a:xfrm>
            <a:custGeom>
              <a:avLst/>
              <a:gdLst/>
              <a:ahLst/>
              <a:cxnLst/>
              <a:rect l="0" t="0" r="0" b="0"/>
              <a:pathLst>
                <a:path w="33035" h="418441">
                  <a:moveTo>
                    <a:pt x="33034" y="0"/>
                  </a:moveTo>
                  <a:lnTo>
                    <a:pt x="27189" y="17537"/>
                  </a:lnTo>
                  <a:lnTo>
                    <a:pt x="25467" y="30044"/>
                  </a:lnTo>
                  <a:lnTo>
                    <a:pt x="24319" y="45723"/>
                  </a:lnTo>
                  <a:lnTo>
                    <a:pt x="23554" y="63517"/>
                  </a:lnTo>
                  <a:lnTo>
                    <a:pt x="21820" y="85167"/>
                  </a:lnTo>
                  <a:lnTo>
                    <a:pt x="14758" y="157510"/>
                  </a:lnTo>
                  <a:lnTo>
                    <a:pt x="13509" y="177193"/>
                  </a:lnTo>
                  <a:lnTo>
                    <a:pt x="12121" y="212115"/>
                  </a:lnTo>
                  <a:lnTo>
                    <a:pt x="11340" y="259290"/>
                  </a:lnTo>
                  <a:lnTo>
                    <a:pt x="11054" y="339690"/>
                  </a:lnTo>
                  <a:lnTo>
                    <a:pt x="9817" y="354928"/>
                  </a:lnTo>
                  <a:lnTo>
                    <a:pt x="0" y="41844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 19"/>
            <p:cNvSpPr/>
            <p:nvPr/>
          </p:nvSpPr>
          <p:spPr>
            <a:xfrm>
              <a:off x="991994" y="2345462"/>
              <a:ext cx="265502" cy="402608"/>
            </a:xfrm>
            <a:custGeom>
              <a:avLst/>
              <a:gdLst/>
              <a:ahLst/>
              <a:cxnLst/>
              <a:rect l="0" t="0" r="0" b="0"/>
              <a:pathLst>
                <a:path w="265502" h="402608">
                  <a:moveTo>
                    <a:pt x="0" y="0"/>
                  </a:moveTo>
                  <a:lnTo>
                    <a:pt x="11692" y="23383"/>
                  </a:lnTo>
                  <a:lnTo>
                    <a:pt x="17583" y="32718"/>
                  </a:lnTo>
                  <a:lnTo>
                    <a:pt x="23957" y="41388"/>
                  </a:lnTo>
                  <a:lnTo>
                    <a:pt x="30653" y="49615"/>
                  </a:lnTo>
                  <a:lnTo>
                    <a:pt x="36341" y="58770"/>
                  </a:lnTo>
                  <a:lnTo>
                    <a:pt x="41357" y="68544"/>
                  </a:lnTo>
                  <a:lnTo>
                    <a:pt x="45924" y="78731"/>
                  </a:lnTo>
                  <a:lnTo>
                    <a:pt x="51416" y="89192"/>
                  </a:lnTo>
                  <a:lnTo>
                    <a:pt x="57524" y="99837"/>
                  </a:lnTo>
                  <a:lnTo>
                    <a:pt x="64043" y="110604"/>
                  </a:lnTo>
                  <a:lnTo>
                    <a:pt x="77812" y="132356"/>
                  </a:lnTo>
                  <a:lnTo>
                    <a:pt x="106590" y="176228"/>
                  </a:lnTo>
                  <a:lnTo>
                    <a:pt x="113883" y="188449"/>
                  </a:lnTo>
                  <a:lnTo>
                    <a:pt x="121192" y="201490"/>
                  </a:lnTo>
                  <a:lnTo>
                    <a:pt x="128511" y="215078"/>
                  </a:lnTo>
                  <a:lnTo>
                    <a:pt x="135838" y="227807"/>
                  </a:lnTo>
                  <a:lnTo>
                    <a:pt x="143170" y="239964"/>
                  </a:lnTo>
                  <a:lnTo>
                    <a:pt x="157841" y="263259"/>
                  </a:lnTo>
                  <a:lnTo>
                    <a:pt x="194539" y="319201"/>
                  </a:lnTo>
                  <a:lnTo>
                    <a:pt x="201880" y="329034"/>
                  </a:lnTo>
                  <a:lnTo>
                    <a:pt x="209220" y="338036"/>
                  </a:lnTo>
                  <a:lnTo>
                    <a:pt x="216561" y="346485"/>
                  </a:lnTo>
                  <a:lnTo>
                    <a:pt x="223902" y="355787"/>
                  </a:lnTo>
                  <a:lnTo>
                    <a:pt x="231243" y="365660"/>
                  </a:lnTo>
                  <a:lnTo>
                    <a:pt x="238584" y="375912"/>
                  </a:lnTo>
                  <a:lnTo>
                    <a:pt x="245925" y="385194"/>
                  </a:lnTo>
                  <a:lnTo>
                    <a:pt x="253266" y="393829"/>
                  </a:lnTo>
                  <a:lnTo>
                    <a:pt x="260607" y="402032"/>
                  </a:lnTo>
                  <a:lnTo>
                    <a:pt x="264278" y="402607"/>
                  </a:lnTo>
                  <a:lnTo>
                    <a:pt x="265501" y="398097"/>
                  </a:lnTo>
                  <a:lnTo>
                    <a:pt x="265093" y="390196"/>
                  </a:lnTo>
                  <a:lnTo>
                    <a:pt x="264640" y="365103"/>
                  </a:lnTo>
                  <a:lnTo>
                    <a:pt x="264519" y="349847"/>
                  </a:lnTo>
                  <a:lnTo>
                    <a:pt x="263215" y="336006"/>
                  </a:lnTo>
                  <a:lnTo>
                    <a:pt x="261122" y="323108"/>
                  </a:lnTo>
                  <a:lnTo>
                    <a:pt x="258504" y="310839"/>
                  </a:lnTo>
                  <a:lnTo>
                    <a:pt x="256758" y="297766"/>
                  </a:lnTo>
                  <a:lnTo>
                    <a:pt x="255594" y="284156"/>
                  </a:lnTo>
                  <a:lnTo>
                    <a:pt x="254818" y="270189"/>
                  </a:lnTo>
                  <a:lnTo>
                    <a:pt x="253077" y="252313"/>
                  </a:lnTo>
                  <a:lnTo>
                    <a:pt x="247880" y="209612"/>
                  </a:lnTo>
                  <a:lnTo>
                    <a:pt x="247229" y="187458"/>
                  </a:lnTo>
                  <a:lnTo>
                    <a:pt x="248018" y="165348"/>
                  </a:lnTo>
                  <a:lnTo>
                    <a:pt x="253266" y="6606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 20"/>
            <p:cNvSpPr/>
            <p:nvPr/>
          </p:nvSpPr>
          <p:spPr>
            <a:xfrm>
              <a:off x="1388410" y="2525913"/>
              <a:ext cx="114204" cy="173130"/>
            </a:xfrm>
            <a:custGeom>
              <a:avLst/>
              <a:gdLst/>
              <a:ahLst/>
              <a:cxnLst/>
              <a:rect l="0" t="0" r="0" b="0"/>
              <a:pathLst>
                <a:path w="114204" h="173130">
                  <a:moveTo>
                    <a:pt x="0" y="50792"/>
                  </a:moveTo>
                  <a:lnTo>
                    <a:pt x="0" y="74174"/>
                  </a:lnTo>
                  <a:lnTo>
                    <a:pt x="1224" y="87180"/>
                  </a:lnTo>
                  <a:lnTo>
                    <a:pt x="3263" y="101968"/>
                  </a:lnTo>
                  <a:lnTo>
                    <a:pt x="5846" y="117944"/>
                  </a:lnTo>
                  <a:lnTo>
                    <a:pt x="10015" y="131041"/>
                  </a:lnTo>
                  <a:lnTo>
                    <a:pt x="15241" y="142220"/>
                  </a:lnTo>
                  <a:lnTo>
                    <a:pt x="21173" y="152120"/>
                  </a:lnTo>
                  <a:lnTo>
                    <a:pt x="28797" y="159943"/>
                  </a:lnTo>
                  <a:lnTo>
                    <a:pt x="37551" y="166382"/>
                  </a:lnTo>
                  <a:lnTo>
                    <a:pt x="47057" y="171898"/>
                  </a:lnTo>
                  <a:lnTo>
                    <a:pt x="57065" y="173129"/>
                  </a:lnTo>
                  <a:lnTo>
                    <a:pt x="67408" y="171502"/>
                  </a:lnTo>
                  <a:lnTo>
                    <a:pt x="77974" y="167970"/>
                  </a:lnTo>
                  <a:lnTo>
                    <a:pt x="86241" y="161945"/>
                  </a:lnTo>
                  <a:lnTo>
                    <a:pt x="92976" y="154259"/>
                  </a:lnTo>
                  <a:lnTo>
                    <a:pt x="98689" y="145463"/>
                  </a:lnTo>
                  <a:lnTo>
                    <a:pt x="103722" y="134706"/>
                  </a:lnTo>
                  <a:lnTo>
                    <a:pt x="108300" y="122640"/>
                  </a:lnTo>
                  <a:lnTo>
                    <a:pt x="112576" y="109702"/>
                  </a:lnTo>
                  <a:lnTo>
                    <a:pt x="114203" y="96183"/>
                  </a:lnTo>
                  <a:lnTo>
                    <a:pt x="114064" y="82276"/>
                  </a:lnTo>
                  <a:lnTo>
                    <a:pt x="112748" y="68111"/>
                  </a:lnTo>
                  <a:lnTo>
                    <a:pt x="110647" y="54997"/>
                  </a:lnTo>
                  <a:lnTo>
                    <a:pt x="108023" y="42584"/>
                  </a:lnTo>
                  <a:lnTo>
                    <a:pt x="105050" y="30638"/>
                  </a:lnTo>
                  <a:lnTo>
                    <a:pt x="99398" y="20227"/>
                  </a:lnTo>
                  <a:lnTo>
                    <a:pt x="91959" y="10839"/>
                  </a:lnTo>
                  <a:lnTo>
                    <a:pt x="83329" y="2133"/>
                  </a:lnTo>
                  <a:lnTo>
                    <a:pt x="73906" y="0"/>
                  </a:lnTo>
                  <a:lnTo>
                    <a:pt x="63953" y="2249"/>
                  </a:lnTo>
                  <a:lnTo>
                    <a:pt x="53647" y="7418"/>
                  </a:lnTo>
                  <a:lnTo>
                    <a:pt x="45553" y="14535"/>
                  </a:lnTo>
                  <a:lnTo>
                    <a:pt x="38933" y="22950"/>
                  </a:lnTo>
                  <a:lnTo>
                    <a:pt x="33297" y="32231"/>
                  </a:lnTo>
                  <a:lnTo>
                    <a:pt x="30763" y="42088"/>
                  </a:lnTo>
                  <a:lnTo>
                    <a:pt x="30297" y="52330"/>
                  </a:lnTo>
                  <a:lnTo>
                    <a:pt x="31210" y="62829"/>
                  </a:lnTo>
                  <a:lnTo>
                    <a:pt x="33042" y="73499"/>
                  </a:lnTo>
                  <a:lnTo>
                    <a:pt x="35487" y="84282"/>
                  </a:lnTo>
                  <a:lnTo>
                    <a:pt x="44047" y="11686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 21"/>
            <p:cNvSpPr/>
            <p:nvPr/>
          </p:nvSpPr>
          <p:spPr>
            <a:xfrm>
              <a:off x="1608642" y="2503435"/>
              <a:ext cx="154163" cy="205409"/>
            </a:xfrm>
            <a:custGeom>
              <a:avLst/>
              <a:gdLst/>
              <a:ahLst/>
              <a:cxnLst/>
              <a:rect l="0" t="0" r="0" b="0"/>
              <a:pathLst>
                <a:path w="154163" h="205409">
                  <a:moveTo>
                    <a:pt x="0" y="18212"/>
                  </a:moveTo>
                  <a:lnTo>
                    <a:pt x="0" y="41595"/>
                  </a:lnTo>
                  <a:lnTo>
                    <a:pt x="1223" y="53376"/>
                  </a:lnTo>
                  <a:lnTo>
                    <a:pt x="3263" y="66125"/>
                  </a:lnTo>
                  <a:lnTo>
                    <a:pt x="5845" y="79518"/>
                  </a:lnTo>
                  <a:lnTo>
                    <a:pt x="11978" y="107450"/>
                  </a:lnTo>
                  <a:lnTo>
                    <a:pt x="15326" y="121750"/>
                  </a:lnTo>
                  <a:lnTo>
                    <a:pt x="18782" y="134954"/>
                  </a:lnTo>
                  <a:lnTo>
                    <a:pt x="22309" y="147428"/>
                  </a:lnTo>
                  <a:lnTo>
                    <a:pt x="25884" y="159413"/>
                  </a:lnTo>
                  <a:lnTo>
                    <a:pt x="29491" y="162510"/>
                  </a:lnTo>
                  <a:lnTo>
                    <a:pt x="33119" y="159680"/>
                  </a:lnTo>
                  <a:lnTo>
                    <a:pt x="36762" y="152900"/>
                  </a:lnTo>
                  <a:lnTo>
                    <a:pt x="39190" y="142262"/>
                  </a:lnTo>
                  <a:lnTo>
                    <a:pt x="40808" y="129053"/>
                  </a:lnTo>
                  <a:lnTo>
                    <a:pt x="41888" y="114129"/>
                  </a:lnTo>
                  <a:lnTo>
                    <a:pt x="43830" y="98062"/>
                  </a:lnTo>
                  <a:lnTo>
                    <a:pt x="46349" y="81233"/>
                  </a:lnTo>
                  <a:lnTo>
                    <a:pt x="52411" y="46221"/>
                  </a:lnTo>
                  <a:lnTo>
                    <a:pt x="59183" y="10269"/>
                  </a:lnTo>
                  <a:lnTo>
                    <a:pt x="65149" y="1905"/>
                  </a:lnTo>
                  <a:lnTo>
                    <a:pt x="72797" y="0"/>
                  </a:lnTo>
                  <a:lnTo>
                    <a:pt x="81566" y="2400"/>
                  </a:lnTo>
                  <a:lnTo>
                    <a:pt x="88635" y="8894"/>
                  </a:lnTo>
                  <a:lnTo>
                    <a:pt x="94572" y="18118"/>
                  </a:lnTo>
                  <a:lnTo>
                    <a:pt x="99753" y="29160"/>
                  </a:lnTo>
                  <a:lnTo>
                    <a:pt x="104430" y="40193"/>
                  </a:lnTo>
                  <a:lnTo>
                    <a:pt x="108772" y="51219"/>
                  </a:lnTo>
                  <a:lnTo>
                    <a:pt x="112891" y="62239"/>
                  </a:lnTo>
                  <a:lnTo>
                    <a:pt x="115636" y="76928"/>
                  </a:lnTo>
                  <a:lnTo>
                    <a:pt x="117466" y="94061"/>
                  </a:lnTo>
                  <a:lnTo>
                    <a:pt x="118686" y="112824"/>
                  </a:lnTo>
                  <a:lnTo>
                    <a:pt x="121947" y="130227"/>
                  </a:lnTo>
                  <a:lnTo>
                    <a:pt x="126567" y="146723"/>
                  </a:lnTo>
                  <a:lnTo>
                    <a:pt x="154162" y="20540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 22"/>
            <p:cNvSpPr/>
            <p:nvPr/>
          </p:nvSpPr>
          <p:spPr>
            <a:xfrm>
              <a:off x="1938989" y="2301416"/>
              <a:ext cx="121128" cy="363382"/>
            </a:xfrm>
            <a:custGeom>
              <a:avLst/>
              <a:gdLst/>
              <a:ahLst/>
              <a:cxnLst/>
              <a:rect l="0" t="0" r="0" b="0"/>
              <a:pathLst>
                <a:path w="121128" h="363382">
                  <a:moveTo>
                    <a:pt x="0" y="0"/>
                  </a:moveTo>
                  <a:lnTo>
                    <a:pt x="0" y="308470"/>
                  </a:lnTo>
                  <a:lnTo>
                    <a:pt x="2446" y="321880"/>
                  </a:lnTo>
                  <a:lnTo>
                    <a:pt x="6525" y="333266"/>
                  </a:lnTo>
                  <a:lnTo>
                    <a:pt x="11691" y="343305"/>
                  </a:lnTo>
                  <a:lnTo>
                    <a:pt x="18805" y="348773"/>
                  </a:lnTo>
                  <a:lnTo>
                    <a:pt x="27219" y="351196"/>
                  </a:lnTo>
                  <a:lnTo>
                    <a:pt x="36498" y="351587"/>
                  </a:lnTo>
                  <a:lnTo>
                    <a:pt x="48802" y="353071"/>
                  </a:lnTo>
                  <a:lnTo>
                    <a:pt x="63122" y="355285"/>
                  </a:lnTo>
                  <a:lnTo>
                    <a:pt x="121127" y="36338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 23"/>
            <p:cNvSpPr/>
            <p:nvPr/>
          </p:nvSpPr>
          <p:spPr>
            <a:xfrm>
              <a:off x="2119930" y="2422543"/>
              <a:ext cx="17268" cy="264278"/>
            </a:xfrm>
            <a:custGeom>
              <a:avLst/>
              <a:gdLst/>
              <a:ahLst/>
              <a:cxnLst/>
              <a:rect l="0" t="0" r="0" b="0"/>
              <a:pathLst>
                <a:path w="17268" h="264278">
                  <a:moveTo>
                    <a:pt x="17267" y="0"/>
                  </a:moveTo>
                  <a:lnTo>
                    <a:pt x="11421" y="17537"/>
                  </a:lnTo>
                  <a:lnTo>
                    <a:pt x="9699" y="27597"/>
                  </a:lnTo>
                  <a:lnTo>
                    <a:pt x="8551" y="39197"/>
                  </a:lnTo>
                  <a:lnTo>
                    <a:pt x="7786" y="51825"/>
                  </a:lnTo>
                  <a:lnTo>
                    <a:pt x="6935" y="82170"/>
                  </a:lnTo>
                  <a:lnTo>
                    <a:pt x="6708" y="98826"/>
                  </a:lnTo>
                  <a:lnTo>
                    <a:pt x="5334" y="113601"/>
                  </a:lnTo>
                  <a:lnTo>
                    <a:pt x="3194" y="127121"/>
                  </a:lnTo>
                  <a:lnTo>
                    <a:pt x="544" y="139805"/>
                  </a:lnTo>
                  <a:lnTo>
                    <a:pt x="0" y="151932"/>
                  </a:lnTo>
                  <a:lnTo>
                    <a:pt x="862" y="163687"/>
                  </a:lnTo>
                  <a:lnTo>
                    <a:pt x="2660" y="175194"/>
                  </a:lnTo>
                  <a:lnTo>
                    <a:pt x="3858" y="187759"/>
                  </a:lnTo>
                  <a:lnTo>
                    <a:pt x="4657" y="201030"/>
                  </a:lnTo>
                  <a:lnTo>
                    <a:pt x="17267" y="26427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 24"/>
            <p:cNvSpPr/>
            <p:nvPr/>
          </p:nvSpPr>
          <p:spPr>
            <a:xfrm>
              <a:off x="2203266" y="2444566"/>
              <a:ext cx="110117" cy="231244"/>
            </a:xfrm>
            <a:custGeom>
              <a:avLst/>
              <a:gdLst/>
              <a:ahLst/>
              <a:cxnLst/>
              <a:rect l="0" t="0" r="0" b="0"/>
              <a:pathLst>
                <a:path w="110117" h="231244">
                  <a:moveTo>
                    <a:pt x="0" y="0"/>
                  </a:moveTo>
                  <a:lnTo>
                    <a:pt x="0" y="149462"/>
                  </a:lnTo>
                  <a:lnTo>
                    <a:pt x="1224" y="165711"/>
                  </a:lnTo>
                  <a:lnTo>
                    <a:pt x="3263" y="180214"/>
                  </a:lnTo>
                  <a:lnTo>
                    <a:pt x="5846" y="193553"/>
                  </a:lnTo>
                  <a:lnTo>
                    <a:pt x="7568" y="196328"/>
                  </a:lnTo>
                  <a:lnTo>
                    <a:pt x="8716" y="192061"/>
                  </a:lnTo>
                  <a:lnTo>
                    <a:pt x="9481" y="183098"/>
                  </a:lnTo>
                  <a:lnTo>
                    <a:pt x="9991" y="171006"/>
                  </a:lnTo>
                  <a:lnTo>
                    <a:pt x="10558" y="141256"/>
                  </a:lnTo>
                  <a:lnTo>
                    <a:pt x="11933" y="127205"/>
                  </a:lnTo>
                  <a:lnTo>
                    <a:pt x="14073" y="114168"/>
                  </a:lnTo>
                  <a:lnTo>
                    <a:pt x="26298" y="55178"/>
                  </a:lnTo>
                  <a:lnTo>
                    <a:pt x="30991" y="41680"/>
                  </a:lnTo>
                  <a:lnTo>
                    <a:pt x="36566" y="30234"/>
                  </a:lnTo>
                  <a:lnTo>
                    <a:pt x="42730" y="20156"/>
                  </a:lnTo>
                  <a:lnTo>
                    <a:pt x="49286" y="15884"/>
                  </a:lnTo>
                  <a:lnTo>
                    <a:pt x="56104" y="15484"/>
                  </a:lnTo>
                  <a:lnTo>
                    <a:pt x="63096" y="17663"/>
                  </a:lnTo>
                  <a:lnTo>
                    <a:pt x="68981" y="24011"/>
                  </a:lnTo>
                  <a:lnTo>
                    <a:pt x="74128" y="33136"/>
                  </a:lnTo>
                  <a:lnTo>
                    <a:pt x="78783" y="44114"/>
                  </a:lnTo>
                  <a:lnTo>
                    <a:pt x="81886" y="57550"/>
                  </a:lnTo>
                  <a:lnTo>
                    <a:pt x="83955" y="72625"/>
                  </a:lnTo>
                  <a:lnTo>
                    <a:pt x="85334" y="88792"/>
                  </a:lnTo>
                  <a:lnTo>
                    <a:pt x="87477" y="106912"/>
                  </a:lnTo>
                  <a:lnTo>
                    <a:pt x="93121" y="146620"/>
                  </a:lnTo>
                  <a:lnTo>
                    <a:pt x="96339" y="165040"/>
                  </a:lnTo>
                  <a:lnTo>
                    <a:pt x="99707" y="182213"/>
                  </a:lnTo>
                  <a:lnTo>
                    <a:pt x="110116" y="23124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 25"/>
            <p:cNvSpPr/>
            <p:nvPr/>
          </p:nvSpPr>
          <p:spPr>
            <a:xfrm>
              <a:off x="2379451" y="2466805"/>
              <a:ext cx="110117" cy="198717"/>
            </a:xfrm>
            <a:custGeom>
              <a:avLst/>
              <a:gdLst/>
              <a:ahLst/>
              <a:cxnLst/>
              <a:rect l="0" t="0" r="0" b="0"/>
              <a:pathLst>
                <a:path w="110117" h="198717">
                  <a:moveTo>
                    <a:pt x="0" y="131923"/>
                  </a:moveTo>
                  <a:lnTo>
                    <a:pt x="23383" y="131923"/>
                  </a:lnTo>
                  <a:lnTo>
                    <a:pt x="32718" y="129476"/>
                  </a:lnTo>
                  <a:lnTo>
                    <a:pt x="41388" y="125398"/>
                  </a:lnTo>
                  <a:lnTo>
                    <a:pt x="49615" y="120232"/>
                  </a:lnTo>
                  <a:lnTo>
                    <a:pt x="57547" y="114341"/>
                  </a:lnTo>
                  <a:lnTo>
                    <a:pt x="65282" y="107966"/>
                  </a:lnTo>
                  <a:lnTo>
                    <a:pt x="72885" y="101270"/>
                  </a:lnTo>
                  <a:lnTo>
                    <a:pt x="79178" y="93135"/>
                  </a:lnTo>
                  <a:lnTo>
                    <a:pt x="84596" y="84041"/>
                  </a:lnTo>
                  <a:lnTo>
                    <a:pt x="89432" y="74308"/>
                  </a:lnTo>
                  <a:lnTo>
                    <a:pt x="92656" y="62925"/>
                  </a:lnTo>
                  <a:lnTo>
                    <a:pt x="94805" y="50443"/>
                  </a:lnTo>
                  <a:lnTo>
                    <a:pt x="96238" y="37227"/>
                  </a:lnTo>
                  <a:lnTo>
                    <a:pt x="94747" y="25970"/>
                  </a:lnTo>
                  <a:lnTo>
                    <a:pt x="91305" y="16018"/>
                  </a:lnTo>
                  <a:lnTo>
                    <a:pt x="86564" y="6936"/>
                  </a:lnTo>
                  <a:lnTo>
                    <a:pt x="79732" y="2105"/>
                  </a:lnTo>
                  <a:lnTo>
                    <a:pt x="71507" y="108"/>
                  </a:lnTo>
                  <a:lnTo>
                    <a:pt x="62354" y="0"/>
                  </a:lnTo>
                  <a:lnTo>
                    <a:pt x="53804" y="3599"/>
                  </a:lnTo>
                  <a:lnTo>
                    <a:pt x="45657" y="9668"/>
                  </a:lnTo>
                  <a:lnTo>
                    <a:pt x="37779" y="17385"/>
                  </a:lnTo>
                  <a:lnTo>
                    <a:pt x="31304" y="28647"/>
                  </a:lnTo>
                  <a:lnTo>
                    <a:pt x="25763" y="42273"/>
                  </a:lnTo>
                  <a:lnTo>
                    <a:pt x="20846" y="57474"/>
                  </a:lnTo>
                  <a:lnTo>
                    <a:pt x="17568" y="73726"/>
                  </a:lnTo>
                  <a:lnTo>
                    <a:pt x="15383" y="90678"/>
                  </a:lnTo>
                  <a:lnTo>
                    <a:pt x="13925" y="108097"/>
                  </a:lnTo>
                  <a:lnTo>
                    <a:pt x="14178" y="123380"/>
                  </a:lnTo>
                  <a:lnTo>
                    <a:pt x="15569" y="137239"/>
                  </a:lnTo>
                  <a:lnTo>
                    <a:pt x="17721" y="150149"/>
                  </a:lnTo>
                  <a:lnTo>
                    <a:pt x="21602" y="162426"/>
                  </a:lnTo>
                  <a:lnTo>
                    <a:pt x="26636" y="174282"/>
                  </a:lnTo>
                  <a:lnTo>
                    <a:pt x="32440" y="185856"/>
                  </a:lnTo>
                  <a:lnTo>
                    <a:pt x="41202" y="193572"/>
                  </a:lnTo>
                  <a:lnTo>
                    <a:pt x="51939" y="198716"/>
                  </a:lnTo>
                  <a:lnTo>
                    <a:pt x="110116" y="19799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 26"/>
            <p:cNvSpPr/>
            <p:nvPr/>
          </p:nvSpPr>
          <p:spPr>
            <a:xfrm>
              <a:off x="2557914" y="2444566"/>
              <a:ext cx="129862" cy="264278"/>
            </a:xfrm>
            <a:custGeom>
              <a:avLst/>
              <a:gdLst/>
              <a:ahLst/>
              <a:cxnLst/>
              <a:rect l="0" t="0" r="0" b="0"/>
              <a:pathLst>
                <a:path w="129862" h="264278">
                  <a:moveTo>
                    <a:pt x="74803" y="0"/>
                  </a:moveTo>
                  <a:lnTo>
                    <a:pt x="51420" y="17537"/>
                  </a:lnTo>
                  <a:lnTo>
                    <a:pt x="43309" y="28821"/>
                  </a:lnTo>
                  <a:lnTo>
                    <a:pt x="36678" y="42460"/>
                  </a:lnTo>
                  <a:lnTo>
                    <a:pt x="26047" y="71482"/>
                  </a:lnTo>
                  <a:lnTo>
                    <a:pt x="5409" y="131401"/>
                  </a:lnTo>
                  <a:lnTo>
                    <a:pt x="2847" y="145106"/>
                  </a:lnTo>
                  <a:lnTo>
                    <a:pt x="1139" y="160360"/>
                  </a:lnTo>
                  <a:lnTo>
                    <a:pt x="0" y="176646"/>
                  </a:lnTo>
                  <a:lnTo>
                    <a:pt x="1687" y="191175"/>
                  </a:lnTo>
                  <a:lnTo>
                    <a:pt x="5260" y="204531"/>
                  </a:lnTo>
                  <a:lnTo>
                    <a:pt x="10088" y="217105"/>
                  </a:lnTo>
                  <a:lnTo>
                    <a:pt x="15754" y="223041"/>
                  </a:lnTo>
                  <a:lnTo>
                    <a:pt x="21978" y="224552"/>
                  </a:lnTo>
                  <a:lnTo>
                    <a:pt x="28575" y="223112"/>
                  </a:lnTo>
                  <a:lnTo>
                    <a:pt x="35420" y="218481"/>
                  </a:lnTo>
                  <a:lnTo>
                    <a:pt x="42430" y="211723"/>
                  </a:lnTo>
                  <a:lnTo>
                    <a:pt x="49550" y="203548"/>
                  </a:lnTo>
                  <a:lnTo>
                    <a:pt x="56745" y="191980"/>
                  </a:lnTo>
                  <a:lnTo>
                    <a:pt x="63987" y="178150"/>
                  </a:lnTo>
                  <a:lnTo>
                    <a:pt x="71263" y="162813"/>
                  </a:lnTo>
                  <a:lnTo>
                    <a:pt x="77337" y="146471"/>
                  </a:lnTo>
                  <a:lnTo>
                    <a:pt x="82610" y="129459"/>
                  </a:lnTo>
                  <a:lnTo>
                    <a:pt x="87348" y="111999"/>
                  </a:lnTo>
                  <a:lnTo>
                    <a:pt x="90508" y="95466"/>
                  </a:lnTo>
                  <a:lnTo>
                    <a:pt x="92614" y="79550"/>
                  </a:lnTo>
                  <a:lnTo>
                    <a:pt x="94018" y="64045"/>
                  </a:lnTo>
                  <a:lnTo>
                    <a:pt x="94954" y="59826"/>
                  </a:lnTo>
                  <a:lnTo>
                    <a:pt x="95578" y="63130"/>
                  </a:lnTo>
                  <a:lnTo>
                    <a:pt x="95994" y="71451"/>
                  </a:lnTo>
                  <a:lnTo>
                    <a:pt x="96456" y="97010"/>
                  </a:lnTo>
                  <a:lnTo>
                    <a:pt x="96753" y="163264"/>
                  </a:lnTo>
                  <a:lnTo>
                    <a:pt x="98001" y="179806"/>
                  </a:lnTo>
                  <a:lnTo>
                    <a:pt x="100056" y="195728"/>
                  </a:lnTo>
                  <a:lnTo>
                    <a:pt x="102650" y="211237"/>
                  </a:lnTo>
                  <a:lnTo>
                    <a:pt x="106826" y="224023"/>
                  </a:lnTo>
                  <a:lnTo>
                    <a:pt x="112057" y="234994"/>
                  </a:lnTo>
                  <a:lnTo>
                    <a:pt x="129861" y="26427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reeform 27"/>
            <p:cNvSpPr/>
            <p:nvPr/>
          </p:nvSpPr>
          <p:spPr>
            <a:xfrm>
              <a:off x="2753844" y="2444566"/>
              <a:ext cx="132140" cy="240173"/>
            </a:xfrm>
            <a:custGeom>
              <a:avLst/>
              <a:gdLst/>
              <a:ahLst/>
              <a:cxnLst/>
              <a:rect l="0" t="0" r="0" b="0"/>
              <a:pathLst>
                <a:path w="132140" h="240173">
                  <a:moveTo>
                    <a:pt x="0" y="0"/>
                  </a:moveTo>
                  <a:lnTo>
                    <a:pt x="0" y="82478"/>
                  </a:lnTo>
                  <a:lnTo>
                    <a:pt x="1224" y="99032"/>
                  </a:lnTo>
                  <a:lnTo>
                    <a:pt x="3263" y="113738"/>
                  </a:lnTo>
                  <a:lnTo>
                    <a:pt x="5846" y="127213"/>
                  </a:lnTo>
                  <a:lnTo>
                    <a:pt x="7568" y="143537"/>
                  </a:lnTo>
                  <a:lnTo>
                    <a:pt x="8716" y="161760"/>
                  </a:lnTo>
                  <a:lnTo>
                    <a:pt x="9481" y="181251"/>
                  </a:lnTo>
                  <a:lnTo>
                    <a:pt x="11215" y="199138"/>
                  </a:lnTo>
                  <a:lnTo>
                    <a:pt x="13594" y="215957"/>
                  </a:lnTo>
                  <a:lnTo>
                    <a:pt x="16404" y="232064"/>
                  </a:lnTo>
                  <a:lnTo>
                    <a:pt x="17053" y="239131"/>
                  </a:lnTo>
                  <a:lnTo>
                    <a:pt x="16263" y="240172"/>
                  </a:lnTo>
                  <a:lnTo>
                    <a:pt x="14513" y="237196"/>
                  </a:lnTo>
                  <a:lnTo>
                    <a:pt x="14569" y="229094"/>
                  </a:lnTo>
                  <a:lnTo>
                    <a:pt x="15830" y="217575"/>
                  </a:lnTo>
                  <a:lnTo>
                    <a:pt x="26646" y="149287"/>
                  </a:lnTo>
                  <a:lnTo>
                    <a:pt x="31222" y="131336"/>
                  </a:lnTo>
                  <a:lnTo>
                    <a:pt x="36721" y="114474"/>
                  </a:lnTo>
                  <a:lnTo>
                    <a:pt x="42833" y="98339"/>
                  </a:lnTo>
                  <a:lnTo>
                    <a:pt x="49355" y="85136"/>
                  </a:lnTo>
                  <a:lnTo>
                    <a:pt x="56150" y="73886"/>
                  </a:lnTo>
                  <a:lnTo>
                    <a:pt x="63127" y="63940"/>
                  </a:lnTo>
                  <a:lnTo>
                    <a:pt x="72672" y="56085"/>
                  </a:lnTo>
                  <a:lnTo>
                    <a:pt x="83930" y="49625"/>
                  </a:lnTo>
                  <a:lnTo>
                    <a:pt x="132139" y="3303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 28"/>
            <p:cNvSpPr/>
            <p:nvPr/>
          </p:nvSpPr>
          <p:spPr>
            <a:xfrm>
              <a:off x="2104162" y="2235346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eform 29"/>
            <p:cNvSpPr/>
            <p:nvPr/>
          </p:nvSpPr>
          <p:spPr>
            <a:xfrm>
              <a:off x="2963064" y="2422543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 30"/>
            <p:cNvSpPr/>
            <p:nvPr/>
          </p:nvSpPr>
          <p:spPr>
            <a:xfrm>
              <a:off x="3051156" y="2653786"/>
              <a:ext cx="11013" cy="22024"/>
            </a:xfrm>
            <a:custGeom>
              <a:avLst/>
              <a:gdLst/>
              <a:ahLst/>
              <a:cxnLst/>
              <a:rect l="0" t="0" r="0" b="0"/>
              <a:pathLst>
                <a:path w="11013" h="22024">
                  <a:moveTo>
                    <a:pt x="11012" y="0"/>
                  </a:moveTo>
                  <a:lnTo>
                    <a:pt x="0" y="2202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3491619" y="1964882"/>
            <a:ext cx="1365434" cy="743962"/>
            <a:chOff x="3491619" y="1964882"/>
            <a:chExt cx="1365434" cy="743962"/>
          </a:xfrm>
        </p:grpSpPr>
        <p:sp>
          <p:nvSpPr>
            <p:cNvPr id="33" name="Freeform 32"/>
            <p:cNvSpPr/>
            <p:nvPr/>
          </p:nvSpPr>
          <p:spPr>
            <a:xfrm>
              <a:off x="3491619" y="2345462"/>
              <a:ext cx="308324" cy="275290"/>
            </a:xfrm>
            <a:custGeom>
              <a:avLst/>
              <a:gdLst/>
              <a:ahLst/>
              <a:cxnLst/>
              <a:rect l="0" t="0" r="0" b="0"/>
              <a:pathLst>
                <a:path w="308324" h="275290">
                  <a:moveTo>
                    <a:pt x="0" y="0"/>
                  </a:moveTo>
                  <a:lnTo>
                    <a:pt x="23382" y="0"/>
                  </a:lnTo>
                  <a:lnTo>
                    <a:pt x="35164" y="2447"/>
                  </a:lnTo>
                  <a:lnTo>
                    <a:pt x="47913" y="6525"/>
                  </a:lnTo>
                  <a:lnTo>
                    <a:pt x="61306" y="11691"/>
                  </a:lnTo>
                  <a:lnTo>
                    <a:pt x="75129" y="18806"/>
                  </a:lnTo>
                  <a:lnTo>
                    <a:pt x="89238" y="27219"/>
                  </a:lnTo>
                  <a:lnTo>
                    <a:pt x="103538" y="36499"/>
                  </a:lnTo>
                  <a:lnTo>
                    <a:pt x="115518" y="45132"/>
                  </a:lnTo>
                  <a:lnTo>
                    <a:pt x="125952" y="53335"/>
                  </a:lnTo>
                  <a:lnTo>
                    <a:pt x="135355" y="61250"/>
                  </a:lnTo>
                  <a:lnTo>
                    <a:pt x="144071" y="68974"/>
                  </a:lnTo>
                  <a:lnTo>
                    <a:pt x="160280" y="84082"/>
                  </a:lnTo>
                  <a:lnTo>
                    <a:pt x="183164" y="106344"/>
                  </a:lnTo>
                  <a:lnTo>
                    <a:pt x="190626" y="114942"/>
                  </a:lnTo>
                  <a:lnTo>
                    <a:pt x="198047" y="124345"/>
                  </a:lnTo>
                  <a:lnTo>
                    <a:pt x="205442" y="134284"/>
                  </a:lnTo>
                  <a:lnTo>
                    <a:pt x="220183" y="155115"/>
                  </a:lnTo>
                  <a:lnTo>
                    <a:pt x="227540" y="165809"/>
                  </a:lnTo>
                  <a:lnTo>
                    <a:pt x="245503" y="190742"/>
                  </a:lnTo>
                  <a:lnTo>
                    <a:pt x="264497" y="216913"/>
                  </a:lnTo>
                  <a:lnTo>
                    <a:pt x="272989" y="229031"/>
                  </a:lnTo>
                  <a:lnTo>
                    <a:pt x="308323" y="27528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 33"/>
            <p:cNvSpPr/>
            <p:nvPr/>
          </p:nvSpPr>
          <p:spPr>
            <a:xfrm>
              <a:off x="3568700" y="2246358"/>
              <a:ext cx="176185" cy="462486"/>
            </a:xfrm>
            <a:custGeom>
              <a:avLst/>
              <a:gdLst/>
              <a:ahLst/>
              <a:cxnLst/>
              <a:rect l="0" t="0" r="0" b="0"/>
              <a:pathLst>
                <a:path w="176185" h="462486">
                  <a:moveTo>
                    <a:pt x="176184" y="0"/>
                  </a:moveTo>
                  <a:lnTo>
                    <a:pt x="164493" y="11691"/>
                  </a:lnTo>
                  <a:lnTo>
                    <a:pt x="158602" y="21253"/>
                  </a:lnTo>
                  <a:lnTo>
                    <a:pt x="152228" y="33745"/>
                  </a:lnTo>
                  <a:lnTo>
                    <a:pt x="145531" y="48190"/>
                  </a:lnTo>
                  <a:lnTo>
                    <a:pt x="139843" y="61491"/>
                  </a:lnTo>
                  <a:lnTo>
                    <a:pt x="134828" y="74029"/>
                  </a:lnTo>
                  <a:lnTo>
                    <a:pt x="112142" y="132216"/>
                  </a:lnTo>
                  <a:lnTo>
                    <a:pt x="106572" y="148095"/>
                  </a:lnTo>
                  <a:lnTo>
                    <a:pt x="101636" y="163576"/>
                  </a:lnTo>
                  <a:lnTo>
                    <a:pt x="97121" y="178791"/>
                  </a:lnTo>
                  <a:lnTo>
                    <a:pt x="91664" y="193827"/>
                  </a:lnTo>
                  <a:lnTo>
                    <a:pt x="85580" y="208746"/>
                  </a:lnTo>
                  <a:lnTo>
                    <a:pt x="79076" y="223586"/>
                  </a:lnTo>
                  <a:lnTo>
                    <a:pt x="73517" y="238373"/>
                  </a:lnTo>
                  <a:lnTo>
                    <a:pt x="68587" y="253126"/>
                  </a:lnTo>
                  <a:lnTo>
                    <a:pt x="64077" y="267855"/>
                  </a:lnTo>
                  <a:lnTo>
                    <a:pt x="55803" y="297271"/>
                  </a:lnTo>
                  <a:lnTo>
                    <a:pt x="51884" y="311967"/>
                  </a:lnTo>
                  <a:lnTo>
                    <a:pt x="46825" y="326658"/>
                  </a:lnTo>
                  <a:lnTo>
                    <a:pt x="41004" y="341346"/>
                  </a:lnTo>
                  <a:lnTo>
                    <a:pt x="34677" y="356032"/>
                  </a:lnTo>
                  <a:lnTo>
                    <a:pt x="29235" y="369493"/>
                  </a:lnTo>
                  <a:lnTo>
                    <a:pt x="19927" y="394239"/>
                  </a:lnTo>
                  <a:lnTo>
                    <a:pt x="11711" y="417472"/>
                  </a:lnTo>
                  <a:lnTo>
                    <a:pt x="0" y="46248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 34"/>
            <p:cNvSpPr/>
            <p:nvPr/>
          </p:nvSpPr>
          <p:spPr>
            <a:xfrm>
              <a:off x="3888035" y="1964882"/>
              <a:ext cx="159591" cy="277054"/>
            </a:xfrm>
            <a:custGeom>
              <a:avLst/>
              <a:gdLst/>
              <a:ahLst/>
              <a:cxnLst/>
              <a:rect l="0" t="0" r="0" b="0"/>
              <a:pathLst>
                <a:path w="159591" h="277054">
                  <a:moveTo>
                    <a:pt x="0" y="83268"/>
                  </a:moveTo>
                  <a:lnTo>
                    <a:pt x="5845" y="65731"/>
                  </a:lnTo>
                  <a:lnTo>
                    <a:pt x="12461" y="56894"/>
                  </a:lnTo>
                  <a:lnTo>
                    <a:pt x="21766" y="47333"/>
                  </a:lnTo>
                  <a:lnTo>
                    <a:pt x="32863" y="37288"/>
                  </a:lnTo>
                  <a:lnTo>
                    <a:pt x="45155" y="28144"/>
                  </a:lnTo>
                  <a:lnTo>
                    <a:pt x="58244" y="19602"/>
                  </a:lnTo>
                  <a:lnTo>
                    <a:pt x="71864" y="11460"/>
                  </a:lnTo>
                  <a:lnTo>
                    <a:pt x="85838" y="6031"/>
                  </a:lnTo>
                  <a:lnTo>
                    <a:pt x="100048" y="2413"/>
                  </a:lnTo>
                  <a:lnTo>
                    <a:pt x="114416" y="0"/>
                  </a:lnTo>
                  <a:lnTo>
                    <a:pt x="126441" y="839"/>
                  </a:lnTo>
                  <a:lnTo>
                    <a:pt x="136905" y="3845"/>
                  </a:lnTo>
                  <a:lnTo>
                    <a:pt x="146328" y="8296"/>
                  </a:lnTo>
                  <a:lnTo>
                    <a:pt x="152610" y="16158"/>
                  </a:lnTo>
                  <a:lnTo>
                    <a:pt x="156797" y="26293"/>
                  </a:lnTo>
                  <a:lnTo>
                    <a:pt x="159590" y="37943"/>
                  </a:lnTo>
                  <a:lnTo>
                    <a:pt x="159004" y="51828"/>
                  </a:lnTo>
                  <a:lnTo>
                    <a:pt x="156166" y="67202"/>
                  </a:lnTo>
                  <a:lnTo>
                    <a:pt x="151828" y="83569"/>
                  </a:lnTo>
                  <a:lnTo>
                    <a:pt x="146488" y="98150"/>
                  </a:lnTo>
                  <a:lnTo>
                    <a:pt x="140481" y="111542"/>
                  </a:lnTo>
                  <a:lnTo>
                    <a:pt x="134030" y="124141"/>
                  </a:lnTo>
                  <a:lnTo>
                    <a:pt x="127282" y="136210"/>
                  </a:lnTo>
                  <a:lnTo>
                    <a:pt x="120337" y="147927"/>
                  </a:lnTo>
                  <a:lnTo>
                    <a:pt x="113259" y="159409"/>
                  </a:lnTo>
                  <a:lnTo>
                    <a:pt x="104870" y="170733"/>
                  </a:lnTo>
                  <a:lnTo>
                    <a:pt x="95607" y="181954"/>
                  </a:lnTo>
                  <a:lnTo>
                    <a:pt x="85761" y="193105"/>
                  </a:lnTo>
                  <a:lnTo>
                    <a:pt x="68296" y="212020"/>
                  </a:lnTo>
                  <a:lnTo>
                    <a:pt x="44706" y="236426"/>
                  </a:lnTo>
                  <a:lnTo>
                    <a:pt x="37145" y="244102"/>
                  </a:lnTo>
                  <a:lnTo>
                    <a:pt x="29658" y="252889"/>
                  </a:lnTo>
                  <a:lnTo>
                    <a:pt x="22218" y="262418"/>
                  </a:lnTo>
                  <a:lnTo>
                    <a:pt x="14812" y="272441"/>
                  </a:lnTo>
                  <a:lnTo>
                    <a:pt x="14769" y="276676"/>
                  </a:lnTo>
                  <a:lnTo>
                    <a:pt x="19634" y="277053"/>
                  </a:lnTo>
                  <a:lnTo>
                    <a:pt x="27772" y="274857"/>
                  </a:lnTo>
                  <a:lnTo>
                    <a:pt x="38090" y="270946"/>
                  </a:lnTo>
                  <a:lnTo>
                    <a:pt x="49864" y="265891"/>
                  </a:lnTo>
                  <a:lnTo>
                    <a:pt x="75996" y="253750"/>
                  </a:lnTo>
                  <a:lnTo>
                    <a:pt x="132138" y="22641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reeform 35"/>
            <p:cNvSpPr/>
            <p:nvPr/>
          </p:nvSpPr>
          <p:spPr>
            <a:xfrm>
              <a:off x="4361532" y="2235346"/>
              <a:ext cx="66070" cy="330348"/>
            </a:xfrm>
            <a:custGeom>
              <a:avLst/>
              <a:gdLst/>
              <a:ahLst/>
              <a:cxnLst/>
              <a:rect l="0" t="0" r="0" b="0"/>
              <a:pathLst>
                <a:path w="66070" h="330348">
                  <a:moveTo>
                    <a:pt x="66069" y="0"/>
                  </a:moveTo>
                  <a:lnTo>
                    <a:pt x="57278" y="53971"/>
                  </a:lnTo>
                  <a:lnTo>
                    <a:pt x="50743" y="97805"/>
                  </a:lnTo>
                  <a:lnTo>
                    <a:pt x="47287" y="117815"/>
                  </a:lnTo>
                  <a:lnTo>
                    <a:pt x="43760" y="136048"/>
                  </a:lnTo>
                  <a:lnTo>
                    <a:pt x="40184" y="153098"/>
                  </a:lnTo>
                  <a:lnTo>
                    <a:pt x="35354" y="170582"/>
                  </a:lnTo>
                  <a:lnTo>
                    <a:pt x="29687" y="188355"/>
                  </a:lnTo>
                  <a:lnTo>
                    <a:pt x="23462" y="206322"/>
                  </a:lnTo>
                  <a:lnTo>
                    <a:pt x="19312" y="223193"/>
                  </a:lnTo>
                  <a:lnTo>
                    <a:pt x="16545" y="239335"/>
                  </a:lnTo>
                  <a:lnTo>
                    <a:pt x="14701" y="254990"/>
                  </a:lnTo>
                  <a:lnTo>
                    <a:pt x="12247" y="270321"/>
                  </a:lnTo>
                  <a:lnTo>
                    <a:pt x="9389" y="285436"/>
                  </a:lnTo>
                  <a:lnTo>
                    <a:pt x="0" y="33034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reeform 36"/>
            <p:cNvSpPr/>
            <p:nvPr/>
          </p:nvSpPr>
          <p:spPr>
            <a:xfrm>
              <a:off x="4317486" y="2334450"/>
              <a:ext cx="209220" cy="44048"/>
            </a:xfrm>
            <a:custGeom>
              <a:avLst/>
              <a:gdLst/>
              <a:ahLst/>
              <a:cxnLst/>
              <a:rect l="0" t="0" r="0" b="0"/>
              <a:pathLst>
                <a:path w="209220" h="44048">
                  <a:moveTo>
                    <a:pt x="0" y="44047"/>
                  </a:moveTo>
                  <a:lnTo>
                    <a:pt x="29228" y="44047"/>
                  </a:lnTo>
                  <a:lnTo>
                    <a:pt x="45179" y="41600"/>
                  </a:lnTo>
                  <a:lnTo>
                    <a:pt x="63154" y="37521"/>
                  </a:lnTo>
                  <a:lnTo>
                    <a:pt x="99032" y="27688"/>
                  </a:lnTo>
                  <a:lnTo>
                    <a:pt x="127212" y="19239"/>
                  </a:lnTo>
                  <a:lnTo>
                    <a:pt x="142313" y="15273"/>
                  </a:lnTo>
                  <a:lnTo>
                    <a:pt x="209219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reeform 37"/>
            <p:cNvSpPr/>
            <p:nvPr/>
          </p:nvSpPr>
          <p:spPr>
            <a:xfrm>
              <a:off x="4779971" y="2059161"/>
              <a:ext cx="77082" cy="583614"/>
            </a:xfrm>
            <a:custGeom>
              <a:avLst/>
              <a:gdLst/>
              <a:ahLst/>
              <a:cxnLst/>
              <a:rect l="0" t="0" r="0" b="0"/>
              <a:pathLst>
                <a:path w="77082" h="583614">
                  <a:moveTo>
                    <a:pt x="77081" y="0"/>
                  </a:moveTo>
                  <a:lnTo>
                    <a:pt x="71235" y="17537"/>
                  </a:lnTo>
                  <a:lnTo>
                    <a:pt x="68290" y="27597"/>
                  </a:lnTo>
                  <a:lnTo>
                    <a:pt x="61755" y="51826"/>
                  </a:lnTo>
                  <a:lnTo>
                    <a:pt x="54772" y="82170"/>
                  </a:lnTo>
                  <a:lnTo>
                    <a:pt x="47590" y="114825"/>
                  </a:lnTo>
                  <a:lnTo>
                    <a:pt x="40320" y="145651"/>
                  </a:lnTo>
                  <a:lnTo>
                    <a:pt x="36668" y="163170"/>
                  </a:lnTo>
                  <a:lnTo>
                    <a:pt x="29348" y="202212"/>
                  </a:lnTo>
                  <a:lnTo>
                    <a:pt x="26906" y="221677"/>
                  </a:lnTo>
                  <a:lnTo>
                    <a:pt x="25279" y="240771"/>
                  </a:lnTo>
                  <a:lnTo>
                    <a:pt x="24194" y="259618"/>
                  </a:lnTo>
                  <a:lnTo>
                    <a:pt x="22247" y="278301"/>
                  </a:lnTo>
                  <a:lnTo>
                    <a:pt x="19725" y="296873"/>
                  </a:lnTo>
                  <a:lnTo>
                    <a:pt x="16821" y="315372"/>
                  </a:lnTo>
                  <a:lnTo>
                    <a:pt x="14884" y="333822"/>
                  </a:lnTo>
                  <a:lnTo>
                    <a:pt x="13594" y="352240"/>
                  </a:lnTo>
                  <a:lnTo>
                    <a:pt x="12733" y="370636"/>
                  </a:lnTo>
                  <a:lnTo>
                    <a:pt x="11777" y="407389"/>
                  </a:lnTo>
                  <a:lnTo>
                    <a:pt x="11522" y="425755"/>
                  </a:lnTo>
                  <a:lnTo>
                    <a:pt x="10128" y="444116"/>
                  </a:lnTo>
                  <a:lnTo>
                    <a:pt x="7976" y="462475"/>
                  </a:lnTo>
                  <a:lnTo>
                    <a:pt x="5317" y="480831"/>
                  </a:lnTo>
                  <a:lnTo>
                    <a:pt x="3545" y="500410"/>
                  </a:lnTo>
                  <a:lnTo>
                    <a:pt x="2363" y="520803"/>
                  </a:lnTo>
                  <a:lnTo>
                    <a:pt x="0" y="58361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8" name="Group 77"/>
          <p:cNvGrpSpPr/>
          <p:nvPr/>
        </p:nvGrpSpPr>
        <p:grpSpPr>
          <a:xfrm>
            <a:off x="6304192" y="2071219"/>
            <a:ext cx="3684248" cy="868868"/>
            <a:chOff x="6304192" y="2071219"/>
            <a:chExt cx="3684248" cy="868868"/>
          </a:xfrm>
        </p:grpSpPr>
        <p:sp>
          <p:nvSpPr>
            <p:cNvPr id="40" name="Freeform 39"/>
            <p:cNvSpPr/>
            <p:nvPr/>
          </p:nvSpPr>
          <p:spPr>
            <a:xfrm>
              <a:off x="6304192" y="2179813"/>
              <a:ext cx="150049" cy="238418"/>
            </a:xfrm>
            <a:custGeom>
              <a:avLst/>
              <a:gdLst/>
              <a:ahLst/>
              <a:cxnLst/>
              <a:rect l="0" t="0" r="0" b="0"/>
              <a:pathLst>
                <a:path w="150049" h="238418">
                  <a:moveTo>
                    <a:pt x="72455" y="132614"/>
                  </a:moveTo>
                  <a:lnTo>
                    <a:pt x="89992" y="126769"/>
                  </a:lnTo>
                  <a:lnTo>
                    <a:pt x="98829" y="122600"/>
                  </a:lnTo>
                  <a:lnTo>
                    <a:pt x="108391" y="117373"/>
                  </a:lnTo>
                  <a:lnTo>
                    <a:pt x="118435" y="111442"/>
                  </a:lnTo>
                  <a:lnTo>
                    <a:pt x="127579" y="103817"/>
                  </a:lnTo>
                  <a:lnTo>
                    <a:pt x="136121" y="95064"/>
                  </a:lnTo>
                  <a:lnTo>
                    <a:pt x="144264" y="85558"/>
                  </a:lnTo>
                  <a:lnTo>
                    <a:pt x="148468" y="74326"/>
                  </a:lnTo>
                  <a:lnTo>
                    <a:pt x="150048" y="61944"/>
                  </a:lnTo>
                  <a:lnTo>
                    <a:pt x="149878" y="48796"/>
                  </a:lnTo>
                  <a:lnTo>
                    <a:pt x="147317" y="37583"/>
                  </a:lnTo>
                  <a:lnTo>
                    <a:pt x="143162" y="27661"/>
                  </a:lnTo>
                  <a:lnTo>
                    <a:pt x="137946" y="18599"/>
                  </a:lnTo>
                  <a:lnTo>
                    <a:pt x="130798" y="11334"/>
                  </a:lnTo>
                  <a:lnTo>
                    <a:pt x="122363" y="5268"/>
                  </a:lnTo>
                  <a:lnTo>
                    <a:pt x="113068" y="0"/>
                  </a:lnTo>
                  <a:lnTo>
                    <a:pt x="101978" y="158"/>
                  </a:lnTo>
                  <a:lnTo>
                    <a:pt x="89690" y="3935"/>
                  </a:lnTo>
                  <a:lnTo>
                    <a:pt x="76604" y="10123"/>
                  </a:lnTo>
                  <a:lnTo>
                    <a:pt x="64210" y="19142"/>
                  </a:lnTo>
                  <a:lnTo>
                    <a:pt x="52277" y="30049"/>
                  </a:lnTo>
                  <a:lnTo>
                    <a:pt x="40650" y="42214"/>
                  </a:lnTo>
                  <a:lnTo>
                    <a:pt x="30453" y="55219"/>
                  </a:lnTo>
                  <a:lnTo>
                    <a:pt x="21207" y="68782"/>
                  </a:lnTo>
                  <a:lnTo>
                    <a:pt x="12596" y="82718"/>
                  </a:lnTo>
                  <a:lnTo>
                    <a:pt x="6856" y="98127"/>
                  </a:lnTo>
                  <a:lnTo>
                    <a:pt x="3028" y="114517"/>
                  </a:lnTo>
                  <a:lnTo>
                    <a:pt x="477" y="131561"/>
                  </a:lnTo>
                  <a:lnTo>
                    <a:pt x="0" y="146594"/>
                  </a:lnTo>
                  <a:lnTo>
                    <a:pt x="906" y="160287"/>
                  </a:lnTo>
                  <a:lnTo>
                    <a:pt x="2733" y="173086"/>
                  </a:lnTo>
                  <a:lnTo>
                    <a:pt x="6398" y="184065"/>
                  </a:lnTo>
                  <a:lnTo>
                    <a:pt x="11288" y="193832"/>
                  </a:lnTo>
                  <a:lnTo>
                    <a:pt x="16995" y="202790"/>
                  </a:lnTo>
                  <a:lnTo>
                    <a:pt x="25694" y="211210"/>
                  </a:lnTo>
                  <a:lnTo>
                    <a:pt x="36386" y="219269"/>
                  </a:lnTo>
                  <a:lnTo>
                    <a:pt x="48409" y="227090"/>
                  </a:lnTo>
                  <a:lnTo>
                    <a:pt x="61319" y="232303"/>
                  </a:lnTo>
                  <a:lnTo>
                    <a:pt x="74819" y="235779"/>
                  </a:lnTo>
                  <a:lnTo>
                    <a:pt x="88713" y="238096"/>
                  </a:lnTo>
                  <a:lnTo>
                    <a:pt x="101647" y="238417"/>
                  </a:lnTo>
                  <a:lnTo>
                    <a:pt x="113939" y="237408"/>
                  </a:lnTo>
                  <a:lnTo>
                    <a:pt x="149537" y="23171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 40"/>
            <p:cNvSpPr/>
            <p:nvPr/>
          </p:nvSpPr>
          <p:spPr>
            <a:xfrm>
              <a:off x="6530809" y="2191300"/>
              <a:ext cx="121129" cy="187198"/>
            </a:xfrm>
            <a:custGeom>
              <a:avLst/>
              <a:gdLst/>
              <a:ahLst/>
              <a:cxnLst/>
              <a:rect l="0" t="0" r="0" b="0"/>
              <a:pathLst>
                <a:path w="121129" h="187198">
                  <a:moveTo>
                    <a:pt x="0" y="0"/>
                  </a:moveTo>
                  <a:lnTo>
                    <a:pt x="5846" y="17537"/>
                  </a:lnTo>
                  <a:lnTo>
                    <a:pt x="11238" y="28820"/>
                  </a:lnTo>
                  <a:lnTo>
                    <a:pt x="18504" y="42460"/>
                  </a:lnTo>
                  <a:lnTo>
                    <a:pt x="36365" y="73929"/>
                  </a:lnTo>
                  <a:lnTo>
                    <a:pt x="56538" y="108307"/>
                  </a:lnTo>
                  <a:lnTo>
                    <a:pt x="67057" y="123592"/>
                  </a:lnTo>
                  <a:lnTo>
                    <a:pt x="77739" y="137453"/>
                  </a:lnTo>
                  <a:lnTo>
                    <a:pt x="121128" y="18719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 41"/>
            <p:cNvSpPr/>
            <p:nvPr/>
          </p:nvSpPr>
          <p:spPr>
            <a:xfrm>
              <a:off x="6552833" y="2202312"/>
              <a:ext cx="99105" cy="176186"/>
            </a:xfrm>
            <a:custGeom>
              <a:avLst/>
              <a:gdLst/>
              <a:ahLst/>
              <a:cxnLst/>
              <a:rect l="0" t="0" r="0" b="0"/>
              <a:pathLst>
                <a:path w="99105" h="176186">
                  <a:moveTo>
                    <a:pt x="99104" y="0"/>
                  </a:moveTo>
                  <a:lnTo>
                    <a:pt x="81566" y="17537"/>
                  </a:lnTo>
                  <a:lnTo>
                    <a:pt x="73953" y="27597"/>
                  </a:lnTo>
                  <a:lnTo>
                    <a:pt x="66431" y="39197"/>
                  </a:lnTo>
                  <a:lnTo>
                    <a:pt x="58970" y="51825"/>
                  </a:lnTo>
                  <a:lnTo>
                    <a:pt x="51548" y="66361"/>
                  </a:lnTo>
                  <a:lnTo>
                    <a:pt x="44154" y="82169"/>
                  </a:lnTo>
                  <a:lnTo>
                    <a:pt x="36777" y="98826"/>
                  </a:lnTo>
                  <a:lnTo>
                    <a:pt x="22055" y="130383"/>
                  </a:lnTo>
                  <a:lnTo>
                    <a:pt x="0" y="17618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reeform 42"/>
            <p:cNvSpPr/>
            <p:nvPr/>
          </p:nvSpPr>
          <p:spPr>
            <a:xfrm>
              <a:off x="6806099" y="2224335"/>
              <a:ext cx="22023" cy="308324"/>
            </a:xfrm>
            <a:custGeom>
              <a:avLst/>
              <a:gdLst/>
              <a:ahLst/>
              <a:cxnLst/>
              <a:rect l="0" t="0" r="0" b="0"/>
              <a:pathLst>
                <a:path w="22023" h="308324">
                  <a:moveTo>
                    <a:pt x="0" y="0"/>
                  </a:moveTo>
                  <a:lnTo>
                    <a:pt x="5845" y="29228"/>
                  </a:lnTo>
                  <a:lnTo>
                    <a:pt x="7567" y="45179"/>
                  </a:lnTo>
                  <a:lnTo>
                    <a:pt x="8715" y="63154"/>
                  </a:lnTo>
                  <a:lnTo>
                    <a:pt x="9991" y="101479"/>
                  </a:lnTo>
                  <a:lnTo>
                    <a:pt x="10877" y="188521"/>
                  </a:lnTo>
                  <a:lnTo>
                    <a:pt x="12145" y="202762"/>
                  </a:lnTo>
                  <a:lnTo>
                    <a:pt x="14214" y="215926"/>
                  </a:lnTo>
                  <a:lnTo>
                    <a:pt x="16817" y="228373"/>
                  </a:lnTo>
                  <a:lnTo>
                    <a:pt x="18552" y="241564"/>
                  </a:lnTo>
                  <a:lnTo>
                    <a:pt x="19709" y="255253"/>
                  </a:lnTo>
                  <a:lnTo>
                    <a:pt x="22022" y="30832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reeform 43"/>
            <p:cNvSpPr/>
            <p:nvPr/>
          </p:nvSpPr>
          <p:spPr>
            <a:xfrm>
              <a:off x="6806099" y="2158265"/>
              <a:ext cx="137601" cy="209221"/>
            </a:xfrm>
            <a:custGeom>
              <a:avLst/>
              <a:gdLst/>
              <a:ahLst/>
              <a:cxnLst/>
              <a:rect l="0" t="0" r="0" b="0"/>
              <a:pathLst>
                <a:path w="137601" h="209221">
                  <a:moveTo>
                    <a:pt x="33034" y="0"/>
                  </a:moveTo>
                  <a:lnTo>
                    <a:pt x="56417" y="0"/>
                  </a:lnTo>
                  <a:lnTo>
                    <a:pt x="66975" y="2447"/>
                  </a:lnTo>
                  <a:lnTo>
                    <a:pt x="77684" y="6526"/>
                  </a:lnTo>
                  <a:lnTo>
                    <a:pt x="88494" y="11692"/>
                  </a:lnTo>
                  <a:lnTo>
                    <a:pt x="99372" y="18806"/>
                  </a:lnTo>
                  <a:lnTo>
                    <a:pt x="110294" y="27220"/>
                  </a:lnTo>
                  <a:lnTo>
                    <a:pt x="121246" y="36499"/>
                  </a:lnTo>
                  <a:lnTo>
                    <a:pt x="128548" y="47580"/>
                  </a:lnTo>
                  <a:lnTo>
                    <a:pt x="133415" y="59861"/>
                  </a:lnTo>
                  <a:lnTo>
                    <a:pt x="136660" y="72942"/>
                  </a:lnTo>
                  <a:lnTo>
                    <a:pt x="137600" y="85333"/>
                  </a:lnTo>
                  <a:lnTo>
                    <a:pt x="137002" y="97265"/>
                  </a:lnTo>
                  <a:lnTo>
                    <a:pt x="135381" y="108890"/>
                  </a:lnTo>
                  <a:lnTo>
                    <a:pt x="131853" y="121534"/>
                  </a:lnTo>
                  <a:lnTo>
                    <a:pt x="127054" y="134857"/>
                  </a:lnTo>
                  <a:lnTo>
                    <a:pt x="121408" y="148633"/>
                  </a:lnTo>
                  <a:lnTo>
                    <a:pt x="115197" y="160264"/>
                  </a:lnTo>
                  <a:lnTo>
                    <a:pt x="108609" y="170465"/>
                  </a:lnTo>
                  <a:lnTo>
                    <a:pt x="101770" y="179713"/>
                  </a:lnTo>
                  <a:lnTo>
                    <a:pt x="92317" y="187102"/>
                  </a:lnTo>
                  <a:lnTo>
                    <a:pt x="81120" y="193251"/>
                  </a:lnTo>
                  <a:lnTo>
                    <a:pt x="68762" y="198574"/>
                  </a:lnTo>
                  <a:lnTo>
                    <a:pt x="55629" y="202123"/>
                  </a:lnTo>
                  <a:lnTo>
                    <a:pt x="41980" y="204489"/>
                  </a:lnTo>
                  <a:lnTo>
                    <a:pt x="0" y="20922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7004307" y="2217030"/>
              <a:ext cx="127914" cy="152382"/>
            </a:xfrm>
            <a:custGeom>
              <a:avLst/>
              <a:gdLst/>
              <a:ahLst/>
              <a:cxnLst/>
              <a:rect l="0" t="0" r="0" b="0"/>
              <a:pathLst>
                <a:path w="127914" h="152382">
                  <a:moveTo>
                    <a:pt x="11011" y="62363"/>
                  </a:moveTo>
                  <a:lnTo>
                    <a:pt x="11011" y="85745"/>
                  </a:lnTo>
                  <a:lnTo>
                    <a:pt x="12234" y="97527"/>
                  </a:lnTo>
                  <a:lnTo>
                    <a:pt x="14273" y="110276"/>
                  </a:lnTo>
                  <a:lnTo>
                    <a:pt x="16856" y="123669"/>
                  </a:lnTo>
                  <a:lnTo>
                    <a:pt x="22249" y="133821"/>
                  </a:lnTo>
                  <a:lnTo>
                    <a:pt x="29514" y="141813"/>
                  </a:lnTo>
                  <a:lnTo>
                    <a:pt x="38029" y="148364"/>
                  </a:lnTo>
                  <a:lnTo>
                    <a:pt x="47375" y="151508"/>
                  </a:lnTo>
                  <a:lnTo>
                    <a:pt x="57277" y="152381"/>
                  </a:lnTo>
                  <a:lnTo>
                    <a:pt x="67548" y="151739"/>
                  </a:lnTo>
                  <a:lnTo>
                    <a:pt x="76843" y="148864"/>
                  </a:lnTo>
                  <a:lnTo>
                    <a:pt x="85487" y="144500"/>
                  </a:lnTo>
                  <a:lnTo>
                    <a:pt x="93696" y="139144"/>
                  </a:lnTo>
                  <a:lnTo>
                    <a:pt x="101616" y="131903"/>
                  </a:lnTo>
                  <a:lnTo>
                    <a:pt x="109344" y="123405"/>
                  </a:lnTo>
                  <a:lnTo>
                    <a:pt x="116942" y="114069"/>
                  </a:lnTo>
                  <a:lnTo>
                    <a:pt x="122007" y="101728"/>
                  </a:lnTo>
                  <a:lnTo>
                    <a:pt x="125384" y="87383"/>
                  </a:lnTo>
                  <a:lnTo>
                    <a:pt x="127635" y="71702"/>
                  </a:lnTo>
                  <a:lnTo>
                    <a:pt x="127913" y="57577"/>
                  </a:lnTo>
                  <a:lnTo>
                    <a:pt x="126874" y="44490"/>
                  </a:lnTo>
                  <a:lnTo>
                    <a:pt x="124958" y="32095"/>
                  </a:lnTo>
                  <a:lnTo>
                    <a:pt x="120010" y="22608"/>
                  </a:lnTo>
                  <a:lnTo>
                    <a:pt x="113041" y="15060"/>
                  </a:lnTo>
                  <a:lnTo>
                    <a:pt x="104725" y="8804"/>
                  </a:lnTo>
                  <a:lnTo>
                    <a:pt x="94286" y="4634"/>
                  </a:lnTo>
                  <a:lnTo>
                    <a:pt x="82434" y="1854"/>
                  </a:lnTo>
                  <a:lnTo>
                    <a:pt x="69637" y="0"/>
                  </a:lnTo>
                  <a:lnTo>
                    <a:pt x="58660" y="1212"/>
                  </a:lnTo>
                  <a:lnTo>
                    <a:pt x="48895" y="4466"/>
                  </a:lnTo>
                  <a:lnTo>
                    <a:pt x="39937" y="9083"/>
                  </a:lnTo>
                  <a:lnTo>
                    <a:pt x="31519" y="14608"/>
                  </a:lnTo>
                  <a:lnTo>
                    <a:pt x="23459" y="20738"/>
                  </a:lnTo>
                  <a:lnTo>
                    <a:pt x="0" y="4033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7169480" y="2246358"/>
              <a:ext cx="154163" cy="198209"/>
            </a:xfrm>
            <a:custGeom>
              <a:avLst/>
              <a:gdLst/>
              <a:ahLst/>
              <a:cxnLst/>
              <a:rect l="0" t="0" r="0" b="0"/>
              <a:pathLst>
                <a:path w="154163" h="198209">
                  <a:moveTo>
                    <a:pt x="0" y="0"/>
                  </a:moveTo>
                  <a:lnTo>
                    <a:pt x="5845" y="35074"/>
                  </a:lnTo>
                  <a:lnTo>
                    <a:pt x="7567" y="51523"/>
                  </a:lnTo>
                  <a:lnTo>
                    <a:pt x="8715" y="68607"/>
                  </a:lnTo>
                  <a:lnTo>
                    <a:pt x="9481" y="86114"/>
                  </a:lnTo>
                  <a:lnTo>
                    <a:pt x="11215" y="101455"/>
                  </a:lnTo>
                  <a:lnTo>
                    <a:pt x="13594" y="115354"/>
                  </a:lnTo>
                  <a:lnTo>
                    <a:pt x="16403" y="128290"/>
                  </a:lnTo>
                  <a:lnTo>
                    <a:pt x="18277" y="141808"/>
                  </a:lnTo>
                  <a:lnTo>
                    <a:pt x="19526" y="155714"/>
                  </a:lnTo>
                  <a:lnTo>
                    <a:pt x="20358" y="169879"/>
                  </a:lnTo>
                  <a:lnTo>
                    <a:pt x="22136" y="171981"/>
                  </a:lnTo>
                  <a:lnTo>
                    <a:pt x="24546" y="166041"/>
                  </a:lnTo>
                  <a:lnTo>
                    <a:pt x="27376" y="154740"/>
                  </a:lnTo>
                  <a:lnTo>
                    <a:pt x="30485" y="138642"/>
                  </a:lnTo>
                  <a:lnTo>
                    <a:pt x="37204" y="97916"/>
                  </a:lnTo>
                  <a:lnTo>
                    <a:pt x="40708" y="79959"/>
                  </a:lnTo>
                  <a:lnTo>
                    <a:pt x="44268" y="64318"/>
                  </a:lnTo>
                  <a:lnTo>
                    <a:pt x="47864" y="50219"/>
                  </a:lnTo>
                  <a:lnTo>
                    <a:pt x="53933" y="37150"/>
                  </a:lnTo>
                  <a:lnTo>
                    <a:pt x="61649" y="24767"/>
                  </a:lnTo>
                  <a:lnTo>
                    <a:pt x="70464" y="12841"/>
                  </a:lnTo>
                  <a:lnTo>
                    <a:pt x="80010" y="7337"/>
                  </a:lnTo>
                  <a:lnTo>
                    <a:pt x="90045" y="6115"/>
                  </a:lnTo>
                  <a:lnTo>
                    <a:pt x="100406" y="7747"/>
                  </a:lnTo>
                  <a:lnTo>
                    <a:pt x="108536" y="14953"/>
                  </a:lnTo>
                  <a:lnTo>
                    <a:pt x="115180" y="25874"/>
                  </a:lnTo>
                  <a:lnTo>
                    <a:pt x="120833" y="39273"/>
                  </a:lnTo>
                  <a:lnTo>
                    <a:pt x="125825" y="55546"/>
                  </a:lnTo>
                  <a:lnTo>
                    <a:pt x="130377" y="73736"/>
                  </a:lnTo>
                  <a:lnTo>
                    <a:pt x="134635" y="93203"/>
                  </a:lnTo>
                  <a:lnTo>
                    <a:pt x="137473" y="111076"/>
                  </a:lnTo>
                  <a:lnTo>
                    <a:pt x="139366" y="127885"/>
                  </a:lnTo>
                  <a:lnTo>
                    <a:pt x="154162" y="19820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7381972" y="2249024"/>
              <a:ext cx="106844" cy="167366"/>
            </a:xfrm>
            <a:custGeom>
              <a:avLst/>
              <a:gdLst/>
              <a:ahLst/>
              <a:cxnLst/>
              <a:rect l="0" t="0" r="0" b="0"/>
              <a:pathLst>
                <a:path w="106844" h="167366">
                  <a:moveTo>
                    <a:pt x="7739" y="107449"/>
                  </a:moveTo>
                  <a:lnTo>
                    <a:pt x="25276" y="95758"/>
                  </a:lnTo>
                  <a:lnTo>
                    <a:pt x="32889" y="89867"/>
                  </a:lnTo>
                  <a:lnTo>
                    <a:pt x="40412" y="83493"/>
                  </a:lnTo>
                  <a:lnTo>
                    <a:pt x="47873" y="76796"/>
                  </a:lnTo>
                  <a:lnTo>
                    <a:pt x="54071" y="68662"/>
                  </a:lnTo>
                  <a:lnTo>
                    <a:pt x="59427" y="59568"/>
                  </a:lnTo>
                  <a:lnTo>
                    <a:pt x="64221" y="49835"/>
                  </a:lnTo>
                  <a:lnTo>
                    <a:pt x="67417" y="38452"/>
                  </a:lnTo>
                  <a:lnTo>
                    <a:pt x="69547" y="25969"/>
                  </a:lnTo>
                  <a:lnTo>
                    <a:pt x="70968" y="12754"/>
                  </a:lnTo>
                  <a:lnTo>
                    <a:pt x="68244" y="5167"/>
                  </a:lnTo>
                  <a:lnTo>
                    <a:pt x="62758" y="1332"/>
                  </a:lnTo>
                  <a:lnTo>
                    <a:pt x="55429" y="0"/>
                  </a:lnTo>
                  <a:lnTo>
                    <a:pt x="46874" y="4005"/>
                  </a:lnTo>
                  <a:lnTo>
                    <a:pt x="37499" y="11569"/>
                  </a:lnTo>
                  <a:lnTo>
                    <a:pt x="27579" y="21506"/>
                  </a:lnTo>
                  <a:lnTo>
                    <a:pt x="19742" y="34249"/>
                  </a:lnTo>
                  <a:lnTo>
                    <a:pt x="13294" y="48861"/>
                  </a:lnTo>
                  <a:lnTo>
                    <a:pt x="7772" y="64720"/>
                  </a:lnTo>
                  <a:lnTo>
                    <a:pt x="4091" y="81410"/>
                  </a:lnTo>
                  <a:lnTo>
                    <a:pt x="1636" y="98655"/>
                  </a:lnTo>
                  <a:lnTo>
                    <a:pt x="0" y="116268"/>
                  </a:lnTo>
                  <a:lnTo>
                    <a:pt x="1356" y="130458"/>
                  </a:lnTo>
                  <a:lnTo>
                    <a:pt x="4708" y="142365"/>
                  </a:lnTo>
                  <a:lnTo>
                    <a:pt x="9389" y="152749"/>
                  </a:lnTo>
                  <a:lnTo>
                    <a:pt x="17404" y="159672"/>
                  </a:lnTo>
                  <a:lnTo>
                    <a:pt x="27641" y="164288"/>
                  </a:lnTo>
                  <a:lnTo>
                    <a:pt x="39360" y="167365"/>
                  </a:lnTo>
                  <a:lnTo>
                    <a:pt x="50843" y="166969"/>
                  </a:lnTo>
                  <a:lnTo>
                    <a:pt x="62168" y="164258"/>
                  </a:lnTo>
                  <a:lnTo>
                    <a:pt x="106843" y="15149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7554885" y="2229786"/>
              <a:ext cx="121128" cy="171491"/>
            </a:xfrm>
            <a:custGeom>
              <a:avLst/>
              <a:gdLst/>
              <a:ahLst/>
              <a:cxnLst/>
              <a:rect l="0" t="0" r="0" b="0"/>
              <a:pathLst>
                <a:path w="121128" h="171491">
                  <a:moveTo>
                    <a:pt x="0" y="5560"/>
                  </a:moveTo>
                  <a:lnTo>
                    <a:pt x="0" y="82193"/>
                  </a:lnTo>
                  <a:lnTo>
                    <a:pt x="1224" y="98248"/>
                  </a:lnTo>
                  <a:lnTo>
                    <a:pt x="3262" y="113845"/>
                  </a:lnTo>
                  <a:lnTo>
                    <a:pt x="5845" y="129138"/>
                  </a:lnTo>
                  <a:lnTo>
                    <a:pt x="8791" y="143003"/>
                  </a:lnTo>
                  <a:lnTo>
                    <a:pt x="11978" y="155917"/>
                  </a:lnTo>
                  <a:lnTo>
                    <a:pt x="15326" y="168197"/>
                  </a:lnTo>
                  <a:lnTo>
                    <a:pt x="17558" y="171490"/>
                  </a:lnTo>
                  <a:lnTo>
                    <a:pt x="19047" y="168791"/>
                  </a:lnTo>
                  <a:lnTo>
                    <a:pt x="21923" y="150294"/>
                  </a:lnTo>
                  <a:lnTo>
                    <a:pt x="27280" y="117603"/>
                  </a:lnTo>
                  <a:lnTo>
                    <a:pt x="30422" y="102279"/>
                  </a:lnTo>
                  <a:lnTo>
                    <a:pt x="33740" y="88392"/>
                  </a:lnTo>
                  <a:lnTo>
                    <a:pt x="37175" y="75463"/>
                  </a:lnTo>
                  <a:lnTo>
                    <a:pt x="44255" y="51311"/>
                  </a:lnTo>
                  <a:lnTo>
                    <a:pt x="58769" y="5897"/>
                  </a:lnTo>
                  <a:lnTo>
                    <a:pt x="64873" y="891"/>
                  </a:lnTo>
                  <a:lnTo>
                    <a:pt x="72612" y="0"/>
                  </a:lnTo>
                  <a:lnTo>
                    <a:pt x="81443" y="1854"/>
                  </a:lnTo>
                  <a:lnTo>
                    <a:pt x="88553" y="9207"/>
                  </a:lnTo>
                  <a:lnTo>
                    <a:pt x="94517" y="20226"/>
                  </a:lnTo>
                  <a:lnTo>
                    <a:pt x="99716" y="33690"/>
                  </a:lnTo>
                  <a:lnTo>
                    <a:pt x="103183" y="47560"/>
                  </a:lnTo>
                  <a:lnTo>
                    <a:pt x="105493" y="61701"/>
                  </a:lnTo>
                  <a:lnTo>
                    <a:pt x="107034" y="76022"/>
                  </a:lnTo>
                  <a:lnTo>
                    <a:pt x="109285" y="89240"/>
                  </a:lnTo>
                  <a:lnTo>
                    <a:pt x="112009" y="101723"/>
                  </a:lnTo>
                  <a:lnTo>
                    <a:pt x="121127" y="14871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7797139" y="2180289"/>
              <a:ext cx="11013" cy="198209"/>
            </a:xfrm>
            <a:custGeom>
              <a:avLst/>
              <a:gdLst/>
              <a:ahLst/>
              <a:cxnLst/>
              <a:rect l="0" t="0" r="0" b="0"/>
              <a:pathLst>
                <a:path w="11013" h="198209">
                  <a:moveTo>
                    <a:pt x="0" y="0"/>
                  </a:moveTo>
                  <a:lnTo>
                    <a:pt x="0" y="125787"/>
                  </a:lnTo>
                  <a:lnTo>
                    <a:pt x="1224" y="142586"/>
                  </a:lnTo>
                  <a:lnTo>
                    <a:pt x="3263" y="157456"/>
                  </a:lnTo>
                  <a:lnTo>
                    <a:pt x="11012" y="19820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7742081" y="2246358"/>
              <a:ext cx="132140" cy="22024"/>
            </a:xfrm>
            <a:custGeom>
              <a:avLst/>
              <a:gdLst/>
              <a:ahLst/>
              <a:cxnLst/>
              <a:rect l="0" t="0" r="0" b="0"/>
              <a:pathLst>
                <a:path w="132140" h="22024">
                  <a:moveTo>
                    <a:pt x="0" y="0"/>
                  </a:moveTo>
                  <a:lnTo>
                    <a:pt x="23382" y="0"/>
                  </a:lnTo>
                  <a:lnTo>
                    <a:pt x="35165" y="1223"/>
                  </a:lnTo>
                  <a:lnTo>
                    <a:pt x="47914" y="3263"/>
                  </a:lnTo>
                  <a:lnTo>
                    <a:pt x="61307" y="5846"/>
                  </a:lnTo>
                  <a:lnTo>
                    <a:pt x="73906" y="8791"/>
                  </a:lnTo>
                  <a:lnTo>
                    <a:pt x="85976" y="11978"/>
                  </a:lnTo>
                  <a:lnTo>
                    <a:pt x="132139" y="2202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8039393" y="2411531"/>
              <a:ext cx="1" cy="88094"/>
            </a:xfrm>
            <a:custGeom>
              <a:avLst/>
              <a:gdLst/>
              <a:ahLst/>
              <a:cxnLst/>
              <a:rect l="0" t="0" r="0" b="0"/>
              <a:pathLst>
                <a:path w="1" h="88094">
                  <a:moveTo>
                    <a:pt x="0" y="0"/>
                  </a:moveTo>
                  <a:lnTo>
                    <a:pt x="0" y="8809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8171532" y="2158265"/>
              <a:ext cx="105761" cy="210966"/>
            </a:xfrm>
            <a:custGeom>
              <a:avLst/>
              <a:gdLst/>
              <a:ahLst/>
              <a:cxnLst/>
              <a:rect l="0" t="0" r="0" b="0"/>
              <a:pathLst>
                <a:path w="105761" h="210966">
                  <a:moveTo>
                    <a:pt x="88093" y="0"/>
                  </a:moveTo>
                  <a:lnTo>
                    <a:pt x="64711" y="11692"/>
                  </a:lnTo>
                  <a:lnTo>
                    <a:pt x="55375" y="17583"/>
                  </a:lnTo>
                  <a:lnTo>
                    <a:pt x="46705" y="23957"/>
                  </a:lnTo>
                  <a:lnTo>
                    <a:pt x="38478" y="30654"/>
                  </a:lnTo>
                  <a:lnTo>
                    <a:pt x="36663" y="38789"/>
                  </a:lnTo>
                  <a:lnTo>
                    <a:pt x="39124" y="47882"/>
                  </a:lnTo>
                  <a:lnTo>
                    <a:pt x="44436" y="57615"/>
                  </a:lnTo>
                  <a:lnTo>
                    <a:pt x="51647" y="65328"/>
                  </a:lnTo>
                  <a:lnTo>
                    <a:pt x="60125" y="71693"/>
                  </a:lnTo>
                  <a:lnTo>
                    <a:pt x="69447" y="77159"/>
                  </a:lnTo>
                  <a:lnTo>
                    <a:pt x="78110" y="83251"/>
                  </a:lnTo>
                  <a:lnTo>
                    <a:pt x="86331" y="89759"/>
                  </a:lnTo>
                  <a:lnTo>
                    <a:pt x="94259" y="96545"/>
                  </a:lnTo>
                  <a:lnTo>
                    <a:pt x="99545" y="105962"/>
                  </a:lnTo>
                  <a:lnTo>
                    <a:pt x="103068" y="117135"/>
                  </a:lnTo>
                  <a:lnTo>
                    <a:pt x="105417" y="129477"/>
                  </a:lnTo>
                  <a:lnTo>
                    <a:pt x="105760" y="141376"/>
                  </a:lnTo>
                  <a:lnTo>
                    <a:pt x="104765" y="152979"/>
                  </a:lnTo>
                  <a:lnTo>
                    <a:pt x="102878" y="164385"/>
                  </a:lnTo>
                  <a:lnTo>
                    <a:pt x="96726" y="174436"/>
                  </a:lnTo>
                  <a:lnTo>
                    <a:pt x="87731" y="183584"/>
                  </a:lnTo>
                  <a:lnTo>
                    <a:pt x="76839" y="192129"/>
                  </a:lnTo>
                  <a:lnTo>
                    <a:pt x="65909" y="199050"/>
                  </a:lnTo>
                  <a:lnTo>
                    <a:pt x="54951" y="204887"/>
                  </a:lnTo>
                  <a:lnTo>
                    <a:pt x="43975" y="210002"/>
                  </a:lnTo>
                  <a:lnTo>
                    <a:pt x="34211" y="210965"/>
                  </a:lnTo>
                  <a:lnTo>
                    <a:pt x="25254" y="209160"/>
                  </a:lnTo>
                  <a:lnTo>
                    <a:pt x="0" y="19820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Freeform 52"/>
            <p:cNvSpPr/>
            <p:nvPr/>
          </p:nvSpPr>
          <p:spPr>
            <a:xfrm>
              <a:off x="8346243" y="2158265"/>
              <a:ext cx="94338" cy="330348"/>
            </a:xfrm>
            <a:custGeom>
              <a:avLst/>
              <a:gdLst/>
              <a:ahLst/>
              <a:cxnLst/>
              <a:rect l="0" t="0" r="0" b="0"/>
              <a:pathLst>
                <a:path w="94338" h="330348">
                  <a:moveTo>
                    <a:pt x="78555" y="0"/>
                  </a:moveTo>
                  <a:lnTo>
                    <a:pt x="61018" y="11692"/>
                  </a:lnTo>
                  <a:lnTo>
                    <a:pt x="53405" y="17583"/>
                  </a:lnTo>
                  <a:lnTo>
                    <a:pt x="45882" y="23957"/>
                  </a:lnTo>
                  <a:lnTo>
                    <a:pt x="38421" y="30654"/>
                  </a:lnTo>
                  <a:lnTo>
                    <a:pt x="30999" y="40012"/>
                  </a:lnTo>
                  <a:lnTo>
                    <a:pt x="23605" y="51145"/>
                  </a:lnTo>
                  <a:lnTo>
                    <a:pt x="16227" y="63461"/>
                  </a:lnTo>
                  <a:lnTo>
                    <a:pt x="10086" y="76566"/>
                  </a:lnTo>
                  <a:lnTo>
                    <a:pt x="4768" y="90196"/>
                  </a:lnTo>
                  <a:lnTo>
                    <a:pt x="0" y="104177"/>
                  </a:lnTo>
                  <a:lnTo>
                    <a:pt x="491" y="114721"/>
                  </a:lnTo>
                  <a:lnTo>
                    <a:pt x="4489" y="122974"/>
                  </a:lnTo>
                  <a:lnTo>
                    <a:pt x="10825" y="129700"/>
                  </a:lnTo>
                  <a:lnTo>
                    <a:pt x="17496" y="131736"/>
                  </a:lnTo>
                  <a:lnTo>
                    <a:pt x="24391" y="130647"/>
                  </a:lnTo>
                  <a:lnTo>
                    <a:pt x="31434" y="127474"/>
                  </a:lnTo>
                  <a:lnTo>
                    <a:pt x="38576" y="122912"/>
                  </a:lnTo>
                  <a:lnTo>
                    <a:pt x="45785" y="117423"/>
                  </a:lnTo>
                  <a:lnTo>
                    <a:pt x="53038" y="111317"/>
                  </a:lnTo>
                  <a:lnTo>
                    <a:pt x="59097" y="103575"/>
                  </a:lnTo>
                  <a:lnTo>
                    <a:pt x="64359" y="94744"/>
                  </a:lnTo>
                  <a:lnTo>
                    <a:pt x="69091" y="85186"/>
                  </a:lnTo>
                  <a:lnTo>
                    <a:pt x="73469" y="82485"/>
                  </a:lnTo>
                  <a:lnTo>
                    <a:pt x="77611" y="84354"/>
                  </a:lnTo>
                  <a:lnTo>
                    <a:pt x="81596" y="89271"/>
                  </a:lnTo>
                  <a:lnTo>
                    <a:pt x="85477" y="96219"/>
                  </a:lnTo>
                  <a:lnTo>
                    <a:pt x="89287" y="104522"/>
                  </a:lnTo>
                  <a:lnTo>
                    <a:pt x="93051" y="113728"/>
                  </a:lnTo>
                  <a:lnTo>
                    <a:pt x="94337" y="123535"/>
                  </a:lnTo>
                  <a:lnTo>
                    <a:pt x="93970" y="133744"/>
                  </a:lnTo>
                  <a:lnTo>
                    <a:pt x="92502" y="144221"/>
                  </a:lnTo>
                  <a:lnTo>
                    <a:pt x="91524" y="156099"/>
                  </a:lnTo>
                  <a:lnTo>
                    <a:pt x="90871" y="168912"/>
                  </a:lnTo>
                  <a:lnTo>
                    <a:pt x="90436" y="182348"/>
                  </a:lnTo>
                  <a:lnTo>
                    <a:pt x="89738" y="254212"/>
                  </a:lnTo>
                  <a:lnTo>
                    <a:pt x="89566" y="33034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Freeform 53"/>
            <p:cNvSpPr/>
            <p:nvPr/>
          </p:nvSpPr>
          <p:spPr>
            <a:xfrm>
              <a:off x="8525432" y="2180289"/>
              <a:ext cx="97575" cy="147374"/>
            </a:xfrm>
            <a:custGeom>
              <a:avLst/>
              <a:gdLst/>
              <a:ahLst/>
              <a:cxnLst/>
              <a:rect l="0" t="0" r="0" b="0"/>
              <a:pathLst>
                <a:path w="97575" h="147374">
                  <a:moveTo>
                    <a:pt x="9481" y="0"/>
                  </a:moveTo>
                  <a:lnTo>
                    <a:pt x="3636" y="17536"/>
                  </a:lnTo>
                  <a:lnTo>
                    <a:pt x="1914" y="27596"/>
                  </a:lnTo>
                  <a:lnTo>
                    <a:pt x="766" y="39197"/>
                  </a:lnTo>
                  <a:lnTo>
                    <a:pt x="0" y="51825"/>
                  </a:lnTo>
                  <a:lnTo>
                    <a:pt x="714" y="66361"/>
                  </a:lnTo>
                  <a:lnTo>
                    <a:pt x="2413" y="82169"/>
                  </a:lnTo>
                  <a:lnTo>
                    <a:pt x="4769" y="98825"/>
                  </a:lnTo>
                  <a:lnTo>
                    <a:pt x="7564" y="113600"/>
                  </a:lnTo>
                  <a:lnTo>
                    <a:pt x="10650" y="127121"/>
                  </a:lnTo>
                  <a:lnTo>
                    <a:pt x="13932" y="139805"/>
                  </a:lnTo>
                  <a:lnTo>
                    <a:pt x="18565" y="145814"/>
                  </a:lnTo>
                  <a:lnTo>
                    <a:pt x="24102" y="147373"/>
                  </a:lnTo>
                  <a:lnTo>
                    <a:pt x="30241" y="145965"/>
                  </a:lnTo>
                  <a:lnTo>
                    <a:pt x="35556" y="140133"/>
                  </a:lnTo>
                  <a:lnTo>
                    <a:pt x="40324" y="131350"/>
                  </a:lnTo>
                  <a:lnTo>
                    <a:pt x="44725" y="120601"/>
                  </a:lnTo>
                  <a:lnTo>
                    <a:pt x="48883" y="109765"/>
                  </a:lnTo>
                  <a:lnTo>
                    <a:pt x="56765" y="87936"/>
                  </a:lnTo>
                  <a:lnTo>
                    <a:pt x="68082" y="55011"/>
                  </a:lnTo>
                  <a:lnTo>
                    <a:pt x="70571" y="41568"/>
                  </a:lnTo>
                  <a:lnTo>
                    <a:pt x="72231" y="26488"/>
                  </a:lnTo>
                  <a:lnTo>
                    <a:pt x="73338" y="10318"/>
                  </a:lnTo>
                  <a:lnTo>
                    <a:pt x="75299" y="5655"/>
                  </a:lnTo>
                  <a:lnTo>
                    <a:pt x="77830" y="8664"/>
                  </a:lnTo>
                  <a:lnTo>
                    <a:pt x="80741" y="16787"/>
                  </a:lnTo>
                  <a:lnTo>
                    <a:pt x="82682" y="28320"/>
                  </a:lnTo>
                  <a:lnTo>
                    <a:pt x="83975" y="42127"/>
                  </a:lnTo>
                  <a:lnTo>
                    <a:pt x="84838" y="57449"/>
                  </a:lnTo>
                  <a:lnTo>
                    <a:pt x="86636" y="71334"/>
                  </a:lnTo>
                  <a:lnTo>
                    <a:pt x="89059" y="84261"/>
                  </a:lnTo>
                  <a:lnTo>
                    <a:pt x="97574" y="12112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>
              <a:off x="8717391" y="2136242"/>
              <a:ext cx="81801" cy="156232"/>
            </a:xfrm>
            <a:custGeom>
              <a:avLst/>
              <a:gdLst/>
              <a:ahLst/>
              <a:cxnLst/>
              <a:rect l="0" t="0" r="0" b="0"/>
              <a:pathLst>
                <a:path w="81801" h="156232">
                  <a:moveTo>
                    <a:pt x="37754" y="0"/>
                  </a:moveTo>
                  <a:lnTo>
                    <a:pt x="26062" y="23383"/>
                  </a:lnTo>
                  <a:lnTo>
                    <a:pt x="21394" y="33941"/>
                  </a:lnTo>
                  <a:lnTo>
                    <a:pt x="17060" y="44651"/>
                  </a:lnTo>
                  <a:lnTo>
                    <a:pt x="12946" y="55461"/>
                  </a:lnTo>
                  <a:lnTo>
                    <a:pt x="8980" y="68785"/>
                  </a:lnTo>
                  <a:lnTo>
                    <a:pt x="5113" y="83786"/>
                  </a:lnTo>
                  <a:lnTo>
                    <a:pt x="1311" y="99903"/>
                  </a:lnTo>
                  <a:lnTo>
                    <a:pt x="0" y="115543"/>
                  </a:lnTo>
                  <a:lnTo>
                    <a:pt x="349" y="130863"/>
                  </a:lnTo>
                  <a:lnTo>
                    <a:pt x="1806" y="145970"/>
                  </a:lnTo>
                  <a:lnTo>
                    <a:pt x="7671" y="153595"/>
                  </a:lnTo>
                  <a:lnTo>
                    <a:pt x="16475" y="156231"/>
                  </a:lnTo>
                  <a:lnTo>
                    <a:pt x="27239" y="155541"/>
                  </a:lnTo>
                  <a:lnTo>
                    <a:pt x="34415" y="147741"/>
                  </a:lnTo>
                  <a:lnTo>
                    <a:pt x="39198" y="135199"/>
                  </a:lnTo>
                  <a:lnTo>
                    <a:pt x="52721" y="68169"/>
                  </a:lnTo>
                  <a:lnTo>
                    <a:pt x="56296" y="61352"/>
                  </a:lnTo>
                  <a:lnTo>
                    <a:pt x="59904" y="61701"/>
                  </a:lnTo>
                  <a:lnTo>
                    <a:pt x="63531" y="66828"/>
                  </a:lnTo>
                  <a:lnTo>
                    <a:pt x="65951" y="76363"/>
                  </a:lnTo>
                  <a:lnTo>
                    <a:pt x="67563" y="88838"/>
                  </a:lnTo>
                  <a:lnTo>
                    <a:pt x="81800" y="15416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Freeform 55"/>
            <p:cNvSpPr/>
            <p:nvPr/>
          </p:nvSpPr>
          <p:spPr>
            <a:xfrm>
              <a:off x="8880940" y="2145033"/>
              <a:ext cx="127472" cy="116744"/>
            </a:xfrm>
            <a:custGeom>
              <a:avLst/>
              <a:gdLst/>
              <a:ahLst/>
              <a:cxnLst/>
              <a:rect l="0" t="0" r="0" b="0"/>
              <a:pathLst>
                <a:path w="127472" h="116744">
                  <a:moveTo>
                    <a:pt x="6343" y="2221"/>
                  </a:moveTo>
                  <a:lnTo>
                    <a:pt x="498" y="25603"/>
                  </a:lnTo>
                  <a:lnTo>
                    <a:pt x="0" y="37385"/>
                  </a:lnTo>
                  <a:lnTo>
                    <a:pt x="890" y="50134"/>
                  </a:lnTo>
                  <a:lnTo>
                    <a:pt x="2708" y="63527"/>
                  </a:lnTo>
                  <a:lnTo>
                    <a:pt x="3920" y="78573"/>
                  </a:lnTo>
                  <a:lnTo>
                    <a:pt x="4728" y="94722"/>
                  </a:lnTo>
                  <a:lnTo>
                    <a:pt x="5266" y="111605"/>
                  </a:lnTo>
                  <a:lnTo>
                    <a:pt x="5626" y="116743"/>
                  </a:lnTo>
                  <a:lnTo>
                    <a:pt x="5864" y="114051"/>
                  </a:lnTo>
                  <a:lnTo>
                    <a:pt x="6024" y="106138"/>
                  </a:lnTo>
                  <a:lnTo>
                    <a:pt x="7354" y="94746"/>
                  </a:lnTo>
                  <a:lnTo>
                    <a:pt x="9464" y="81033"/>
                  </a:lnTo>
                  <a:lnTo>
                    <a:pt x="12094" y="65774"/>
                  </a:lnTo>
                  <a:lnTo>
                    <a:pt x="16295" y="51931"/>
                  </a:lnTo>
                  <a:lnTo>
                    <a:pt x="21542" y="39031"/>
                  </a:lnTo>
                  <a:lnTo>
                    <a:pt x="27488" y="26761"/>
                  </a:lnTo>
                  <a:lnTo>
                    <a:pt x="35121" y="17358"/>
                  </a:lnTo>
                  <a:lnTo>
                    <a:pt x="43882" y="9865"/>
                  </a:lnTo>
                  <a:lnTo>
                    <a:pt x="53392" y="3647"/>
                  </a:lnTo>
                  <a:lnTo>
                    <a:pt x="64627" y="724"/>
                  </a:lnTo>
                  <a:lnTo>
                    <a:pt x="77010" y="0"/>
                  </a:lnTo>
                  <a:lnTo>
                    <a:pt x="127471" y="2424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reeform 56"/>
            <p:cNvSpPr/>
            <p:nvPr/>
          </p:nvSpPr>
          <p:spPr>
            <a:xfrm>
              <a:off x="9041445" y="2127908"/>
              <a:ext cx="100118" cy="162744"/>
            </a:xfrm>
            <a:custGeom>
              <a:avLst/>
              <a:gdLst/>
              <a:ahLst/>
              <a:cxnLst/>
              <a:rect l="0" t="0" r="0" b="0"/>
              <a:pathLst>
                <a:path w="100118" h="162744">
                  <a:moveTo>
                    <a:pt x="0" y="118450"/>
                  </a:moveTo>
                  <a:lnTo>
                    <a:pt x="17537" y="112604"/>
                  </a:lnTo>
                  <a:lnTo>
                    <a:pt x="26373" y="108435"/>
                  </a:lnTo>
                  <a:lnTo>
                    <a:pt x="35935" y="103209"/>
                  </a:lnTo>
                  <a:lnTo>
                    <a:pt x="45980" y="97278"/>
                  </a:lnTo>
                  <a:lnTo>
                    <a:pt x="55123" y="90877"/>
                  </a:lnTo>
                  <a:lnTo>
                    <a:pt x="63666" y="84162"/>
                  </a:lnTo>
                  <a:lnTo>
                    <a:pt x="71808" y="77239"/>
                  </a:lnTo>
                  <a:lnTo>
                    <a:pt x="79684" y="68953"/>
                  </a:lnTo>
                  <a:lnTo>
                    <a:pt x="87381" y="59758"/>
                  </a:lnTo>
                  <a:lnTo>
                    <a:pt x="94959" y="49958"/>
                  </a:lnTo>
                  <a:lnTo>
                    <a:pt x="98788" y="38530"/>
                  </a:lnTo>
                  <a:lnTo>
                    <a:pt x="100117" y="26018"/>
                  </a:lnTo>
                  <a:lnTo>
                    <a:pt x="99779" y="12783"/>
                  </a:lnTo>
                  <a:lnTo>
                    <a:pt x="93437" y="5182"/>
                  </a:lnTo>
                  <a:lnTo>
                    <a:pt x="83091" y="1339"/>
                  </a:lnTo>
                  <a:lnTo>
                    <a:pt x="70076" y="0"/>
                  </a:lnTo>
                  <a:lnTo>
                    <a:pt x="58953" y="5225"/>
                  </a:lnTo>
                  <a:lnTo>
                    <a:pt x="49090" y="14826"/>
                  </a:lnTo>
                  <a:lnTo>
                    <a:pt x="40068" y="27344"/>
                  </a:lnTo>
                  <a:lnTo>
                    <a:pt x="32830" y="39360"/>
                  </a:lnTo>
                  <a:lnTo>
                    <a:pt x="26781" y="51041"/>
                  </a:lnTo>
                  <a:lnTo>
                    <a:pt x="21525" y="62499"/>
                  </a:lnTo>
                  <a:lnTo>
                    <a:pt x="16797" y="73808"/>
                  </a:lnTo>
                  <a:lnTo>
                    <a:pt x="12422" y="85018"/>
                  </a:lnTo>
                  <a:lnTo>
                    <a:pt x="8281" y="96162"/>
                  </a:lnTo>
                  <a:lnTo>
                    <a:pt x="6745" y="107262"/>
                  </a:lnTo>
                  <a:lnTo>
                    <a:pt x="6943" y="118332"/>
                  </a:lnTo>
                  <a:lnTo>
                    <a:pt x="8300" y="129383"/>
                  </a:lnTo>
                  <a:lnTo>
                    <a:pt x="11651" y="139197"/>
                  </a:lnTo>
                  <a:lnTo>
                    <a:pt x="16332" y="148187"/>
                  </a:lnTo>
                  <a:lnTo>
                    <a:pt x="21900" y="156627"/>
                  </a:lnTo>
                  <a:lnTo>
                    <a:pt x="30505" y="161031"/>
                  </a:lnTo>
                  <a:lnTo>
                    <a:pt x="41137" y="162743"/>
                  </a:lnTo>
                  <a:lnTo>
                    <a:pt x="88093" y="15148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>
              <a:off x="9360781" y="2103229"/>
              <a:ext cx="121128" cy="116934"/>
            </a:xfrm>
            <a:custGeom>
              <a:avLst/>
              <a:gdLst/>
              <a:ahLst/>
              <a:cxnLst/>
              <a:rect l="0" t="0" r="0" b="0"/>
              <a:pathLst>
                <a:path w="121128" h="116934">
                  <a:moveTo>
                    <a:pt x="0" y="44025"/>
                  </a:moveTo>
                  <a:lnTo>
                    <a:pt x="0" y="67407"/>
                  </a:lnTo>
                  <a:lnTo>
                    <a:pt x="1223" y="80413"/>
                  </a:lnTo>
                  <a:lnTo>
                    <a:pt x="3262" y="95201"/>
                  </a:lnTo>
                  <a:lnTo>
                    <a:pt x="5845" y="111177"/>
                  </a:lnTo>
                  <a:lnTo>
                    <a:pt x="8791" y="116933"/>
                  </a:lnTo>
                  <a:lnTo>
                    <a:pt x="11978" y="115877"/>
                  </a:lnTo>
                  <a:lnTo>
                    <a:pt x="15327" y="110279"/>
                  </a:lnTo>
                  <a:lnTo>
                    <a:pt x="18782" y="100429"/>
                  </a:lnTo>
                  <a:lnTo>
                    <a:pt x="22309" y="87745"/>
                  </a:lnTo>
                  <a:lnTo>
                    <a:pt x="25884" y="73172"/>
                  </a:lnTo>
                  <a:lnTo>
                    <a:pt x="29491" y="59786"/>
                  </a:lnTo>
                  <a:lnTo>
                    <a:pt x="36762" y="35124"/>
                  </a:lnTo>
                  <a:lnTo>
                    <a:pt x="41637" y="24632"/>
                  </a:lnTo>
                  <a:lnTo>
                    <a:pt x="47334" y="15191"/>
                  </a:lnTo>
                  <a:lnTo>
                    <a:pt x="53579" y="6450"/>
                  </a:lnTo>
                  <a:lnTo>
                    <a:pt x="61412" y="1846"/>
                  </a:lnTo>
                  <a:lnTo>
                    <a:pt x="70306" y="0"/>
                  </a:lnTo>
                  <a:lnTo>
                    <a:pt x="121127" y="1099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>
              <a:off x="9549962" y="2103208"/>
              <a:ext cx="87810" cy="146780"/>
            </a:xfrm>
            <a:custGeom>
              <a:avLst/>
              <a:gdLst/>
              <a:ahLst/>
              <a:cxnLst/>
              <a:rect l="0" t="0" r="0" b="0"/>
              <a:pathLst>
                <a:path w="87810" h="146780">
                  <a:moveTo>
                    <a:pt x="20039" y="0"/>
                  </a:moveTo>
                  <a:lnTo>
                    <a:pt x="4712" y="45979"/>
                  </a:lnTo>
                  <a:lnTo>
                    <a:pt x="2479" y="58793"/>
                  </a:lnTo>
                  <a:lnTo>
                    <a:pt x="992" y="73454"/>
                  </a:lnTo>
                  <a:lnTo>
                    <a:pt x="0" y="89345"/>
                  </a:lnTo>
                  <a:lnTo>
                    <a:pt x="1785" y="103609"/>
                  </a:lnTo>
                  <a:lnTo>
                    <a:pt x="5422" y="116790"/>
                  </a:lnTo>
                  <a:lnTo>
                    <a:pt x="10294" y="129247"/>
                  </a:lnTo>
                  <a:lnTo>
                    <a:pt x="18436" y="137552"/>
                  </a:lnTo>
                  <a:lnTo>
                    <a:pt x="28759" y="143088"/>
                  </a:lnTo>
                  <a:lnTo>
                    <a:pt x="40534" y="146779"/>
                  </a:lnTo>
                  <a:lnTo>
                    <a:pt x="50831" y="145569"/>
                  </a:lnTo>
                  <a:lnTo>
                    <a:pt x="60143" y="141092"/>
                  </a:lnTo>
                  <a:lnTo>
                    <a:pt x="68798" y="134437"/>
                  </a:lnTo>
                  <a:lnTo>
                    <a:pt x="75791" y="125106"/>
                  </a:lnTo>
                  <a:lnTo>
                    <a:pt x="81677" y="113992"/>
                  </a:lnTo>
                  <a:lnTo>
                    <a:pt x="86824" y="101688"/>
                  </a:lnTo>
                  <a:lnTo>
                    <a:pt x="87809" y="89815"/>
                  </a:lnTo>
                  <a:lnTo>
                    <a:pt x="86018" y="78229"/>
                  </a:lnTo>
                  <a:lnTo>
                    <a:pt x="82377" y="66835"/>
                  </a:lnTo>
                  <a:lnTo>
                    <a:pt x="77503" y="56791"/>
                  </a:lnTo>
                  <a:lnTo>
                    <a:pt x="71807" y="47649"/>
                  </a:lnTo>
                  <a:lnTo>
                    <a:pt x="65562" y="39107"/>
                  </a:lnTo>
                  <a:lnTo>
                    <a:pt x="57729" y="32189"/>
                  </a:lnTo>
                  <a:lnTo>
                    <a:pt x="48835" y="26353"/>
                  </a:lnTo>
                  <a:lnTo>
                    <a:pt x="9027" y="1101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Freeform 59"/>
            <p:cNvSpPr/>
            <p:nvPr/>
          </p:nvSpPr>
          <p:spPr>
            <a:xfrm>
              <a:off x="9670635" y="2071219"/>
              <a:ext cx="104308" cy="184374"/>
            </a:xfrm>
            <a:custGeom>
              <a:avLst/>
              <a:gdLst/>
              <a:ahLst/>
              <a:cxnLst/>
              <a:rect l="0" t="0" r="0" b="0"/>
              <a:pathLst>
                <a:path w="104308" h="184374">
                  <a:moveTo>
                    <a:pt x="9481" y="76035"/>
                  </a:moveTo>
                  <a:lnTo>
                    <a:pt x="3635" y="99417"/>
                  </a:lnTo>
                  <a:lnTo>
                    <a:pt x="1914" y="111199"/>
                  </a:lnTo>
                  <a:lnTo>
                    <a:pt x="765" y="123948"/>
                  </a:lnTo>
                  <a:lnTo>
                    <a:pt x="0" y="137341"/>
                  </a:lnTo>
                  <a:lnTo>
                    <a:pt x="1937" y="149940"/>
                  </a:lnTo>
                  <a:lnTo>
                    <a:pt x="5675" y="162010"/>
                  </a:lnTo>
                  <a:lnTo>
                    <a:pt x="10615" y="173728"/>
                  </a:lnTo>
                  <a:lnTo>
                    <a:pt x="18801" y="180316"/>
                  </a:lnTo>
                  <a:lnTo>
                    <a:pt x="29153" y="183484"/>
                  </a:lnTo>
                  <a:lnTo>
                    <a:pt x="40948" y="184373"/>
                  </a:lnTo>
                  <a:lnTo>
                    <a:pt x="51259" y="182518"/>
                  </a:lnTo>
                  <a:lnTo>
                    <a:pt x="60580" y="178835"/>
                  </a:lnTo>
                  <a:lnTo>
                    <a:pt x="69241" y="173933"/>
                  </a:lnTo>
                  <a:lnTo>
                    <a:pt x="77461" y="165770"/>
                  </a:lnTo>
                  <a:lnTo>
                    <a:pt x="85388" y="155435"/>
                  </a:lnTo>
                  <a:lnTo>
                    <a:pt x="93120" y="143650"/>
                  </a:lnTo>
                  <a:lnTo>
                    <a:pt x="98275" y="128453"/>
                  </a:lnTo>
                  <a:lnTo>
                    <a:pt x="101712" y="110980"/>
                  </a:lnTo>
                  <a:lnTo>
                    <a:pt x="104003" y="91991"/>
                  </a:lnTo>
                  <a:lnTo>
                    <a:pt x="104307" y="74437"/>
                  </a:lnTo>
                  <a:lnTo>
                    <a:pt x="103286" y="57840"/>
                  </a:lnTo>
                  <a:lnTo>
                    <a:pt x="101382" y="41882"/>
                  </a:lnTo>
                  <a:lnTo>
                    <a:pt x="96442" y="28796"/>
                  </a:lnTo>
                  <a:lnTo>
                    <a:pt x="89478" y="17625"/>
                  </a:lnTo>
                  <a:lnTo>
                    <a:pt x="81165" y="7731"/>
                  </a:lnTo>
                  <a:lnTo>
                    <a:pt x="71952" y="2358"/>
                  </a:lnTo>
                  <a:lnTo>
                    <a:pt x="62140" y="0"/>
                  </a:lnTo>
                  <a:lnTo>
                    <a:pt x="20492" y="996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Freeform 60"/>
            <p:cNvSpPr/>
            <p:nvPr/>
          </p:nvSpPr>
          <p:spPr>
            <a:xfrm>
              <a:off x="9856301" y="2081184"/>
              <a:ext cx="22024" cy="176186"/>
            </a:xfrm>
            <a:custGeom>
              <a:avLst/>
              <a:gdLst/>
              <a:ahLst/>
              <a:cxnLst/>
              <a:rect l="0" t="0" r="0" b="0"/>
              <a:pathLst>
                <a:path w="22024" h="176186">
                  <a:moveTo>
                    <a:pt x="22023" y="0"/>
                  </a:moveTo>
                  <a:lnTo>
                    <a:pt x="16177" y="23383"/>
                  </a:lnTo>
                  <a:lnTo>
                    <a:pt x="10045" y="51176"/>
                  </a:lnTo>
                  <a:lnTo>
                    <a:pt x="6696" y="67152"/>
                  </a:lnTo>
                  <a:lnTo>
                    <a:pt x="4465" y="85144"/>
                  </a:lnTo>
                  <a:lnTo>
                    <a:pt x="2976" y="104480"/>
                  </a:lnTo>
                  <a:lnTo>
                    <a:pt x="0" y="17618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Freeform 61"/>
            <p:cNvSpPr/>
            <p:nvPr/>
          </p:nvSpPr>
          <p:spPr>
            <a:xfrm>
              <a:off x="9768209" y="2147254"/>
              <a:ext cx="143151" cy="11012"/>
            </a:xfrm>
            <a:custGeom>
              <a:avLst/>
              <a:gdLst/>
              <a:ahLst/>
              <a:cxnLst/>
              <a:rect l="0" t="0" r="0" b="0"/>
              <a:pathLst>
                <a:path w="143151" h="11012">
                  <a:moveTo>
                    <a:pt x="0" y="0"/>
                  </a:moveTo>
                  <a:lnTo>
                    <a:pt x="23382" y="5845"/>
                  </a:lnTo>
                  <a:lnTo>
                    <a:pt x="36387" y="7567"/>
                  </a:lnTo>
                  <a:lnTo>
                    <a:pt x="51176" y="8715"/>
                  </a:lnTo>
                  <a:lnTo>
                    <a:pt x="67151" y="9481"/>
                  </a:lnTo>
                  <a:lnTo>
                    <a:pt x="97953" y="10331"/>
                  </a:lnTo>
                  <a:lnTo>
                    <a:pt x="143150" y="1101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>
              <a:off x="9977428" y="2290404"/>
              <a:ext cx="11012" cy="110117"/>
            </a:xfrm>
            <a:custGeom>
              <a:avLst/>
              <a:gdLst/>
              <a:ahLst/>
              <a:cxnLst/>
              <a:rect l="0" t="0" r="0" b="0"/>
              <a:pathLst>
                <a:path w="11012" h="110117">
                  <a:moveTo>
                    <a:pt x="11011" y="0"/>
                  </a:moveTo>
                  <a:lnTo>
                    <a:pt x="5165" y="29228"/>
                  </a:lnTo>
                  <a:lnTo>
                    <a:pt x="3444" y="43956"/>
                  </a:lnTo>
                  <a:lnTo>
                    <a:pt x="2295" y="59892"/>
                  </a:lnTo>
                  <a:lnTo>
                    <a:pt x="0" y="11011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Freeform 63"/>
            <p:cNvSpPr/>
            <p:nvPr/>
          </p:nvSpPr>
          <p:spPr>
            <a:xfrm>
              <a:off x="7142705" y="2730974"/>
              <a:ext cx="147903" cy="195525"/>
            </a:xfrm>
            <a:custGeom>
              <a:avLst/>
              <a:gdLst/>
              <a:ahLst/>
              <a:cxnLst/>
              <a:rect l="0" t="0" r="0" b="0"/>
              <a:pathLst>
                <a:path w="147903" h="195525">
                  <a:moveTo>
                    <a:pt x="103856" y="65962"/>
                  </a:moveTo>
                  <a:lnTo>
                    <a:pt x="88530" y="19982"/>
                  </a:lnTo>
                  <a:lnTo>
                    <a:pt x="82627" y="12062"/>
                  </a:lnTo>
                  <a:lnTo>
                    <a:pt x="75021" y="5559"/>
                  </a:lnTo>
                  <a:lnTo>
                    <a:pt x="66280" y="0"/>
                  </a:lnTo>
                  <a:lnTo>
                    <a:pt x="58006" y="1187"/>
                  </a:lnTo>
                  <a:lnTo>
                    <a:pt x="50043" y="6873"/>
                  </a:lnTo>
                  <a:lnTo>
                    <a:pt x="42287" y="15558"/>
                  </a:lnTo>
                  <a:lnTo>
                    <a:pt x="35893" y="25018"/>
                  </a:lnTo>
                  <a:lnTo>
                    <a:pt x="30406" y="34996"/>
                  </a:lnTo>
                  <a:lnTo>
                    <a:pt x="25526" y="45318"/>
                  </a:lnTo>
                  <a:lnTo>
                    <a:pt x="21048" y="57093"/>
                  </a:lnTo>
                  <a:lnTo>
                    <a:pt x="16840" y="69837"/>
                  </a:lnTo>
                  <a:lnTo>
                    <a:pt x="8901" y="95825"/>
                  </a:lnTo>
                  <a:lnTo>
                    <a:pt x="1294" y="119610"/>
                  </a:lnTo>
                  <a:lnTo>
                    <a:pt x="0" y="133539"/>
                  </a:lnTo>
                  <a:lnTo>
                    <a:pt x="360" y="148942"/>
                  </a:lnTo>
                  <a:lnTo>
                    <a:pt x="1824" y="165328"/>
                  </a:lnTo>
                  <a:lnTo>
                    <a:pt x="6471" y="177476"/>
                  </a:lnTo>
                  <a:lnTo>
                    <a:pt x="13239" y="186798"/>
                  </a:lnTo>
                  <a:lnTo>
                    <a:pt x="21422" y="194236"/>
                  </a:lnTo>
                  <a:lnTo>
                    <a:pt x="29323" y="195524"/>
                  </a:lnTo>
                  <a:lnTo>
                    <a:pt x="37038" y="192713"/>
                  </a:lnTo>
                  <a:lnTo>
                    <a:pt x="44629" y="187168"/>
                  </a:lnTo>
                  <a:lnTo>
                    <a:pt x="52136" y="177353"/>
                  </a:lnTo>
                  <a:lnTo>
                    <a:pt x="59587" y="164693"/>
                  </a:lnTo>
                  <a:lnTo>
                    <a:pt x="67002" y="150135"/>
                  </a:lnTo>
                  <a:lnTo>
                    <a:pt x="73170" y="136760"/>
                  </a:lnTo>
                  <a:lnTo>
                    <a:pt x="78504" y="124172"/>
                  </a:lnTo>
                  <a:lnTo>
                    <a:pt x="83284" y="112110"/>
                  </a:lnTo>
                  <a:lnTo>
                    <a:pt x="91858" y="88919"/>
                  </a:lnTo>
                  <a:lnTo>
                    <a:pt x="107332" y="44123"/>
                  </a:lnTo>
                  <a:lnTo>
                    <a:pt x="109844" y="42838"/>
                  </a:lnTo>
                  <a:lnTo>
                    <a:pt x="111518" y="48099"/>
                  </a:lnTo>
                  <a:lnTo>
                    <a:pt x="112635" y="57724"/>
                  </a:lnTo>
                  <a:lnTo>
                    <a:pt x="114603" y="70258"/>
                  </a:lnTo>
                  <a:lnTo>
                    <a:pt x="120052" y="100498"/>
                  </a:lnTo>
                  <a:lnTo>
                    <a:pt x="124441" y="115903"/>
                  </a:lnTo>
                  <a:lnTo>
                    <a:pt x="129815" y="131067"/>
                  </a:lnTo>
                  <a:lnTo>
                    <a:pt x="147902" y="18708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Freeform 64"/>
            <p:cNvSpPr/>
            <p:nvPr/>
          </p:nvSpPr>
          <p:spPr>
            <a:xfrm>
              <a:off x="7367688" y="2653786"/>
              <a:ext cx="127262" cy="253267"/>
            </a:xfrm>
            <a:custGeom>
              <a:avLst/>
              <a:gdLst/>
              <a:ahLst/>
              <a:cxnLst/>
              <a:rect l="0" t="0" r="0" b="0"/>
              <a:pathLst>
                <a:path w="127262" h="253267">
                  <a:moveTo>
                    <a:pt x="0" y="0"/>
                  </a:moveTo>
                  <a:lnTo>
                    <a:pt x="0" y="23382"/>
                  </a:lnTo>
                  <a:lnTo>
                    <a:pt x="1223" y="36388"/>
                  </a:lnTo>
                  <a:lnTo>
                    <a:pt x="3262" y="51176"/>
                  </a:lnTo>
                  <a:lnTo>
                    <a:pt x="5845" y="67152"/>
                  </a:lnTo>
                  <a:lnTo>
                    <a:pt x="7568" y="82696"/>
                  </a:lnTo>
                  <a:lnTo>
                    <a:pt x="8716" y="97953"/>
                  </a:lnTo>
                  <a:lnTo>
                    <a:pt x="9481" y="113019"/>
                  </a:lnTo>
                  <a:lnTo>
                    <a:pt x="11215" y="127957"/>
                  </a:lnTo>
                  <a:lnTo>
                    <a:pt x="13594" y="142809"/>
                  </a:lnTo>
                  <a:lnTo>
                    <a:pt x="16403" y="157605"/>
                  </a:lnTo>
                  <a:lnTo>
                    <a:pt x="18277" y="172363"/>
                  </a:lnTo>
                  <a:lnTo>
                    <a:pt x="19526" y="187095"/>
                  </a:lnTo>
                  <a:lnTo>
                    <a:pt x="20358" y="201811"/>
                  </a:lnTo>
                  <a:lnTo>
                    <a:pt x="22137" y="204280"/>
                  </a:lnTo>
                  <a:lnTo>
                    <a:pt x="24546" y="198586"/>
                  </a:lnTo>
                  <a:lnTo>
                    <a:pt x="27376" y="187448"/>
                  </a:lnTo>
                  <a:lnTo>
                    <a:pt x="30486" y="176353"/>
                  </a:lnTo>
                  <a:lnTo>
                    <a:pt x="37204" y="154236"/>
                  </a:lnTo>
                  <a:lnTo>
                    <a:pt x="43155" y="143200"/>
                  </a:lnTo>
                  <a:lnTo>
                    <a:pt x="50794" y="132172"/>
                  </a:lnTo>
                  <a:lnTo>
                    <a:pt x="59556" y="121149"/>
                  </a:lnTo>
                  <a:lnTo>
                    <a:pt x="69068" y="112577"/>
                  </a:lnTo>
                  <a:lnTo>
                    <a:pt x="79080" y="105639"/>
                  </a:lnTo>
                  <a:lnTo>
                    <a:pt x="89425" y="99790"/>
                  </a:lnTo>
                  <a:lnTo>
                    <a:pt x="98770" y="98338"/>
                  </a:lnTo>
                  <a:lnTo>
                    <a:pt x="107445" y="99817"/>
                  </a:lnTo>
                  <a:lnTo>
                    <a:pt x="115676" y="103250"/>
                  </a:lnTo>
                  <a:lnTo>
                    <a:pt x="121164" y="111656"/>
                  </a:lnTo>
                  <a:lnTo>
                    <a:pt x="124822" y="123377"/>
                  </a:lnTo>
                  <a:lnTo>
                    <a:pt x="127261" y="137309"/>
                  </a:lnTo>
                  <a:lnTo>
                    <a:pt x="125217" y="151491"/>
                  </a:lnTo>
                  <a:lnTo>
                    <a:pt x="120183" y="165840"/>
                  </a:lnTo>
                  <a:lnTo>
                    <a:pt x="113156" y="180300"/>
                  </a:lnTo>
                  <a:lnTo>
                    <a:pt x="104802" y="193610"/>
                  </a:lnTo>
                  <a:lnTo>
                    <a:pt x="95561" y="206154"/>
                  </a:lnTo>
                  <a:lnTo>
                    <a:pt x="44047" y="25326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Freeform 65"/>
            <p:cNvSpPr/>
            <p:nvPr/>
          </p:nvSpPr>
          <p:spPr>
            <a:xfrm>
              <a:off x="7562817" y="2675809"/>
              <a:ext cx="81177" cy="198209"/>
            </a:xfrm>
            <a:custGeom>
              <a:avLst/>
              <a:gdLst/>
              <a:ahLst/>
              <a:cxnLst/>
              <a:rect l="0" t="0" r="0" b="0"/>
              <a:pathLst>
                <a:path w="81177" h="198209">
                  <a:moveTo>
                    <a:pt x="25102" y="0"/>
                  </a:moveTo>
                  <a:lnTo>
                    <a:pt x="13411" y="23382"/>
                  </a:lnTo>
                  <a:lnTo>
                    <a:pt x="8744" y="33941"/>
                  </a:lnTo>
                  <a:lnTo>
                    <a:pt x="4408" y="44650"/>
                  </a:lnTo>
                  <a:lnTo>
                    <a:pt x="295" y="55460"/>
                  </a:lnTo>
                  <a:lnTo>
                    <a:pt x="0" y="65114"/>
                  </a:lnTo>
                  <a:lnTo>
                    <a:pt x="2249" y="73997"/>
                  </a:lnTo>
                  <a:lnTo>
                    <a:pt x="6196" y="82366"/>
                  </a:lnTo>
                  <a:lnTo>
                    <a:pt x="12498" y="86722"/>
                  </a:lnTo>
                  <a:lnTo>
                    <a:pt x="20370" y="88402"/>
                  </a:lnTo>
                  <a:lnTo>
                    <a:pt x="29289" y="88299"/>
                  </a:lnTo>
                  <a:lnTo>
                    <a:pt x="38905" y="89453"/>
                  </a:lnTo>
                  <a:lnTo>
                    <a:pt x="48986" y="91447"/>
                  </a:lnTo>
                  <a:lnTo>
                    <a:pt x="59377" y="93999"/>
                  </a:lnTo>
                  <a:lnTo>
                    <a:pt x="67528" y="99371"/>
                  </a:lnTo>
                  <a:lnTo>
                    <a:pt x="74186" y="106623"/>
                  </a:lnTo>
                  <a:lnTo>
                    <a:pt x="79848" y="115128"/>
                  </a:lnTo>
                  <a:lnTo>
                    <a:pt x="81176" y="125692"/>
                  </a:lnTo>
                  <a:lnTo>
                    <a:pt x="79614" y="137629"/>
                  </a:lnTo>
                  <a:lnTo>
                    <a:pt x="76126" y="150481"/>
                  </a:lnTo>
                  <a:lnTo>
                    <a:pt x="71353" y="161496"/>
                  </a:lnTo>
                  <a:lnTo>
                    <a:pt x="65725" y="171286"/>
                  </a:lnTo>
                  <a:lnTo>
                    <a:pt x="47126" y="19820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Freeform 66"/>
            <p:cNvSpPr/>
            <p:nvPr/>
          </p:nvSpPr>
          <p:spPr>
            <a:xfrm>
              <a:off x="7688553" y="2719855"/>
              <a:ext cx="67974" cy="141309"/>
            </a:xfrm>
            <a:custGeom>
              <a:avLst/>
              <a:gdLst/>
              <a:ahLst/>
              <a:cxnLst/>
              <a:rect l="0" t="0" r="0" b="0"/>
              <a:pathLst>
                <a:path w="67974" h="141309">
                  <a:moveTo>
                    <a:pt x="9482" y="0"/>
                  </a:moveTo>
                  <a:lnTo>
                    <a:pt x="3637" y="29228"/>
                  </a:lnTo>
                  <a:lnTo>
                    <a:pt x="1914" y="42732"/>
                  </a:lnTo>
                  <a:lnTo>
                    <a:pt x="766" y="56629"/>
                  </a:lnTo>
                  <a:lnTo>
                    <a:pt x="0" y="70787"/>
                  </a:lnTo>
                  <a:lnTo>
                    <a:pt x="714" y="85120"/>
                  </a:lnTo>
                  <a:lnTo>
                    <a:pt x="2413" y="99570"/>
                  </a:lnTo>
                  <a:lnTo>
                    <a:pt x="4770" y="114097"/>
                  </a:lnTo>
                  <a:lnTo>
                    <a:pt x="10011" y="125005"/>
                  </a:lnTo>
                  <a:lnTo>
                    <a:pt x="17175" y="133500"/>
                  </a:lnTo>
                  <a:lnTo>
                    <a:pt x="25623" y="140387"/>
                  </a:lnTo>
                  <a:lnTo>
                    <a:pt x="33701" y="141308"/>
                  </a:lnTo>
                  <a:lnTo>
                    <a:pt x="41534" y="138252"/>
                  </a:lnTo>
                  <a:lnTo>
                    <a:pt x="49203" y="132544"/>
                  </a:lnTo>
                  <a:lnTo>
                    <a:pt x="55539" y="125068"/>
                  </a:lnTo>
                  <a:lnTo>
                    <a:pt x="60986" y="116413"/>
                  </a:lnTo>
                  <a:lnTo>
                    <a:pt x="65841" y="106973"/>
                  </a:lnTo>
                  <a:lnTo>
                    <a:pt x="67854" y="95785"/>
                  </a:lnTo>
                  <a:lnTo>
                    <a:pt x="67973" y="83433"/>
                  </a:lnTo>
                  <a:lnTo>
                    <a:pt x="66829" y="70304"/>
                  </a:lnTo>
                  <a:lnTo>
                    <a:pt x="62395" y="60328"/>
                  </a:lnTo>
                  <a:lnTo>
                    <a:pt x="55769" y="52454"/>
                  </a:lnTo>
                  <a:lnTo>
                    <a:pt x="20494" y="3303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>
              <a:off x="7808151" y="2620751"/>
              <a:ext cx="33035" cy="242255"/>
            </a:xfrm>
            <a:custGeom>
              <a:avLst/>
              <a:gdLst/>
              <a:ahLst/>
              <a:cxnLst/>
              <a:rect l="0" t="0" r="0" b="0"/>
              <a:pathLst>
                <a:path w="33035" h="242255">
                  <a:moveTo>
                    <a:pt x="0" y="0"/>
                  </a:moveTo>
                  <a:lnTo>
                    <a:pt x="0" y="67152"/>
                  </a:lnTo>
                  <a:lnTo>
                    <a:pt x="1223" y="82697"/>
                  </a:lnTo>
                  <a:lnTo>
                    <a:pt x="3262" y="97954"/>
                  </a:lnTo>
                  <a:lnTo>
                    <a:pt x="5845" y="113019"/>
                  </a:lnTo>
                  <a:lnTo>
                    <a:pt x="8791" y="127957"/>
                  </a:lnTo>
                  <a:lnTo>
                    <a:pt x="15326" y="157605"/>
                  </a:lnTo>
                  <a:lnTo>
                    <a:pt x="18782" y="171140"/>
                  </a:lnTo>
                  <a:lnTo>
                    <a:pt x="22309" y="183833"/>
                  </a:lnTo>
                  <a:lnTo>
                    <a:pt x="33034" y="24225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>
              <a:off x="7951301" y="2764992"/>
              <a:ext cx="132139" cy="124440"/>
            </a:xfrm>
            <a:custGeom>
              <a:avLst/>
              <a:gdLst/>
              <a:ahLst/>
              <a:cxnLst/>
              <a:rect l="0" t="0" r="0" b="0"/>
              <a:pathLst>
                <a:path w="132139" h="124440">
                  <a:moveTo>
                    <a:pt x="0" y="9921"/>
                  </a:moveTo>
                  <a:lnTo>
                    <a:pt x="0" y="33303"/>
                  </a:lnTo>
                  <a:lnTo>
                    <a:pt x="1224" y="46309"/>
                  </a:lnTo>
                  <a:lnTo>
                    <a:pt x="3263" y="61097"/>
                  </a:lnTo>
                  <a:lnTo>
                    <a:pt x="5845" y="77073"/>
                  </a:lnTo>
                  <a:lnTo>
                    <a:pt x="10015" y="91394"/>
                  </a:lnTo>
                  <a:lnTo>
                    <a:pt x="15241" y="104612"/>
                  </a:lnTo>
                  <a:lnTo>
                    <a:pt x="21172" y="117095"/>
                  </a:lnTo>
                  <a:lnTo>
                    <a:pt x="28797" y="122969"/>
                  </a:lnTo>
                  <a:lnTo>
                    <a:pt x="37550" y="124439"/>
                  </a:lnTo>
                  <a:lnTo>
                    <a:pt x="47057" y="122971"/>
                  </a:lnTo>
                  <a:lnTo>
                    <a:pt x="55842" y="115875"/>
                  </a:lnTo>
                  <a:lnTo>
                    <a:pt x="64144" y="105027"/>
                  </a:lnTo>
                  <a:lnTo>
                    <a:pt x="72127" y="91678"/>
                  </a:lnTo>
                  <a:lnTo>
                    <a:pt x="78672" y="76661"/>
                  </a:lnTo>
                  <a:lnTo>
                    <a:pt x="84259" y="60532"/>
                  </a:lnTo>
                  <a:lnTo>
                    <a:pt x="93730" y="28744"/>
                  </a:lnTo>
                  <a:lnTo>
                    <a:pt x="102018" y="2381"/>
                  </a:lnTo>
                  <a:lnTo>
                    <a:pt x="104717" y="0"/>
                  </a:lnTo>
                  <a:lnTo>
                    <a:pt x="106517" y="4531"/>
                  </a:lnTo>
                  <a:lnTo>
                    <a:pt x="107716" y="13669"/>
                  </a:lnTo>
                  <a:lnTo>
                    <a:pt x="109740" y="25878"/>
                  </a:lnTo>
                  <a:lnTo>
                    <a:pt x="115250" y="55757"/>
                  </a:lnTo>
                  <a:lnTo>
                    <a:pt x="118432" y="69843"/>
                  </a:lnTo>
                  <a:lnTo>
                    <a:pt x="121778" y="82903"/>
                  </a:lnTo>
                  <a:lnTo>
                    <a:pt x="132138" y="12003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>
              <a:off x="8187211" y="2730867"/>
              <a:ext cx="6345" cy="187197"/>
            </a:xfrm>
            <a:custGeom>
              <a:avLst/>
              <a:gdLst/>
              <a:ahLst/>
              <a:cxnLst/>
              <a:rect l="0" t="0" r="0" b="0"/>
              <a:pathLst>
                <a:path w="6345" h="187197">
                  <a:moveTo>
                    <a:pt x="6344" y="0"/>
                  </a:moveTo>
                  <a:lnTo>
                    <a:pt x="499" y="29228"/>
                  </a:lnTo>
                  <a:lnTo>
                    <a:pt x="0" y="43955"/>
                  </a:lnTo>
                  <a:lnTo>
                    <a:pt x="892" y="59891"/>
                  </a:lnTo>
                  <a:lnTo>
                    <a:pt x="2710" y="76632"/>
                  </a:lnTo>
                  <a:lnTo>
                    <a:pt x="3921" y="96358"/>
                  </a:lnTo>
                  <a:lnTo>
                    <a:pt x="6344" y="18719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>
              <a:off x="8116475" y="2774913"/>
              <a:ext cx="110116" cy="1"/>
            </a:xfrm>
            <a:custGeom>
              <a:avLst/>
              <a:gdLst/>
              <a:ahLst/>
              <a:cxnLst/>
              <a:rect l="0" t="0" r="0" b="0"/>
              <a:pathLst>
                <a:path w="110116" h="1">
                  <a:moveTo>
                    <a:pt x="0" y="0"/>
                  </a:moveTo>
                  <a:lnTo>
                    <a:pt x="110115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Freeform 71"/>
            <p:cNvSpPr/>
            <p:nvPr/>
          </p:nvSpPr>
          <p:spPr>
            <a:xfrm>
              <a:off x="8314683" y="2712632"/>
              <a:ext cx="88093" cy="172397"/>
            </a:xfrm>
            <a:custGeom>
              <a:avLst/>
              <a:gdLst/>
              <a:ahLst/>
              <a:cxnLst/>
              <a:rect l="0" t="0" r="0" b="0"/>
              <a:pathLst>
                <a:path w="88093" h="172397">
                  <a:moveTo>
                    <a:pt x="0" y="139362"/>
                  </a:moveTo>
                  <a:lnTo>
                    <a:pt x="30652" y="108709"/>
                  </a:lnTo>
                  <a:lnTo>
                    <a:pt x="38787" y="99350"/>
                  </a:lnTo>
                  <a:lnTo>
                    <a:pt x="47881" y="88217"/>
                  </a:lnTo>
                  <a:lnTo>
                    <a:pt x="57614" y="75901"/>
                  </a:lnTo>
                  <a:lnTo>
                    <a:pt x="65326" y="62797"/>
                  </a:lnTo>
                  <a:lnTo>
                    <a:pt x="71691" y="49166"/>
                  </a:lnTo>
                  <a:lnTo>
                    <a:pt x="77158" y="35185"/>
                  </a:lnTo>
                  <a:lnTo>
                    <a:pt x="77132" y="23417"/>
                  </a:lnTo>
                  <a:lnTo>
                    <a:pt x="73444" y="13125"/>
                  </a:lnTo>
                  <a:lnTo>
                    <a:pt x="67315" y="3817"/>
                  </a:lnTo>
                  <a:lnTo>
                    <a:pt x="60782" y="58"/>
                  </a:lnTo>
                  <a:lnTo>
                    <a:pt x="53980" y="0"/>
                  </a:lnTo>
                  <a:lnTo>
                    <a:pt x="46998" y="2407"/>
                  </a:lnTo>
                  <a:lnTo>
                    <a:pt x="38673" y="8907"/>
                  </a:lnTo>
                  <a:lnTo>
                    <a:pt x="29452" y="18133"/>
                  </a:lnTo>
                  <a:lnTo>
                    <a:pt x="19635" y="29179"/>
                  </a:lnTo>
                  <a:lnTo>
                    <a:pt x="13090" y="42660"/>
                  </a:lnTo>
                  <a:lnTo>
                    <a:pt x="8726" y="57765"/>
                  </a:lnTo>
                  <a:lnTo>
                    <a:pt x="5817" y="73952"/>
                  </a:lnTo>
                  <a:lnTo>
                    <a:pt x="5101" y="88414"/>
                  </a:lnTo>
                  <a:lnTo>
                    <a:pt x="5847" y="101726"/>
                  </a:lnTo>
                  <a:lnTo>
                    <a:pt x="7569" y="114271"/>
                  </a:lnTo>
                  <a:lnTo>
                    <a:pt x="11163" y="126305"/>
                  </a:lnTo>
                  <a:lnTo>
                    <a:pt x="16006" y="137999"/>
                  </a:lnTo>
                  <a:lnTo>
                    <a:pt x="21683" y="149465"/>
                  </a:lnTo>
                  <a:lnTo>
                    <a:pt x="30361" y="157109"/>
                  </a:lnTo>
                  <a:lnTo>
                    <a:pt x="41039" y="162204"/>
                  </a:lnTo>
                  <a:lnTo>
                    <a:pt x="88092" y="17239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>
              <a:off x="8656041" y="2664797"/>
              <a:ext cx="88093" cy="164560"/>
            </a:xfrm>
            <a:custGeom>
              <a:avLst/>
              <a:gdLst/>
              <a:ahLst/>
              <a:cxnLst/>
              <a:rect l="0" t="0" r="0" b="0"/>
              <a:pathLst>
                <a:path w="88093" h="164560">
                  <a:moveTo>
                    <a:pt x="0" y="77081"/>
                  </a:moveTo>
                  <a:lnTo>
                    <a:pt x="15326" y="123061"/>
                  </a:lnTo>
                  <a:lnTo>
                    <a:pt x="20006" y="134651"/>
                  </a:lnTo>
                  <a:lnTo>
                    <a:pt x="25571" y="147273"/>
                  </a:lnTo>
                  <a:lnTo>
                    <a:pt x="31730" y="160581"/>
                  </a:lnTo>
                  <a:lnTo>
                    <a:pt x="38282" y="164559"/>
                  </a:lnTo>
                  <a:lnTo>
                    <a:pt x="45098" y="162317"/>
                  </a:lnTo>
                  <a:lnTo>
                    <a:pt x="52088" y="155928"/>
                  </a:lnTo>
                  <a:lnTo>
                    <a:pt x="56748" y="144328"/>
                  </a:lnTo>
                  <a:lnTo>
                    <a:pt x="59855" y="129253"/>
                  </a:lnTo>
                  <a:lnTo>
                    <a:pt x="61926" y="111863"/>
                  </a:lnTo>
                  <a:lnTo>
                    <a:pt x="64531" y="96598"/>
                  </a:lnTo>
                  <a:lnTo>
                    <a:pt x="67490" y="82752"/>
                  </a:lnTo>
                  <a:lnTo>
                    <a:pt x="70687" y="69850"/>
                  </a:lnTo>
                  <a:lnTo>
                    <a:pt x="74042" y="57578"/>
                  </a:lnTo>
                  <a:lnTo>
                    <a:pt x="77501" y="45727"/>
                  </a:lnTo>
                  <a:lnTo>
                    <a:pt x="88092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>
              <a:off x="8846397" y="2708843"/>
              <a:ext cx="106957" cy="132140"/>
            </a:xfrm>
            <a:custGeom>
              <a:avLst/>
              <a:gdLst/>
              <a:ahLst/>
              <a:cxnLst/>
              <a:rect l="0" t="0" r="0" b="0"/>
              <a:pathLst>
                <a:path w="106957" h="132140">
                  <a:moveTo>
                    <a:pt x="62910" y="0"/>
                  </a:moveTo>
                  <a:lnTo>
                    <a:pt x="51218" y="11692"/>
                  </a:lnTo>
                  <a:lnTo>
                    <a:pt x="44104" y="20030"/>
                  </a:lnTo>
                  <a:lnTo>
                    <a:pt x="26411" y="42345"/>
                  </a:lnTo>
                  <a:lnTo>
                    <a:pt x="19001" y="53924"/>
                  </a:lnTo>
                  <a:lnTo>
                    <a:pt x="12838" y="65314"/>
                  </a:lnTo>
                  <a:lnTo>
                    <a:pt x="7505" y="76577"/>
                  </a:lnTo>
                  <a:lnTo>
                    <a:pt x="3950" y="88980"/>
                  </a:lnTo>
                  <a:lnTo>
                    <a:pt x="1580" y="102143"/>
                  </a:lnTo>
                  <a:lnTo>
                    <a:pt x="0" y="115812"/>
                  </a:lnTo>
                  <a:lnTo>
                    <a:pt x="2617" y="123702"/>
                  </a:lnTo>
                  <a:lnTo>
                    <a:pt x="8033" y="127738"/>
                  </a:lnTo>
                  <a:lnTo>
                    <a:pt x="15314" y="129205"/>
                  </a:lnTo>
                  <a:lnTo>
                    <a:pt x="22614" y="126513"/>
                  </a:lnTo>
                  <a:lnTo>
                    <a:pt x="29928" y="121047"/>
                  </a:lnTo>
                  <a:lnTo>
                    <a:pt x="37252" y="113733"/>
                  </a:lnTo>
                  <a:lnTo>
                    <a:pt x="43358" y="105186"/>
                  </a:lnTo>
                  <a:lnTo>
                    <a:pt x="48652" y="95818"/>
                  </a:lnTo>
                  <a:lnTo>
                    <a:pt x="53404" y="85902"/>
                  </a:lnTo>
                  <a:lnTo>
                    <a:pt x="59020" y="81738"/>
                  </a:lnTo>
                  <a:lnTo>
                    <a:pt x="65210" y="81409"/>
                  </a:lnTo>
                  <a:lnTo>
                    <a:pt x="71785" y="83637"/>
                  </a:lnTo>
                  <a:lnTo>
                    <a:pt x="77391" y="90016"/>
                  </a:lnTo>
                  <a:lnTo>
                    <a:pt x="82352" y="99163"/>
                  </a:lnTo>
                  <a:lnTo>
                    <a:pt x="106956" y="13213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Freeform 74"/>
            <p:cNvSpPr/>
            <p:nvPr/>
          </p:nvSpPr>
          <p:spPr>
            <a:xfrm>
              <a:off x="9052457" y="2565693"/>
              <a:ext cx="11013" cy="264279"/>
            </a:xfrm>
            <a:custGeom>
              <a:avLst/>
              <a:gdLst/>
              <a:ahLst/>
              <a:cxnLst/>
              <a:rect l="0" t="0" r="0" b="0"/>
              <a:pathLst>
                <a:path w="11013" h="264279">
                  <a:moveTo>
                    <a:pt x="0" y="0"/>
                  </a:moveTo>
                  <a:lnTo>
                    <a:pt x="0" y="179041"/>
                  </a:lnTo>
                  <a:lnTo>
                    <a:pt x="1224" y="193994"/>
                  </a:lnTo>
                  <a:lnTo>
                    <a:pt x="11012" y="26427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Freeform 75"/>
            <p:cNvSpPr/>
            <p:nvPr/>
          </p:nvSpPr>
          <p:spPr>
            <a:xfrm>
              <a:off x="9151561" y="2675809"/>
              <a:ext cx="77082" cy="150231"/>
            </a:xfrm>
            <a:custGeom>
              <a:avLst/>
              <a:gdLst/>
              <a:ahLst/>
              <a:cxnLst/>
              <a:rect l="0" t="0" r="0" b="0"/>
              <a:pathLst>
                <a:path w="77082" h="150231">
                  <a:moveTo>
                    <a:pt x="0" y="0"/>
                  </a:moveTo>
                  <a:lnTo>
                    <a:pt x="0" y="70787"/>
                  </a:lnTo>
                  <a:lnTo>
                    <a:pt x="1223" y="85120"/>
                  </a:lnTo>
                  <a:lnTo>
                    <a:pt x="3263" y="99569"/>
                  </a:lnTo>
                  <a:lnTo>
                    <a:pt x="5845" y="114096"/>
                  </a:lnTo>
                  <a:lnTo>
                    <a:pt x="10014" y="126228"/>
                  </a:lnTo>
                  <a:lnTo>
                    <a:pt x="15241" y="136763"/>
                  </a:lnTo>
                  <a:lnTo>
                    <a:pt x="21172" y="146233"/>
                  </a:lnTo>
                  <a:lnTo>
                    <a:pt x="27573" y="150099"/>
                  </a:lnTo>
                  <a:lnTo>
                    <a:pt x="34287" y="150230"/>
                  </a:lnTo>
                  <a:lnTo>
                    <a:pt x="41211" y="147870"/>
                  </a:lnTo>
                  <a:lnTo>
                    <a:pt x="47050" y="141403"/>
                  </a:lnTo>
                  <a:lnTo>
                    <a:pt x="52167" y="132197"/>
                  </a:lnTo>
                  <a:lnTo>
                    <a:pt x="56801" y="121166"/>
                  </a:lnTo>
                  <a:lnTo>
                    <a:pt x="61114" y="110141"/>
                  </a:lnTo>
                  <a:lnTo>
                    <a:pt x="69169" y="88104"/>
                  </a:lnTo>
                  <a:lnTo>
                    <a:pt x="71806" y="75865"/>
                  </a:lnTo>
                  <a:lnTo>
                    <a:pt x="73565" y="62812"/>
                  </a:lnTo>
                  <a:lnTo>
                    <a:pt x="77081" y="2202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Freeform 76"/>
            <p:cNvSpPr/>
            <p:nvPr/>
          </p:nvSpPr>
          <p:spPr>
            <a:xfrm>
              <a:off x="9261677" y="2689326"/>
              <a:ext cx="138792" cy="250761"/>
            </a:xfrm>
            <a:custGeom>
              <a:avLst/>
              <a:gdLst/>
              <a:ahLst/>
              <a:cxnLst/>
              <a:rect l="0" t="0" r="0" b="0"/>
              <a:pathLst>
                <a:path w="138792" h="250761">
                  <a:moveTo>
                    <a:pt x="0" y="129633"/>
                  </a:moveTo>
                  <a:lnTo>
                    <a:pt x="11691" y="141324"/>
                  </a:lnTo>
                  <a:lnTo>
                    <a:pt x="18806" y="143545"/>
                  </a:lnTo>
                  <a:lnTo>
                    <a:pt x="27219" y="143802"/>
                  </a:lnTo>
                  <a:lnTo>
                    <a:pt x="36498" y="142749"/>
                  </a:lnTo>
                  <a:lnTo>
                    <a:pt x="45132" y="139601"/>
                  </a:lnTo>
                  <a:lnTo>
                    <a:pt x="53335" y="135055"/>
                  </a:lnTo>
                  <a:lnTo>
                    <a:pt x="61250" y="129577"/>
                  </a:lnTo>
                  <a:lnTo>
                    <a:pt x="68974" y="123478"/>
                  </a:lnTo>
                  <a:lnTo>
                    <a:pt x="76570" y="116965"/>
                  </a:lnTo>
                  <a:lnTo>
                    <a:pt x="84082" y="110176"/>
                  </a:lnTo>
                  <a:lnTo>
                    <a:pt x="91536" y="100756"/>
                  </a:lnTo>
                  <a:lnTo>
                    <a:pt x="98952" y="89582"/>
                  </a:lnTo>
                  <a:lnTo>
                    <a:pt x="106344" y="77239"/>
                  </a:lnTo>
                  <a:lnTo>
                    <a:pt x="113718" y="66563"/>
                  </a:lnTo>
                  <a:lnTo>
                    <a:pt x="121082" y="56999"/>
                  </a:lnTo>
                  <a:lnTo>
                    <a:pt x="128438" y="48175"/>
                  </a:lnTo>
                  <a:lnTo>
                    <a:pt x="133342" y="37399"/>
                  </a:lnTo>
                  <a:lnTo>
                    <a:pt x="136611" y="25321"/>
                  </a:lnTo>
                  <a:lnTo>
                    <a:pt x="138791" y="12375"/>
                  </a:lnTo>
                  <a:lnTo>
                    <a:pt x="135350" y="4968"/>
                  </a:lnTo>
                  <a:lnTo>
                    <a:pt x="128162" y="1253"/>
                  </a:lnTo>
                  <a:lnTo>
                    <a:pt x="118476" y="0"/>
                  </a:lnTo>
                  <a:lnTo>
                    <a:pt x="110795" y="2835"/>
                  </a:lnTo>
                  <a:lnTo>
                    <a:pt x="104451" y="8396"/>
                  </a:lnTo>
                  <a:lnTo>
                    <a:pt x="98998" y="15774"/>
                  </a:lnTo>
                  <a:lnTo>
                    <a:pt x="92915" y="23139"/>
                  </a:lnTo>
                  <a:lnTo>
                    <a:pt x="86413" y="30497"/>
                  </a:lnTo>
                  <a:lnTo>
                    <a:pt x="79632" y="37849"/>
                  </a:lnTo>
                  <a:lnTo>
                    <a:pt x="73888" y="46420"/>
                  </a:lnTo>
                  <a:lnTo>
                    <a:pt x="68834" y="55805"/>
                  </a:lnTo>
                  <a:lnTo>
                    <a:pt x="64242" y="65732"/>
                  </a:lnTo>
                  <a:lnTo>
                    <a:pt x="59957" y="76021"/>
                  </a:lnTo>
                  <a:lnTo>
                    <a:pt x="55877" y="86551"/>
                  </a:lnTo>
                  <a:lnTo>
                    <a:pt x="51933" y="97241"/>
                  </a:lnTo>
                  <a:lnTo>
                    <a:pt x="49305" y="110485"/>
                  </a:lnTo>
                  <a:lnTo>
                    <a:pt x="47551" y="125433"/>
                  </a:lnTo>
                  <a:lnTo>
                    <a:pt x="46383" y="141515"/>
                  </a:lnTo>
                  <a:lnTo>
                    <a:pt x="48051" y="157130"/>
                  </a:lnTo>
                  <a:lnTo>
                    <a:pt x="51610" y="172435"/>
                  </a:lnTo>
                  <a:lnTo>
                    <a:pt x="56430" y="187532"/>
                  </a:lnTo>
                  <a:lnTo>
                    <a:pt x="62090" y="200043"/>
                  </a:lnTo>
                  <a:lnTo>
                    <a:pt x="68310" y="210831"/>
                  </a:lnTo>
                  <a:lnTo>
                    <a:pt x="88092" y="25076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1" name="Group 80"/>
          <p:cNvGrpSpPr/>
          <p:nvPr/>
        </p:nvGrpSpPr>
        <p:grpSpPr>
          <a:xfrm>
            <a:off x="2574030" y="3168915"/>
            <a:ext cx="1501198" cy="1795426"/>
            <a:chOff x="2574030" y="3168915"/>
            <a:chExt cx="1501198" cy="1795426"/>
          </a:xfrm>
        </p:grpSpPr>
        <p:sp>
          <p:nvSpPr>
            <p:cNvPr id="79" name="Freeform 78"/>
            <p:cNvSpPr/>
            <p:nvPr/>
          </p:nvSpPr>
          <p:spPr>
            <a:xfrm>
              <a:off x="2687775" y="3180251"/>
              <a:ext cx="1387453" cy="1784090"/>
            </a:xfrm>
            <a:custGeom>
              <a:avLst/>
              <a:gdLst/>
              <a:ahLst/>
              <a:cxnLst/>
              <a:rect l="0" t="0" r="0" b="0"/>
              <a:pathLst>
                <a:path w="1387453" h="1784090">
                  <a:moveTo>
                    <a:pt x="0" y="2090"/>
                  </a:moveTo>
                  <a:lnTo>
                    <a:pt x="0" y="105628"/>
                  </a:lnTo>
                  <a:lnTo>
                    <a:pt x="8715" y="169660"/>
                  </a:lnTo>
                  <a:lnTo>
                    <a:pt x="9481" y="183543"/>
                  </a:lnTo>
                  <a:lnTo>
                    <a:pt x="16857" y="212019"/>
                  </a:lnTo>
                  <a:lnTo>
                    <a:pt x="25844" y="240989"/>
                  </a:lnTo>
                  <a:lnTo>
                    <a:pt x="37933" y="319971"/>
                  </a:lnTo>
                  <a:lnTo>
                    <a:pt x="42235" y="367623"/>
                  </a:lnTo>
                  <a:lnTo>
                    <a:pt x="43509" y="418583"/>
                  </a:lnTo>
                  <a:lnTo>
                    <a:pt x="43887" y="466582"/>
                  </a:lnTo>
                  <a:lnTo>
                    <a:pt x="49844" y="517644"/>
                  </a:lnTo>
                  <a:lnTo>
                    <a:pt x="55251" y="582138"/>
                  </a:lnTo>
                  <a:lnTo>
                    <a:pt x="63543" y="633315"/>
                  </a:lnTo>
                  <a:lnTo>
                    <a:pt x="72526" y="680018"/>
                  </a:lnTo>
                  <a:lnTo>
                    <a:pt x="76955" y="726074"/>
                  </a:lnTo>
                  <a:lnTo>
                    <a:pt x="85472" y="776698"/>
                  </a:lnTo>
                  <a:lnTo>
                    <a:pt x="96968" y="824460"/>
                  </a:lnTo>
                  <a:lnTo>
                    <a:pt x="114105" y="875589"/>
                  </a:lnTo>
                  <a:lnTo>
                    <a:pt x="127475" y="922278"/>
                  </a:lnTo>
                  <a:lnTo>
                    <a:pt x="139185" y="968330"/>
                  </a:lnTo>
                  <a:lnTo>
                    <a:pt x="151627" y="1018953"/>
                  </a:lnTo>
                  <a:lnTo>
                    <a:pt x="169044" y="1066714"/>
                  </a:lnTo>
                  <a:lnTo>
                    <a:pt x="182498" y="1117843"/>
                  </a:lnTo>
                  <a:lnTo>
                    <a:pt x="195456" y="1164532"/>
                  </a:lnTo>
                  <a:lnTo>
                    <a:pt x="213026" y="1210585"/>
                  </a:lnTo>
                  <a:lnTo>
                    <a:pt x="227748" y="1261207"/>
                  </a:lnTo>
                  <a:lnTo>
                    <a:pt x="245841" y="1307745"/>
                  </a:lnTo>
                  <a:lnTo>
                    <a:pt x="260718" y="1352530"/>
                  </a:lnTo>
                  <a:lnTo>
                    <a:pt x="278856" y="1396795"/>
                  </a:lnTo>
                  <a:lnTo>
                    <a:pt x="293747" y="1440906"/>
                  </a:lnTo>
                  <a:lnTo>
                    <a:pt x="313113" y="1484972"/>
                  </a:lnTo>
                  <a:lnTo>
                    <a:pt x="341579" y="1540444"/>
                  </a:lnTo>
                  <a:lnTo>
                    <a:pt x="370766" y="1587110"/>
                  </a:lnTo>
                  <a:lnTo>
                    <a:pt x="407433" y="1639465"/>
                  </a:lnTo>
                  <a:lnTo>
                    <a:pt x="442638" y="1677361"/>
                  </a:lnTo>
                  <a:lnTo>
                    <a:pt x="491396" y="1726723"/>
                  </a:lnTo>
                  <a:lnTo>
                    <a:pt x="509593" y="1738426"/>
                  </a:lnTo>
                  <a:lnTo>
                    <a:pt x="557028" y="1761754"/>
                  </a:lnTo>
                  <a:lnTo>
                    <a:pt x="584848" y="1769086"/>
                  </a:lnTo>
                  <a:lnTo>
                    <a:pt x="624762" y="1776476"/>
                  </a:lnTo>
                  <a:lnTo>
                    <a:pt x="650841" y="1781746"/>
                  </a:lnTo>
                  <a:lnTo>
                    <a:pt x="682824" y="1784089"/>
                  </a:lnTo>
                  <a:lnTo>
                    <a:pt x="717430" y="1778604"/>
                  </a:lnTo>
                  <a:lnTo>
                    <a:pt x="750756" y="1769234"/>
                  </a:lnTo>
                  <a:lnTo>
                    <a:pt x="792600" y="1755856"/>
                  </a:lnTo>
                  <a:lnTo>
                    <a:pt x="825356" y="1743625"/>
                  </a:lnTo>
                  <a:lnTo>
                    <a:pt x="866499" y="1722983"/>
                  </a:lnTo>
                  <a:lnTo>
                    <a:pt x="905717" y="1694085"/>
                  </a:lnTo>
                  <a:lnTo>
                    <a:pt x="944278" y="1664812"/>
                  </a:lnTo>
                  <a:lnTo>
                    <a:pt x="992133" y="1620560"/>
                  </a:lnTo>
                  <a:lnTo>
                    <a:pt x="1023175" y="1594892"/>
                  </a:lnTo>
                  <a:lnTo>
                    <a:pt x="1059469" y="1553954"/>
                  </a:lnTo>
                  <a:lnTo>
                    <a:pt x="1078958" y="1531133"/>
                  </a:lnTo>
                  <a:lnTo>
                    <a:pt x="1111408" y="1479868"/>
                  </a:lnTo>
                  <a:lnTo>
                    <a:pt x="1156340" y="1414083"/>
                  </a:lnTo>
                  <a:lnTo>
                    <a:pt x="1180857" y="1369627"/>
                  </a:lnTo>
                  <a:lnTo>
                    <a:pt x="1211064" y="1303682"/>
                  </a:lnTo>
                  <a:lnTo>
                    <a:pt x="1229970" y="1258068"/>
                  </a:lnTo>
                  <a:lnTo>
                    <a:pt x="1246584" y="1210294"/>
                  </a:lnTo>
                  <a:lnTo>
                    <a:pt x="1267004" y="1160657"/>
                  </a:lnTo>
                  <a:lnTo>
                    <a:pt x="1285290" y="1111692"/>
                  </a:lnTo>
                  <a:lnTo>
                    <a:pt x="1298457" y="1058439"/>
                  </a:lnTo>
                  <a:lnTo>
                    <a:pt x="1313369" y="1007179"/>
                  </a:lnTo>
                  <a:lnTo>
                    <a:pt x="1330023" y="957733"/>
                  </a:lnTo>
                  <a:lnTo>
                    <a:pt x="1342706" y="904338"/>
                  </a:lnTo>
                  <a:lnTo>
                    <a:pt x="1350950" y="853035"/>
                  </a:lnTo>
                  <a:lnTo>
                    <a:pt x="1356656" y="803576"/>
                  </a:lnTo>
                  <a:lnTo>
                    <a:pt x="1366095" y="750177"/>
                  </a:lnTo>
                  <a:lnTo>
                    <a:pt x="1373378" y="698874"/>
                  </a:lnTo>
                  <a:lnTo>
                    <a:pt x="1378799" y="649414"/>
                  </a:lnTo>
                  <a:lnTo>
                    <a:pt x="1384891" y="596016"/>
                  </a:lnTo>
                  <a:lnTo>
                    <a:pt x="1386696" y="544712"/>
                  </a:lnTo>
                  <a:lnTo>
                    <a:pt x="1387356" y="467425"/>
                  </a:lnTo>
                  <a:lnTo>
                    <a:pt x="1387452" y="322709"/>
                  </a:lnTo>
                  <a:lnTo>
                    <a:pt x="1381609" y="267428"/>
                  </a:lnTo>
                  <a:lnTo>
                    <a:pt x="1368674" y="213694"/>
                  </a:lnTo>
                  <a:lnTo>
                    <a:pt x="1354337" y="167734"/>
                  </a:lnTo>
                  <a:lnTo>
                    <a:pt x="1339723" y="117464"/>
                  </a:lnTo>
                  <a:lnTo>
                    <a:pt x="1329128" y="95782"/>
                  </a:lnTo>
                  <a:lnTo>
                    <a:pt x="1322877" y="86574"/>
                  </a:lnTo>
                  <a:lnTo>
                    <a:pt x="1315039" y="79212"/>
                  </a:lnTo>
                  <a:lnTo>
                    <a:pt x="1296543" y="67770"/>
                  </a:lnTo>
                  <a:lnTo>
                    <a:pt x="1287695" y="66676"/>
                  </a:lnTo>
                  <a:lnTo>
                    <a:pt x="1279349" y="68394"/>
                  </a:lnTo>
                  <a:lnTo>
                    <a:pt x="1271339" y="71986"/>
                  </a:lnTo>
                  <a:lnTo>
                    <a:pt x="1255913" y="85765"/>
                  </a:lnTo>
                  <a:lnTo>
                    <a:pt x="1240900" y="105348"/>
                  </a:lnTo>
                  <a:lnTo>
                    <a:pt x="1203965" y="160273"/>
                  </a:lnTo>
                  <a:lnTo>
                    <a:pt x="1201506" y="161379"/>
                  </a:lnTo>
                  <a:lnTo>
                    <a:pt x="1202314" y="157223"/>
                  </a:lnTo>
                  <a:lnTo>
                    <a:pt x="1227674" y="102092"/>
                  </a:lnTo>
                  <a:lnTo>
                    <a:pt x="1252395" y="48851"/>
                  </a:lnTo>
                  <a:lnTo>
                    <a:pt x="1268726" y="13906"/>
                  </a:lnTo>
                  <a:lnTo>
                    <a:pt x="1275268" y="2626"/>
                  </a:lnTo>
                  <a:lnTo>
                    <a:pt x="1280853" y="0"/>
                  </a:lnTo>
                  <a:lnTo>
                    <a:pt x="1285800" y="3144"/>
                  </a:lnTo>
                  <a:lnTo>
                    <a:pt x="1301871" y="24425"/>
                  </a:lnTo>
                  <a:lnTo>
                    <a:pt x="1329223" y="59384"/>
                  </a:lnTo>
                  <a:lnTo>
                    <a:pt x="1343630" y="83427"/>
                  </a:lnTo>
                  <a:lnTo>
                    <a:pt x="1365433" y="12321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Freeform 79"/>
            <p:cNvSpPr/>
            <p:nvPr/>
          </p:nvSpPr>
          <p:spPr>
            <a:xfrm>
              <a:off x="2574030" y="3168915"/>
              <a:ext cx="201838" cy="149349"/>
            </a:xfrm>
            <a:custGeom>
              <a:avLst/>
              <a:gdLst/>
              <a:ahLst/>
              <a:cxnLst/>
              <a:rect l="0" t="0" r="0" b="0"/>
              <a:pathLst>
                <a:path w="201838" h="149349">
                  <a:moveTo>
                    <a:pt x="58687" y="35449"/>
                  </a:moveTo>
                  <a:lnTo>
                    <a:pt x="52841" y="52986"/>
                  </a:lnTo>
                  <a:lnTo>
                    <a:pt x="48672" y="61822"/>
                  </a:lnTo>
                  <a:lnTo>
                    <a:pt x="43446" y="71384"/>
                  </a:lnTo>
                  <a:lnTo>
                    <a:pt x="37515" y="81428"/>
                  </a:lnTo>
                  <a:lnTo>
                    <a:pt x="24399" y="102377"/>
                  </a:lnTo>
                  <a:lnTo>
                    <a:pt x="17476" y="113102"/>
                  </a:lnTo>
                  <a:lnTo>
                    <a:pt x="11637" y="123923"/>
                  </a:lnTo>
                  <a:lnTo>
                    <a:pt x="6521" y="134807"/>
                  </a:lnTo>
                  <a:lnTo>
                    <a:pt x="1886" y="145734"/>
                  </a:lnTo>
                  <a:lnTo>
                    <a:pt x="20" y="149348"/>
                  </a:lnTo>
                  <a:lnTo>
                    <a:pt x="0" y="148087"/>
                  </a:lnTo>
                  <a:lnTo>
                    <a:pt x="1209" y="143575"/>
                  </a:lnTo>
                  <a:lnTo>
                    <a:pt x="5816" y="128775"/>
                  </a:lnTo>
                  <a:lnTo>
                    <a:pt x="8758" y="119689"/>
                  </a:lnTo>
                  <a:lnTo>
                    <a:pt x="13166" y="108738"/>
                  </a:lnTo>
                  <a:lnTo>
                    <a:pt x="18552" y="96543"/>
                  </a:lnTo>
                  <a:lnTo>
                    <a:pt x="24589" y="83520"/>
                  </a:lnTo>
                  <a:lnTo>
                    <a:pt x="29838" y="69943"/>
                  </a:lnTo>
                  <a:lnTo>
                    <a:pt x="34560" y="55998"/>
                  </a:lnTo>
                  <a:lnTo>
                    <a:pt x="47052" y="16252"/>
                  </a:lnTo>
                  <a:lnTo>
                    <a:pt x="50930" y="4298"/>
                  </a:lnTo>
                  <a:lnTo>
                    <a:pt x="58410" y="0"/>
                  </a:lnTo>
                  <a:lnTo>
                    <a:pt x="68290" y="805"/>
                  </a:lnTo>
                  <a:lnTo>
                    <a:pt x="79771" y="5012"/>
                  </a:lnTo>
                  <a:lnTo>
                    <a:pt x="89872" y="10263"/>
                  </a:lnTo>
                  <a:lnTo>
                    <a:pt x="99053" y="16211"/>
                  </a:lnTo>
                  <a:lnTo>
                    <a:pt x="107621" y="22624"/>
                  </a:lnTo>
                  <a:lnTo>
                    <a:pt x="115780" y="29346"/>
                  </a:lnTo>
                  <a:lnTo>
                    <a:pt x="123666" y="36274"/>
                  </a:lnTo>
                  <a:lnTo>
                    <a:pt x="131370" y="43340"/>
                  </a:lnTo>
                  <a:lnTo>
                    <a:pt x="138954" y="51721"/>
                  </a:lnTo>
                  <a:lnTo>
                    <a:pt x="146456" y="60979"/>
                  </a:lnTo>
                  <a:lnTo>
                    <a:pt x="153905" y="70821"/>
                  </a:lnTo>
                  <a:lnTo>
                    <a:pt x="162541" y="81054"/>
                  </a:lnTo>
                  <a:lnTo>
                    <a:pt x="171970" y="91546"/>
                  </a:lnTo>
                  <a:lnTo>
                    <a:pt x="201837" y="12354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1" name="Group 90"/>
          <p:cNvGrpSpPr/>
          <p:nvPr/>
        </p:nvGrpSpPr>
        <p:grpSpPr>
          <a:xfrm>
            <a:off x="2665752" y="4945575"/>
            <a:ext cx="1354422" cy="703356"/>
            <a:chOff x="2665752" y="4945575"/>
            <a:chExt cx="1354422" cy="703356"/>
          </a:xfrm>
        </p:grpSpPr>
        <p:sp>
          <p:nvSpPr>
            <p:cNvPr id="82" name="Freeform 81"/>
            <p:cNvSpPr/>
            <p:nvPr/>
          </p:nvSpPr>
          <p:spPr>
            <a:xfrm>
              <a:off x="2698786" y="5054306"/>
              <a:ext cx="21878" cy="418440"/>
            </a:xfrm>
            <a:custGeom>
              <a:avLst/>
              <a:gdLst/>
              <a:ahLst/>
              <a:cxnLst/>
              <a:rect l="0" t="0" r="0" b="0"/>
              <a:pathLst>
                <a:path w="21878" h="418440">
                  <a:moveTo>
                    <a:pt x="0" y="0"/>
                  </a:moveTo>
                  <a:lnTo>
                    <a:pt x="0" y="23382"/>
                  </a:lnTo>
                  <a:lnTo>
                    <a:pt x="1224" y="38835"/>
                  </a:lnTo>
                  <a:lnTo>
                    <a:pt x="5846" y="78843"/>
                  </a:lnTo>
                  <a:lnTo>
                    <a:pt x="7568" y="97832"/>
                  </a:lnTo>
                  <a:lnTo>
                    <a:pt x="8716" y="115385"/>
                  </a:lnTo>
                  <a:lnTo>
                    <a:pt x="9481" y="131981"/>
                  </a:lnTo>
                  <a:lnTo>
                    <a:pt x="11215" y="147939"/>
                  </a:lnTo>
                  <a:lnTo>
                    <a:pt x="13594" y="163472"/>
                  </a:lnTo>
                  <a:lnTo>
                    <a:pt x="16404" y="178721"/>
                  </a:lnTo>
                  <a:lnTo>
                    <a:pt x="18277" y="193781"/>
                  </a:lnTo>
                  <a:lnTo>
                    <a:pt x="19526" y="208716"/>
                  </a:lnTo>
                  <a:lnTo>
                    <a:pt x="20358" y="223566"/>
                  </a:lnTo>
                  <a:lnTo>
                    <a:pt x="21284" y="262905"/>
                  </a:lnTo>
                  <a:lnTo>
                    <a:pt x="21877" y="346253"/>
                  </a:lnTo>
                  <a:lnTo>
                    <a:pt x="20703" y="362974"/>
                  </a:lnTo>
                  <a:lnTo>
                    <a:pt x="18696" y="377792"/>
                  </a:lnTo>
                  <a:lnTo>
                    <a:pt x="11012" y="41843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Freeform 82"/>
            <p:cNvSpPr/>
            <p:nvPr/>
          </p:nvSpPr>
          <p:spPr>
            <a:xfrm>
              <a:off x="2665752" y="4945575"/>
              <a:ext cx="120283" cy="266812"/>
            </a:xfrm>
            <a:custGeom>
              <a:avLst/>
              <a:gdLst/>
              <a:ahLst/>
              <a:cxnLst/>
              <a:rect l="0" t="0" r="0" b="0"/>
              <a:pathLst>
                <a:path w="120283" h="266812">
                  <a:moveTo>
                    <a:pt x="0" y="42661"/>
                  </a:moveTo>
                  <a:lnTo>
                    <a:pt x="5845" y="25125"/>
                  </a:lnTo>
                  <a:lnTo>
                    <a:pt x="10014" y="17511"/>
                  </a:lnTo>
                  <a:lnTo>
                    <a:pt x="15241" y="9989"/>
                  </a:lnTo>
                  <a:lnTo>
                    <a:pt x="21172" y="2528"/>
                  </a:lnTo>
                  <a:lnTo>
                    <a:pt x="28797" y="0"/>
                  </a:lnTo>
                  <a:lnTo>
                    <a:pt x="37550" y="762"/>
                  </a:lnTo>
                  <a:lnTo>
                    <a:pt x="47056" y="3717"/>
                  </a:lnTo>
                  <a:lnTo>
                    <a:pt x="55841" y="8134"/>
                  </a:lnTo>
                  <a:lnTo>
                    <a:pt x="64144" y="13525"/>
                  </a:lnTo>
                  <a:lnTo>
                    <a:pt x="72127" y="19567"/>
                  </a:lnTo>
                  <a:lnTo>
                    <a:pt x="79896" y="26042"/>
                  </a:lnTo>
                  <a:lnTo>
                    <a:pt x="87522" y="32805"/>
                  </a:lnTo>
                  <a:lnTo>
                    <a:pt x="95053" y="39761"/>
                  </a:lnTo>
                  <a:lnTo>
                    <a:pt x="101297" y="49292"/>
                  </a:lnTo>
                  <a:lnTo>
                    <a:pt x="106684" y="60541"/>
                  </a:lnTo>
                  <a:lnTo>
                    <a:pt x="111498" y="72934"/>
                  </a:lnTo>
                  <a:lnTo>
                    <a:pt x="114708" y="86090"/>
                  </a:lnTo>
                  <a:lnTo>
                    <a:pt x="116847" y="99755"/>
                  </a:lnTo>
                  <a:lnTo>
                    <a:pt x="118274" y="113758"/>
                  </a:lnTo>
                  <a:lnTo>
                    <a:pt x="119225" y="127988"/>
                  </a:lnTo>
                  <a:lnTo>
                    <a:pt x="119859" y="142369"/>
                  </a:lnTo>
                  <a:lnTo>
                    <a:pt x="120282" y="156850"/>
                  </a:lnTo>
                  <a:lnTo>
                    <a:pt x="119340" y="171398"/>
                  </a:lnTo>
                  <a:lnTo>
                    <a:pt x="117488" y="185991"/>
                  </a:lnTo>
                  <a:lnTo>
                    <a:pt x="115031" y="200613"/>
                  </a:lnTo>
                  <a:lnTo>
                    <a:pt x="110945" y="212808"/>
                  </a:lnTo>
                  <a:lnTo>
                    <a:pt x="105774" y="223386"/>
                  </a:lnTo>
                  <a:lnTo>
                    <a:pt x="99880" y="232884"/>
                  </a:lnTo>
                  <a:lnTo>
                    <a:pt x="93504" y="241664"/>
                  </a:lnTo>
                  <a:lnTo>
                    <a:pt x="86806" y="249963"/>
                  </a:lnTo>
                  <a:lnTo>
                    <a:pt x="79894" y="257944"/>
                  </a:lnTo>
                  <a:lnTo>
                    <a:pt x="70391" y="263264"/>
                  </a:lnTo>
                  <a:lnTo>
                    <a:pt x="59163" y="266811"/>
                  </a:lnTo>
                  <a:lnTo>
                    <a:pt x="11011" y="26289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Freeform 83"/>
            <p:cNvSpPr/>
            <p:nvPr/>
          </p:nvSpPr>
          <p:spPr>
            <a:xfrm>
              <a:off x="2816426" y="5301726"/>
              <a:ext cx="124616" cy="126974"/>
            </a:xfrm>
            <a:custGeom>
              <a:avLst/>
              <a:gdLst/>
              <a:ahLst/>
              <a:cxnLst/>
              <a:rect l="0" t="0" r="0" b="0"/>
              <a:pathLst>
                <a:path w="124616" h="126974">
                  <a:moveTo>
                    <a:pt x="58545" y="5846"/>
                  </a:moveTo>
                  <a:lnTo>
                    <a:pt x="41008" y="0"/>
                  </a:lnTo>
                  <a:lnTo>
                    <a:pt x="33395" y="725"/>
                  </a:lnTo>
                  <a:lnTo>
                    <a:pt x="25873" y="3656"/>
                  </a:lnTo>
                  <a:lnTo>
                    <a:pt x="18411" y="8056"/>
                  </a:lnTo>
                  <a:lnTo>
                    <a:pt x="12213" y="15884"/>
                  </a:lnTo>
                  <a:lnTo>
                    <a:pt x="6858" y="25996"/>
                  </a:lnTo>
                  <a:lnTo>
                    <a:pt x="2064" y="37632"/>
                  </a:lnTo>
                  <a:lnTo>
                    <a:pt x="91" y="49060"/>
                  </a:lnTo>
                  <a:lnTo>
                    <a:pt x="0" y="60349"/>
                  </a:lnTo>
                  <a:lnTo>
                    <a:pt x="1162" y="71546"/>
                  </a:lnTo>
                  <a:lnTo>
                    <a:pt x="3161" y="82680"/>
                  </a:lnTo>
                  <a:lnTo>
                    <a:pt x="5717" y="93774"/>
                  </a:lnTo>
                  <a:lnTo>
                    <a:pt x="8644" y="104840"/>
                  </a:lnTo>
                  <a:lnTo>
                    <a:pt x="14266" y="110994"/>
                  </a:lnTo>
                  <a:lnTo>
                    <a:pt x="21685" y="113874"/>
                  </a:lnTo>
                  <a:lnTo>
                    <a:pt x="30301" y="114570"/>
                  </a:lnTo>
                  <a:lnTo>
                    <a:pt x="38492" y="111363"/>
                  </a:lnTo>
                  <a:lnTo>
                    <a:pt x="46400" y="105555"/>
                  </a:lnTo>
                  <a:lnTo>
                    <a:pt x="54119" y="98012"/>
                  </a:lnTo>
                  <a:lnTo>
                    <a:pt x="60488" y="89313"/>
                  </a:lnTo>
                  <a:lnTo>
                    <a:pt x="65958" y="79843"/>
                  </a:lnTo>
                  <a:lnTo>
                    <a:pt x="70828" y="69860"/>
                  </a:lnTo>
                  <a:lnTo>
                    <a:pt x="76522" y="68098"/>
                  </a:lnTo>
                  <a:lnTo>
                    <a:pt x="82765" y="71817"/>
                  </a:lnTo>
                  <a:lnTo>
                    <a:pt x="89374" y="79191"/>
                  </a:lnTo>
                  <a:lnTo>
                    <a:pt x="95003" y="87777"/>
                  </a:lnTo>
                  <a:lnTo>
                    <a:pt x="99980" y="97172"/>
                  </a:lnTo>
                  <a:lnTo>
                    <a:pt x="124615" y="12697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Freeform 84"/>
            <p:cNvSpPr/>
            <p:nvPr/>
          </p:nvSpPr>
          <p:spPr>
            <a:xfrm>
              <a:off x="2985087" y="5267147"/>
              <a:ext cx="110116" cy="186170"/>
            </a:xfrm>
            <a:custGeom>
              <a:avLst/>
              <a:gdLst/>
              <a:ahLst/>
              <a:cxnLst/>
              <a:rect l="0" t="0" r="0" b="0"/>
              <a:pathLst>
                <a:path w="110116" h="186170">
                  <a:moveTo>
                    <a:pt x="0" y="18402"/>
                  </a:moveTo>
                  <a:lnTo>
                    <a:pt x="5846" y="35939"/>
                  </a:lnTo>
                  <a:lnTo>
                    <a:pt x="7568" y="45999"/>
                  </a:lnTo>
                  <a:lnTo>
                    <a:pt x="8716" y="57599"/>
                  </a:lnTo>
                  <a:lnTo>
                    <a:pt x="9481" y="70227"/>
                  </a:lnTo>
                  <a:lnTo>
                    <a:pt x="11215" y="82316"/>
                  </a:lnTo>
                  <a:lnTo>
                    <a:pt x="13594" y="94046"/>
                  </a:lnTo>
                  <a:lnTo>
                    <a:pt x="26204" y="145091"/>
                  </a:lnTo>
                  <a:lnTo>
                    <a:pt x="29704" y="157919"/>
                  </a:lnTo>
                  <a:lnTo>
                    <a:pt x="38029" y="186169"/>
                  </a:lnTo>
                  <a:lnTo>
                    <a:pt x="36070" y="181058"/>
                  </a:lnTo>
                  <a:lnTo>
                    <a:pt x="35058" y="173332"/>
                  </a:lnTo>
                  <a:lnTo>
                    <a:pt x="34384" y="163288"/>
                  </a:lnTo>
                  <a:lnTo>
                    <a:pt x="33934" y="151698"/>
                  </a:lnTo>
                  <a:lnTo>
                    <a:pt x="33301" y="106157"/>
                  </a:lnTo>
                  <a:lnTo>
                    <a:pt x="33058" y="15024"/>
                  </a:lnTo>
                  <a:lnTo>
                    <a:pt x="36721" y="6362"/>
                  </a:lnTo>
                  <a:lnTo>
                    <a:pt x="42833" y="1810"/>
                  </a:lnTo>
                  <a:lnTo>
                    <a:pt x="50579" y="0"/>
                  </a:lnTo>
                  <a:lnTo>
                    <a:pt x="58189" y="1240"/>
                  </a:lnTo>
                  <a:lnTo>
                    <a:pt x="65710" y="4514"/>
                  </a:lnTo>
                  <a:lnTo>
                    <a:pt x="73171" y="9143"/>
                  </a:lnTo>
                  <a:lnTo>
                    <a:pt x="80592" y="14676"/>
                  </a:lnTo>
                  <a:lnTo>
                    <a:pt x="87986" y="20812"/>
                  </a:lnTo>
                  <a:lnTo>
                    <a:pt x="110115" y="4042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Freeform 85"/>
            <p:cNvSpPr/>
            <p:nvPr/>
          </p:nvSpPr>
          <p:spPr>
            <a:xfrm>
              <a:off x="3114059" y="5337450"/>
              <a:ext cx="201376" cy="146308"/>
            </a:xfrm>
            <a:custGeom>
              <a:avLst/>
              <a:gdLst/>
              <a:ahLst/>
              <a:cxnLst/>
              <a:rect l="0" t="0" r="0" b="0"/>
              <a:pathLst>
                <a:path w="201376" h="146308">
                  <a:moveTo>
                    <a:pt x="91259" y="14168"/>
                  </a:moveTo>
                  <a:lnTo>
                    <a:pt x="79568" y="2477"/>
                  </a:lnTo>
                  <a:lnTo>
                    <a:pt x="71230" y="257"/>
                  </a:lnTo>
                  <a:lnTo>
                    <a:pt x="60777" y="0"/>
                  </a:lnTo>
                  <a:lnTo>
                    <a:pt x="48915" y="1052"/>
                  </a:lnTo>
                  <a:lnTo>
                    <a:pt x="38559" y="4201"/>
                  </a:lnTo>
                  <a:lnTo>
                    <a:pt x="29209" y="8746"/>
                  </a:lnTo>
                  <a:lnTo>
                    <a:pt x="20528" y="14224"/>
                  </a:lnTo>
                  <a:lnTo>
                    <a:pt x="13517" y="21546"/>
                  </a:lnTo>
                  <a:lnTo>
                    <a:pt x="7620" y="30099"/>
                  </a:lnTo>
                  <a:lnTo>
                    <a:pt x="2465" y="39471"/>
                  </a:lnTo>
                  <a:lnTo>
                    <a:pt x="252" y="49389"/>
                  </a:lnTo>
                  <a:lnTo>
                    <a:pt x="0" y="59672"/>
                  </a:lnTo>
                  <a:lnTo>
                    <a:pt x="1055" y="70198"/>
                  </a:lnTo>
                  <a:lnTo>
                    <a:pt x="4206" y="79662"/>
                  </a:lnTo>
                  <a:lnTo>
                    <a:pt x="8754" y="88418"/>
                  </a:lnTo>
                  <a:lnTo>
                    <a:pt x="14232" y="96703"/>
                  </a:lnTo>
                  <a:lnTo>
                    <a:pt x="22779" y="101002"/>
                  </a:lnTo>
                  <a:lnTo>
                    <a:pt x="33370" y="102645"/>
                  </a:lnTo>
                  <a:lnTo>
                    <a:pt x="45326" y="102517"/>
                  </a:lnTo>
                  <a:lnTo>
                    <a:pt x="55743" y="99985"/>
                  </a:lnTo>
                  <a:lnTo>
                    <a:pt x="65135" y="95849"/>
                  </a:lnTo>
                  <a:lnTo>
                    <a:pt x="73843" y="90645"/>
                  </a:lnTo>
                  <a:lnTo>
                    <a:pt x="82095" y="82282"/>
                  </a:lnTo>
                  <a:lnTo>
                    <a:pt x="90044" y="71812"/>
                  </a:lnTo>
                  <a:lnTo>
                    <a:pt x="97790" y="59939"/>
                  </a:lnTo>
                  <a:lnTo>
                    <a:pt x="104178" y="48352"/>
                  </a:lnTo>
                  <a:lnTo>
                    <a:pt x="109659" y="36958"/>
                  </a:lnTo>
                  <a:lnTo>
                    <a:pt x="114537" y="25691"/>
                  </a:lnTo>
                  <a:lnTo>
                    <a:pt x="119013" y="23073"/>
                  </a:lnTo>
                  <a:lnTo>
                    <a:pt x="123220" y="26222"/>
                  </a:lnTo>
                  <a:lnTo>
                    <a:pt x="127249" y="33216"/>
                  </a:lnTo>
                  <a:lnTo>
                    <a:pt x="131158" y="41549"/>
                  </a:lnTo>
                  <a:lnTo>
                    <a:pt x="134987" y="50774"/>
                  </a:lnTo>
                  <a:lnTo>
                    <a:pt x="138764" y="60596"/>
                  </a:lnTo>
                  <a:lnTo>
                    <a:pt x="143729" y="69590"/>
                  </a:lnTo>
                  <a:lnTo>
                    <a:pt x="149485" y="78033"/>
                  </a:lnTo>
                  <a:lnTo>
                    <a:pt x="172541" y="108133"/>
                  </a:lnTo>
                  <a:lnTo>
                    <a:pt x="201375" y="14630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Freeform 86"/>
            <p:cNvSpPr/>
            <p:nvPr/>
          </p:nvSpPr>
          <p:spPr>
            <a:xfrm>
              <a:off x="3304422" y="5087341"/>
              <a:ext cx="186470" cy="483883"/>
            </a:xfrm>
            <a:custGeom>
              <a:avLst/>
              <a:gdLst/>
              <a:ahLst/>
              <a:cxnLst/>
              <a:rect l="0" t="0" r="0" b="0"/>
              <a:pathLst>
                <a:path w="186470" h="483883">
                  <a:moveTo>
                    <a:pt x="0" y="0"/>
                  </a:moveTo>
                  <a:lnTo>
                    <a:pt x="0" y="23382"/>
                  </a:lnTo>
                  <a:lnTo>
                    <a:pt x="1224" y="38835"/>
                  </a:lnTo>
                  <a:lnTo>
                    <a:pt x="5846" y="78843"/>
                  </a:lnTo>
                  <a:lnTo>
                    <a:pt x="8791" y="99055"/>
                  </a:lnTo>
                  <a:lnTo>
                    <a:pt x="15327" y="137827"/>
                  </a:lnTo>
                  <a:lnTo>
                    <a:pt x="25885" y="194047"/>
                  </a:lnTo>
                  <a:lnTo>
                    <a:pt x="33120" y="227762"/>
                  </a:lnTo>
                  <a:lnTo>
                    <a:pt x="40414" y="260283"/>
                  </a:lnTo>
                  <a:lnTo>
                    <a:pt x="47734" y="295129"/>
                  </a:lnTo>
                  <a:lnTo>
                    <a:pt x="50175" y="311762"/>
                  </a:lnTo>
                  <a:lnTo>
                    <a:pt x="51803" y="327745"/>
                  </a:lnTo>
                  <a:lnTo>
                    <a:pt x="52888" y="343294"/>
                  </a:lnTo>
                  <a:lnTo>
                    <a:pt x="54835" y="357331"/>
                  </a:lnTo>
                  <a:lnTo>
                    <a:pt x="57356" y="370359"/>
                  </a:lnTo>
                  <a:lnTo>
                    <a:pt x="60261" y="382715"/>
                  </a:lnTo>
                  <a:lnTo>
                    <a:pt x="62197" y="395847"/>
                  </a:lnTo>
                  <a:lnTo>
                    <a:pt x="63488" y="409495"/>
                  </a:lnTo>
                  <a:lnTo>
                    <a:pt x="64348" y="423488"/>
                  </a:lnTo>
                  <a:lnTo>
                    <a:pt x="66145" y="429146"/>
                  </a:lnTo>
                  <a:lnTo>
                    <a:pt x="68567" y="429247"/>
                  </a:lnTo>
                  <a:lnTo>
                    <a:pt x="71405" y="425645"/>
                  </a:lnTo>
                  <a:lnTo>
                    <a:pt x="74521" y="418349"/>
                  </a:lnTo>
                  <a:lnTo>
                    <a:pt x="77821" y="408591"/>
                  </a:lnTo>
                  <a:lnTo>
                    <a:pt x="84751" y="385921"/>
                  </a:lnTo>
                  <a:lnTo>
                    <a:pt x="91909" y="363611"/>
                  </a:lnTo>
                  <a:lnTo>
                    <a:pt x="96755" y="351299"/>
                  </a:lnTo>
                  <a:lnTo>
                    <a:pt x="102432" y="338197"/>
                  </a:lnTo>
                  <a:lnTo>
                    <a:pt x="108664" y="324569"/>
                  </a:lnTo>
                  <a:lnTo>
                    <a:pt x="114042" y="311813"/>
                  </a:lnTo>
                  <a:lnTo>
                    <a:pt x="118850" y="299638"/>
                  </a:lnTo>
                  <a:lnTo>
                    <a:pt x="123280" y="287851"/>
                  </a:lnTo>
                  <a:lnTo>
                    <a:pt x="129904" y="281216"/>
                  </a:lnTo>
                  <a:lnTo>
                    <a:pt x="137989" y="278017"/>
                  </a:lnTo>
                  <a:lnTo>
                    <a:pt x="147051" y="277108"/>
                  </a:lnTo>
                  <a:lnTo>
                    <a:pt x="154315" y="281396"/>
                  </a:lnTo>
                  <a:lnTo>
                    <a:pt x="160382" y="289148"/>
                  </a:lnTo>
                  <a:lnTo>
                    <a:pt x="165649" y="299210"/>
                  </a:lnTo>
                  <a:lnTo>
                    <a:pt x="170385" y="312036"/>
                  </a:lnTo>
                  <a:lnTo>
                    <a:pt x="174765" y="326704"/>
                  </a:lnTo>
                  <a:lnTo>
                    <a:pt x="178909" y="342600"/>
                  </a:lnTo>
                  <a:lnTo>
                    <a:pt x="181672" y="359315"/>
                  </a:lnTo>
                  <a:lnTo>
                    <a:pt x="183513" y="376576"/>
                  </a:lnTo>
                  <a:lnTo>
                    <a:pt x="184741" y="394201"/>
                  </a:lnTo>
                  <a:lnTo>
                    <a:pt x="185559" y="410845"/>
                  </a:lnTo>
                  <a:lnTo>
                    <a:pt x="186469" y="442389"/>
                  </a:lnTo>
                  <a:lnTo>
                    <a:pt x="184265" y="455205"/>
                  </a:lnTo>
                  <a:lnTo>
                    <a:pt x="180348" y="466196"/>
                  </a:lnTo>
                  <a:lnTo>
                    <a:pt x="175290" y="475971"/>
                  </a:lnTo>
                  <a:lnTo>
                    <a:pt x="165800" y="481264"/>
                  </a:lnTo>
                  <a:lnTo>
                    <a:pt x="153356" y="483569"/>
                  </a:lnTo>
                  <a:lnTo>
                    <a:pt x="138943" y="483882"/>
                  </a:lnTo>
                  <a:lnTo>
                    <a:pt x="126887" y="481644"/>
                  </a:lnTo>
                  <a:lnTo>
                    <a:pt x="116402" y="477704"/>
                  </a:lnTo>
                  <a:lnTo>
                    <a:pt x="77081" y="44046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Freeform 87"/>
            <p:cNvSpPr/>
            <p:nvPr/>
          </p:nvSpPr>
          <p:spPr>
            <a:xfrm>
              <a:off x="3533988" y="5384653"/>
              <a:ext cx="125686" cy="171495"/>
            </a:xfrm>
            <a:custGeom>
              <a:avLst/>
              <a:gdLst/>
              <a:ahLst/>
              <a:cxnLst/>
              <a:rect l="0" t="0" r="0" b="0"/>
              <a:pathLst>
                <a:path w="125686" h="171495">
                  <a:moveTo>
                    <a:pt x="12688" y="99104"/>
                  </a:moveTo>
                  <a:lnTo>
                    <a:pt x="997" y="110796"/>
                  </a:lnTo>
                  <a:lnTo>
                    <a:pt x="0" y="117910"/>
                  </a:lnTo>
                  <a:lnTo>
                    <a:pt x="1783" y="126323"/>
                  </a:lnTo>
                  <a:lnTo>
                    <a:pt x="5418" y="135603"/>
                  </a:lnTo>
                  <a:lnTo>
                    <a:pt x="11512" y="144236"/>
                  </a:lnTo>
                  <a:lnTo>
                    <a:pt x="19245" y="152439"/>
                  </a:lnTo>
                  <a:lnTo>
                    <a:pt x="28071" y="160354"/>
                  </a:lnTo>
                  <a:lnTo>
                    <a:pt x="40073" y="165631"/>
                  </a:lnTo>
                  <a:lnTo>
                    <a:pt x="54191" y="169149"/>
                  </a:lnTo>
                  <a:lnTo>
                    <a:pt x="69721" y="171494"/>
                  </a:lnTo>
                  <a:lnTo>
                    <a:pt x="82522" y="170611"/>
                  </a:lnTo>
                  <a:lnTo>
                    <a:pt x="93502" y="167575"/>
                  </a:lnTo>
                  <a:lnTo>
                    <a:pt x="103269" y="163104"/>
                  </a:lnTo>
                  <a:lnTo>
                    <a:pt x="111005" y="155229"/>
                  </a:lnTo>
                  <a:lnTo>
                    <a:pt x="117385" y="145085"/>
                  </a:lnTo>
                  <a:lnTo>
                    <a:pt x="122862" y="133429"/>
                  </a:lnTo>
                  <a:lnTo>
                    <a:pt x="125290" y="121987"/>
                  </a:lnTo>
                  <a:lnTo>
                    <a:pt x="125685" y="110689"/>
                  </a:lnTo>
                  <a:lnTo>
                    <a:pt x="124725" y="99486"/>
                  </a:lnTo>
                  <a:lnTo>
                    <a:pt x="122861" y="88347"/>
                  </a:lnTo>
                  <a:lnTo>
                    <a:pt x="120395" y="77250"/>
                  </a:lnTo>
                  <a:lnTo>
                    <a:pt x="117528" y="66182"/>
                  </a:lnTo>
                  <a:lnTo>
                    <a:pt x="113169" y="55133"/>
                  </a:lnTo>
                  <a:lnTo>
                    <a:pt x="107816" y="44096"/>
                  </a:lnTo>
                  <a:lnTo>
                    <a:pt x="101800" y="33068"/>
                  </a:lnTo>
                  <a:lnTo>
                    <a:pt x="92896" y="24492"/>
                  </a:lnTo>
                  <a:lnTo>
                    <a:pt x="82066" y="17552"/>
                  </a:lnTo>
                  <a:lnTo>
                    <a:pt x="2370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Freeform 88"/>
            <p:cNvSpPr/>
            <p:nvPr/>
          </p:nvSpPr>
          <p:spPr>
            <a:xfrm>
              <a:off x="3689827" y="5065317"/>
              <a:ext cx="28271" cy="517545"/>
            </a:xfrm>
            <a:custGeom>
              <a:avLst/>
              <a:gdLst/>
              <a:ahLst/>
              <a:cxnLst/>
              <a:rect l="0" t="0" r="0" b="0"/>
              <a:pathLst>
                <a:path w="28271" h="517545">
                  <a:moveTo>
                    <a:pt x="0" y="0"/>
                  </a:moveTo>
                  <a:lnTo>
                    <a:pt x="0" y="29229"/>
                  </a:lnTo>
                  <a:lnTo>
                    <a:pt x="1223" y="41509"/>
                  </a:lnTo>
                  <a:lnTo>
                    <a:pt x="3263" y="53367"/>
                  </a:lnTo>
                  <a:lnTo>
                    <a:pt x="5845" y="64942"/>
                  </a:lnTo>
                  <a:lnTo>
                    <a:pt x="7567" y="82447"/>
                  </a:lnTo>
                  <a:lnTo>
                    <a:pt x="8715" y="103905"/>
                  </a:lnTo>
                  <a:lnTo>
                    <a:pt x="9481" y="127998"/>
                  </a:lnTo>
                  <a:lnTo>
                    <a:pt x="11214" y="148955"/>
                  </a:lnTo>
                  <a:lnTo>
                    <a:pt x="13594" y="167820"/>
                  </a:lnTo>
                  <a:lnTo>
                    <a:pt x="16404" y="185290"/>
                  </a:lnTo>
                  <a:lnTo>
                    <a:pt x="18277" y="203055"/>
                  </a:lnTo>
                  <a:lnTo>
                    <a:pt x="19526" y="221016"/>
                  </a:lnTo>
                  <a:lnTo>
                    <a:pt x="20913" y="256062"/>
                  </a:lnTo>
                  <a:lnTo>
                    <a:pt x="21530" y="287951"/>
                  </a:lnTo>
                  <a:lnTo>
                    <a:pt x="22918" y="303307"/>
                  </a:lnTo>
                  <a:lnTo>
                    <a:pt x="25067" y="318438"/>
                  </a:lnTo>
                  <a:lnTo>
                    <a:pt x="27722" y="333419"/>
                  </a:lnTo>
                  <a:lnTo>
                    <a:pt x="28270" y="348301"/>
                  </a:lnTo>
                  <a:lnTo>
                    <a:pt x="27411" y="363116"/>
                  </a:lnTo>
                  <a:lnTo>
                    <a:pt x="25615" y="377887"/>
                  </a:lnTo>
                  <a:lnTo>
                    <a:pt x="24417" y="395075"/>
                  </a:lnTo>
                  <a:lnTo>
                    <a:pt x="23619" y="413875"/>
                  </a:lnTo>
                  <a:lnTo>
                    <a:pt x="22496" y="468883"/>
                  </a:lnTo>
                  <a:lnTo>
                    <a:pt x="22023" y="51754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Freeform 89"/>
            <p:cNvSpPr/>
            <p:nvPr/>
          </p:nvSpPr>
          <p:spPr>
            <a:xfrm>
              <a:off x="3764038" y="5444132"/>
              <a:ext cx="256136" cy="204799"/>
            </a:xfrm>
            <a:custGeom>
              <a:avLst/>
              <a:gdLst/>
              <a:ahLst/>
              <a:cxnLst/>
              <a:rect l="0" t="0" r="0" b="0"/>
              <a:pathLst>
                <a:path w="256136" h="204799">
                  <a:moveTo>
                    <a:pt x="135008" y="50636"/>
                  </a:moveTo>
                  <a:lnTo>
                    <a:pt x="123317" y="33099"/>
                  </a:lnTo>
                  <a:lnTo>
                    <a:pt x="116203" y="25486"/>
                  </a:lnTo>
                  <a:lnTo>
                    <a:pt x="107789" y="17964"/>
                  </a:lnTo>
                  <a:lnTo>
                    <a:pt x="98509" y="10502"/>
                  </a:lnTo>
                  <a:lnTo>
                    <a:pt x="86206" y="5527"/>
                  </a:lnTo>
                  <a:lnTo>
                    <a:pt x="71885" y="2211"/>
                  </a:lnTo>
                  <a:lnTo>
                    <a:pt x="56221" y="0"/>
                  </a:lnTo>
                  <a:lnTo>
                    <a:pt x="43331" y="974"/>
                  </a:lnTo>
                  <a:lnTo>
                    <a:pt x="32291" y="4069"/>
                  </a:lnTo>
                  <a:lnTo>
                    <a:pt x="22484" y="8580"/>
                  </a:lnTo>
                  <a:lnTo>
                    <a:pt x="14722" y="15258"/>
                  </a:lnTo>
                  <a:lnTo>
                    <a:pt x="8325" y="23380"/>
                  </a:lnTo>
                  <a:lnTo>
                    <a:pt x="2836" y="32465"/>
                  </a:lnTo>
                  <a:lnTo>
                    <a:pt x="400" y="44640"/>
                  </a:lnTo>
                  <a:lnTo>
                    <a:pt x="0" y="58874"/>
                  </a:lnTo>
                  <a:lnTo>
                    <a:pt x="956" y="74481"/>
                  </a:lnTo>
                  <a:lnTo>
                    <a:pt x="5265" y="86109"/>
                  </a:lnTo>
                  <a:lnTo>
                    <a:pt x="11807" y="95084"/>
                  </a:lnTo>
                  <a:lnTo>
                    <a:pt x="19839" y="102291"/>
                  </a:lnTo>
                  <a:lnTo>
                    <a:pt x="31312" y="105873"/>
                  </a:lnTo>
                  <a:lnTo>
                    <a:pt x="45078" y="107037"/>
                  </a:lnTo>
                  <a:lnTo>
                    <a:pt x="60373" y="106589"/>
                  </a:lnTo>
                  <a:lnTo>
                    <a:pt x="73016" y="103844"/>
                  </a:lnTo>
                  <a:lnTo>
                    <a:pt x="83893" y="99567"/>
                  </a:lnTo>
                  <a:lnTo>
                    <a:pt x="93590" y="94268"/>
                  </a:lnTo>
                  <a:lnTo>
                    <a:pt x="102502" y="88289"/>
                  </a:lnTo>
                  <a:lnTo>
                    <a:pt x="110890" y="81856"/>
                  </a:lnTo>
                  <a:lnTo>
                    <a:pt x="118930" y="75120"/>
                  </a:lnTo>
                  <a:lnTo>
                    <a:pt x="124289" y="75523"/>
                  </a:lnTo>
                  <a:lnTo>
                    <a:pt x="127862" y="80686"/>
                  </a:lnTo>
                  <a:lnTo>
                    <a:pt x="130244" y="89022"/>
                  </a:lnTo>
                  <a:lnTo>
                    <a:pt x="133056" y="100697"/>
                  </a:lnTo>
                  <a:lnTo>
                    <a:pt x="139443" y="129983"/>
                  </a:lnTo>
                  <a:lnTo>
                    <a:pt x="145305" y="142686"/>
                  </a:lnTo>
                  <a:lnTo>
                    <a:pt x="152885" y="153602"/>
                  </a:lnTo>
                  <a:lnTo>
                    <a:pt x="161608" y="163326"/>
                  </a:lnTo>
                  <a:lnTo>
                    <a:pt x="171094" y="172256"/>
                  </a:lnTo>
                  <a:lnTo>
                    <a:pt x="181089" y="180657"/>
                  </a:lnTo>
                  <a:lnTo>
                    <a:pt x="191422" y="188704"/>
                  </a:lnTo>
                  <a:lnTo>
                    <a:pt x="201982" y="195292"/>
                  </a:lnTo>
                  <a:lnTo>
                    <a:pt x="212692" y="200908"/>
                  </a:lnTo>
                  <a:lnTo>
                    <a:pt x="256135" y="20479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4" name="Group 93"/>
          <p:cNvGrpSpPr/>
          <p:nvPr/>
        </p:nvGrpSpPr>
        <p:grpSpPr>
          <a:xfrm>
            <a:off x="1798984" y="3402572"/>
            <a:ext cx="2955352" cy="1288353"/>
            <a:chOff x="1798984" y="3402572"/>
            <a:chExt cx="2955352" cy="1288353"/>
          </a:xfrm>
        </p:grpSpPr>
        <p:sp>
          <p:nvSpPr>
            <p:cNvPr id="92" name="Freeform 91"/>
            <p:cNvSpPr/>
            <p:nvPr/>
          </p:nvSpPr>
          <p:spPr>
            <a:xfrm>
              <a:off x="1850896" y="3501676"/>
              <a:ext cx="2903440" cy="1189249"/>
            </a:xfrm>
            <a:custGeom>
              <a:avLst/>
              <a:gdLst/>
              <a:ahLst/>
              <a:cxnLst/>
              <a:rect l="0" t="0" r="0" b="0"/>
              <a:pathLst>
                <a:path w="2903440" h="1189249">
                  <a:moveTo>
                    <a:pt x="0" y="0"/>
                  </a:moveTo>
                  <a:lnTo>
                    <a:pt x="85976" y="22309"/>
                  </a:lnTo>
                  <a:lnTo>
                    <a:pt x="174530" y="57214"/>
                  </a:lnTo>
                  <a:lnTo>
                    <a:pt x="264213" y="88033"/>
                  </a:lnTo>
                  <a:lnTo>
                    <a:pt x="286272" y="96631"/>
                  </a:lnTo>
                  <a:lnTo>
                    <a:pt x="341355" y="123263"/>
                  </a:lnTo>
                  <a:lnTo>
                    <a:pt x="405131" y="146211"/>
                  </a:lnTo>
                  <a:lnTo>
                    <a:pt x="476558" y="178750"/>
                  </a:lnTo>
                  <a:lnTo>
                    <a:pt x="561859" y="211741"/>
                  </a:lnTo>
                  <a:lnTo>
                    <a:pt x="679057" y="258055"/>
                  </a:lnTo>
                  <a:lnTo>
                    <a:pt x="767140" y="293513"/>
                  </a:lnTo>
                  <a:lnTo>
                    <a:pt x="846395" y="327143"/>
                  </a:lnTo>
                  <a:lnTo>
                    <a:pt x="924291" y="354727"/>
                  </a:lnTo>
                  <a:lnTo>
                    <a:pt x="1007083" y="389386"/>
                  </a:lnTo>
                  <a:lnTo>
                    <a:pt x="1091819" y="419976"/>
                  </a:lnTo>
                  <a:lnTo>
                    <a:pt x="1175678" y="452160"/>
                  </a:lnTo>
                  <a:lnTo>
                    <a:pt x="1260102" y="488269"/>
                  </a:lnTo>
                  <a:lnTo>
                    <a:pt x="1345053" y="524896"/>
                  </a:lnTo>
                  <a:lnTo>
                    <a:pt x="1432203" y="561591"/>
                  </a:lnTo>
                  <a:lnTo>
                    <a:pt x="1515791" y="598295"/>
                  </a:lnTo>
                  <a:lnTo>
                    <a:pt x="1604483" y="635000"/>
                  </a:lnTo>
                  <a:lnTo>
                    <a:pt x="1677520" y="665588"/>
                  </a:lnTo>
                  <a:lnTo>
                    <a:pt x="1750857" y="702444"/>
                  </a:lnTo>
                  <a:lnTo>
                    <a:pt x="1857693" y="748585"/>
                  </a:lnTo>
                  <a:lnTo>
                    <a:pt x="1942726" y="785465"/>
                  </a:lnTo>
                  <a:lnTo>
                    <a:pt x="2033602" y="822193"/>
                  </a:lnTo>
                  <a:lnTo>
                    <a:pt x="2134115" y="866242"/>
                  </a:lnTo>
                  <a:lnTo>
                    <a:pt x="2233342" y="900808"/>
                  </a:lnTo>
                  <a:lnTo>
                    <a:pt x="2332457" y="943458"/>
                  </a:lnTo>
                  <a:lnTo>
                    <a:pt x="2410786" y="980046"/>
                  </a:lnTo>
                  <a:lnTo>
                    <a:pt x="2492412" y="1016736"/>
                  </a:lnTo>
                  <a:lnTo>
                    <a:pt x="2582512" y="1051989"/>
                  </a:lnTo>
                  <a:lnTo>
                    <a:pt x="2673209" y="1087764"/>
                  </a:lnTo>
                  <a:lnTo>
                    <a:pt x="2797571" y="1132654"/>
                  </a:lnTo>
                  <a:lnTo>
                    <a:pt x="2858736" y="1150291"/>
                  </a:lnTo>
                  <a:lnTo>
                    <a:pt x="2888433" y="1153581"/>
                  </a:lnTo>
                  <a:lnTo>
                    <a:pt x="2897087" y="1150788"/>
                  </a:lnTo>
                  <a:lnTo>
                    <a:pt x="2901632" y="1145256"/>
                  </a:lnTo>
                  <a:lnTo>
                    <a:pt x="2903439" y="1137897"/>
                  </a:lnTo>
                  <a:lnTo>
                    <a:pt x="2902196" y="1130544"/>
                  </a:lnTo>
                  <a:lnTo>
                    <a:pt x="2894290" y="1115849"/>
                  </a:lnTo>
                  <a:lnTo>
                    <a:pt x="2870236" y="1087972"/>
                  </a:lnTo>
                  <a:lnTo>
                    <a:pt x="2830448" y="1054460"/>
                  </a:lnTo>
                  <a:lnTo>
                    <a:pt x="2804283" y="1032942"/>
                  </a:lnTo>
                  <a:lnTo>
                    <a:pt x="2784296" y="1022714"/>
                  </a:lnTo>
                  <a:lnTo>
                    <a:pt x="2778721" y="1024391"/>
                  </a:lnTo>
                  <a:lnTo>
                    <a:pt x="2776228" y="1030403"/>
                  </a:lnTo>
                  <a:lnTo>
                    <a:pt x="2775790" y="1039305"/>
                  </a:lnTo>
                  <a:lnTo>
                    <a:pt x="2779169" y="1048910"/>
                  </a:lnTo>
                  <a:lnTo>
                    <a:pt x="2792710" y="1069371"/>
                  </a:lnTo>
                  <a:lnTo>
                    <a:pt x="2820970" y="1095681"/>
                  </a:lnTo>
                  <a:lnTo>
                    <a:pt x="2863403" y="1126493"/>
                  </a:lnTo>
                  <a:lnTo>
                    <a:pt x="2885205" y="1141373"/>
                  </a:lnTo>
                  <a:lnTo>
                    <a:pt x="2887594" y="1146320"/>
                  </a:lnTo>
                  <a:lnTo>
                    <a:pt x="2884292" y="1149618"/>
                  </a:lnTo>
                  <a:lnTo>
                    <a:pt x="2820224" y="1176329"/>
                  </a:lnTo>
                  <a:lnTo>
                    <a:pt x="2785925" y="118924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Freeform 92"/>
            <p:cNvSpPr/>
            <p:nvPr/>
          </p:nvSpPr>
          <p:spPr>
            <a:xfrm>
              <a:off x="1798984" y="3402572"/>
              <a:ext cx="151017" cy="198209"/>
            </a:xfrm>
            <a:custGeom>
              <a:avLst/>
              <a:gdLst/>
              <a:ahLst/>
              <a:cxnLst/>
              <a:rect l="0" t="0" r="0" b="0"/>
              <a:pathLst>
                <a:path w="151017" h="198209">
                  <a:moveTo>
                    <a:pt x="140005" y="0"/>
                  </a:moveTo>
                  <a:lnTo>
                    <a:pt x="94025" y="30653"/>
                  </a:lnTo>
                  <a:lnTo>
                    <a:pt x="82434" y="36341"/>
                  </a:lnTo>
                  <a:lnTo>
                    <a:pt x="69813" y="41356"/>
                  </a:lnTo>
                  <a:lnTo>
                    <a:pt x="56505" y="45924"/>
                  </a:lnTo>
                  <a:lnTo>
                    <a:pt x="45186" y="51415"/>
                  </a:lnTo>
                  <a:lnTo>
                    <a:pt x="35193" y="57523"/>
                  </a:lnTo>
                  <a:lnTo>
                    <a:pt x="26084" y="64042"/>
                  </a:lnTo>
                  <a:lnTo>
                    <a:pt x="17564" y="70836"/>
                  </a:lnTo>
                  <a:lnTo>
                    <a:pt x="9437" y="77812"/>
                  </a:lnTo>
                  <a:lnTo>
                    <a:pt x="1572" y="84909"/>
                  </a:lnTo>
                  <a:lnTo>
                    <a:pt x="0" y="92088"/>
                  </a:lnTo>
                  <a:lnTo>
                    <a:pt x="2622" y="99321"/>
                  </a:lnTo>
                  <a:lnTo>
                    <a:pt x="8040" y="106589"/>
                  </a:lnTo>
                  <a:lnTo>
                    <a:pt x="16547" y="112659"/>
                  </a:lnTo>
                  <a:lnTo>
                    <a:pt x="27112" y="117929"/>
                  </a:lnTo>
                  <a:lnTo>
                    <a:pt x="39049" y="122665"/>
                  </a:lnTo>
                  <a:lnTo>
                    <a:pt x="49454" y="128270"/>
                  </a:lnTo>
                  <a:lnTo>
                    <a:pt x="58838" y="134453"/>
                  </a:lnTo>
                  <a:lnTo>
                    <a:pt x="67541" y="141023"/>
                  </a:lnTo>
                  <a:lnTo>
                    <a:pt x="78237" y="147850"/>
                  </a:lnTo>
                  <a:lnTo>
                    <a:pt x="90262" y="154848"/>
                  </a:lnTo>
                  <a:lnTo>
                    <a:pt x="103172" y="161960"/>
                  </a:lnTo>
                  <a:lnTo>
                    <a:pt x="114226" y="169149"/>
                  </a:lnTo>
                  <a:lnTo>
                    <a:pt x="124042" y="176388"/>
                  </a:lnTo>
                  <a:lnTo>
                    <a:pt x="151016" y="19820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0" name="Group 99"/>
          <p:cNvGrpSpPr/>
          <p:nvPr/>
        </p:nvGrpSpPr>
        <p:grpSpPr>
          <a:xfrm>
            <a:off x="2808902" y="3931127"/>
            <a:ext cx="1046099" cy="1002053"/>
            <a:chOff x="2808902" y="3931127"/>
            <a:chExt cx="1046099" cy="1002053"/>
          </a:xfrm>
        </p:grpSpPr>
        <p:sp>
          <p:nvSpPr>
            <p:cNvPr id="95" name="Freeform 94"/>
            <p:cNvSpPr/>
            <p:nvPr/>
          </p:nvSpPr>
          <p:spPr>
            <a:xfrm>
              <a:off x="2808902" y="3931127"/>
              <a:ext cx="220232" cy="154163"/>
            </a:xfrm>
            <a:custGeom>
              <a:avLst/>
              <a:gdLst/>
              <a:ahLst/>
              <a:cxnLst/>
              <a:rect l="0" t="0" r="0" b="0"/>
              <a:pathLst>
                <a:path w="220232" h="154163">
                  <a:moveTo>
                    <a:pt x="220231" y="0"/>
                  </a:moveTo>
                  <a:lnTo>
                    <a:pt x="109946" y="73524"/>
                  </a:lnTo>
                  <a:lnTo>
                    <a:pt x="100214" y="80827"/>
                  </a:lnTo>
                  <a:lnTo>
                    <a:pt x="91280" y="88143"/>
                  </a:lnTo>
                  <a:lnTo>
                    <a:pt x="82876" y="95467"/>
                  </a:lnTo>
                  <a:lnTo>
                    <a:pt x="73604" y="102797"/>
                  </a:lnTo>
                  <a:lnTo>
                    <a:pt x="63751" y="110130"/>
                  </a:lnTo>
                  <a:lnTo>
                    <a:pt x="53512" y="117466"/>
                  </a:lnTo>
                  <a:lnTo>
                    <a:pt x="44239" y="124804"/>
                  </a:lnTo>
                  <a:lnTo>
                    <a:pt x="35610" y="132143"/>
                  </a:lnTo>
                  <a:lnTo>
                    <a:pt x="0" y="15416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Freeform 95"/>
            <p:cNvSpPr/>
            <p:nvPr/>
          </p:nvSpPr>
          <p:spPr>
            <a:xfrm>
              <a:off x="2919017" y="4041242"/>
              <a:ext cx="308325" cy="286302"/>
            </a:xfrm>
            <a:custGeom>
              <a:avLst/>
              <a:gdLst/>
              <a:ahLst/>
              <a:cxnLst/>
              <a:rect l="0" t="0" r="0" b="0"/>
              <a:pathLst>
                <a:path w="308325" h="286302">
                  <a:moveTo>
                    <a:pt x="308324" y="0"/>
                  </a:moveTo>
                  <a:lnTo>
                    <a:pt x="296633" y="17537"/>
                  </a:lnTo>
                  <a:lnTo>
                    <a:pt x="289518" y="25150"/>
                  </a:lnTo>
                  <a:lnTo>
                    <a:pt x="281105" y="32673"/>
                  </a:lnTo>
                  <a:lnTo>
                    <a:pt x="271825" y="40135"/>
                  </a:lnTo>
                  <a:lnTo>
                    <a:pt x="261969" y="48780"/>
                  </a:lnTo>
                  <a:lnTo>
                    <a:pt x="251727" y="58214"/>
                  </a:lnTo>
                  <a:lnTo>
                    <a:pt x="223038" y="85765"/>
                  </a:lnTo>
                  <a:lnTo>
                    <a:pt x="169009" y="139344"/>
                  </a:lnTo>
                  <a:lnTo>
                    <a:pt x="159166" y="147954"/>
                  </a:lnTo>
                  <a:lnTo>
                    <a:pt x="147710" y="157365"/>
                  </a:lnTo>
                  <a:lnTo>
                    <a:pt x="135179" y="167309"/>
                  </a:lnTo>
                  <a:lnTo>
                    <a:pt x="124378" y="176385"/>
                  </a:lnTo>
                  <a:lnTo>
                    <a:pt x="114730" y="184883"/>
                  </a:lnTo>
                  <a:lnTo>
                    <a:pt x="105851" y="192996"/>
                  </a:lnTo>
                  <a:lnTo>
                    <a:pt x="95037" y="202074"/>
                  </a:lnTo>
                  <a:lnTo>
                    <a:pt x="69972" y="221950"/>
                  </a:lnTo>
                  <a:lnTo>
                    <a:pt x="58883" y="232389"/>
                  </a:lnTo>
                  <a:lnTo>
                    <a:pt x="49044" y="243018"/>
                  </a:lnTo>
                  <a:lnTo>
                    <a:pt x="0" y="28630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Freeform 96"/>
            <p:cNvSpPr/>
            <p:nvPr/>
          </p:nvSpPr>
          <p:spPr>
            <a:xfrm>
              <a:off x="3007110" y="4129335"/>
              <a:ext cx="451475" cy="506533"/>
            </a:xfrm>
            <a:custGeom>
              <a:avLst/>
              <a:gdLst/>
              <a:ahLst/>
              <a:cxnLst/>
              <a:rect l="0" t="0" r="0" b="0"/>
              <a:pathLst>
                <a:path w="451475" h="506533">
                  <a:moveTo>
                    <a:pt x="451474" y="0"/>
                  </a:moveTo>
                  <a:lnTo>
                    <a:pt x="414975" y="36499"/>
                  </a:lnTo>
                  <a:lnTo>
                    <a:pt x="406342" y="46355"/>
                  </a:lnTo>
                  <a:lnTo>
                    <a:pt x="398139" y="56597"/>
                  </a:lnTo>
                  <a:lnTo>
                    <a:pt x="390224" y="67096"/>
                  </a:lnTo>
                  <a:lnTo>
                    <a:pt x="380053" y="77765"/>
                  </a:lnTo>
                  <a:lnTo>
                    <a:pt x="368378" y="88549"/>
                  </a:lnTo>
                  <a:lnTo>
                    <a:pt x="355701" y="99408"/>
                  </a:lnTo>
                  <a:lnTo>
                    <a:pt x="344803" y="109095"/>
                  </a:lnTo>
                  <a:lnTo>
                    <a:pt x="326168" y="126383"/>
                  </a:lnTo>
                  <a:lnTo>
                    <a:pt x="301919" y="149873"/>
                  </a:lnTo>
                  <a:lnTo>
                    <a:pt x="157845" y="293629"/>
                  </a:lnTo>
                  <a:lnTo>
                    <a:pt x="151723" y="302198"/>
                  </a:lnTo>
                  <a:lnTo>
                    <a:pt x="146419" y="311581"/>
                  </a:lnTo>
                  <a:lnTo>
                    <a:pt x="141659" y="321506"/>
                  </a:lnTo>
                  <a:lnTo>
                    <a:pt x="136038" y="330571"/>
                  </a:lnTo>
                  <a:lnTo>
                    <a:pt x="129844" y="339061"/>
                  </a:lnTo>
                  <a:lnTo>
                    <a:pt x="123268" y="347168"/>
                  </a:lnTo>
                  <a:lnTo>
                    <a:pt x="109436" y="362701"/>
                  </a:lnTo>
                  <a:lnTo>
                    <a:pt x="102321" y="370269"/>
                  </a:lnTo>
                  <a:lnTo>
                    <a:pt x="95131" y="380208"/>
                  </a:lnTo>
                  <a:lnTo>
                    <a:pt x="87891" y="391728"/>
                  </a:lnTo>
                  <a:lnTo>
                    <a:pt x="80617" y="404302"/>
                  </a:lnTo>
                  <a:lnTo>
                    <a:pt x="72097" y="416356"/>
                  </a:lnTo>
                  <a:lnTo>
                    <a:pt x="62747" y="428062"/>
                  </a:lnTo>
                  <a:lnTo>
                    <a:pt x="52843" y="439536"/>
                  </a:lnTo>
                  <a:lnTo>
                    <a:pt x="43793" y="450857"/>
                  </a:lnTo>
                  <a:lnTo>
                    <a:pt x="35313" y="462074"/>
                  </a:lnTo>
                  <a:lnTo>
                    <a:pt x="0" y="50653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Freeform 97"/>
            <p:cNvSpPr/>
            <p:nvPr/>
          </p:nvSpPr>
          <p:spPr>
            <a:xfrm>
              <a:off x="3150260" y="4239450"/>
              <a:ext cx="451475" cy="583614"/>
            </a:xfrm>
            <a:custGeom>
              <a:avLst/>
              <a:gdLst/>
              <a:ahLst/>
              <a:cxnLst/>
              <a:rect l="0" t="0" r="0" b="0"/>
              <a:pathLst>
                <a:path w="451475" h="583614">
                  <a:moveTo>
                    <a:pt x="451474" y="0"/>
                  </a:moveTo>
                  <a:lnTo>
                    <a:pt x="439783" y="11692"/>
                  </a:lnTo>
                  <a:lnTo>
                    <a:pt x="430781" y="27220"/>
                  </a:lnTo>
                  <a:lnTo>
                    <a:pt x="421477" y="45133"/>
                  </a:lnTo>
                  <a:lnTo>
                    <a:pt x="409186" y="61251"/>
                  </a:lnTo>
                  <a:lnTo>
                    <a:pt x="382663" y="95773"/>
                  </a:lnTo>
                  <a:lnTo>
                    <a:pt x="373789" y="106671"/>
                  </a:lnTo>
                  <a:lnTo>
                    <a:pt x="365426" y="116384"/>
                  </a:lnTo>
                  <a:lnTo>
                    <a:pt x="357403" y="125306"/>
                  </a:lnTo>
                  <a:lnTo>
                    <a:pt x="349608" y="134925"/>
                  </a:lnTo>
                  <a:lnTo>
                    <a:pt x="341964" y="145008"/>
                  </a:lnTo>
                  <a:lnTo>
                    <a:pt x="334421" y="155400"/>
                  </a:lnTo>
                  <a:lnTo>
                    <a:pt x="325722" y="165999"/>
                  </a:lnTo>
                  <a:lnTo>
                    <a:pt x="316252" y="176736"/>
                  </a:lnTo>
                  <a:lnTo>
                    <a:pt x="306268" y="187564"/>
                  </a:lnTo>
                  <a:lnTo>
                    <a:pt x="297166" y="198453"/>
                  </a:lnTo>
                  <a:lnTo>
                    <a:pt x="288650" y="209383"/>
                  </a:lnTo>
                  <a:lnTo>
                    <a:pt x="280526" y="220340"/>
                  </a:lnTo>
                  <a:lnTo>
                    <a:pt x="264974" y="242303"/>
                  </a:lnTo>
                  <a:lnTo>
                    <a:pt x="257400" y="253298"/>
                  </a:lnTo>
                  <a:lnTo>
                    <a:pt x="248681" y="264299"/>
                  </a:lnTo>
                  <a:lnTo>
                    <a:pt x="239198" y="275304"/>
                  </a:lnTo>
                  <a:lnTo>
                    <a:pt x="229205" y="286310"/>
                  </a:lnTo>
                  <a:lnTo>
                    <a:pt x="220097" y="297319"/>
                  </a:lnTo>
                  <a:lnTo>
                    <a:pt x="211577" y="308328"/>
                  </a:lnTo>
                  <a:lnTo>
                    <a:pt x="203450" y="319339"/>
                  </a:lnTo>
                  <a:lnTo>
                    <a:pt x="194362" y="330349"/>
                  </a:lnTo>
                  <a:lnTo>
                    <a:pt x="184632" y="341360"/>
                  </a:lnTo>
                  <a:lnTo>
                    <a:pt x="174476" y="352372"/>
                  </a:lnTo>
                  <a:lnTo>
                    <a:pt x="165258" y="363383"/>
                  </a:lnTo>
                  <a:lnTo>
                    <a:pt x="156665" y="374394"/>
                  </a:lnTo>
                  <a:lnTo>
                    <a:pt x="148490" y="385406"/>
                  </a:lnTo>
                  <a:lnTo>
                    <a:pt x="140593" y="395193"/>
                  </a:lnTo>
                  <a:lnTo>
                    <a:pt x="132881" y="404166"/>
                  </a:lnTo>
                  <a:lnTo>
                    <a:pt x="125293" y="412594"/>
                  </a:lnTo>
                  <a:lnTo>
                    <a:pt x="117787" y="421884"/>
                  </a:lnTo>
                  <a:lnTo>
                    <a:pt x="110336" y="431748"/>
                  </a:lnTo>
                  <a:lnTo>
                    <a:pt x="95531" y="452495"/>
                  </a:lnTo>
                  <a:lnTo>
                    <a:pt x="72216" y="486035"/>
                  </a:lnTo>
                  <a:lnTo>
                    <a:pt x="43829" y="525201"/>
                  </a:lnTo>
                  <a:lnTo>
                    <a:pt x="35337" y="537331"/>
                  </a:lnTo>
                  <a:lnTo>
                    <a:pt x="0" y="58361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>
              <a:off x="3447572" y="4327543"/>
              <a:ext cx="407429" cy="605637"/>
            </a:xfrm>
            <a:custGeom>
              <a:avLst/>
              <a:gdLst/>
              <a:ahLst/>
              <a:cxnLst/>
              <a:rect l="0" t="0" r="0" b="0"/>
              <a:pathLst>
                <a:path w="407429" h="605637">
                  <a:moveTo>
                    <a:pt x="407428" y="0"/>
                  </a:moveTo>
                  <a:lnTo>
                    <a:pt x="395737" y="17537"/>
                  </a:lnTo>
                  <a:lnTo>
                    <a:pt x="389846" y="27597"/>
                  </a:lnTo>
                  <a:lnTo>
                    <a:pt x="383472" y="39197"/>
                  </a:lnTo>
                  <a:lnTo>
                    <a:pt x="376775" y="51825"/>
                  </a:lnTo>
                  <a:lnTo>
                    <a:pt x="368640" y="63914"/>
                  </a:lnTo>
                  <a:lnTo>
                    <a:pt x="359547" y="75644"/>
                  </a:lnTo>
                  <a:lnTo>
                    <a:pt x="349814" y="87134"/>
                  </a:lnTo>
                  <a:lnTo>
                    <a:pt x="329211" y="112953"/>
                  </a:lnTo>
                  <a:lnTo>
                    <a:pt x="318578" y="126689"/>
                  </a:lnTo>
                  <a:lnTo>
                    <a:pt x="309042" y="138294"/>
                  </a:lnTo>
                  <a:lnTo>
                    <a:pt x="300238" y="148477"/>
                  </a:lnTo>
                  <a:lnTo>
                    <a:pt x="291922" y="157713"/>
                  </a:lnTo>
                  <a:lnTo>
                    <a:pt x="282707" y="169988"/>
                  </a:lnTo>
                  <a:lnTo>
                    <a:pt x="272893" y="184288"/>
                  </a:lnTo>
                  <a:lnTo>
                    <a:pt x="262680" y="199940"/>
                  </a:lnTo>
                  <a:lnTo>
                    <a:pt x="252202" y="215268"/>
                  </a:lnTo>
                  <a:lnTo>
                    <a:pt x="230770" y="245351"/>
                  </a:lnTo>
                  <a:lnTo>
                    <a:pt x="221140" y="257777"/>
                  </a:lnTo>
                  <a:lnTo>
                    <a:pt x="212273" y="268509"/>
                  </a:lnTo>
                  <a:lnTo>
                    <a:pt x="203914" y="278110"/>
                  </a:lnTo>
                  <a:lnTo>
                    <a:pt x="197118" y="288181"/>
                  </a:lnTo>
                  <a:lnTo>
                    <a:pt x="191364" y="298566"/>
                  </a:lnTo>
                  <a:lnTo>
                    <a:pt x="186305" y="309160"/>
                  </a:lnTo>
                  <a:lnTo>
                    <a:pt x="174157" y="327455"/>
                  </a:lnTo>
                  <a:lnTo>
                    <a:pt x="167492" y="335760"/>
                  </a:lnTo>
                  <a:lnTo>
                    <a:pt x="160602" y="346191"/>
                  </a:lnTo>
                  <a:lnTo>
                    <a:pt x="153561" y="358039"/>
                  </a:lnTo>
                  <a:lnTo>
                    <a:pt x="146421" y="370831"/>
                  </a:lnTo>
                  <a:lnTo>
                    <a:pt x="140437" y="383030"/>
                  </a:lnTo>
                  <a:lnTo>
                    <a:pt x="135224" y="394833"/>
                  </a:lnTo>
                  <a:lnTo>
                    <a:pt x="130525" y="406373"/>
                  </a:lnTo>
                  <a:lnTo>
                    <a:pt x="124945" y="416512"/>
                  </a:lnTo>
                  <a:lnTo>
                    <a:pt x="112221" y="434304"/>
                  </a:lnTo>
                  <a:lnTo>
                    <a:pt x="105402" y="444921"/>
                  </a:lnTo>
                  <a:lnTo>
                    <a:pt x="98408" y="456894"/>
                  </a:lnTo>
                  <a:lnTo>
                    <a:pt x="91299" y="469769"/>
                  </a:lnTo>
                  <a:lnTo>
                    <a:pt x="84113" y="480800"/>
                  </a:lnTo>
                  <a:lnTo>
                    <a:pt x="76875" y="490601"/>
                  </a:lnTo>
                  <a:lnTo>
                    <a:pt x="69603" y="499582"/>
                  </a:lnTo>
                  <a:lnTo>
                    <a:pt x="62307" y="509239"/>
                  </a:lnTo>
                  <a:lnTo>
                    <a:pt x="47677" y="529758"/>
                  </a:lnTo>
                  <a:lnTo>
                    <a:pt x="33017" y="551113"/>
                  </a:lnTo>
                  <a:lnTo>
                    <a:pt x="0" y="60563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1" name="Group 110"/>
          <p:cNvGrpSpPr/>
          <p:nvPr/>
        </p:nvGrpSpPr>
        <p:grpSpPr>
          <a:xfrm>
            <a:off x="6354625" y="209219"/>
            <a:ext cx="2285248" cy="561591"/>
            <a:chOff x="6354625" y="209219"/>
            <a:chExt cx="2285248" cy="561591"/>
          </a:xfrm>
        </p:grpSpPr>
        <p:sp>
          <p:nvSpPr>
            <p:cNvPr id="101" name="Freeform 100"/>
            <p:cNvSpPr/>
            <p:nvPr/>
          </p:nvSpPr>
          <p:spPr>
            <a:xfrm>
              <a:off x="6354625" y="319335"/>
              <a:ext cx="143151" cy="187197"/>
            </a:xfrm>
            <a:custGeom>
              <a:avLst/>
              <a:gdLst/>
              <a:ahLst/>
              <a:cxnLst/>
              <a:rect l="0" t="0" r="0" b="0"/>
              <a:pathLst>
                <a:path w="143151" h="187197">
                  <a:moveTo>
                    <a:pt x="0" y="0"/>
                  </a:moveTo>
                  <a:lnTo>
                    <a:pt x="30653" y="45979"/>
                  </a:lnTo>
                  <a:lnTo>
                    <a:pt x="37564" y="55123"/>
                  </a:lnTo>
                  <a:lnTo>
                    <a:pt x="44619" y="63666"/>
                  </a:lnTo>
                  <a:lnTo>
                    <a:pt x="51769" y="71808"/>
                  </a:lnTo>
                  <a:lnTo>
                    <a:pt x="58982" y="79683"/>
                  </a:lnTo>
                  <a:lnTo>
                    <a:pt x="73523" y="94959"/>
                  </a:lnTo>
                  <a:lnTo>
                    <a:pt x="80827" y="103681"/>
                  </a:lnTo>
                  <a:lnTo>
                    <a:pt x="88142" y="113167"/>
                  </a:lnTo>
                  <a:lnTo>
                    <a:pt x="95467" y="123161"/>
                  </a:lnTo>
                  <a:lnTo>
                    <a:pt x="110130" y="144054"/>
                  </a:lnTo>
                  <a:lnTo>
                    <a:pt x="143150" y="18719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Freeform 101"/>
            <p:cNvSpPr/>
            <p:nvPr/>
          </p:nvSpPr>
          <p:spPr>
            <a:xfrm>
              <a:off x="6475752" y="286300"/>
              <a:ext cx="99105" cy="484510"/>
            </a:xfrm>
            <a:custGeom>
              <a:avLst/>
              <a:gdLst/>
              <a:ahLst/>
              <a:cxnLst/>
              <a:rect l="0" t="0" r="0" b="0"/>
              <a:pathLst>
                <a:path w="99105" h="484510">
                  <a:moveTo>
                    <a:pt x="99104" y="0"/>
                  </a:moveTo>
                  <a:lnTo>
                    <a:pt x="93257" y="23383"/>
                  </a:lnTo>
                  <a:lnTo>
                    <a:pt x="89089" y="37612"/>
                  </a:lnTo>
                  <a:lnTo>
                    <a:pt x="72753" y="90264"/>
                  </a:lnTo>
                  <a:lnTo>
                    <a:pt x="63737" y="122500"/>
                  </a:lnTo>
                  <a:lnTo>
                    <a:pt x="59621" y="139172"/>
                  </a:lnTo>
                  <a:lnTo>
                    <a:pt x="51784" y="174009"/>
                  </a:lnTo>
                  <a:lnTo>
                    <a:pt x="40493" y="228015"/>
                  </a:lnTo>
                  <a:lnTo>
                    <a:pt x="18363" y="347208"/>
                  </a:lnTo>
                  <a:lnTo>
                    <a:pt x="11016" y="381479"/>
                  </a:lnTo>
                  <a:lnTo>
                    <a:pt x="7344" y="397470"/>
                  </a:lnTo>
                  <a:lnTo>
                    <a:pt x="4896" y="414248"/>
                  </a:lnTo>
                  <a:lnTo>
                    <a:pt x="3264" y="431550"/>
                  </a:lnTo>
                  <a:lnTo>
                    <a:pt x="0" y="48450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Freeform 102"/>
            <p:cNvSpPr/>
            <p:nvPr/>
          </p:nvSpPr>
          <p:spPr>
            <a:xfrm>
              <a:off x="6784075" y="397946"/>
              <a:ext cx="165175" cy="9482"/>
            </a:xfrm>
            <a:custGeom>
              <a:avLst/>
              <a:gdLst/>
              <a:ahLst/>
              <a:cxnLst/>
              <a:rect l="0" t="0" r="0" b="0"/>
              <a:pathLst>
                <a:path w="165175" h="9482">
                  <a:moveTo>
                    <a:pt x="0" y="9481"/>
                  </a:moveTo>
                  <a:lnTo>
                    <a:pt x="17537" y="3636"/>
                  </a:lnTo>
                  <a:lnTo>
                    <a:pt x="30044" y="1914"/>
                  </a:lnTo>
                  <a:lnTo>
                    <a:pt x="45723" y="766"/>
                  </a:lnTo>
                  <a:lnTo>
                    <a:pt x="63517" y="0"/>
                  </a:lnTo>
                  <a:lnTo>
                    <a:pt x="82720" y="714"/>
                  </a:lnTo>
                  <a:lnTo>
                    <a:pt x="102864" y="2413"/>
                  </a:lnTo>
                  <a:lnTo>
                    <a:pt x="165174" y="948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Freeform 103"/>
            <p:cNvSpPr/>
            <p:nvPr/>
          </p:nvSpPr>
          <p:spPr>
            <a:xfrm>
              <a:off x="6795087" y="473497"/>
              <a:ext cx="187197" cy="33035"/>
            </a:xfrm>
            <a:custGeom>
              <a:avLst/>
              <a:gdLst/>
              <a:ahLst/>
              <a:cxnLst/>
              <a:rect l="0" t="0" r="0" b="0"/>
              <a:pathLst>
                <a:path w="187197" h="33035">
                  <a:moveTo>
                    <a:pt x="0" y="33034"/>
                  </a:moveTo>
                  <a:lnTo>
                    <a:pt x="17537" y="27189"/>
                  </a:lnTo>
                  <a:lnTo>
                    <a:pt x="30044" y="24243"/>
                  </a:lnTo>
                  <a:lnTo>
                    <a:pt x="45723" y="21056"/>
                  </a:lnTo>
                  <a:lnTo>
                    <a:pt x="102864" y="10725"/>
                  </a:lnTo>
                  <a:lnTo>
                    <a:pt x="187196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Freeform 104"/>
            <p:cNvSpPr/>
            <p:nvPr/>
          </p:nvSpPr>
          <p:spPr>
            <a:xfrm>
              <a:off x="7207518" y="341358"/>
              <a:ext cx="347368" cy="209221"/>
            </a:xfrm>
            <a:custGeom>
              <a:avLst/>
              <a:gdLst/>
              <a:ahLst/>
              <a:cxnLst/>
              <a:rect l="0" t="0" r="0" b="0"/>
              <a:pathLst>
                <a:path w="347368" h="209221">
                  <a:moveTo>
                    <a:pt x="39043" y="0"/>
                  </a:moveTo>
                  <a:lnTo>
                    <a:pt x="33198" y="29228"/>
                  </a:lnTo>
                  <a:lnTo>
                    <a:pt x="27065" y="56629"/>
                  </a:lnTo>
                  <a:lnTo>
                    <a:pt x="23717" y="70787"/>
                  </a:lnTo>
                  <a:lnTo>
                    <a:pt x="21484" y="85120"/>
                  </a:lnTo>
                  <a:lnTo>
                    <a:pt x="19996" y="99569"/>
                  </a:lnTo>
                  <a:lnTo>
                    <a:pt x="19004" y="114096"/>
                  </a:lnTo>
                  <a:lnTo>
                    <a:pt x="17119" y="127451"/>
                  </a:lnTo>
                  <a:lnTo>
                    <a:pt x="14639" y="140025"/>
                  </a:lnTo>
                  <a:lnTo>
                    <a:pt x="11763" y="152079"/>
                  </a:lnTo>
                  <a:lnTo>
                    <a:pt x="9844" y="165008"/>
                  </a:lnTo>
                  <a:lnTo>
                    <a:pt x="8565" y="178522"/>
                  </a:lnTo>
                  <a:lnTo>
                    <a:pt x="7713" y="192425"/>
                  </a:lnTo>
                  <a:lnTo>
                    <a:pt x="5921" y="196800"/>
                  </a:lnTo>
                  <a:lnTo>
                    <a:pt x="3503" y="194822"/>
                  </a:lnTo>
                  <a:lnTo>
                    <a:pt x="668" y="188610"/>
                  </a:lnTo>
                  <a:lnTo>
                    <a:pt x="0" y="178351"/>
                  </a:lnTo>
                  <a:lnTo>
                    <a:pt x="779" y="165394"/>
                  </a:lnTo>
                  <a:lnTo>
                    <a:pt x="2523" y="150638"/>
                  </a:lnTo>
                  <a:lnTo>
                    <a:pt x="4908" y="137131"/>
                  </a:lnTo>
                  <a:lnTo>
                    <a:pt x="7722" y="124455"/>
                  </a:lnTo>
                  <a:lnTo>
                    <a:pt x="10822" y="112334"/>
                  </a:lnTo>
                  <a:lnTo>
                    <a:pt x="14111" y="100583"/>
                  </a:lnTo>
                  <a:lnTo>
                    <a:pt x="21029" y="77738"/>
                  </a:lnTo>
                  <a:lnTo>
                    <a:pt x="25810" y="67731"/>
                  </a:lnTo>
                  <a:lnTo>
                    <a:pt x="31444" y="58613"/>
                  </a:lnTo>
                  <a:lnTo>
                    <a:pt x="37648" y="50087"/>
                  </a:lnTo>
                  <a:lnTo>
                    <a:pt x="46677" y="41956"/>
                  </a:lnTo>
                  <a:lnTo>
                    <a:pt x="57592" y="34088"/>
                  </a:lnTo>
                  <a:lnTo>
                    <a:pt x="69761" y="26396"/>
                  </a:lnTo>
                  <a:lnTo>
                    <a:pt x="82768" y="22491"/>
                  </a:lnTo>
                  <a:lnTo>
                    <a:pt x="96334" y="21112"/>
                  </a:lnTo>
                  <a:lnTo>
                    <a:pt x="110272" y="21415"/>
                  </a:lnTo>
                  <a:lnTo>
                    <a:pt x="123234" y="25288"/>
                  </a:lnTo>
                  <a:lnTo>
                    <a:pt x="135546" y="31541"/>
                  </a:lnTo>
                  <a:lnTo>
                    <a:pt x="147425" y="39380"/>
                  </a:lnTo>
                  <a:lnTo>
                    <a:pt x="156567" y="48276"/>
                  </a:lnTo>
                  <a:lnTo>
                    <a:pt x="163886" y="57878"/>
                  </a:lnTo>
                  <a:lnTo>
                    <a:pt x="169988" y="67949"/>
                  </a:lnTo>
                  <a:lnTo>
                    <a:pt x="175280" y="78334"/>
                  </a:lnTo>
                  <a:lnTo>
                    <a:pt x="180032" y="88928"/>
                  </a:lnTo>
                  <a:lnTo>
                    <a:pt x="184423" y="99661"/>
                  </a:lnTo>
                  <a:lnTo>
                    <a:pt x="187350" y="112934"/>
                  </a:lnTo>
                  <a:lnTo>
                    <a:pt x="189302" y="127900"/>
                  </a:lnTo>
                  <a:lnTo>
                    <a:pt x="190603" y="143995"/>
                  </a:lnTo>
                  <a:lnTo>
                    <a:pt x="191470" y="159619"/>
                  </a:lnTo>
                  <a:lnTo>
                    <a:pt x="192434" y="190030"/>
                  </a:lnTo>
                  <a:lnTo>
                    <a:pt x="191468" y="196426"/>
                  </a:lnTo>
                  <a:lnTo>
                    <a:pt x="189600" y="197020"/>
                  </a:lnTo>
                  <a:lnTo>
                    <a:pt x="187131" y="193746"/>
                  </a:lnTo>
                  <a:lnTo>
                    <a:pt x="186708" y="185445"/>
                  </a:lnTo>
                  <a:lnTo>
                    <a:pt x="187650" y="173794"/>
                  </a:lnTo>
                  <a:lnTo>
                    <a:pt x="189502" y="159909"/>
                  </a:lnTo>
                  <a:lnTo>
                    <a:pt x="191960" y="146982"/>
                  </a:lnTo>
                  <a:lnTo>
                    <a:pt x="194822" y="134693"/>
                  </a:lnTo>
                  <a:lnTo>
                    <a:pt x="197954" y="122830"/>
                  </a:lnTo>
                  <a:lnTo>
                    <a:pt x="201264" y="111251"/>
                  </a:lnTo>
                  <a:lnTo>
                    <a:pt x="208206" y="88597"/>
                  </a:lnTo>
                  <a:lnTo>
                    <a:pt x="212994" y="77417"/>
                  </a:lnTo>
                  <a:lnTo>
                    <a:pt x="218632" y="66294"/>
                  </a:lnTo>
                  <a:lnTo>
                    <a:pt x="224839" y="55207"/>
                  </a:lnTo>
                  <a:lnTo>
                    <a:pt x="238260" y="29838"/>
                  </a:lnTo>
                  <a:lnTo>
                    <a:pt x="245265" y="16222"/>
                  </a:lnTo>
                  <a:lnTo>
                    <a:pt x="254828" y="9591"/>
                  </a:lnTo>
                  <a:lnTo>
                    <a:pt x="266099" y="7617"/>
                  </a:lnTo>
                  <a:lnTo>
                    <a:pt x="278506" y="8749"/>
                  </a:lnTo>
                  <a:lnTo>
                    <a:pt x="289225" y="15621"/>
                  </a:lnTo>
                  <a:lnTo>
                    <a:pt x="298817" y="26319"/>
                  </a:lnTo>
                  <a:lnTo>
                    <a:pt x="307659" y="39569"/>
                  </a:lnTo>
                  <a:lnTo>
                    <a:pt x="314777" y="54520"/>
                  </a:lnTo>
                  <a:lnTo>
                    <a:pt x="320747" y="70605"/>
                  </a:lnTo>
                  <a:lnTo>
                    <a:pt x="325950" y="87446"/>
                  </a:lnTo>
                  <a:lnTo>
                    <a:pt x="330642" y="104790"/>
                  </a:lnTo>
                  <a:lnTo>
                    <a:pt x="334993" y="122471"/>
                  </a:lnTo>
                  <a:lnTo>
                    <a:pt x="347367" y="20922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Freeform 105"/>
            <p:cNvSpPr/>
            <p:nvPr/>
          </p:nvSpPr>
          <p:spPr>
            <a:xfrm>
              <a:off x="7709047" y="374393"/>
              <a:ext cx="132139" cy="165174"/>
            </a:xfrm>
            <a:custGeom>
              <a:avLst/>
              <a:gdLst/>
              <a:ahLst/>
              <a:cxnLst/>
              <a:rect l="0" t="0" r="0" b="0"/>
              <a:pathLst>
                <a:path w="132139" h="165174">
                  <a:moveTo>
                    <a:pt x="0" y="0"/>
                  </a:moveTo>
                  <a:lnTo>
                    <a:pt x="30653" y="45979"/>
                  </a:lnTo>
                  <a:lnTo>
                    <a:pt x="47882" y="70191"/>
                  </a:lnTo>
                  <a:lnTo>
                    <a:pt x="78217" y="111337"/>
                  </a:lnTo>
                  <a:lnTo>
                    <a:pt x="132138" y="16517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Freeform 106"/>
            <p:cNvSpPr/>
            <p:nvPr/>
          </p:nvSpPr>
          <p:spPr>
            <a:xfrm>
              <a:off x="7698035" y="363381"/>
              <a:ext cx="143151" cy="198209"/>
            </a:xfrm>
            <a:custGeom>
              <a:avLst/>
              <a:gdLst/>
              <a:ahLst/>
              <a:cxnLst/>
              <a:rect l="0" t="0" r="0" b="0"/>
              <a:pathLst>
                <a:path w="143151" h="198209">
                  <a:moveTo>
                    <a:pt x="143150" y="0"/>
                  </a:moveTo>
                  <a:lnTo>
                    <a:pt x="112497" y="30653"/>
                  </a:lnTo>
                  <a:lnTo>
                    <a:pt x="104363" y="40012"/>
                  </a:lnTo>
                  <a:lnTo>
                    <a:pt x="95269" y="51145"/>
                  </a:lnTo>
                  <a:lnTo>
                    <a:pt x="75376" y="76565"/>
                  </a:lnTo>
                  <a:lnTo>
                    <a:pt x="54301" y="104177"/>
                  </a:lnTo>
                  <a:lnTo>
                    <a:pt x="45988" y="117168"/>
                  </a:lnTo>
                  <a:lnTo>
                    <a:pt x="39223" y="129499"/>
                  </a:lnTo>
                  <a:lnTo>
                    <a:pt x="33489" y="141391"/>
                  </a:lnTo>
                  <a:lnTo>
                    <a:pt x="27220" y="151765"/>
                  </a:lnTo>
                  <a:lnTo>
                    <a:pt x="20594" y="161129"/>
                  </a:lnTo>
                  <a:lnTo>
                    <a:pt x="0" y="19820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Freeform 107"/>
            <p:cNvSpPr/>
            <p:nvPr/>
          </p:nvSpPr>
          <p:spPr>
            <a:xfrm>
              <a:off x="8127486" y="297312"/>
              <a:ext cx="22024" cy="198209"/>
            </a:xfrm>
            <a:custGeom>
              <a:avLst/>
              <a:gdLst/>
              <a:ahLst/>
              <a:cxnLst/>
              <a:rect l="0" t="0" r="0" b="0"/>
              <a:pathLst>
                <a:path w="22024" h="198209">
                  <a:moveTo>
                    <a:pt x="22023" y="0"/>
                  </a:moveTo>
                  <a:lnTo>
                    <a:pt x="22023" y="23382"/>
                  </a:lnTo>
                  <a:lnTo>
                    <a:pt x="20800" y="33941"/>
                  </a:lnTo>
                  <a:lnTo>
                    <a:pt x="18760" y="44650"/>
                  </a:lnTo>
                  <a:lnTo>
                    <a:pt x="16178" y="55460"/>
                  </a:lnTo>
                  <a:lnTo>
                    <a:pt x="14455" y="70008"/>
                  </a:lnTo>
                  <a:lnTo>
                    <a:pt x="13307" y="87048"/>
                  </a:lnTo>
                  <a:lnTo>
                    <a:pt x="12031" y="123110"/>
                  </a:lnTo>
                  <a:lnTo>
                    <a:pt x="11691" y="139578"/>
                  </a:lnTo>
                  <a:lnTo>
                    <a:pt x="0" y="19820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Freeform 108"/>
            <p:cNvSpPr/>
            <p:nvPr/>
          </p:nvSpPr>
          <p:spPr>
            <a:xfrm>
              <a:off x="8039393" y="407427"/>
              <a:ext cx="253267" cy="21571"/>
            </a:xfrm>
            <a:custGeom>
              <a:avLst/>
              <a:gdLst/>
              <a:ahLst/>
              <a:cxnLst/>
              <a:rect l="0" t="0" r="0" b="0"/>
              <a:pathLst>
                <a:path w="253267" h="21571">
                  <a:moveTo>
                    <a:pt x="0" y="11012"/>
                  </a:moveTo>
                  <a:lnTo>
                    <a:pt x="17537" y="16857"/>
                  </a:lnTo>
                  <a:lnTo>
                    <a:pt x="30044" y="18579"/>
                  </a:lnTo>
                  <a:lnTo>
                    <a:pt x="45722" y="19727"/>
                  </a:lnTo>
                  <a:lnTo>
                    <a:pt x="63517" y="20493"/>
                  </a:lnTo>
                  <a:lnTo>
                    <a:pt x="106126" y="21343"/>
                  </a:lnTo>
                  <a:lnTo>
                    <a:pt x="129479" y="21570"/>
                  </a:lnTo>
                  <a:lnTo>
                    <a:pt x="148718" y="20498"/>
                  </a:lnTo>
                  <a:lnTo>
                    <a:pt x="165215" y="18559"/>
                  </a:lnTo>
                  <a:lnTo>
                    <a:pt x="179883" y="16043"/>
                  </a:lnTo>
                  <a:lnTo>
                    <a:pt x="194557" y="13143"/>
                  </a:lnTo>
                  <a:lnTo>
                    <a:pt x="253266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Freeform 109"/>
            <p:cNvSpPr/>
            <p:nvPr/>
          </p:nvSpPr>
          <p:spPr>
            <a:xfrm>
              <a:off x="8424798" y="209219"/>
              <a:ext cx="215075" cy="344486"/>
            </a:xfrm>
            <a:custGeom>
              <a:avLst/>
              <a:gdLst/>
              <a:ahLst/>
              <a:cxnLst/>
              <a:rect l="0" t="0" r="0" b="0"/>
              <a:pathLst>
                <a:path w="215075" h="344486">
                  <a:moveTo>
                    <a:pt x="55058" y="0"/>
                  </a:moveTo>
                  <a:lnTo>
                    <a:pt x="49212" y="29228"/>
                  </a:lnTo>
                  <a:lnTo>
                    <a:pt x="47491" y="43956"/>
                  </a:lnTo>
                  <a:lnTo>
                    <a:pt x="46343" y="59892"/>
                  </a:lnTo>
                  <a:lnTo>
                    <a:pt x="45578" y="76633"/>
                  </a:lnTo>
                  <a:lnTo>
                    <a:pt x="44727" y="118073"/>
                  </a:lnTo>
                  <a:lnTo>
                    <a:pt x="44181" y="202771"/>
                  </a:lnTo>
                  <a:lnTo>
                    <a:pt x="42913" y="219603"/>
                  </a:lnTo>
                  <a:lnTo>
                    <a:pt x="40844" y="234494"/>
                  </a:lnTo>
                  <a:lnTo>
                    <a:pt x="38241" y="248093"/>
                  </a:lnTo>
                  <a:lnTo>
                    <a:pt x="37729" y="252264"/>
                  </a:lnTo>
                  <a:lnTo>
                    <a:pt x="40423" y="243848"/>
                  </a:lnTo>
                  <a:lnTo>
                    <a:pt x="45302" y="235976"/>
                  </a:lnTo>
                  <a:lnTo>
                    <a:pt x="52224" y="227057"/>
                  </a:lnTo>
                  <a:lnTo>
                    <a:pt x="60510" y="217441"/>
                  </a:lnTo>
                  <a:lnTo>
                    <a:pt x="70928" y="208583"/>
                  </a:lnTo>
                  <a:lnTo>
                    <a:pt x="82767" y="200231"/>
                  </a:lnTo>
                  <a:lnTo>
                    <a:pt x="95554" y="192216"/>
                  </a:lnTo>
                  <a:lnTo>
                    <a:pt x="108972" y="186872"/>
                  </a:lnTo>
                  <a:lnTo>
                    <a:pt x="122812" y="183310"/>
                  </a:lnTo>
                  <a:lnTo>
                    <a:pt x="136932" y="180935"/>
                  </a:lnTo>
                  <a:lnTo>
                    <a:pt x="150017" y="181799"/>
                  </a:lnTo>
                  <a:lnTo>
                    <a:pt x="162410" y="184822"/>
                  </a:lnTo>
                  <a:lnTo>
                    <a:pt x="174343" y="189284"/>
                  </a:lnTo>
                  <a:lnTo>
                    <a:pt x="184745" y="195929"/>
                  </a:lnTo>
                  <a:lnTo>
                    <a:pt x="194127" y="204030"/>
                  </a:lnTo>
                  <a:lnTo>
                    <a:pt x="202828" y="213101"/>
                  </a:lnTo>
                  <a:lnTo>
                    <a:pt x="208629" y="225266"/>
                  </a:lnTo>
                  <a:lnTo>
                    <a:pt x="212496" y="239493"/>
                  </a:lnTo>
                  <a:lnTo>
                    <a:pt x="215074" y="255096"/>
                  </a:lnTo>
                  <a:lnTo>
                    <a:pt x="214346" y="269168"/>
                  </a:lnTo>
                  <a:lnTo>
                    <a:pt x="211414" y="282220"/>
                  </a:lnTo>
                  <a:lnTo>
                    <a:pt x="207012" y="294592"/>
                  </a:lnTo>
                  <a:lnTo>
                    <a:pt x="199183" y="305287"/>
                  </a:lnTo>
                  <a:lnTo>
                    <a:pt x="189070" y="314864"/>
                  </a:lnTo>
                  <a:lnTo>
                    <a:pt x="177434" y="323695"/>
                  </a:lnTo>
                  <a:lnTo>
                    <a:pt x="164783" y="330807"/>
                  </a:lnTo>
                  <a:lnTo>
                    <a:pt x="151455" y="336771"/>
                  </a:lnTo>
                  <a:lnTo>
                    <a:pt x="137675" y="341971"/>
                  </a:lnTo>
                  <a:lnTo>
                    <a:pt x="124818" y="344214"/>
                  </a:lnTo>
                  <a:lnTo>
                    <a:pt x="112576" y="344485"/>
                  </a:lnTo>
                  <a:lnTo>
                    <a:pt x="100745" y="343443"/>
                  </a:lnTo>
                  <a:lnTo>
                    <a:pt x="87963" y="341525"/>
                  </a:lnTo>
                  <a:lnTo>
                    <a:pt x="74548" y="339022"/>
                  </a:lnTo>
                  <a:lnTo>
                    <a:pt x="60710" y="336131"/>
                  </a:lnTo>
                  <a:lnTo>
                    <a:pt x="49038" y="330532"/>
                  </a:lnTo>
                  <a:lnTo>
                    <a:pt x="38810" y="323129"/>
                  </a:lnTo>
                  <a:lnTo>
                    <a:pt x="0" y="27528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lipboard(8).png"/>
          <p:cNvPicPr>
            <a:picLocks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47700" y="711200"/>
            <a:ext cx="8572500" cy="14859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lipboard(9).png"/>
          <p:cNvPicPr>
            <a:picLocks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39800" y="1244600"/>
            <a:ext cx="1320800" cy="11557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3" name="Picture 2" descr="clipboard(10).png"/>
          <p:cNvPicPr>
            <a:picLocks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213100" y="1193800"/>
            <a:ext cx="1917700" cy="12446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sp>
        <p:nvSpPr>
          <p:cNvPr id="4" name="TextBox 3"/>
          <p:cNvSpPr txBox="1"/>
          <p:nvPr/>
        </p:nvSpPr>
        <p:spPr>
          <a:xfrm>
            <a:off x="520700" y="482600"/>
            <a:ext cx="3810000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>
                <a:solidFill>
                  <a:srgbClr val="004040"/>
                </a:solidFill>
                <a:latin typeface="Comic Sans MS - 24"/>
              </a:rPr>
              <a:t>Chairs around the table:</a:t>
            </a:r>
            <a:endParaRPr lang="en-US">
              <a:solidFill>
                <a:srgbClr val="004040"/>
              </a:solidFill>
              <a:latin typeface="Comic Sans MS - 24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01700" y="2705100"/>
            <a:ext cx="8763000" cy="64633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>
                <a:solidFill>
                  <a:srgbClr val="004040"/>
                </a:solidFill>
                <a:latin typeface="Comic Sans MS - 24"/>
              </a:rPr>
              <a:t>Term 1			Term 2			Term 3			Term 4</a:t>
            </a:r>
            <a:endParaRPr lang="en-US">
              <a:solidFill>
                <a:srgbClr val="004040"/>
              </a:solidFill>
              <a:latin typeface="Comic Sans MS - 24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451100" y="3530600"/>
            <a:ext cx="6070600" cy="2031325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>
                <a:solidFill>
                  <a:srgbClr val="004040"/>
                </a:solidFill>
                <a:latin typeface="Comic Sans MS - 24"/>
              </a:rPr>
              <a:t>Questions to consider:</a:t>
            </a:r>
          </a:p>
          <a:p>
            <a:endParaRPr lang="en-US" smtClean="0">
              <a:solidFill>
                <a:srgbClr val="004040"/>
              </a:solidFill>
              <a:latin typeface="Comic Sans MS - 24"/>
            </a:endParaRPr>
          </a:p>
          <a:p>
            <a:r>
              <a:rPr lang="en-US" smtClean="0">
                <a:solidFill>
                  <a:srgbClr val="004040"/>
                </a:solidFill>
                <a:latin typeface="Comic Sans MS - 24"/>
              </a:rPr>
              <a:t>Could this be represented as a table?</a:t>
            </a:r>
          </a:p>
          <a:p>
            <a:endParaRPr lang="en-US" smtClean="0">
              <a:solidFill>
                <a:srgbClr val="004040"/>
              </a:solidFill>
              <a:latin typeface="Comic Sans MS - 24"/>
            </a:endParaRPr>
          </a:p>
          <a:p>
            <a:r>
              <a:rPr lang="en-US" smtClean="0">
                <a:solidFill>
                  <a:srgbClr val="004040"/>
                </a:solidFill>
                <a:latin typeface="Comic Sans MS - 24"/>
              </a:rPr>
              <a:t>What if I wanted to find term 121?</a:t>
            </a:r>
          </a:p>
          <a:p>
            <a:endParaRPr lang="en-US" smtClean="0">
              <a:solidFill>
                <a:srgbClr val="004040"/>
              </a:solidFill>
              <a:latin typeface="Comic Sans MS - 24"/>
            </a:endParaRPr>
          </a:p>
          <a:p>
            <a:r>
              <a:rPr lang="en-US" smtClean="0">
                <a:solidFill>
                  <a:srgbClr val="004040"/>
                </a:solidFill>
                <a:latin typeface="Comic Sans MS - 24"/>
              </a:rPr>
              <a:t>Can this be changed into an expression?</a:t>
            </a:r>
            <a:endParaRPr lang="en-US">
              <a:solidFill>
                <a:srgbClr val="004040"/>
              </a:solidFill>
              <a:latin typeface="Comic Sans MS - 24"/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5759765" y="1512240"/>
            <a:ext cx="1447798" cy="542149"/>
            <a:chOff x="5759765" y="1512240"/>
            <a:chExt cx="1447798" cy="542149"/>
          </a:xfrm>
        </p:grpSpPr>
        <p:sp>
          <p:nvSpPr>
            <p:cNvPr id="7" name="Freeform 6"/>
            <p:cNvSpPr/>
            <p:nvPr/>
          </p:nvSpPr>
          <p:spPr>
            <a:xfrm>
              <a:off x="5759765" y="1512240"/>
              <a:ext cx="1447798" cy="542149"/>
            </a:xfrm>
            <a:custGeom>
              <a:avLst/>
              <a:gdLst/>
              <a:ahLst/>
              <a:cxnLst/>
              <a:rect l="0" t="0" r="0" b="0"/>
              <a:pathLst>
                <a:path w="1447798" h="542149">
                  <a:moveTo>
                    <a:pt x="0" y="49561"/>
                  </a:moveTo>
                  <a:lnTo>
                    <a:pt x="0" y="345758"/>
                  </a:lnTo>
                  <a:lnTo>
                    <a:pt x="1105" y="360872"/>
                  </a:lnTo>
                  <a:lnTo>
                    <a:pt x="2947" y="375370"/>
                  </a:lnTo>
                  <a:lnTo>
                    <a:pt x="5281" y="389456"/>
                  </a:lnTo>
                  <a:lnTo>
                    <a:pt x="9047" y="401058"/>
                  </a:lnTo>
                  <a:lnTo>
                    <a:pt x="13769" y="411003"/>
                  </a:lnTo>
                  <a:lnTo>
                    <a:pt x="24909" y="427948"/>
                  </a:lnTo>
                  <a:lnTo>
                    <a:pt x="37229" y="442848"/>
                  </a:lnTo>
                  <a:lnTo>
                    <a:pt x="55969" y="453891"/>
                  </a:lnTo>
                  <a:lnTo>
                    <a:pt x="67156" y="458383"/>
                  </a:lnTo>
                  <a:lnTo>
                    <a:pt x="109305" y="464706"/>
                  </a:lnTo>
                  <a:lnTo>
                    <a:pt x="134794" y="463237"/>
                  </a:lnTo>
                  <a:lnTo>
                    <a:pt x="170733" y="459144"/>
                  </a:lnTo>
                  <a:lnTo>
                    <a:pt x="199676" y="458186"/>
                  </a:lnTo>
                  <a:lnTo>
                    <a:pt x="425888" y="457423"/>
                  </a:lnTo>
                  <a:lnTo>
                    <a:pt x="469326" y="462702"/>
                  </a:lnTo>
                  <a:lnTo>
                    <a:pt x="499653" y="465294"/>
                  </a:lnTo>
                  <a:lnTo>
                    <a:pt x="531554" y="466446"/>
                  </a:lnTo>
                  <a:lnTo>
                    <a:pt x="564155" y="466958"/>
                  </a:lnTo>
                  <a:lnTo>
                    <a:pt x="597065" y="470133"/>
                  </a:lnTo>
                  <a:lnTo>
                    <a:pt x="630114" y="474124"/>
                  </a:lnTo>
                  <a:lnTo>
                    <a:pt x="663224" y="475897"/>
                  </a:lnTo>
                  <a:lnTo>
                    <a:pt x="696361" y="479632"/>
                  </a:lnTo>
                  <a:lnTo>
                    <a:pt x="729511" y="484977"/>
                  </a:lnTo>
                  <a:lnTo>
                    <a:pt x="762666" y="491037"/>
                  </a:lnTo>
                  <a:lnTo>
                    <a:pt x="795824" y="494467"/>
                  </a:lnTo>
                  <a:lnTo>
                    <a:pt x="828982" y="497097"/>
                  </a:lnTo>
                  <a:lnTo>
                    <a:pt x="862141" y="501950"/>
                  </a:lnTo>
                  <a:lnTo>
                    <a:pt x="895300" y="504844"/>
                  </a:lnTo>
                  <a:lnTo>
                    <a:pt x="927353" y="507235"/>
                  </a:lnTo>
                  <a:lnTo>
                    <a:pt x="970256" y="514796"/>
                  </a:lnTo>
                  <a:lnTo>
                    <a:pt x="1012075" y="522931"/>
                  </a:lnTo>
                  <a:lnTo>
                    <a:pt x="1061186" y="526938"/>
                  </a:lnTo>
                  <a:lnTo>
                    <a:pt x="1102033" y="531793"/>
                  </a:lnTo>
                  <a:lnTo>
                    <a:pt x="1137134" y="534687"/>
                  </a:lnTo>
                  <a:lnTo>
                    <a:pt x="1169684" y="535973"/>
                  </a:lnTo>
                  <a:lnTo>
                    <a:pt x="1206256" y="536545"/>
                  </a:lnTo>
                  <a:lnTo>
                    <a:pt x="1248288" y="542148"/>
                  </a:lnTo>
                  <a:lnTo>
                    <a:pt x="1273982" y="541868"/>
                  </a:lnTo>
                  <a:lnTo>
                    <a:pt x="1310356" y="535497"/>
                  </a:lnTo>
                  <a:lnTo>
                    <a:pt x="1321221" y="532683"/>
                  </a:lnTo>
                  <a:lnTo>
                    <a:pt x="1339188" y="523661"/>
                  </a:lnTo>
                  <a:lnTo>
                    <a:pt x="1354541" y="511177"/>
                  </a:lnTo>
                  <a:lnTo>
                    <a:pt x="1368735" y="494576"/>
                  </a:lnTo>
                  <a:lnTo>
                    <a:pt x="1374509" y="485507"/>
                  </a:lnTo>
                  <a:lnTo>
                    <a:pt x="1379464" y="476144"/>
                  </a:lnTo>
                  <a:lnTo>
                    <a:pt x="1389021" y="455794"/>
                  </a:lnTo>
                  <a:lnTo>
                    <a:pt x="1400638" y="432012"/>
                  </a:lnTo>
                  <a:lnTo>
                    <a:pt x="1404620" y="418375"/>
                  </a:lnTo>
                  <a:lnTo>
                    <a:pt x="1407275" y="403758"/>
                  </a:lnTo>
                  <a:lnTo>
                    <a:pt x="1409044" y="388486"/>
                  </a:lnTo>
                  <a:lnTo>
                    <a:pt x="1411330" y="374989"/>
                  </a:lnTo>
                  <a:lnTo>
                    <a:pt x="1413959" y="362675"/>
                  </a:lnTo>
                  <a:lnTo>
                    <a:pt x="1416817" y="351149"/>
                  </a:lnTo>
                  <a:lnTo>
                    <a:pt x="1418722" y="336834"/>
                  </a:lnTo>
                  <a:lnTo>
                    <a:pt x="1419992" y="320659"/>
                  </a:lnTo>
                  <a:lnTo>
                    <a:pt x="1420839" y="303243"/>
                  </a:lnTo>
                  <a:lnTo>
                    <a:pt x="1422509" y="285001"/>
                  </a:lnTo>
                  <a:lnTo>
                    <a:pt x="1424727" y="266208"/>
                  </a:lnTo>
                  <a:lnTo>
                    <a:pt x="1427311" y="247047"/>
                  </a:lnTo>
                  <a:lnTo>
                    <a:pt x="1433130" y="211020"/>
                  </a:lnTo>
                  <a:lnTo>
                    <a:pt x="1436229" y="193676"/>
                  </a:lnTo>
                  <a:lnTo>
                    <a:pt x="1438296" y="177691"/>
                  </a:lnTo>
                  <a:lnTo>
                    <a:pt x="1439673" y="162614"/>
                  </a:lnTo>
                  <a:lnTo>
                    <a:pt x="1440592" y="148141"/>
                  </a:lnTo>
                  <a:lnTo>
                    <a:pt x="1442309" y="134071"/>
                  </a:lnTo>
                  <a:lnTo>
                    <a:pt x="1444560" y="120270"/>
                  </a:lnTo>
                  <a:lnTo>
                    <a:pt x="1447165" y="106648"/>
                  </a:lnTo>
                  <a:lnTo>
                    <a:pt x="1447797" y="94251"/>
                  </a:lnTo>
                  <a:lnTo>
                    <a:pt x="1447112" y="82670"/>
                  </a:lnTo>
                  <a:lnTo>
                    <a:pt x="1445551" y="71634"/>
                  </a:lnTo>
                  <a:lnTo>
                    <a:pt x="1443405" y="60960"/>
                  </a:lnTo>
                  <a:lnTo>
                    <a:pt x="1440869" y="50529"/>
                  </a:lnTo>
                  <a:lnTo>
                    <a:pt x="1438072" y="40258"/>
                  </a:lnTo>
                  <a:lnTo>
                    <a:pt x="1431787" y="31201"/>
                  </a:lnTo>
                  <a:lnTo>
                    <a:pt x="1413013" y="15242"/>
                  </a:lnTo>
                  <a:lnTo>
                    <a:pt x="1400712" y="10102"/>
                  </a:lnTo>
                  <a:lnTo>
                    <a:pt x="1372306" y="4391"/>
                  </a:lnTo>
                  <a:lnTo>
                    <a:pt x="1335364" y="1853"/>
                  </a:lnTo>
                  <a:lnTo>
                    <a:pt x="1296472" y="725"/>
                  </a:lnTo>
                  <a:lnTo>
                    <a:pt x="1232531" y="0"/>
                  </a:lnTo>
                  <a:lnTo>
                    <a:pt x="1201029" y="1007"/>
                  </a:lnTo>
                  <a:lnTo>
                    <a:pt x="1157332" y="6682"/>
                  </a:lnTo>
                  <a:lnTo>
                    <a:pt x="1125974" y="8398"/>
                  </a:lnTo>
                  <a:lnTo>
                    <a:pt x="1093615" y="12107"/>
                  </a:lnTo>
                  <a:lnTo>
                    <a:pt x="1059707" y="16335"/>
                  </a:lnTo>
                  <a:lnTo>
                    <a:pt x="1022530" y="18214"/>
                  </a:lnTo>
                  <a:lnTo>
                    <a:pt x="986848" y="21997"/>
                  </a:lnTo>
                  <a:lnTo>
                    <a:pt x="951462" y="26257"/>
                  </a:lnTo>
                  <a:lnTo>
                    <a:pt x="913629" y="28151"/>
                  </a:lnTo>
                  <a:lnTo>
                    <a:pt x="877656" y="28992"/>
                  </a:lnTo>
                  <a:lnTo>
                    <a:pt x="804249" y="29533"/>
                  </a:lnTo>
                  <a:lnTo>
                    <a:pt x="765303" y="32554"/>
                  </a:lnTo>
                  <a:lnTo>
                    <a:pt x="726993" y="36476"/>
                  </a:lnTo>
                  <a:lnTo>
                    <a:pt x="691544" y="38219"/>
                  </a:lnTo>
                  <a:lnTo>
                    <a:pt x="654420" y="38993"/>
                  </a:lnTo>
                  <a:lnTo>
                    <a:pt x="581830" y="39491"/>
                  </a:lnTo>
                  <a:lnTo>
                    <a:pt x="547814" y="42506"/>
                  </a:lnTo>
                  <a:lnTo>
                    <a:pt x="514273" y="46426"/>
                  </a:lnTo>
                  <a:lnTo>
                    <a:pt x="480944" y="48168"/>
                  </a:lnTo>
                  <a:lnTo>
                    <a:pt x="447709" y="48942"/>
                  </a:lnTo>
                  <a:lnTo>
                    <a:pt x="381343" y="49439"/>
                  </a:lnTo>
                  <a:lnTo>
                    <a:pt x="336877" y="54806"/>
                  </a:lnTo>
                  <a:lnTo>
                    <a:pt x="295701" y="58115"/>
                  </a:lnTo>
                  <a:lnTo>
                    <a:pt x="255499" y="59096"/>
                  </a:lnTo>
                  <a:lnTo>
                    <a:pt x="165197" y="59473"/>
                  </a:lnTo>
                  <a:lnTo>
                    <a:pt x="124108" y="64779"/>
                  </a:lnTo>
                  <a:lnTo>
                    <a:pt x="95687" y="67378"/>
                  </a:lnTo>
                  <a:lnTo>
                    <a:pt x="29843" y="6945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Freeform 7"/>
            <p:cNvSpPr/>
            <p:nvPr/>
          </p:nvSpPr>
          <p:spPr>
            <a:xfrm>
              <a:off x="6247242" y="1631436"/>
              <a:ext cx="9913" cy="338225"/>
            </a:xfrm>
            <a:custGeom>
              <a:avLst/>
              <a:gdLst/>
              <a:ahLst/>
              <a:cxnLst/>
              <a:rect l="0" t="0" r="0" b="0"/>
              <a:pathLst>
                <a:path w="9913" h="338225">
                  <a:moveTo>
                    <a:pt x="9912" y="0"/>
                  </a:moveTo>
                  <a:lnTo>
                    <a:pt x="4631" y="26404"/>
                  </a:lnTo>
                  <a:lnTo>
                    <a:pt x="3075" y="39709"/>
                  </a:lnTo>
                  <a:lnTo>
                    <a:pt x="2038" y="54105"/>
                  </a:lnTo>
                  <a:lnTo>
                    <a:pt x="1347" y="69229"/>
                  </a:lnTo>
                  <a:lnTo>
                    <a:pt x="579" y="106666"/>
                  </a:lnTo>
                  <a:lnTo>
                    <a:pt x="0" y="231403"/>
                  </a:lnTo>
                  <a:lnTo>
                    <a:pt x="1093" y="248220"/>
                  </a:lnTo>
                  <a:lnTo>
                    <a:pt x="2928" y="263852"/>
                  </a:lnTo>
                  <a:lnTo>
                    <a:pt x="9912" y="33822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reeform 8"/>
            <p:cNvSpPr/>
            <p:nvPr/>
          </p:nvSpPr>
          <p:spPr>
            <a:xfrm>
              <a:off x="6645117" y="1601592"/>
              <a:ext cx="9949" cy="397912"/>
            </a:xfrm>
            <a:custGeom>
              <a:avLst/>
              <a:gdLst/>
              <a:ahLst/>
              <a:cxnLst/>
              <a:rect l="0" t="0" r="0" b="0"/>
              <a:pathLst>
                <a:path w="9949" h="397912">
                  <a:moveTo>
                    <a:pt x="9948" y="0"/>
                  </a:moveTo>
                  <a:lnTo>
                    <a:pt x="4667" y="21124"/>
                  </a:lnTo>
                  <a:lnTo>
                    <a:pt x="3112" y="31768"/>
                  </a:lnTo>
                  <a:lnTo>
                    <a:pt x="2074" y="43285"/>
                  </a:lnTo>
                  <a:lnTo>
                    <a:pt x="1383" y="55384"/>
                  </a:lnTo>
                  <a:lnTo>
                    <a:pt x="615" y="86512"/>
                  </a:lnTo>
                  <a:lnTo>
                    <a:pt x="0" y="39791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Freeform 9"/>
            <p:cNvSpPr/>
            <p:nvPr/>
          </p:nvSpPr>
          <p:spPr>
            <a:xfrm>
              <a:off x="6645117" y="2019399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Freeform 10"/>
            <p:cNvSpPr/>
            <p:nvPr/>
          </p:nvSpPr>
          <p:spPr>
            <a:xfrm>
              <a:off x="6247206" y="1551853"/>
              <a:ext cx="9949" cy="89531"/>
            </a:xfrm>
            <a:custGeom>
              <a:avLst/>
              <a:gdLst/>
              <a:ahLst/>
              <a:cxnLst/>
              <a:rect l="0" t="0" r="0" b="0"/>
              <a:pathLst>
                <a:path w="9949" h="89531">
                  <a:moveTo>
                    <a:pt x="9948" y="0"/>
                  </a:moveTo>
                  <a:lnTo>
                    <a:pt x="9948" y="21124"/>
                  </a:lnTo>
                  <a:lnTo>
                    <a:pt x="8842" y="30662"/>
                  </a:lnTo>
                  <a:lnTo>
                    <a:pt x="7000" y="40337"/>
                  </a:lnTo>
                  <a:lnTo>
                    <a:pt x="0" y="8953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5985712" y="2126409"/>
            <a:ext cx="954160" cy="128765"/>
            <a:chOff x="5985712" y="2126409"/>
            <a:chExt cx="954160" cy="128765"/>
          </a:xfrm>
        </p:grpSpPr>
        <p:sp>
          <p:nvSpPr>
            <p:cNvPr id="13" name="Freeform 12"/>
            <p:cNvSpPr/>
            <p:nvPr/>
          </p:nvSpPr>
          <p:spPr>
            <a:xfrm>
              <a:off x="5985712" y="2128825"/>
              <a:ext cx="109682" cy="61791"/>
            </a:xfrm>
            <a:custGeom>
              <a:avLst/>
              <a:gdLst/>
              <a:ahLst/>
              <a:cxnLst/>
              <a:rect l="0" t="0" r="0" b="0"/>
              <a:pathLst>
                <a:path w="109682" h="61791">
                  <a:moveTo>
                    <a:pt x="12799" y="0"/>
                  </a:moveTo>
                  <a:lnTo>
                    <a:pt x="2238" y="10561"/>
                  </a:lnTo>
                  <a:lnTo>
                    <a:pt x="232" y="18094"/>
                  </a:lnTo>
                  <a:lnTo>
                    <a:pt x="0" y="27537"/>
                  </a:lnTo>
                  <a:lnTo>
                    <a:pt x="950" y="38253"/>
                  </a:lnTo>
                  <a:lnTo>
                    <a:pt x="4900" y="46503"/>
                  </a:lnTo>
                  <a:lnTo>
                    <a:pt x="10849" y="53108"/>
                  </a:lnTo>
                  <a:lnTo>
                    <a:pt x="18131" y="58617"/>
                  </a:lnTo>
                  <a:lnTo>
                    <a:pt x="27407" y="61184"/>
                  </a:lnTo>
                  <a:lnTo>
                    <a:pt x="38012" y="61790"/>
                  </a:lnTo>
                  <a:lnTo>
                    <a:pt x="49503" y="61089"/>
                  </a:lnTo>
                  <a:lnTo>
                    <a:pt x="60480" y="58411"/>
                  </a:lnTo>
                  <a:lnTo>
                    <a:pt x="71114" y="54414"/>
                  </a:lnTo>
                  <a:lnTo>
                    <a:pt x="81519" y="49540"/>
                  </a:lnTo>
                  <a:lnTo>
                    <a:pt x="90667" y="44080"/>
                  </a:lnTo>
                  <a:lnTo>
                    <a:pt x="98975" y="38229"/>
                  </a:lnTo>
                  <a:lnTo>
                    <a:pt x="106725" y="32118"/>
                  </a:lnTo>
                  <a:lnTo>
                    <a:pt x="109681" y="25833"/>
                  </a:lnTo>
                  <a:lnTo>
                    <a:pt x="109441" y="19432"/>
                  </a:lnTo>
                  <a:lnTo>
                    <a:pt x="107071" y="12955"/>
                  </a:lnTo>
                  <a:lnTo>
                    <a:pt x="102174" y="9742"/>
                  </a:lnTo>
                  <a:lnTo>
                    <a:pt x="95594" y="8705"/>
                  </a:lnTo>
                  <a:lnTo>
                    <a:pt x="87892" y="9119"/>
                  </a:lnTo>
                  <a:lnTo>
                    <a:pt x="79440" y="10501"/>
                  </a:lnTo>
                  <a:lnTo>
                    <a:pt x="70490" y="12527"/>
                  </a:lnTo>
                  <a:lnTo>
                    <a:pt x="61208" y="14983"/>
                  </a:lnTo>
                  <a:lnTo>
                    <a:pt x="56125" y="19936"/>
                  </a:lnTo>
                  <a:lnTo>
                    <a:pt x="53842" y="26554"/>
                  </a:lnTo>
                  <a:lnTo>
                    <a:pt x="53425" y="34282"/>
                  </a:lnTo>
                  <a:lnTo>
                    <a:pt x="56462" y="38329"/>
                  </a:lnTo>
                  <a:lnTo>
                    <a:pt x="61804" y="39922"/>
                  </a:lnTo>
                  <a:lnTo>
                    <a:pt x="68681" y="39878"/>
                  </a:lnTo>
                  <a:lnTo>
                    <a:pt x="75476" y="37638"/>
                  </a:lnTo>
                  <a:lnTo>
                    <a:pt x="82216" y="33935"/>
                  </a:lnTo>
                  <a:lnTo>
                    <a:pt x="88921" y="29255"/>
                  </a:lnTo>
                  <a:lnTo>
                    <a:pt x="94495" y="22819"/>
                  </a:lnTo>
                  <a:lnTo>
                    <a:pt x="99318" y="15212"/>
                  </a:lnTo>
                  <a:lnTo>
                    <a:pt x="103638" y="6826"/>
                  </a:lnTo>
                  <a:lnTo>
                    <a:pt x="102096" y="2340"/>
                  </a:lnTo>
                  <a:lnTo>
                    <a:pt x="96648" y="454"/>
                  </a:lnTo>
                  <a:lnTo>
                    <a:pt x="72486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 13"/>
            <p:cNvSpPr/>
            <p:nvPr/>
          </p:nvSpPr>
          <p:spPr>
            <a:xfrm>
              <a:off x="6420592" y="2126409"/>
              <a:ext cx="137090" cy="88667"/>
            </a:xfrm>
            <a:custGeom>
              <a:avLst/>
              <a:gdLst/>
              <a:ahLst/>
              <a:cxnLst/>
              <a:rect l="0" t="0" r="0" b="0"/>
              <a:pathLst>
                <a:path w="137090" h="88667">
                  <a:moveTo>
                    <a:pt x="55413" y="12363"/>
                  </a:moveTo>
                  <a:lnTo>
                    <a:pt x="29008" y="17644"/>
                  </a:lnTo>
                  <a:lnTo>
                    <a:pt x="20125" y="22516"/>
                  </a:lnTo>
                  <a:lnTo>
                    <a:pt x="13097" y="29079"/>
                  </a:lnTo>
                  <a:lnTo>
                    <a:pt x="7307" y="36771"/>
                  </a:lnTo>
                  <a:lnTo>
                    <a:pt x="6762" y="43004"/>
                  </a:lnTo>
                  <a:lnTo>
                    <a:pt x="9715" y="48265"/>
                  </a:lnTo>
                  <a:lnTo>
                    <a:pt x="15000" y="52877"/>
                  </a:lnTo>
                  <a:lnTo>
                    <a:pt x="22944" y="54847"/>
                  </a:lnTo>
                  <a:lnTo>
                    <a:pt x="32662" y="55055"/>
                  </a:lnTo>
                  <a:lnTo>
                    <a:pt x="43561" y="54088"/>
                  </a:lnTo>
                  <a:lnTo>
                    <a:pt x="51933" y="50128"/>
                  </a:lnTo>
                  <a:lnTo>
                    <a:pt x="58619" y="44171"/>
                  </a:lnTo>
                  <a:lnTo>
                    <a:pt x="64182" y="36885"/>
                  </a:lnTo>
                  <a:lnTo>
                    <a:pt x="64575" y="30921"/>
                  </a:lnTo>
                  <a:lnTo>
                    <a:pt x="61521" y="25841"/>
                  </a:lnTo>
                  <a:lnTo>
                    <a:pt x="56169" y="21348"/>
                  </a:lnTo>
                  <a:lnTo>
                    <a:pt x="49285" y="19459"/>
                  </a:lnTo>
                  <a:lnTo>
                    <a:pt x="41380" y="19304"/>
                  </a:lnTo>
                  <a:lnTo>
                    <a:pt x="32794" y="20306"/>
                  </a:lnTo>
                  <a:lnTo>
                    <a:pt x="24859" y="23185"/>
                  </a:lnTo>
                  <a:lnTo>
                    <a:pt x="17359" y="27315"/>
                  </a:lnTo>
                  <a:lnTo>
                    <a:pt x="10148" y="32279"/>
                  </a:lnTo>
                  <a:lnTo>
                    <a:pt x="5341" y="40010"/>
                  </a:lnTo>
                  <a:lnTo>
                    <a:pt x="2136" y="49584"/>
                  </a:lnTo>
                  <a:lnTo>
                    <a:pt x="0" y="60389"/>
                  </a:lnTo>
                  <a:lnTo>
                    <a:pt x="1891" y="68697"/>
                  </a:lnTo>
                  <a:lnTo>
                    <a:pt x="6468" y="75341"/>
                  </a:lnTo>
                  <a:lnTo>
                    <a:pt x="12835" y="80876"/>
                  </a:lnTo>
                  <a:lnTo>
                    <a:pt x="21501" y="84566"/>
                  </a:lnTo>
                  <a:lnTo>
                    <a:pt x="31700" y="87026"/>
                  </a:lnTo>
                  <a:lnTo>
                    <a:pt x="42920" y="88666"/>
                  </a:lnTo>
                  <a:lnTo>
                    <a:pt x="54822" y="88654"/>
                  </a:lnTo>
                  <a:lnTo>
                    <a:pt x="67177" y="87540"/>
                  </a:lnTo>
                  <a:lnTo>
                    <a:pt x="79835" y="85693"/>
                  </a:lnTo>
                  <a:lnTo>
                    <a:pt x="91590" y="82251"/>
                  </a:lnTo>
                  <a:lnTo>
                    <a:pt x="102742" y="77745"/>
                  </a:lnTo>
                  <a:lnTo>
                    <a:pt x="113493" y="72531"/>
                  </a:lnTo>
                  <a:lnTo>
                    <a:pt x="121766" y="65739"/>
                  </a:lnTo>
                  <a:lnTo>
                    <a:pt x="128386" y="57895"/>
                  </a:lnTo>
                  <a:lnTo>
                    <a:pt x="133905" y="49349"/>
                  </a:lnTo>
                  <a:lnTo>
                    <a:pt x="136479" y="40337"/>
                  </a:lnTo>
                  <a:lnTo>
                    <a:pt x="137089" y="31012"/>
                  </a:lnTo>
                  <a:lnTo>
                    <a:pt x="136391" y="21480"/>
                  </a:lnTo>
                  <a:lnTo>
                    <a:pt x="132610" y="14020"/>
                  </a:lnTo>
                  <a:lnTo>
                    <a:pt x="126773" y="7941"/>
                  </a:lnTo>
                  <a:lnTo>
                    <a:pt x="119566" y="2783"/>
                  </a:lnTo>
                  <a:lnTo>
                    <a:pt x="110340" y="450"/>
                  </a:lnTo>
                  <a:lnTo>
                    <a:pt x="99768" y="0"/>
                  </a:lnTo>
                  <a:lnTo>
                    <a:pt x="65360" y="241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 14"/>
            <p:cNvSpPr/>
            <p:nvPr/>
          </p:nvSpPr>
          <p:spPr>
            <a:xfrm>
              <a:off x="6804505" y="2158668"/>
              <a:ext cx="135367" cy="96506"/>
            </a:xfrm>
            <a:custGeom>
              <a:avLst/>
              <a:gdLst/>
              <a:ahLst/>
              <a:cxnLst/>
              <a:rect l="0" t="0" r="0" b="0"/>
              <a:pathLst>
                <a:path w="135367" h="96506">
                  <a:moveTo>
                    <a:pt x="89306" y="0"/>
                  </a:moveTo>
                  <a:lnTo>
                    <a:pt x="68183" y="5281"/>
                  </a:lnTo>
                  <a:lnTo>
                    <a:pt x="57539" y="10152"/>
                  </a:lnTo>
                  <a:lnTo>
                    <a:pt x="46022" y="16716"/>
                  </a:lnTo>
                  <a:lnTo>
                    <a:pt x="33923" y="24408"/>
                  </a:lnTo>
                  <a:lnTo>
                    <a:pt x="23646" y="31746"/>
                  </a:lnTo>
                  <a:lnTo>
                    <a:pt x="14584" y="38849"/>
                  </a:lnTo>
                  <a:lnTo>
                    <a:pt x="6332" y="45795"/>
                  </a:lnTo>
                  <a:lnTo>
                    <a:pt x="1936" y="53741"/>
                  </a:lnTo>
                  <a:lnTo>
                    <a:pt x="112" y="62355"/>
                  </a:lnTo>
                  <a:lnTo>
                    <a:pt x="0" y="71413"/>
                  </a:lnTo>
                  <a:lnTo>
                    <a:pt x="4347" y="78557"/>
                  </a:lnTo>
                  <a:lnTo>
                    <a:pt x="11666" y="84426"/>
                  </a:lnTo>
                  <a:lnTo>
                    <a:pt x="20966" y="89443"/>
                  </a:lnTo>
                  <a:lnTo>
                    <a:pt x="32693" y="92788"/>
                  </a:lnTo>
                  <a:lnTo>
                    <a:pt x="46038" y="95018"/>
                  </a:lnTo>
                  <a:lnTo>
                    <a:pt x="60461" y="96505"/>
                  </a:lnTo>
                  <a:lnTo>
                    <a:pt x="74497" y="95285"/>
                  </a:lnTo>
                  <a:lnTo>
                    <a:pt x="88276" y="92261"/>
                  </a:lnTo>
                  <a:lnTo>
                    <a:pt x="101883" y="88035"/>
                  </a:lnTo>
                  <a:lnTo>
                    <a:pt x="113165" y="83007"/>
                  </a:lnTo>
                  <a:lnTo>
                    <a:pt x="122897" y="77444"/>
                  </a:lnTo>
                  <a:lnTo>
                    <a:pt x="131596" y="71525"/>
                  </a:lnTo>
                  <a:lnTo>
                    <a:pt x="135184" y="64263"/>
                  </a:lnTo>
                  <a:lnTo>
                    <a:pt x="135366" y="56106"/>
                  </a:lnTo>
                  <a:lnTo>
                    <a:pt x="133277" y="47351"/>
                  </a:lnTo>
                  <a:lnTo>
                    <a:pt x="128568" y="40410"/>
                  </a:lnTo>
                  <a:lnTo>
                    <a:pt x="122113" y="34677"/>
                  </a:lnTo>
                  <a:lnTo>
                    <a:pt x="114493" y="29750"/>
                  </a:lnTo>
                  <a:lnTo>
                    <a:pt x="104992" y="27571"/>
                  </a:lnTo>
                  <a:lnTo>
                    <a:pt x="94237" y="27223"/>
                  </a:lnTo>
                  <a:lnTo>
                    <a:pt x="82645" y="28096"/>
                  </a:lnTo>
                  <a:lnTo>
                    <a:pt x="73813" y="31994"/>
                  </a:lnTo>
                  <a:lnTo>
                    <a:pt x="66818" y="37909"/>
                  </a:lnTo>
                  <a:lnTo>
                    <a:pt x="61051" y="45168"/>
                  </a:lnTo>
                  <a:lnTo>
                    <a:pt x="61627" y="51113"/>
                  </a:lnTo>
                  <a:lnTo>
                    <a:pt x="66432" y="56182"/>
                  </a:lnTo>
                  <a:lnTo>
                    <a:pt x="74057" y="60666"/>
                  </a:lnTo>
                  <a:lnTo>
                    <a:pt x="82456" y="62550"/>
                  </a:lnTo>
                  <a:lnTo>
                    <a:pt x="91371" y="62701"/>
                  </a:lnTo>
                  <a:lnTo>
                    <a:pt x="100631" y="61696"/>
                  </a:lnTo>
                  <a:lnTo>
                    <a:pt x="105699" y="57710"/>
                  </a:lnTo>
                  <a:lnTo>
                    <a:pt x="107972" y="51737"/>
                  </a:lnTo>
                  <a:lnTo>
                    <a:pt x="99254" y="1989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5928973" y="1293211"/>
            <a:ext cx="1113199" cy="101582"/>
            <a:chOff x="5928973" y="1293211"/>
            <a:chExt cx="1113199" cy="101582"/>
          </a:xfrm>
        </p:grpSpPr>
        <p:sp>
          <p:nvSpPr>
            <p:cNvPr id="17" name="Freeform 16"/>
            <p:cNvSpPr/>
            <p:nvPr/>
          </p:nvSpPr>
          <p:spPr>
            <a:xfrm>
              <a:off x="6951802" y="1293211"/>
              <a:ext cx="90370" cy="72246"/>
            </a:xfrm>
            <a:custGeom>
              <a:avLst/>
              <a:gdLst/>
              <a:ahLst/>
              <a:cxnLst/>
              <a:rect l="0" t="0" r="0" b="0"/>
              <a:pathLst>
                <a:path w="90370" h="72246">
                  <a:moveTo>
                    <a:pt x="41488" y="0"/>
                  </a:moveTo>
                  <a:lnTo>
                    <a:pt x="13796" y="27692"/>
                  </a:lnTo>
                  <a:lnTo>
                    <a:pt x="8657" y="35041"/>
                  </a:lnTo>
                  <a:lnTo>
                    <a:pt x="4126" y="43256"/>
                  </a:lnTo>
                  <a:lnTo>
                    <a:pt x="0" y="52049"/>
                  </a:lnTo>
                  <a:lnTo>
                    <a:pt x="566" y="59016"/>
                  </a:lnTo>
                  <a:lnTo>
                    <a:pt x="4259" y="64766"/>
                  </a:lnTo>
                  <a:lnTo>
                    <a:pt x="10036" y="69705"/>
                  </a:lnTo>
                  <a:lnTo>
                    <a:pt x="20520" y="71892"/>
                  </a:lnTo>
                  <a:lnTo>
                    <a:pt x="34141" y="72245"/>
                  </a:lnTo>
                  <a:lnTo>
                    <a:pt x="49853" y="71375"/>
                  </a:lnTo>
                  <a:lnTo>
                    <a:pt x="62539" y="68584"/>
                  </a:lnTo>
                  <a:lnTo>
                    <a:pt x="73207" y="64513"/>
                  </a:lnTo>
                  <a:lnTo>
                    <a:pt x="82529" y="59588"/>
                  </a:lnTo>
                  <a:lnTo>
                    <a:pt x="87639" y="51884"/>
                  </a:lnTo>
                  <a:lnTo>
                    <a:pt x="89941" y="42326"/>
                  </a:lnTo>
                  <a:lnTo>
                    <a:pt x="90369" y="31534"/>
                  </a:lnTo>
                  <a:lnTo>
                    <a:pt x="87339" y="23233"/>
                  </a:lnTo>
                  <a:lnTo>
                    <a:pt x="82003" y="16594"/>
                  </a:lnTo>
                  <a:lnTo>
                    <a:pt x="75130" y="11063"/>
                  </a:lnTo>
                  <a:lnTo>
                    <a:pt x="66126" y="8480"/>
                  </a:lnTo>
                  <a:lnTo>
                    <a:pt x="55703" y="7864"/>
                  </a:lnTo>
                  <a:lnTo>
                    <a:pt x="11644" y="994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 17"/>
            <p:cNvSpPr/>
            <p:nvPr/>
          </p:nvSpPr>
          <p:spPr>
            <a:xfrm>
              <a:off x="6396423" y="1317317"/>
              <a:ext cx="134522" cy="77476"/>
            </a:xfrm>
            <a:custGeom>
              <a:avLst/>
              <a:gdLst/>
              <a:ahLst/>
              <a:cxnLst/>
              <a:rect l="0" t="0" r="0" b="0"/>
              <a:pathLst>
                <a:path w="134522" h="77476">
                  <a:moveTo>
                    <a:pt x="69634" y="15685"/>
                  </a:moveTo>
                  <a:lnTo>
                    <a:pt x="59072" y="26247"/>
                  </a:lnTo>
                  <a:lnTo>
                    <a:pt x="55961" y="33779"/>
                  </a:lnTo>
                  <a:lnTo>
                    <a:pt x="53887" y="43222"/>
                  </a:lnTo>
                  <a:lnTo>
                    <a:pt x="52504" y="53939"/>
                  </a:lnTo>
                  <a:lnTo>
                    <a:pt x="54898" y="62189"/>
                  </a:lnTo>
                  <a:lnTo>
                    <a:pt x="59810" y="68794"/>
                  </a:lnTo>
                  <a:lnTo>
                    <a:pt x="66401" y="74302"/>
                  </a:lnTo>
                  <a:lnTo>
                    <a:pt x="75216" y="76869"/>
                  </a:lnTo>
                  <a:lnTo>
                    <a:pt x="85514" y="77475"/>
                  </a:lnTo>
                  <a:lnTo>
                    <a:pt x="96800" y="76774"/>
                  </a:lnTo>
                  <a:lnTo>
                    <a:pt x="106535" y="74096"/>
                  </a:lnTo>
                  <a:lnTo>
                    <a:pt x="115236" y="70100"/>
                  </a:lnTo>
                  <a:lnTo>
                    <a:pt x="123247" y="65226"/>
                  </a:lnTo>
                  <a:lnTo>
                    <a:pt x="128588" y="57554"/>
                  </a:lnTo>
                  <a:lnTo>
                    <a:pt x="132148" y="48019"/>
                  </a:lnTo>
                  <a:lnTo>
                    <a:pt x="134521" y="37241"/>
                  </a:lnTo>
                  <a:lnTo>
                    <a:pt x="131683" y="27845"/>
                  </a:lnTo>
                  <a:lnTo>
                    <a:pt x="125368" y="19371"/>
                  </a:lnTo>
                  <a:lnTo>
                    <a:pt x="116738" y="11510"/>
                  </a:lnTo>
                  <a:lnTo>
                    <a:pt x="106563" y="6270"/>
                  </a:lnTo>
                  <a:lnTo>
                    <a:pt x="95359" y="2777"/>
                  </a:lnTo>
                  <a:lnTo>
                    <a:pt x="83468" y="448"/>
                  </a:lnTo>
                  <a:lnTo>
                    <a:pt x="70014" y="0"/>
                  </a:lnTo>
                  <a:lnTo>
                    <a:pt x="55518" y="807"/>
                  </a:lnTo>
                  <a:lnTo>
                    <a:pt x="0" y="1568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 18"/>
            <p:cNvSpPr/>
            <p:nvPr/>
          </p:nvSpPr>
          <p:spPr>
            <a:xfrm>
              <a:off x="5928973" y="1313107"/>
              <a:ext cx="115815" cy="56918"/>
            </a:xfrm>
            <a:custGeom>
              <a:avLst/>
              <a:gdLst/>
              <a:ahLst/>
              <a:cxnLst/>
              <a:rect l="0" t="0" r="0" b="0"/>
              <a:pathLst>
                <a:path w="115815" h="56918">
                  <a:moveTo>
                    <a:pt x="59590" y="0"/>
                  </a:moveTo>
                  <a:lnTo>
                    <a:pt x="18053" y="13846"/>
                  </a:lnTo>
                  <a:lnTo>
                    <a:pt x="10898" y="19178"/>
                  </a:lnTo>
                  <a:lnTo>
                    <a:pt x="5022" y="26049"/>
                  </a:lnTo>
                  <a:lnTo>
                    <a:pt x="0" y="33945"/>
                  </a:lnTo>
                  <a:lnTo>
                    <a:pt x="1073" y="40315"/>
                  </a:lnTo>
                  <a:lnTo>
                    <a:pt x="6210" y="45667"/>
                  </a:lnTo>
                  <a:lnTo>
                    <a:pt x="14056" y="50340"/>
                  </a:lnTo>
                  <a:lnTo>
                    <a:pt x="23707" y="53455"/>
                  </a:lnTo>
                  <a:lnTo>
                    <a:pt x="34563" y="55532"/>
                  </a:lnTo>
                  <a:lnTo>
                    <a:pt x="46222" y="56917"/>
                  </a:lnTo>
                  <a:lnTo>
                    <a:pt x="58415" y="56735"/>
                  </a:lnTo>
                  <a:lnTo>
                    <a:pt x="70966" y="55508"/>
                  </a:lnTo>
                  <a:lnTo>
                    <a:pt x="83754" y="53585"/>
                  </a:lnTo>
                  <a:lnTo>
                    <a:pt x="94489" y="50092"/>
                  </a:lnTo>
                  <a:lnTo>
                    <a:pt x="103857" y="45553"/>
                  </a:lnTo>
                  <a:lnTo>
                    <a:pt x="112313" y="40316"/>
                  </a:lnTo>
                  <a:lnTo>
                    <a:pt x="115740" y="34615"/>
                  </a:lnTo>
                  <a:lnTo>
                    <a:pt x="115814" y="28603"/>
                  </a:lnTo>
                  <a:lnTo>
                    <a:pt x="113652" y="22384"/>
                  </a:lnTo>
                  <a:lnTo>
                    <a:pt x="107790" y="17133"/>
                  </a:lnTo>
                  <a:lnTo>
                    <a:pt x="99460" y="12527"/>
                  </a:lnTo>
                  <a:lnTo>
                    <a:pt x="89487" y="8351"/>
                  </a:lnTo>
                  <a:lnTo>
                    <a:pt x="78416" y="6673"/>
                  </a:lnTo>
                  <a:lnTo>
                    <a:pt x="66614" y="6659"/>
                  </a:lnTo>
                  <a:lnTo>
                    <a:pt x="54325" y="7755"/>
                  </a:lnTo>
                  <a:lnTo>
                    <a:pt x="43922" y="10696"/>
                  </a:lnTo>
                  <a:lnTo>
                    <a:pt x="34776" y="14868"/>
                  </a:lnTo>
                  <a:lnTo>
                    <a:pt x="9852" y="2984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1" name="Freeform 20"/>
          <p:cNvSpPr/>
          <p:nvPr/>
        </p:nvSpPr>
        <p:spPr>
          <a:xfrm>
            <a:off x="5524846" y="1701070"/>
            <a:ext cx="96003" cy="158767"/>
          </a:xfrm>
          <a:custGeom>
            <a:avLst/>
            <a:gdLst/>
            <a:ahLst/>
            <a:cxnLst/>
            <a:rect l="0" t="0" r="0" b="0"/>
            <a:pathLst>
              <a:path w="96003" h="158767">
                <a:moveTo>
                  <a:pt x="55859" y="0"/>
                </a:moveTo>
                <a:lnTo>
                  <a:pt x="45297" y="15843"/>
                </a:lnTo>
                <a:lnTo>
                  <a:pt x="39975" y="24931"/>
                </a:lnTo>
                <a:lnTo>
                  <a:pt x="34217" y="35411"/>
                </a:lnTo>
                <a:lnTo>
                  <a:pt x="15550" y="71284"/>
                </a:lnTo>
                <a:lnTo>
                  <a:pt x="9091" y="83998"/>
                </a:lnTo>
                <a:lnTo>
                  <a:pt x="4784" y="96895"/>
                </a:lnTo>
                <a:lnTo>
                  <a:pt x="1913" y="109914"/>
                </a:lnTo>
                <a:lnTo>
                  <a:pt x="0" y="123015"/>
                </a:lnTo>
                <a:lnTo>
                  <a:pt x="934" y="133960"/>
                </a:lnTo>
                <a:lnTo>
                  <a:pt x="3768" y="143467"/>
                </a:lnTo>
                <a:lnTo>
                  <a:pt x="7868" y="152015"/>
                </a:lnTo>
                <a:lnTo>
                  <a:pt x="16128" y="156609"/>
                </a:lnTo>
                <a:lnTo>
                  <a:pt x="27161" y="158566"/>
                </a:lnTo>
                <a:lnTo>
                  <a:pt x="40043" y="158766"/>
                </a:lnTo>
                <a:lnTo>
                  <a:pt x="51946" y="156688"/>
                </a:lnTo>
                <a:lnTo>
                  <a:pt x="63198" y="153092"/>
                </a:lnTo>
                <a:lnTo>
                  <a:pt x="74015" y="148484"/>
                </a:lnTo>
                <a:lnTo>
                  <a:pt x="82332" y="140991"/>
                </a:lnTo>
                <a:lnTo>
                  <a:pt x="88982" y="131575"/>
                </a:lnTo>
                <a:lnTo>
                  <a:pt x="94521" y="120876"/>
                </a:lnTo>
                <a:lnTo>
                  <a:pt x="96002" y="110427"/>
                </a:lnTo>
                <a:lnTo>
                  <a:pt x="94779" y="100146"/>
                </a:lnTo>
                <a:lnTo>
                  <a:pt x="91754" y="89975"/>
                </a:lnTo>
                <a:lnTo>
                  <a:pt x="85315" y="83195"/>
                </a:lnTo>
                <a:lnTo>
                  <a:pt x="76602" y="78675"/>
                </a:lnTo>
                <a:lnTo>
                  <a:pt x="45911" y="6963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7" name="Group 36"/>
          <p:cNvGrpSpPr/>
          <p:nvPr/>
        </p:nvGrpSpPr>
        <p:grpSpPr>
          <a:xfrm>
            <a:off x="7326233" y="1141041"/>
            <a:ext cx="2776875" cy="1439595"/>
            <a:chOff x="7326233" y="1141041"/>
            <a:chExt cx="2776875" cy="1439595"/>
          </a:xfrm>
        </p:grpSpPr>
        <p:sp>
          <p:nvSpPr>
            <p:cNvPr id="22" name="Freeform 21"/>
            <p:cNvSpPr/>
            <p:nvPr/>
          </p:nvSpPr>
          <p:spPr>
            <a:xfrm>
              <a:off x="7326233" y="1686764"/>
              <a:ext cx="85666" cy="69999"/>
            </a:xfrm>
            <a:custGeom>
              <a:avLst/>
              <a:gdLst/>
              <a:ahLst/>
              <a:cxnLst/>
              <a:rect l="0" t="0" r="0" b="0"/>
              <a:pathLst>
                <a:path w="85666" h="69999">
                  <a:moveTo>
                    <a:pt x="5281" y="24254"/>
                  </a:moveTo>
                  <a:lnTo>
                    <a:pt x="0" y="40097"/>
                  </a:lnTo>
                  <a:lnTo>
                    <a:pt x="655" y="46974"/>
                  </a:lnTo>
                  <a:lnTo>
                    <a:pt x="3302" y="53770"/>
                  </a:lnTo>
                  <a:lnTo>
                    <a:pt x="7278" y="60511"/>
                  </a:lnTo>
                  <a:lnTo>
                    <a:pt x="14349" y="65005"/>
                  </a:lnTo>
                  <a:lnTo>
                    <a:pt x="23485" y="68001"/>
                  </a:lnTo>
                  <a:lnTo>
                    <a:pt x="33996" y="69998"/>
                  </a:lnTo>
                  <a:lnTo>
                    <a:pt x="43215" y="69119"/>
                  </a:lnTo>
                  <a:lnTo>
                    <a:pt x="51571" y="66322"/>
                  </a:lnTo>
                  <a:lnTo>
                    <a:pt x="59353" y="62247"/>
                  </a:lnTo>
                  <a:lnTo>
                    <a:pt x="66751" y="56215"/>
                  </a:lnTo>
                  <a:lnTo>
                    <a:pt x="73894" y="48877"/>
                  </a:lnTo>
                  <a:lnTo>
                    <a:pt x="80866" y="40669"/>
                  </a:lnTo>
                  <a:lnTo>
                    <a:pt x="84409" y="31881"/>
                  </a:lnTo>
                  <a:lnTo>
                    <a:pt x="85665" y="22707"/>
                  </a:lnTo>
                  <a:lnTo>
                    <a:pt x="85398" y="13275"/>
                  </a:lnTo>
                  <a:lnTo>
                    <a:pt x="80798" y="6987"/>
                  </a:lnTo>
                  <a:lnTo>
                    <a:pt x="73311" y="2795"/>
                  </a:lnTo>
                  <a:lnTo>
                    <a:pt x="63898" y="0"/>
                  </a:lnTo>
                  <a:lnTo>
                    <a:pt x="55412" y="347"/>
                  </a:lnTo>
                  <a:lnTo>
                    <a:pt x="47544" y="2790"/>
                  </a:lnTo>
                  <a:lnTo>
                    <a:pt x="40088" y="6628"/>
                  </a:lnTo>
                  <a:lnTo>
                    <a:pt x="32907" y="11398"/>
                  </a:lnTo>
                  <a:lnTo>
                    <a:pt x="25909" y="16789"/>
                  </a:lnTo>
                  <a:lnTo>
                    <a:pt x="5281" y="3420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 22"/>
            <p:cNvSpPr/>
            <p:nvPr/>
          </p:nvSpPr>
          <p:spPr>
            <a:xfrm>
              <a:off x="7912702" y="1432760"/>
              <a:ext cx="2033301" cy="885062"/>
            </a:xfrm>
            <a:custGeom>
              <a:avLst/>
              <a:gdLst/>
              <a:ahLst/>
              <a:cxnLst/>
              <a:rect l="0" t="0" r="0" b="0"/>
              <a:pathLst>
                <a:path w="2033301" h="885062">
                  <a:moveTo>
                    <a:pt x="5731" y="158884"/>
                  </a:moveTo>
                  <a:lnTo>
                    <a:pt x="5731" y="543816"/>
                  </a:lnTo>
                  <a:lnTo>
                    <a:pt x="4626" y="559196"/>
                  </a:lnTo>
                  <a:lnTo>
                    <a:pt x="2783" y="573870"/>
                  </a:lnTo>
                  <a:lnTo>
                    <a:pt x="450" y="588074"/>
                  </a:lnTo>
                  <a:lnTo>
                    <a:pt x="0" y="603070"/>
                  </a:lnTo>
                  <a:lnTo>
                    <a:pt x="804" y="618594"/>
                  </a:lnTo>
                  <a:lnTo>
                    <a:pt x="2447" y="634470"/>
                  </a:lnTo>
                  <a:lnTo>
                    <a:pt x="10039" y="693780"/>
                  </a:lnTo>
                  <a:lnTo>
                    <a:pt x="15235" y="712226"/>
                  </a:lnTo>
                  <a:lnTo>
                    <a:pt x="22015" y="728946"/>
                  </a:lnTo>
                  <a:lnTo>
                    <a:pt x="29851" y="744513"/>
                  </a:lnTo>
                  <a:lnTo>
                    <a:pt x="44452" y="767704"/>
                  </a:lnTo>
                  <a:lnTo>
                    <a:pt x="51440" y="776984"/>
                  </a:lnTo>
                  <a:lnTo>
                    <a:pt x="68048" y="790242"/>
                  </a:lnTo>
                  <a:lnTo>
                    <a:pt x="87587" y="799818"/>
                  </a:lnTo>
                  <a:lnTo>
                    <a:pt x="123445" y="810319"/>
                  </a:lnTo>
                  <a:lnTo>
                    <a:pt x="178118" y="817374"/>
                  </a:lnTo>
                  <a:lnTo>
                    <a:pt x="225552" y="823012"/>
                  </a:lnTo>
                  <a:lnTo>
                    <a:pt x="277556" y="824682"/>
                  </a:lnTo>
                  <a:lnTo>
                    <a:pt x="354542" y="825247"/>
                  </a:lnTo>
                  <a:lnTo>
                    <a:pt x="413779" y="830626"/>
                  </a:lnTo>
                  <a:lnTo>
                    <a:pt x="456413" y="833241"/>
                  </a:lnTo>
                  <a:lnTo>
                    <a:pt x="501152" y="834404"/>
                  </a:lnTo>
                  <a:lnTo>
                    <a:pt x="1073874" y="835334"/>
                  </a:lnTo>
                  <a:lnTo>
                    <a:pt x="1120066" y="838281"/>
                  </a:lnTo>
                  <a:lnTo>
                    <a:pt x="1166388" y="842170"/>
                  </a:lnTo>
                  <a:lnTo>
                    <a:pt x="1212765" y="843899"/>
                  </a:lnTo>
                  <a:lnTo>
                    <a:pt x="1256220" y="847614"/>
                  </a:lnTo>
                  <a:lnTo>
                    <a:pt x="1317970" y="852973"/>
                  </a:lnTo>
                  <a:lnTo>
                    <a:pt x="1378268" y="854561"/>
                  </a:lnTo>
                  <a:lnTo>
                    <a:pt x="1438134" y="857978"/>
                  </a:lnTo>
                  <a:lnTo>
                    <a:pt x="1494928" y="865991"/>
                  </a:lnTo>
                  <a:lnTo>
                    <a:pt x="1549705" y="872419"/>
                  </a:lnTo>
                  <a:lnTo>
                    <a:pt x="1604989" y="877270"/>
                  </a:lnTo>
                  <a:lnTo>
                    <a:pt x="1656372" y="882761"/>
                  </a:lnTo>
                  <a:lnTo>
                    <a:pt x="1706597" y="884388"/>
                  </a:lnTo>
                  <a:lnTo>
                    <a:pt x="1859772" y="885061"/>
                  </a:lnTo>
                  <a:lnTo>
                    <a:pt x="1911536" y="879788"/>
                  </a:lnTo>
                  <a:lnTo>
                    <a:pt x="1951313" y="871225"/>
                  </a:lnTo>
                  <a:lnTo>
                    <a:pt x="1984100" y="856407"/>
                  </a:lnTo>
                  <a:lnTo>
                    <a:pt x="2004684" y="838436"/>
                  </a:lnTo>
                  <a:lnTo>
                    <a:pt x="2014816" y="827454"/>
                  </a:lnTo>
                  <a:lnTo>
                    <a:pt x="2021570" y="815712"/>
                  </a:lnTo>
                  <a:lnTo>
                    <a:pt x="2029075" y="790874"/>
                  </a:lnTo>
                  <a:lnTo>
                    <a:pt x="2031076" y="775851"/>
                  </a:lnTo>
                  <a:lnTo>
                    <a:pt x="2032411" y="759203"/>
                  </a:lnTo>
                  <a:lnTo>
                    <a:pt x="2033300" y="741473"/>
                  </a:lnTo>
                  <a:lnTo>
                    <a:pt x="2032787" y="726337"/>
                  </a:lnTo>
                  <a:lnTo>
                    <a:pt x="2027890" y="688086"/>
                  </a:lnTo>
                  <a:lnTo>
                    <a:pt x="2026357" y="662307"/>
                  </a:lnTo>
                  <a:lnTo>
                    <a:pt x="2022728" y="636112"/>
                  </a:lnTo>
                  <a:lnTo>
                    <a:pt x="2020213" y="622937"/>
                  </a:lnTo>
                  <a:lnTo>
                    <a:pt x="2014471" y="587666"/>
                  </a:lnTo>
                  <a:lnTo>
                    <a:pt x="2011393" y="567428"/>
                  </a:lnTo>
                  <a:lnTo>
                    <a:pt x="2009340" y="548409"/>
                  </a:lnTo>
                  <a:lnTo>
                    <a:pt x="2007972" y="530204"/>
                  </a:lnTo>
                  <a:lnTo>
                    <a:pt x="2006451" y="496343"/>
                  </a:lnTo>
                  <a:lnTo>
                    <a:pt x="2005595" y="452424"/>
                  </a:lnTo>
                  <a:lnTo>
                    <a:pt x="2005239" y="304805"/>
                  </a:lnTo>
                  <a:lnTo>
                    <a:pt x="2004132" y="288219"/>
                  </a:lnTo>
                  <a:lnTo>
                    <a:pt x="2002289" y="269424"/>
                  </a:lnTo>
                  <a:lnTo>
                    <a:pt x="1999955" y="249157"/>
                  </a:lnTo>
                  <a:lnTo>
                    <a:pt x="1998400" y="229014"/>
                  </a:lnTo>
                  <a:lnTo>
                    <a:pt x="1997362" y="208953"/>
                  </a:lnTo>
                  <a:lnTo>
                    <a:pt x="1996670" y="188948"/>
                  </a:lnTo>
                  <a:lnTo>
                    <a:pt x="1995104" y="168979"/>
                  </a:lnTo>
                  <a:lnTo>
                    <a:pt x="1992955" y="149034"/>
                  </a:lnTo>
                  <a:lnTo>
                    <a:pt x="1990417" y="129106"/>
                  </a:lnTo>
                  <a:lnTo>
                    <a:pt x="1987619" y="111400"/>
                  </a:lnTo>
                  <a:lnTo>
                    <a:pt x="1984648" y="95174"/>
                  </a:lnTo>
                  <a:lnTo>
                    <a:pt x="1981563" y="79936"/>
                  </a:lnTo>
                  <a:lnTo>
                    <a:pt x="1969292" y="54162"/>
                  </a:lnTo>
                  <a:lnTo>
                    <a:pt x="1961378" y="42646"/>
                  </a:lnTo>
                  <a:lnTo>
                    <a:pt x="1940794" y="23956"/>
                  </a:lnTo>
                  <a:lnTo>
                    <a:pt x="1929115" y="15878"/>
                  </a:lnTo>
                  <a:lnTo>
                    <a:pt x="1895506" y="6901"/>
                  </a:lnTo>
                  <a:lnTo>
                    <a:pt x="1853673" y="2912"/>
                  </a:lnTo>
                  <a:lnTo>
                    <a:pt x="1805606" y="1139"/>
                  </a:lnTo>
                  <a:lnTo>
                    <a:pt x="1726524" y="0"/>
                  </a:lnTo>
                  <a:lnTo>
                    <a:pt x="1674574" y="908"/>
                  </a:lnTo>
                  <a:lnTo>
                    <a:pt x="1623074" y="6581"/>
                  </a:lnTo>
                  <a:lnTo>
                    <a:pt x="1565200" y="9859"/>
                  </a:lnTo>
                  <a:lnTo>
                    <a:pt x="1521915" y="14542"/>
                  </a:lnTo>
                  <a:lnTo>
                    <a:pt x="1476886" y="17361"/>
                  </a:lnTo>
                  <a:lnTo>
                    <a:pt x="1432189" y="18613"/>
                  </a:lnTo>
                  <a:lnTo>
                    <a:pt x="1390217" y="19170"/>
                  </a:lnTo>
                  <a:lnTo>
                    <a:pt x="1346509" y="22365"/>
                  </a:lnTo>
                  <a:lnTo>
                    <a:pt x="1301293" y="26364"/>
                  </a:lnTo>
                  <a:lnTo>
                    <a:pt x="1255407" y="28141"/>
                  </a:lnTo>
                  <a:lnTo>
                    <a:pt x="1186074" y="29142"/>
                  </a:lnTo>
                  <a:lnTo>
                    <a:pt x="778221" y="29563"/>
                  </a:lnTo>
                  <a:lnTo>
                    <a:pt x="731865" y="32511"/>
                  </a:lnTo>
                  <a:lnTo>
                    <a:pt x="686578" y="36400"/>
                  </a:lnTo>
                  <a:lnTo>
                    <a:pt x="623797" y="38589"/>
                  </a:lnTo>
                  <a:lnTo>
                    <a:pt x="460096" y="39475"/>
                  </a:lnTo>
                  <a:lnTo>
                    <a:pt x="402685" y="39500"/>
                  </a:lnTo>
                  <a:lnTo>
                    <a:pt x="348953" y="44789"/>
                  </a:lnTo>
                  <a:lnTo>
                    <a:pt x="288122" y="48536"/>
                  </a:lnTo>
                  <a:lnTo>
                    <a:pt x="239233" y="49185"/>
                  </a:lnTo>
                  <a:lnTo>
                    <a:pt x="186554" y="48272"/>
                  </a:lnTo>
                  <a:lnTo>
                    <a:pt x="134418" y="41569"/>
                  </a:lnTo>
                  <a:lnTo>
                    <a:pt x="98020" y="37173"/>
                  </a:lnTo>
                  <a:lnTo>
                    <a:pt x="65418" y="2956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 23"/>
            <p:cNvSpPr/>
            <p:nvPr/>
          </p:nvSpPr>
          <p:spPr>
            <a:xfrm>
              <a:off x="8435765" y="1452375"/>
              <a:ext cx="49693" cy="746085"/>
            </a:xfrm>
            <a:custGeom>
              <a:avLst/>
              <a:gdLst/>
              <a:ahLst/>
              <a:cxnLst/>
              <a:rect l="0" t="0" r="0" b="0"/>
              <a:pathLst>
                <a:path w="49693" h="746085">
                  <a:moveTo>
                    <a:pt x="19849" y="0"/>
                  </a:moveTo>
                  <a:lnTo>
                    <a:pt x="14568" y="15843"/>
                  </a:lnTo>
                  <a:lnTo>
                    <a:pt x="11906" y="24931"/>
                  </a:lnTo>
                  <a:lnTo>
                    <a:pt x="6003" y="46819"/>
                  </a:lnTo>
                  <a:lnTo>
                    <a:pt x="3986" y="58846"/>
                  </a:lnTo>
                  <a:lnTo>
                    <a:pt x="2642" y="71285"/>
                  </a:lnTo>
                  <a:lnTo>
                    <a:pt x="1746" y="83998"/>
                  </a:lnTo>
                  <a:lnTo>
                    <a:pt x="1148" y="98001"/>
                  </a:lnTo>
                  <a:lnTo>
                    <a:pt x="484" y="128297"/>
                  </a:lnTo>
                  <a:lnTo>
                    <a:pt x="0" y="230966"/>
                  </a:lnTo>
                  <a:lnTo>
                    <a:pt x="1090" y="250139"/>
                  </a:lnTo>
                  <a:lnTo>
                    <a:pt x="2922" y="269553"/>
                  </a:lnTo>
                  <a:lnTo>
                    <a:pt x="5248" y="289128"/>
                  </a:lnTo>
                  <a:lnTo>
                    <a:pt x="6799" y="308810"/>
                  </a:lnTo>
                  <a:lnTo>
                    <a:pt x="7833" y="328562"/>
                  </a:lnTo>
                  <a:lnTo>
                    <a:pt x="8522" y="348363"/>
                  </a:lnTo>
                  <a:lnTo>
                    <a:pt x="10087" y="368195"/>
                  </a:lnTo>
                  <a:lnTo>
                    <a:pt x="12236" y="388048"/>
                  </a:lnTo>
                  <a:lnTo>
                    <a:pt x="17570" y="427793"/>
                  </a:lnTo>
                  <a:lnTo>
                    <a:pt x="23626" y="467563"/>
                  </a:lnTo>
                  <a:lnTo>
                    <a:pt x="25682" y="486348"/>
                  </a:lnTo>
                  <a:lnTo>
                    <a:pt x="27054" y="504397"/>
                  </a:lnTo>
                  <a:lnTo>
                    <a:pt x="27967" y="521957"/>
                  </a:lnTo>
                  <a:lnTo>
                    <a:pt x="29682" y="539190"/>
                  </a:lnTo>
                  <a:lnTo>
                    <a:pt x="31931" y="556205"/>
                  </a:lnTo>
                  <a:lnTo>
                    <a:pt x="34535" y="573075"/>
                  </a:lnTo>
                  <a:lnTo>
                    <a:pt x="36271" y="588743"/>
                  </a:lnTo>
                  <a:lnTo>
                    <a:pt x="37428" y="603610"/>
                  </a:lnTo>
                  <a:lnTo>
                    <a:pt x="38200" y="617942"/>
                  </a:lnTo>
                  <a:lnTo>
                    <a:pt x="39057" y="645657"/>
                  </a:lnTo>
                  <a:lnTo>
                    <a:pt x="39286" y="659237"/>
                  </a:lnTo>
                  <a:lnTo>
                    <a:pt x="40543" y="671606"/>
                  </a:lnTo>
                  <a:lnTo>
                    <a:pt x="42488" y="683169"/>
                  </a:lnTo>
                  <a:lnTo>
                    <a:pt x="49692" y="74608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 24"/>
            <p:cNvSpPr/>
            <p:nvPr/>
          </p:nvSpPr>
          <p:spPr>
            <a:xfrm>
              <a:off x="8904682" y="1432480"/>
              <a:ext cx="28426" cy="736137"/>
            </a:xfrm>
            <a:custGeom>
              <a:avLst/>
              <a:gdLst/>
              <a:ahLst/>
              <a:cxnLst/>
              <a:rect l="0" t="0" r="0" b="0"/>
              <a:pathLst>
                <a:path w="28426" h="736137">
                  <a:moveTo>
                    <a:pt x="18477" y="0"/>
                  </a:moveTo>
                  <a:lnTo>
                    <a:pt x="18477" y="142379"/>
                  </a:lnTo>
                  <a:lnTo>
                    <a:pt x="17371" y="156817"/>
                  </a:lnTo>
                  <a:lnTo>
                    <a:pt x="15529" y="171968"/>
                  </a:lnTo>
                  <a:lnTo>
                    <a:pt x="13196" y="187596"/>
                  </a:lnTo>
                  <a:lnTo>
                    <a:pt x="11640" y="203541"/>
                  </a:lnTo>
                  <a:lnTo>
                    <a:pt x="10603" y="219697"/>
                  </a:lnTo>
                  <a:lnTo>
                    <a:pt x="9912" y="235995"/>
                  </a:lnTo>
                  <a:lnTo>
                    <a:pt x="9144" y="271788"/>
                  </a:lnTo>
                  <a:lnTo>
                    <a:pt x="8939" y="290618"/>
                  </a:lnTo>
                  <a:lnTo>
                    <a:pt x="7697" y="309803"/>
                  </a:lnTo>
                  <a:lnTo>
                    <a:pt x="5764" y="329224"/>
                  </a:lnTo>
                  <a:lnTo>
                    <a:pt x="3369" y="348804"/>
                  </a:lnTo>
                  <a:lnTo>
                    <a:pt x="1773" y="368489"/>
                  </a:lnTo>
                  <a:lnTo>
                    <a:pt x="710" y="388244"/>
                  </a:lnTo>
                  <a:lnTo>
                    <a:pt x="0" y="408046"/>
                  </a:lnTo>
                  <a:lnTo>
                    <a:pt x="632" y="427879"/>
                  </a:lnTo>
                  <a:lnTo>
                    <a:pt x="2159" y="447733"/>
                  </a:lnTo>
                  <a:lnTo>
                    <a:pt x="4282" y="467601"/>
                  </a:lnTo>
                  <a:lnTo>
                    <a:pt x="5698" y="486373"/>
                  </a:lnTo>
                  <a:lnTo>
                    <a:pt x="6642" y="504414"/>
                  </a:lnTo>
                  <a:lnTo>
                    <a:pt x="7271" y="521968"/>
                  </a:lnTo>
                  <a:lnTo>
                    <a:pt x="8796" y="539197"/>
                  </a:lnTo>
                  <a:lnTo>
                    <a:pt x="10917" y="556210"/>
                  </a:lnTo>
                  <a:lnTo>
                    <a:pt x="13437" y="573078"/>
                  </a:lnTo>
                  <a:lnTo>
                    <a:pt x="15117" y="589850"/>
                  </a:lnTo>
                  <a:lnTo>
                    <a:pt x="16237" y="606558"/>
                  </a:lnTo>
                  <a:lnTo>
                    <a:pt x="16983" y="623223"/>
                  </a:lnTo>
                  <a:lnTo>
                    <a:pt x="18587" y="638755"/>
                  </a:lnTo>
                  <a:lnTo>
                    <a:pt x="20760" y="653530"/>
                  </a:lnTo>
                  <a:lnTo>
                    <a:pt x="23315" y="667802"/>
                  </a:lnTo>
                  <a:lnTo>
                    <a:pt x="25019" y="681737"/>
                  </a:lnTo>
                  <a:lnTo>
                    <a:pt x="26155" y="695449"/>
                  </a:lnTo>
                  <a:lnTo>
                    <a:pt x="28425" y="73613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 25"/>
            <p:cNvSpPr/>
            <p:nvPr/>
          </p:nvSpPr>
          <p:spPr>
            <a:xfrm>
              <a:off x="9415202" y="1392689"/>
              <a:ext cx="65034" cy="835614"/>
            </a:xfrm>
            <a:custGeom>
              <a:avLst/>
              <a:gdLst/>
              <a:ahLst/>
              <a:cxnLst/>
              <a:rect l="0" t="0" r="0" b="0"/>
              <a:pathLst>
                <a:path w="65034" h="835614">
                  <a:moveTo>
                    <a:pt x="65033" y="0"/>
                  </a:moveTo>
                  <a:lnTo>
                    <a:pt x="65033" y="26404"/>
                  </a:lnTo>
                  <a:lnTo>
                    <a:pt x="63927" y="39709"/>
                  </a:lnTo>
                  <a:lnTo>
                    <a:pt x="62085" y="54105"/>
                  </a:lnTo>
                  <a:lnTo>
                    <a:pt x="59752" y="69230"/>
                  </a:lnTo>
                  <a:lnTo>
                    <a:pt x="54212" y="100771"/>
                  </a:lnTo>
                  <a:lnTo>
                    <a:pt x="51187" y="116920"/>
                  </a:lnTo>
                  <a:lnTo>
                    <a:pt x="49170" y="133212"/>
                  </a:lnTo>
                  <a:lnTo>
                    <a:pt x="47826" y="149600"/>
                  </a:lnTo>
                  <a:lnTo>
                    <a:pt x="46929" y="166052"/>
                  </a:lnTo>
                  <a:lnTo>
                    <a:pt x="45227" y="183651"/>
                  </a:lnTo>
                  <a:lnTo>
                    <a:pt x="42987" y="202016"/>
                  </a:lnTo>
                  <a:lnTo>
                    <a:pt x="37550" y="240107"/>
                  </a:lnTo>
                  <a:lnTo>
                    <a:pt x="11941" y="397964"/>
                  </a:lnTo>
                  <a:lnTo>
                    <a:pt x="9742" y="417842"/>
                  </a:lnTo>
                  <a:lnTo>
                    <a:pt x="8277" y="437726"/>
                  </a:lnTo>
                  <a:lnTo>
                    <a:pt x="7300" y="457614"/>
                  </a:lnTo>
                  <a:lnTo>
                    <a:pt x="5543" y="478609"/>
                  </a:lnTo>
                  <a:lnTo>
                    <a:pt x="644" y="522570"/>
                  </a:lnTo>
                  <a:lnTo>
                    <a:pt x="0" y="544020"/>
                  </a:lnTo>
                  <a:lnTo>
                    <a:pt x="677" y="564951"/>
                  </a:lnTo>
                  <a:lnTo>
                    <a:pt x="2233" y="585537"/>
                  </a:lnTo>
                  <a:lnTo>
                    <a:pt x="3271" y="605894"/>
                  </a:lnTo>
                  <a:lnTo>
                    <a:pt x="4423" y="646196"/>
                  </a:lnTo>
                  <a:lnTo>
                    <a:pt x="5836" y="665123"/>
                  </a:lnTo>
                  <a:lnTo>
                    <a:pt x="7884" y="683267"/>
                  </a:lnTo>
                  <a:lnTo>
                    <a:pt x="10353" y="700890"/>
                  </a:lnTo>
                  <a:lnTo>
                    <a:pt x="16045" y="735208"/>
                  </a:lnTo>
                  <a:lnTo>
                    <a:pt x="35190" y="83561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 26"/>
            <p:cNvSpPr/>
            <p:nvPr/>
          </p:nvSpPr>
          <p:spPr>
            <a:xfrm>
              <a:off x="8110142" y="1184345"/>
              <a:ext cx="115042" cy="62211"/>
            </a:xfrm>
            <a:custGeom>
              <a:avLst/>
              <a:gdLst/>
              <a:ahLst/>
              <a:cxnLst/>
              <a:rect l="0" t="0" r="0" b="0"/>
              <a:pathLst>
                <a:path w="115042" h="62211">
                  <a:moveTo>
                    <a:pt x="17195" y="29284"/>
                  </a:moveTo>
                  <a:lnTo>
                    <a:pt x="1352" y="45127"/>
                  </a:lnTo>
                  <a:lnTo>
                    <a:pt x="0" y="50899"/>
                  </a:lnTo>
                  <a:lnTo>
                    <a:pt x="2416" y="55852"/>
                  </a:lnTo>
                  <a:lnTo>
                    <a:pt x="7342" y="60260"/>
                  </a:lnTo>
                  <a:lnTo>
                    <a:pt x="15048" y="62093"/>
                  </a:lnTo>
                  <a:lnTo>
                    <a:pt x="24606" y="62210"/>
                  </a:lnTo>
                  <a:lnTo>
                    <a:pt x="35399" y="61182"/>
                  </a:lnTo>
                  <a:lnTo>
                    <a:pt x="44805" y="58286"/>
                  </a:lnTo>
                  <a:lnTo>
                    <a:pt x="53286" y="54145"/>
                  </a:lnTo>
                  <a:lnTo>
                    <a:pt x="61151" y="49174"/>
                  </a:lnTo>
                  <a:lnTo>
                    <a:pt x="70816" y="43649"/>
                  </a:lnTo>
                  <a:lnTo>
                    <a:pt x="93344" y="31616"/>
                  </a:lnTo>
                  <a:lnTo>
                    <a:pt x="102225" y="24207"/>
                  </a:lnTo>
                  <a:lnTo>
                    <a:pt x="109252" y="15951"/>
                  </a:lnTo>
                  <a:lnTo>
                    <a:pt x="115041" y="7132"/>
                  </a:lnTo>
                  <a:lnTo>
                    <a:pt x="113374" y="2357"/>
                  </a:lnTo>
                  <a:lnTo>
                    <a:pt x="106736" y="280"/>
                  </a:lnTo>
                  <a:lnTo>
                    <a:pt x="96784" y="0"/>
                  </a:lnTo>
                  <a:lnTo>
                    <a:pt x="87939" y="3129"/>
                  </a:lnTo>
                  <a:lnTo>
                    <a:pt x="79832" y="8532"/>
                  </a:lnTo>
                  <a:lnTo>
                    <a:pt x="47038" y="2928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reeform 27"/>
            <p:cNvSpPr/>
            <p:nvPr/>
          </p:nvSpPr>
          <p:spPr>
            <a:xfrm>
              <a:off x="8664419" y="1183785"/>
              <a:ext cx="137905" cy="115933"/>
            </a:xfrm>
            <a:custGeom>
              <a:avLst/>
              <a:gdLst/>
              <a:ahLst/>
              <a:cxnLst/>
              <a:rect l="0" t="0" r="0" b="0"/>
              <a:pathLst>
                <a:path w="137905" h="115933">
                  <a:moveTo>
                    <a:pt x="89628" y="0"/>
                  </a:moveTo>
                  <a:lnTo>
                    <a:pt x="63223" y="5281"/>
                  </a:lnTo>
                  <a:lnTo>
                    <a:pt x="52129" y="10153"/>
                  </a:lnTo>
                  <a:lnTo>
                    <a:pt x="41417" y="16717"/>
                  </a:lnTo>
                  <a:lnTo>
                    <a:pt x="30960" y="24408"/>
                  </a:lnTo>
                  <a:lnTo>
                    <a:pt x="21777" y="32852"/>
                  </a:lnTo>
                  <a:lnTo>
                    <a:pt x="13446" y="41797"/>
                  </a:lnTo>
                  <a:lnTo>
                    <a:pt x="5681" y="51076"/>
                  </a:lnTo>
                  <a:lnTo>
                    <a:pt x="1609" y="61684"/>
                  </a:lnTo>
                  <a:lnTo>
                    <a:pt x="0" y="73177"/>
                  </a:lnTo>
                  <a:lnTo>
                    <a:pt x="32" y="85260"/>
                  </a:lnTo>
                  <a:lnTo>
                    <a:pt x="4475" y="94420"/>
                  </a:lnTo>
                  <a:lnTo>
                    <a:pt x="11859" y="101633"/>
                  </a:lnTo>
                  <a:lnTo>
                    <a:pt x="21202" y="107547"/>
                  </a:lnTo>
                  <a:lnTo>
                    <a:pt x="32957" y="111489"/>
                  </a:lnTo>
                  <a:lnTo>
                    <a:pt x="46320" y="114117"/>
                  </a:lnTo>
                  <a:lnTo>
                    <a:pt x="60756" y="115869"/>
                  </a:lnTo>
                  <a:lnTo>
                    <a:pt x="73696" y="115932"/>
                  </a:lnTo>
                  <a:lnTo>
                    <a:pt x="85638" y="114869"/>
                  </a:lnTo>
                  <a:lnTo>
                    <a:pt x="96915" y="113055"/>
                  </a:lnTo>
                  <a:lnTo>
                    <a:pt x="107750" y="109634"/>
                  </a:lnTo>
                  <a:lnTo>
                    <a:pt x="118289" y="105144"/>
                  </a:lnTo>
                  <a:lnTo>
                    <a:pt x="128631" y="99939"/>
                  </a:lnTo>
                  <a:lnTo>
                    <a:pt x="134419" y="92048"/>
                  </a:lnTo>
                  <a:lnTo>
                    <a:pt x="137173" y="82367"/>
                  </a:lnTo>
                  <a:lnTo>
                    <a:pt x="137904" y="71491"/>
                  </a:lnTo>
                  <a:lnTo>
                    <a:pt x="135076" y="62030"/>
                  </a:lnTo>
                  <a:lnTo>
                    <a:pt x="129875" y="53512"/>
                  </a:lnTo>
                  <a:lnTo>
                    <a:pt x="79680" y="2984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 28"/>
            <p:cNvSpPr/>
            <p:nvPr/>
          </p:nvSpPr>
          <p:spPr>
            <a:xfrm>
              <a:off x="9174209" y="1158746"/>
              <a:ext cx="169257" cy="94550"/>
            </a:xfrm>
            <a:custGeom>
              <a:avLst/>
              <a:gdLst/>
              <a:ahLst/>
              <a:cxnLst/>
              <a:rect l="0" t="0" r="0" b="0"/>
              <a:pathLst>
                <a:path w="169257" h="94550">
                  <a:moveTo>
                    <a:pt x="37435" y="44935"/>
                  </a:moveTo>
                  <a:lnTo>
                    <a:pt x="21593" y="50216"/>
                  </a:lnTo>
                  <a:lnTo>
                    <a:pt x="14715" y="53982"/>
                  </a:lnTo>
                  <a:lnTo>
                    <a:pt x="7919" y="58704"/>
                  </a:lnTo>
                  <a:lnTo>
                    <a:pt x="1179" y="64062"/>
                  </a:lnTo>
                  <a:lnTo>
                    <a:pt x="0" y="70950"/>
                  </a:lnTo>
                  <a:lnTo>
                    <a:pt x="2531" y="78858"/>
                  </a:lnTo>
                  <a:lnTo>
                    <a:pt x="7534" y="87446"/>
                  </a:lnTo>
                  <a:lnTo>
                    <a:pt x="16396" y="92066"/>
                  </a:lnTo>
                  <a:lnTo>
                    <a:pt x="27830" y="94040"/>
                  </a:lnTo>
                  <a:lnTo>
                    <a:pt x="80610" y="94549"/>
                  </a:lnTo>
                  <a:lnTo>
                    <a:pt x="92746" y="93485"/>
                  </a:lnTo>
                  <a:lnTo>
                    <a:pt x="104153" y="91671"/>
                  </a:lnTo>
                  <a:lnTo>
                    <a:pt x="115073" y="89356"/>
                  </a:lnTo>
                  <a:lnTo>
                    <a:pt x="126774" y="84497"/>
                  </a:lnTo>
                  <a:lnTo>
                    <a:pt x="138996" y="77941"/>
                  </a:lnTo>
                  <a:lnTo>
                    <a:pt x="151565" y="70255"/>
                  </a:lnTo>
                  <a:lnTo>
                    <a:pt x="159946" y="60710"/>
                  </a:lnTo>
                  <a:lnTo>
                    <a:pt x="165532" y="49925"/>
                  </a:lnTo>
                  <a:lnTo>
                    <a:pt x="169256" y="38314"/>
                  </a:lnTo>
                  <a:lnTo>
                    <a:pt x="168423" y="28363"/>
                  </a:lnTo>
                  <a:lnTo>
                    <a:pt x="164551" y="19518"/>
                  </a:lnTo>
                  <a:lnTo>
                    <a:pt x="158654" y="11410"/>
                  </a:lnTo>
                  <a:lnTo>
                    <a:pt x="149197" y="6006"/>
                  </a:lnTo>
                  <a:lnTo>
                    <a:pt x="137366" y="2402"/>
                  </a:lnTo>
                  <a:lnTo>
                    <a:pt x="123951" y="0"/>
                  </a:lnTo>
                  <a:lnTo>
                    <a:pt x="112797" y="609"/>
                  </a:lnTo>
                  <a:lnTo>
                    <a:pt x="103151" y="3226"/>
                  </a:lnTo>
                  <a:lnTo>
                    <a:pt x="77227" y="1509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eform 29"/>
            <p:cNvSpPr/>
            <p:nvPr/>
          </p:nvSpPr>
          <p:spPr>
            <a:xfrm>
              <a:off x="9679190" y="1141041"/>
              <a:ext cx="135960" cy="107801"/>
            </a:xfrm>
            <a:custGeom>
              <a:avLst/>
              <a:gdLst/>
              <a:ahLst/>
              <a:cxnLst/>
              <a:rect l="0" t="0" r="0" b="0"/>
              <a:pathLst>
                <a:path w="135960" h="107801">
                  <a:moveTo>
                    <a:pt x="79583" y="42744"/>
                  </a:moveTo>
                  <a:lnTo>
                    <a:pt x="58459" y="53306"/>
                  </a:lnTo>
                  <a:lnTo>
                    <a:pt x="48921" y="58628"/>
                  </a:lnTo>
                  <a:lnTo>
                    <a:pt x="39246" y="64387"/>
                  </a:lnTo>
                  <a:lnTo>
                    <a:pt x="29480" y="70436"/>
                  </a:lnTo>
                  <a:lnTo>
                    <a:pt x="24075" y="77785"/>
                  </a:lnTo>
                  <a:lnTo>
                    <a:pt x="21576" y="86001"/>
                  </a:lnTo>
                  <a:lnTo>
                    <a:pt x="21016" y="94793"/>
                  </a:lnTo>
                  <a:lnTo>
                    <a:pt x="25064" y="100655"/>
                  </a:lnTo>
                  <a:lnTo>
                    <a:pt x="32183" y="104563"/>
                  </a:lnTo>
                  <a:lnTo>
                    <a:pt x="41352" y="107168"/>
                  </a:lnTo>
                  <a:lnTo>
                    <a:pt x="50779" y="107800"/>
                  </a:lnTo>
                  <a:lnTo>
                    <a:pt x="60380" y="107116"/>
                  </a:lnTo>
                  <a:lnTo>
                    <a:pt x="70097" y="105554"/>
                  </a:lnTo>
                  <a:lnTo>
                    <a:pt x="80996" y="102303"/>
                  </a:lnTo>
                  <a:lnTo>
                    <a:pt x="92683" y="97924"/>
                  </a:lnTo>
                  <a:lnTo>
                    <a:pt x="104896" y="92795"/>
                  </a:lnTo>
                  <a:lnTo>
                    <a:pt x="115248" y="86059"/>
                  </a:lnTo>
                  <a:lnTo>
                    <a:pt x="124361" y="78253"/>
                  </a:lnTo>
                  <a:lnTo>
                    <a:pt x="132646" y="69733"/>
                  </a:lnTo>
                  <a:lnTo>
                    <a:pt x="135959" y="60737"/>
                  </a:lnTo>
                  <a:lnTo>
                    <a:pt x="135958" y="51423"/>
                  </a:lnTo>
                  <a:lnTo>
                    <a:pt x="133745" y="41898"/>
                  </a:lnTo>
                  <a:lnTo>
                    <a:pt x="127850" y="33338"/>
                  </a:lnTo>
                  <a:lnTo>
                    <a:pt x="119497" y="25420"/>
                  </a:lnTo>
                  <a:lnTo>
                    <a:pt x="109508" y="17931"/>
                  </a:lnTo>
                  <a:lnTo>
                    <a:pt x="99533" y="11833"/>
                  </a:lnTo>
                  <a:lnTo>
                    <a:pt x="89567" y="6663"/>
                  </a:lnTo>
                  <a:lnTo>
                    <a:pt x="79607" y="2110"/>
                  </a:lnTo>
                  <a:lnTo>
                    <a:pt x="69652" y="181"/>
                  </a:lnTo>
                  <a:lnTo>
                    <a:pt x="59698" y="0"/>
                  </a:lnTo>
                  <a:lnTo>
                    <a:pt x="49747" y="984"/>
                  </a:lnTo>
                  <a:lnTo>
                    <a:pt x="39796" y="2746"/>
                  </a:lnTo>
                  <a:lnTo>
                    <a:pt x="29847" y="5026"/>
                  </a:lnTo>
                  <a:lnTo>
                    <a:pt x="0" y="1290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 30"/>
            <p:cNvSpPr/>
            <p:nvPr/>
          </p:nvSpPr>
          <p:spPr>
            <a:xfrm>
              <a:off x="8177076" y="2474216"/>
              <a:ext cx="101708" cy="106420"/>
            </a:xfrm>
            <a:custGeom>
              <a:avLst/>
              <a:gdLst/>
              <a:ahLst/>
              <a:cxnLst/>
              <a:rect l="0" t="0" r="0" b="0"/>
              <a:pathLst>
                <a:path w="101708" h="106420">
                  <a:moveTo>
                    <a:pt x="0" y="42572"/>
                  </a:moveTo>
                  <a:lnTo>
                    <a:pt x="5281" y="63696"/>
                  </a:lnTo>
                  <a:lnTo>
                    <a:pt x="9046" y="73234"/>
                  </a:lnTo>
                  <a:lnTo>
                    <a:pt x="13768" y="82909"/>
                  </a:lnTo>
                  <a:lnTo>
                    <a:pt x="19126" y="92675"/>
                  </a:lnTo>
                  <a:lnTo>
                    <a:pt x="27120" y="99185"/>
                  </a:lnTo>
                  <a:lnTo>
                    <a:pt x="36869" y="103526"/>
                  </a:lnTo>
                  <a:lnTo>
                    <a:pt x="47791" y="106419"/>
                  </a:lnTo>
                  <a:lnTo>
                    <a:pt x="58388" y="106138"/>
                  </a:lnTo>
                  <a:lnTo>
                    <a:pt x="68768" y="103740"/>
                  </a:lnTo>
                  <a:lnTo>
                    <a:pt x="79005" y="99930"/>
                  </a:lnTo>
                  <a:lnTo>
                    <a:pt x="86935" y="94074"/>
                  </a:lnTo>
                  <a:lnTo>
                    <a:pt x="93326" y="86855"/>
                  </a:lnTo>
                  <a:lnTo>
                    <a:pt x="98692" y="78726"/>
                  </a:lnTo>
                  <a:lnTo>
                    <a:pt x="101165" y="68885"/>
                  </a:lnTo>
                  <a:lnTo>
                    <a:pt x="101707" y="57903"/>
                  </a:lnTo>
                  <a:lnTo>
                    <a:pt x="100964" y="46161"/>
                  </a:lnTo>
                  <a:lnTo>
                    <a:pt x="97153" y="36122"/>
                  </a:lnTo>
                  <a:lnTo>
                    <a:pt x="91296" y="27219"/>
                  </a:lnTo>
                  <a:lnTo>
                    <a:pt x="84075" y="19073"/>
                  </a:lnTo>
                  <a:lnTo>
                    <a:pt x="75945" y="12537"/>
                  </a:lnTo>
                  <a:lnTo>
                    <a:pt x="67209" y="7074"/>
                  </a:lnTo>
                  <a:lnTo>
                    <a:pt x="58070" y="2327"/>
                  </a:lnTo>
                  <a:lnTo>
                    <a:pt x="48661" y="268"/>
                  </a:lnTo>
                  <a:lnTo>
                    <a:pt x="39072" y="0"/>
                  </a:lnTo>
                  <a:lnTo>
                    <a:pt x="9947" y="278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 31"/>
            <p:cNvSpPr/>
            <p:nvPr/>
          </p:nvSpPr>
          <p:spPr>
            <a:xfrm>
              <a:off x="8598876" y="2387467"/>
              <a:ext cx="136039" cy="116074"/>
            </a:xfrm>
            <a:custGeom>
              <a:avLst/>
              <a:gdLst/>
              <a:ahLst/>
              <a:cxnLst/>
              <a:rect l="0" t="0" r="0" b="0"/>
              <a:pathLst>
                <a:path w="136039" h="116074">
                  <a:moveTo>
                    <a:pt x="45745" y="39791"/>
                  </a:moveTo>
                  <a:lnTo>
                    <a:pt x="29902" y="45072"/>
                  </a:lnTo>
                  <a:lnTo>
                    <a:pt x="23025" y="48838"/>
                  </a:lnTo>
                  <a:lnTo>
                    <a:pt x="16229" y="53560"/>
                  </a:lnTo>
                  <a:lnTo>
                    <a:pt x="9488" y="58918"/>
                  </a:lnTo>
                  <a:lnTo>
                    <a:pt x="4994" y="66911"/>
                  </a:lnTo>
                  <a:lnTo>
                    <a:pt x="1998" y="76662"/>
                  </a:lnTo>
                  <a:lnTo>
                    <a:pt x="0" y="87583"/>
                  </a:lnTo>
                  <a:lnTo>
                    <a:pt x="1985" y="95969"/>
                  </a:lnTo>
                  <a:lnTo>
                    <a:pt x="6624" y="102665"/>
                  </a:lnTo>
                  <a:lnTo>
                    <a:pt x="13033" y="108234"/>
                  </a:lnTo>
                  <a:lnTo>
                    <a:pt x="22831" y="111947"/>
                  </a:lnTo>
                  <a:lnTo>
                    <a:pt x="34890" y="114423"/>
                  </a:lnTo>
                  <a:lnTo>
                    <a:pt x="48456" y="116073"/>
                  </a:lnTo>
                  <a:lnTo>
                    <a:pt x="60817" y="116068"/>
                  </a:lnTo>
                  <a:lnTo>
                    <a:pt x="72373" y="114959"/>
                  </a:lnTo>
                  <a:lnTo>
                    <a:pt x="83392" y="113114"/>
                  </a:lnTo>
                  <a:lnTo>
                    <a:pt x="92950" y="109674"/>
                  </a:lnTo>
                  <a:lnTo>
                    <a:pt x="101532" y="105170"/>
                  </a:lnTo>
                  <a:lnTo>
                    <a:pt x="109463" y="99957"/>
                  </a:lnTo>
                  <a:lnTo>
                    <a:pt x="116962" y="93165"/>
                  </a:lnTo>
                  <a:lnTo>
                    <a:pt x="124172" y="85322"/>
                  </a:lnTo>
                  <a:lnTo>
                    <a:pt x="131189" y="76777"/>
                  </a:lnTo>
                  <a:lnTo>
                    <a:pt x="134762" y="66659"/>
                  </a:lnTo>
                  <a:lnTo>
                    <a:pt x="136038" y="55492"/>
                  </a:lnTo>
                  <a:lnTo>
                    <a:pt x="135784" y="43627"/>
                  </a:lnTo>
                  <a:lnTo>
                    <a:pt x="132298" y="33506"/>
                  </a:lnTo>
                  <a:lnTo>
                    <a:pt x="126659" y="24548"/>
                  </a:lnTo>
                  <a:lnTo>
                    <a:pt x="85536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 32"/>
            <p:cNvSpPr/>
            <p:nvPr/>
          </p:nvSpPr>
          <p:spPr>
            <a:xfrm>
              <a:off x="9141232" y="2437206"/>
              <a:ext cx="149895" cy="112469"/>
            </a:xfrm>
            <a:custGeom>
              <a:avLst/>
              <a:gdLst/>
              <a:ahLst/>
              <a:cxnLst/>
              <a:rect l="0" t="0" r="0" b="0"/>
              <a:pathLst>
                <a:path w="149895" h="112469">
                  <a:moveTo>
                    <a:pt x="20673" y="39791"/>
                  </a:moveTo>
                  <a:lnTo>
                    <a:pt x="4831" y="50353"/>
                  </a:lnTo>
                  <a:lnTo>
                    <a:pt x="1269" y="56780"/>
                  </a:lnTo>
                  <a:lnTo>
                    <a:pt x="0" y="64381"/>
                  </a:lnTo>
                  <a:lnTo>
                    <a:pt x="260" y="72764"/>
                  </a:lnTo>
                  <a:lnTo>
                    <a:pt x="2643" y="80563"/>
                  </a:lnTo>
                  <a:lnTo>
                    <a:pt x="6442" y="87973"/>
                  </a:lnTo>
                  <a:lnTo>
                    <a:pt x="11186" y="95124"/>
                  </a:lnTo>
                  <a:lnTo>
                    <a:pt x="18770" y="100997"/>
                  </a:lnTo>
                  <a:lnTo>
                    <a:pt x="28247" y="106017"/>
                  </a:lnTo>
                  <a:lnTo>
                    <a:pt x="38986" y="110469"/>
                  </a:lnTo>
                  <a:lnTo>
                    <a:pt x="51672" y="112332"/>
                  </a:lnTo>
                  <a:lnTo>
                    <a:pt x="65657" y="112468"/>
                  </a:lnTo>
                  <a:lnTo>
                    <a:pt x="80505" y="111454"/>
                  </a:lnTo>
                  <a:lnTo>
                    <a:pt x="93721" y="107462"/>
                  </a:lnTo>
                  <a:lnTo>
                    <a:pt x="105846" y="101484"/>
                  </a:lnTo>
                  <a:lnTo>
                    <a:pt x="117247" y="94184"/>
                  </a:lnTo>
                  <a:lnTo>
                    <a:pt x="127058" y="86001"/>
                  </a:lnTo>
                  <a:lnTo>
                    <a:pt x="135809" y="77229"/>
                  </a:lnTo>
                  <a:lnTo>
                    <a:pt x="143853" y="68066"/>
                  </a:lnTo>
                  <a:lnTo>
                    <a:pt x="148111" y="57536"/>
                  </a:lnTo>
                  <a:lnTo>
                    <a:pt x="149844" y="46094"/>
                  </a:lnTo>
                  <a:lnTo>
                    <a:pt x="149894" y="34045"/>
                  </a:lnTo>
                  <a:lnTo>
                    <a:pt x="147718" y="23802"/>
                  </a:lnTo>
                  <a:lnTo>
                    <a:pt x="144056" y="14763"/>
                  </a:lnTo>
                  <a:lnTo>
                    <a:pt x="120152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 33"/>
            <p:cNvSpPr/>
            <p:nvPr/>
          </p:nvSpPr>
          <p:spPr>
            <a:xfrm>
              <a:off x="9631795" y="2457101"/>
              <a:ext cx="123646" cy="71685"/>
            </a:xfrm>
            <a:custGeom>
              <a:avLst/>
              <a:gdLst/>
              <a:ahLst/>
              <a:cxnLst/>
              <a:rect l="0" t="0" r="0" b="0"/>
              <a:pathLst>
                <a:path w="123646" h="71685">
                  <a:moveTo>
                    <a:pt x="77239" y="0"/>
                  </a:moveTo>
                  <a:lnTo>
                    <a:pt x="56115" y="0"/>
                  </a:lnTo>
                  <a:lnTo>
                    <a:pt x="46577" y="1106"/>
                  </a:lnTo>
                  <a:lnTo>
                    <a:pt x="36902" y="2948"/>
                  </a:lnTo>
                  <a:lnTo>
                    <a:pt x="27137" y="5281"/>
                  </a:lnTo>
                  <a:lnTo>
                    <a:pt x="18415" y="9048"/>
                  </a:lnTo>
                  <a:lnTo>
                    <a:pt x="10390" y="13769"/>
                  </a:lnTo>
                  <a:lnTo>
                    <a:pt x="2830" y="19127"/>
                  </a:lnTo>
                  <a:lnTo>
                    <a:pt x="0" y="27121"/>
                  </a:lnTo>
                  <a:lnTo>
                    <a:pt x="324" y="36871"/>
                  </a:lnTo>
                  <a:lnTo>
                    <a:pt x="2751" y="47792"/>
                  </a:lnTo>
                  <a:lnTo>
                    <a:pt x="8790" y="56178"/>
                  </a:lnTo>
                  <a:lnTo>
                    <a:pt x="17237" y="62874"/>
                  </a:lnTo>
                  <a:lnTo>
                    <a:pt x="27289" y="68444"/>
                  </a:lnTo>
                  <a:lnTo>
                    <a:pt x="37307" y="71051"/>
                  </a:lnTo>
                  <a:lnTo>
                    <a:pt x="47302" y="71684"/>
                  </a:lnTo>
                  <a:lnTo>
                    <a:pt x="57281" y="71001"/>
                  </a:lnTo>
                  <a:lnTo>
                    <a:pt x="68355" y="68335"/>
                  </a:lnTo>
                  <a:lnTo>
                    <a:pt x="80159" y="64347"/>
                  </a:lnTo>
                  <a:lnTo>
                    <a:pt x="92449" y="59478"/>
                  </a:lnTo>
                  <a:lnTo>
                    <a:pt x="102853" y="54021"/>
                  </a:lnTo>
                  <a:lnTo>
                    <a:pt x="112000" y="48173"/>
                  </a:lnTo>
                  <a:lnTo>
                    <a:pt x="120308" y="42063"/>
                  </a:lnTo>
                  <a:lnTo>
                    <a:pt x="123636" y="35779"/>
                  </a:lnTo>
                  <a:lnTo>
                    <a:pt x="123645" y="29380"/>
                  </a:lnTo>
                  <a:lnTo>
                    <a:pt x="107082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 34"/>
            <p:cNvSpPr/>
            <p:nvPr/>
          </p:nvSpPr>
          <p:spPr>
            <a:xfrm>
              <a:off x="10005607" y="1820443"/>
              <a:ext cx="97501" cy="89994"/>
            </a:xfrm>
            <a:custGeom>
              <a:avLst/>
              <a:gdLst/>
              <a:ahLst/>
              <a:cxnLst/>
              <a:rect l="0" t="0" r="0" b="0"/>
              <a:pathLst>
                <a:path w="97501" h="89994">
                  <a:moveTo>
                    <a:pt x="31703" y="19896"/>
                  </a:moveTo>
                  <a:lnTo>
                    <a:pt x="15861" y="35739"/>
                  </a:lnTo>
                  <a:lnTo>
                    <a:pt x="10088" y="43722"/>
                  </a:lnTo>
                  <a:lnTo>
                    <a:pt x="5135" y="52359"/>
                  </a:lnTo>
                  <a:lnTo>
                    <a:pt x="727" y="61434"/>
                  </a:lnTo>
                  <a:lnTo>
                    <a:pt x="0" y="69694"/>
                  </a:lnTo>
                  <a:lnTo>
                    <a:pt x="1725" y="77412"/>
                  </a:lnTo>
                  <a:lnTo>
                    <a:pt x="5086" y="84767"/>
                  </a:lnTo>
                  <a:lnTo>
                    <a:pt x="12853" y="88566"/>
                  </a:lnTo>
                  <a:lnTo>
                    <a:pt x="23558" y="89993"/>
                  </a:lnTo>
                  <a:lnTo>
                    <a:pt x="36221" y="89839"/>
                  </a:lnTo>
                  <a:lnTo>
                    <a:pt x="47979" y="87525"/>
                  </a:lnTo>
                  <a:lnTo>
                    <a:pt x="59133" y="83772"/>
                  </a:lnTo>
                  <a:lnTo>
                    <a:pt x="69886" y="79060"/>
                  </a:lnTo>
                  <a:lnTo>
                    <a:pt x="79265" y="72602"/>
                  </a:lnTo>
                  <a:lnTo>
                    <a:pt x="87728" y="64981"/>
                  </a:lnTo>
                  <a:lnTo>
                    <a:pt x="95581" y="56585"/>
                  </a:lnTo>
                  <a:lnTo>
                    <a:pt x="97500" y="47671"/>
                  </a:lnTo>
                  <a:lnTo>
                    <a:pt x="95464" y="38413"/>
                  </a:lnTo>
                  <a:lnTo>
                    <a:pt x="61547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reeform 35"/>
            <p:cNvSpPr/>
            <p:nvPr/>
          </p:nvSpPr>
          <p:spPr>
            <a:xfrm>
              <a:off x="7658992" y="1820443"/>
              <a:ext cx="120173" cy="99817"/>
            </a:xfrm>
            <a:custGeom>
              <a:avLst/>
              <a:gdLst/>
              <a:ahLst/>
              <a:cxnLst/>
              <a:rect l="0" t="0" r="0" b="0"/>
              <a:pathLst>
                <a:path w="120173" h="99817">
                  <a:moveTo>
                    <a:pt x="90329" y="0"/>
                  </a:moveTo>
                  <a:lnTo>
                    <a:pt x="74486" y="5281"/>
                  </a:lnTo>
                  <a:lnTo>
                    <a:pt x="66503" y="9048"/>
                  </a:lnTo>
                  <a:lnTo>
                    <a:pt x="57866" y="13769"/>
                  </a:lnTo>
                  <a:lnTo>
                    <a:pt x="48791" y="19127"/>
                  </a:lnTo>
                  <a:lnTo>
                    <a:pt x="39425" y="26015"/>
                  </a:lnTo>
                  <a:lnTo>
                    <a:pt x="29866" y="33923"/>
                  </a:lnTo>
                  <a:lnTo>
                    <a:pt x="20177" y="42511"/>
                  </a:lnTo>
                  <a:lnTo>
                    <a:pt x="12612" y="51553"/>
                  </a:lnTo>
                  <a:lnTo>
                    <a:pt x="6464" y="60896"/>
                  </a:lnTo>
                  <a:lnTo>
                    <a:pt x="1259" y="70441"/>
                  </a:lnTo>
                  <a:lnTo>
                    <a:pt x="0" y="79014"/>
                  </a:lnTo>
                  <a:lnTo>
                    <a:pt x="1372" y="86941"/>
                  </a:lnTo>
                  <a:lnTo>
                    <a:pt x="4496" y="94436"/>
                  </a:lnTo>
                  <a:lnTo>
                    <a:pt x="11001" y="98327"/>
                  </a:lnTo>
                  <a:lnTo>
                    <a:pt x="19759" y="99816"/>
                  </a:lnTo>
                  <a:lnTo>
                    <a:pt x="30019" y="99704"/>
                  </a:lnTo>
                  <a:lnTo>
                    <a:pt x="41279" y="96313"/>
                  </a:lnTo>
                  <a:lnTo>
                    <a:pt x="53208" y="90736"/>
                  </a:lnTo>
                  <a:lnTo>
                    <a:pt x="65582" y="83702"/>
                  </a:lnTo>
                  <a:lnTo>
                    <a:pt x="77147" y="76803"/>
                  </a:lnTo>
                  <a:lnTo>
                    <a:pt x="88173" y="69992"/>
                  </a:lnTo>
                  <a:lnTo>
                    <a:pt x="120172" y="2984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6" name="Group 55"/>
          <p:cNvGrpSpPr/>
          <p:nvPr/>
        </p:nvGrpSpPr>
        <p:grpSpPr>
          <a:xfrm>
            <a:off x="4846041" y="176184"/>
            <a:ext cx="4437660" cy="704741"/>
            <a:chOff x="4846041" y="176184"/>
            <a:chExt cx="4437660" cy="704741"/>
          </a:xfrm>
        </p:grpSpPr>
        <p:sp>
          <p:nvSpPr>
            <p:cNvPr id="38" name="Freeform 37"/>
            <p:cNvSpPr/>
            <p:nvPr/>
          </p:nvSpPr>
          <p:spPr>
            <a:xfrm>
              <a:off x="4868064" y="308323"/>
              <a:ext cx="22024" cy="418441"/>
            </a:xfrm>
            <a:custGeom>
              <a:avLst/>
              <a:gdLst/>
              <a:ahLst/>
              <a:cxnLst/>
              <a:rect l="0" t="0" r="0" b="0"/>
              <a:pathLst>
                <a:path w="22024" h="418441">
                  <a:moveTo>
                    <a:pt x="22023" y="0"/>
                  </a:moveTo>
                  <a:lnTo>
                    <a:pt x="16177" y="29228"/>
                  </a:lnTo>
                  <a:lnTo>
                    <a:pt x="14455" y="43956"/>
                  </a:lnTo>
                  <a:lnTo>
                    <a:pt x="13307" y="59892"/>
                  </a:lnTo>
                  <a:lnTo>
                    <a:pt x="12542" y="76633"/>
                  </a:lnTo>
                  <a:lnTo>
                    <a:pt x="10808" y="92688"/>
                  </a:lnTo>
                  <a:lnTo>
                    <a:pt x="8429" y="108285"/>
                  </a:lnTo>
                  <a:lnTo>
                    <a:pt x="5619" y="123578"/>
                  </a:lnTo>
                  <a:lnTo>
                    <a:pt x="4969" y="137443"/>
                  </a:lnTo>
                  <a:lnTo>
                    <a:pt x="5760" y="150357"/>
                  </a:lnTo>
                  <a:lnTo>
                    <a:pt x="7510" y="162637"/>
                  </a:lnTo>
                  <a:lnTo>
                    <a:pt x="8677" y="175718"/>
                  </a:lnTo>
                  <a:lnTo>
                    <a:pt x="9456" y="189332"/>
                  </a:lnTo>
                  <a:lnTo>
                    <a:pt x="9974" y="203302"/>
                  </a:lnTo>
                  <a:lnTo>
                    <a:pt x="10704" y="252192"/>
                  </a:lnTo>
                  <a:lnTo>
                    <a:pt x="9583" y="268456"/>
                  </a:lnTo>
                  <a:lnTo>
                    <a:pt x="7612" y="284192"/>
                  </a:lnTo>
                  <a:lnTo>
                    <a:pt x="5074" y="299577"/>
                  </a:lnTo>
                  <a:lnTo>
                    <a:pt x="3383" y="315951"/>
                  </a:lnTo>
                  <a:lnTo>
                    <a:pt x="2255" y="332985"/>
                  </a:lnTo>
                  <a:lnTo>
                    <a:pt x="0" y="41844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Freeform 38"/>
            <p:cNvSpPr/>
            <p:nvPr/>
          </p:nvSpPr>
          <p:spPr>
            <a:xfrm>
              <a:off x="4901098" y="264277"/>
              <a:ext cx="286302" cy="11013"/>
            </a:xfrm>
            <a:custGeom>
              <a:avLst/>
              <a:gdLst/>
              <a:ahLst/>
              <a:cxnLst/>
              <a:rect l="0" t="0" r="0" b="0"/>
              <a:pathLst>
                <a:path w="286302" h="11013">
                  <a:moveTo>
                    <a:pt x="0" y="0"/>
                  </a:moveTo>
                  <a:lnTo>
                    <a:pt x="217138" y="0"/>
                  </a:lnTo>
                  <a:lnTo>
                    <a:pt x="232851" y="1223"/>
                  </a:lnTo>
                  <a:lnTo>
                    <a:pt x="246998" y="3263"/>
                  </a:lnTo>
                  <a:lnTo>
                    <a:pt x="286301" y="1101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 39"/>
            <p:cNvSpPr/>
            <p:nvPr/>
          </p:nvSpPr>
          <p:spPr>
            <a:xfrm>
              <a:off x="4846041" y="484508"/>
              <a:ext cx="176186" cy="22024"/>
            </a:xfrm>
            <a:custGeom>
              <a:avLst/>
              <a:gdLst/>
              <a:ahLst/>
              <a:cxnLst/>
              <a:rect l="0" t="0" r="0" b="0"/>
              <a:pathLst>
                <a:path w="176186" h="22024">
                  <a:moveTo>
                    <a:pt x="0" y="0"/>
                  </a:moveTo>
                  <a:lnTo>
                    <a:pt x="45979" y="15327"/>
                  </a:lnTo>
                  <a:lnTo>
                    <a:pt x="58794" y="17559"/>
                  </a:lnTo>
                  <a:lnTo>
                    <a:pt x="73454" y="19047"/>
                  </a:lnTo>
                  <a:lnTo>
                    <a:pt x="89345" y="20039"/>
                  </a:lnTo>
                  <a:lnTo>
                    <a:pt x="120052" y="21141"/>
                  </a:lnTo>
                  <a:lnTo>
                    <a:pt x="176185" y="2202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 40"/>
            <p:cNvSpPr/>
            <p:nvPr/>
          </p:nvSpPr>
          <p:spPr>
            <a:xfrm>
              <a:off x="5287091" y="313922"/>
              <a:ext cx="417852" cy="353147"/>
            </a:xfrm>
            <a:custGeom>
              <a:avLst/>
              <a:gdLst/>
              <a:ahLst/>
              <a:cxnLst/>
              <a:rect l="0" t="0" r="0" b="0"/>
              <a:pathLst>
                <a:path w="417852" h="353147">
                  <a:moveTo>
                    <a:pt x="21435" y="49459"/>
                  </a:moveTo>
                  <a:lnTo>
                    <a:pt x="21435" y="72842"/>
                  </a:lnTo>
                  <a:lnTo>
                    <a:pt x="20212" y="84624"/>
                  </a:lnTo>
                  <a:lnTo>
                    <a:pt x="18172" y="97372"/>
                  </a:lnTo>
                  <a:lnTo>
                    <a:pt x="15589" y="110765"/>
                  </a:lnTo>
                  <a:lnTo>
                    <a:pt x="9457" y="138697"/>
                  </a:lnTo>
                  <a:lnTo>
                    <a:pt x="6109" y="152997"/>
                  </a:lnTo>
                  <a:lnTo>
                    <a:pt x="3877" y="167425"/>
                  </a:lnTo>
                  <a:lnTo>
                    <a:pt x="2389" y="181937"/>
                  </a:lnTo>
                  <a:lnTo>
                    <a:pt x="1397" y="196506"/>
                  </a:lnTo>
                  <a:lnTo>
                    <a:pt x="735" y="212336"/>
                  </a:lnTo>
                  <a:lnTo>
                    <a:pt x="0" y="246239"/>
                  </a:lnTo>
                  <a:lnTo>
                    <a:pt x="2251" y="261397"/>
                  </a:lnTo>
                  <a:lnTo>
                    <a:pt x="6199" y="275173"/>
                  </a:lnTo>
                  <a:lnTo>
                    <a:pt x="11278" y="288027"/>
                  </a:lnTo>
                  <a:lnTo>
                    <a:pt x="17110" y="299044"/>
                  </a:lnTo>
                  <a:lnTo>
                    <a:pt x="23446" y="308836"/>
                  </a:lnTo>
                  <a:lnTo>
                    <a:pt x="30117" y="317810"/>
                  </a:lnTo>
                  <a:lnTo>
                    <a:pt x="37011" y="326240"/>
                  </a:lnTo>
                  <a:lnTo>
                    <a:pt x="44054" y="334308"/>
                  </a:lnTo>
                  <a:lnTo>
                    <a:pt x="51196" y="342133"/>
                  </a:lnTo>
                  <a:lnTo>
                    <a:pt x="60852" y="347349"/>
                  </a:lnTo>
                  <a:lnTo>
                    <a:pt x="72183" y="350827"/>
                  </a:lnTo>
                  <a:lnTo>
                    <a:pt x="84631" y="353146"/>
                  </a:lnTo>
                  <a:lnTo>
                    <a:pt x="96600" y="352244"/>
                  </a:lnTo>
                  <a:lnTo>
                    <a:pt x="108250" y="349196"/>
                  </a:lnTo>
                  <a:lnTo>
                    <a:pt x="119688" y="344717"/>
                  </a:lnTo>
                  <a:lnTo>
                    <a:pt x="129760" y="339284"/>
                  </a:lnTo>
                  <a:lnTo>
                    <a:pt x="138921" y="333216"/>
                  </a:lnTo>
                  <a:lnTo>
                    <a:pt x="147476" y="326723"/>
                  </a:lnTo>
                  <a:lnTo>
                    <a:pt x="155626" y="319947"/>
                  </a:lnTo>
                  <a:lnTo>
                    <a:pt x="163506" y="312983"/>
                  </a:lnTo>
                  <a:lnTo>
                    <a:pt x="171207" y="305893"/>
                  </a:lnTo>
                  <a:lnTo>
                    <a:pt x="178788" y="297496"/>
                  </a:lnTo>
                  <a:lnTo>
                    <a:pt x="186289" y="288227"/>
                  </a:lnTo>
                  <a:lnTo>
                    <a:pt x="193736" y="278378"/>
                  </a:lnTo>
                  <a:lnTo>
                    <a:pt x="208537" y="257646"/>
                  </a:lnTo>
                  <a:lnTo>
                    <a:pt x="215909" y="246978"/>
                  </a:lnTo>
                  <a:lnTo>
                    <a:pt x="222048" y="236196"/>
                  </a:lnTo>
                  <a:lnTo>
                    <a:pt x="227364" y="225338"/>
                  </a:lnTo>
                  <a:lnTo>
                    <a:pt x="232131" y="214428"/>
                  </a:lnTo>
                  <a:lnTo>
                    <a:pt x="236533" y="201038"/>
                  </a:lnTo>
                  <a:lnTo>
                    <a:pt x="240691" y="185993"/>
                  </a:lnTo>
                  <a:lnTo>
                    <a:pt x="256156" y="123738"/>
                  </a:lnTo>
                  <a:lnTo>
                    <a:pt x="258667" y="108766"/>
                  </a:lnTo>
                  <a:lnTo>
                    <a:pt x="260341" y="93891"/>
                  </a:lnTo>
                  <a:lnTo>
                    <a:pt x="261457" y="79080"/>
                  </a:lnTo>
                  <a:lnTo>
                    <a:pt x="263425" y="65536"/>
                  </a:lnTo>
                  <a:lnTo>
                    <a:pt x="265960" y="52836"/>
                  </a:lnTo>
                  <a:lnTo>
                    <a:pt x="268874" y="40699"/>
                  </a:lnTo>
                  <a:lnTo>
                    <a:pt x="269593" y="28937"/>
                  </a:lnTo>
                  <a:lnTo>
                    <a:pt x="268848" y="17425"/>
                  </a:lnTo>
                  <a:lnTo>
                    <a:pt x="267129" y="6080"/>
                  </a:lnTo>
                  <a:lnTo>
                    <a:pt x="263535" y="963"/>
                  </a:lnTo>
                  <a:lnTo>
                    <a:pt x="258692" y="0"/>
                  </a:lnTo>
                  <a:lnTo>
                    <a:pt x="253017" y="1804"/>
                  </a:lnTo>
                  <a:lnTo>
                    <a:pt x="248010" y="7901"/>
                  </a:lnTo>
                  <a:lnTo>
                    <a:pt x="243448" y="16860"/>
                  </a:lnTo>
                  <a:lnTo>
                    <a:pt x="239184" y="27726"/>
                  </a:lnTo>
                  <a:lnTo>
                    <a:pt x="235118" y="39864"/>
                  </a:lnTo>
                  <a:lnTo>
                    <a:pt x="231183" y="52851"/>
                  </a:lnTo>
                  <a:lnTo>
                    <a:pt x="227336" y="66402"/>
                  </a:lnTo>
                  <a:lnTo>
                    <a:pt x="224772" y="80331"/>
                  </a:lnTo>
                  <a:lnTo>
                    <a:pt x="223062" y="94510"/>
                  </a:lnTo>
                  <a:lnTo>
                    <a:pt x="221923" y="108857"/>
                  </a:lnTo>
                  <a:lnTo>
                    <a:pt x="221163" y="123316"/>
                  </a:lnTo>
                  <a:lnTo>
                    <a:pt x="220318" y="152432"/>
                  </a:lnTo>
                  <a:lnTo>
                    <a:pt x="221317" y="167048"/>
                  </a:lnTo>
                  <a:lnTo>
                    <a:pt x="223206" y="181686"/>
                  </a:lnTo>
                  <a:lnTo>
                    <a:pt x="225689" y="196339"/>
                  </a:lnTo>
                  <a:lnTo>
                    <a:pt x="229792" y="209778"/>
                  </a:lnTo>
                  <a:lnTo>
                    <a:pt x="234973" y="222407"/>
                  </a:lnTo>
                  <a:lnTo>
                    <a:pt x="240875" y="234498"/>
                  </a:lnTo>
                  <a:lnTo>
                    <a:pt x="247256" y="245005"/>
                  </a:lnTo>
                  <a:lnTo>
                    <a:pt x="253958" y="254457"/>
                  </a:lnTo>
                  <a:lnTo>
                    <a:pt x="260872" y="263205"/>
                  </a:lnTo>
                  <a:lnTo>
                    <a:pt x="269152" y="271484"/>
                  </a:lnTo>
                  <a:lnTo>
                    <a:pt x="278343" y="279451"/>
                  </a:lnTo>
                  <a:lnTo>
                    <a:pt x="288141" y="287209"/>
                  </a:lnTo>
                  <a:lnTo>
                    <a:pt x="299566" y="291157"/>
                  </a:lnTo>
                  <a:lnTo>
                    <a:pt x="312078" y="292566"/>
                  </a:lnTo>
                  <a:lnTo>
                    <a:pt x="325313" y="292282"/>
                  </a:lnTo>
                  <a:lnTo>
                    <a:pt x="337806" y="290869"/>
                  </a:lnTo>
                  <a:lnTo>
                    <a:pt x="349806" y="288703"/>
                  </a:lnTo>
                  <a:lnTo>
                    <a:pt x="361476" y="286036"/>
                  </a:lnTo>
                  <a:lnTo>
                    <a:pt x="371703" y="281811"/>
                  </a:lnTo>
                  <a:lnTo>
                    <a:pt x="380968" y="276547"/>
                  </a:lnTo>
                  <a:lnTo>
                    <a:pt x="389592" y="270591"/>
                  </a:lnTo>
                  <a:lnTo>
                    <a:pt x="396565" y="262950"/>
                  </a:lnTo>
                  <a:lnTo>
                    <a:pt x="402437" y="254185"/>
                  </a:lnTo>
                  <a:lnTo>
                    <a:pt x="407575" y="244671"/>
                  </a:lnTo>
                  <a:lnTo>
                    <a:pt x="411000" y="237105"/>
                  </a:lnTo>
                  <a:lnTo>
                    <a:pt x="413284" y="230838"/>
                  </a:lnTo>
                  <a:lnTo>
                    <a:pt x="417851" y="21463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 41"/>
            <p:cNvSpPr/>
            <p:nvPr/>
          </p:nvSpPr>
          <p:spPr>
            <a:xfrm>
              <a:off x="5873750" y="289258"/>
              <a:ext cx="216598" cy="305367"/>
            </a:xfrm>
            <a:custGeom>
              <a:avLst/>
              <a:gdLst/>
              <a:ahLst/>
              <a:cxnLst/>
              <a:rect l="0" t="0" r="0" b="0"/>
              <a:pathLst>
                <a:path w="216598" h="305367">
                  <a:moveTo>
                    <a:pt x="18389" y="8054"/>
                  </a:moveTo>
                  <a:lnTo>
                    <a:pt x="18389" y="31436"/>
                  </a:lnTo>
                  <a:lnTo>
                    <a:pt x="19613" y="41995"/>
                  </a:lnTo>
                  <a:lnTo>
                    <a:pt x="21652" y="52704"/>
                  </a:lnTo>
                  <a:lnTo>
                    <a:pt x="24235" y="63514"/>
                  </a:lnTo>
                  <a:lnTo>
                    <a:pt x="33716" y="107957"/>
                  </a:lnTo>
                  <a:lnTo>
                    <a:pt x="35948" y="126043"/>
                  </a:lnTo>
                  <a:lnTo>
                    <a:pt x="37436" y="145442"/>
                  </a:lnTo>
                  <a:lnTo>
                    <a:pt x="38428" y="165715"/>
                  </a:lnTo>
                  <a:lnTo>
                    <a:pt x="37866" y="182901"/>
                  </a:lnTo>
                  <a:lnTo>
                    <a:pt x="36267" y="198029"/>
                  </a:lnTo>
                  <a:lnTo>
                    <a:pt x="33978" y="211785"/>
                  </a:lnTo>
                  <a:lnTo>
                    <a:pt x="31229" y="225849"/>
                  </a:lnTo>
                  <a:lnTo>
                    <a:pt x="24912" y="254527"/>
                  </a:lnTo>
                  <a:lnTo>
                    <a:pt x="20291" y="267803"/>
                  </a:lnTo>
                  <a:lnTo>
                    <a:pt x="14763" y="280324"/>
                  </a:lnTo>
                  <a:lnTo>
                    <a:pt x="8631" y="292342"/>
                  </a:lnTo>
                  <a:lnTo>
                    <a:pt x="4543" y="294236"/>
                  </a:lnTo>
                  <a:lnTo>
                    <a:pt x="1817" y="289381"/>
                  </a:lnTo>
                  <a:lnTo>
                    <a:pt x="0" y="280027"/>
                  </a:lnTo>
                  <a:lnTo>
                    <a:pt x="12" y="270121"/>
                  </a:lnTo>
                  <a:lnTo>
                    <a:pt x="1244" y="259846"/>
                  </a:lnTo>
                  <a:lnTo>
                    <a:pt x="12012" y="205291"/>
                  </a:lnTo>
                  <a:lnTo>
                    <a:pt x="15361" y="190932"/>
                  </a:lnTo>
                  <a:lnTo>
                    <a:pt x="18817" y="177690"/>
                  </a:lnTo>
                  <a:lnTo>
                    <a:pt x="22345" y="165191"/>
                  </a:lnTo>
                  <a:lnTo>
                    <a:pt x="25920" y="149517"/>
                  </a:lnTo>
                  <a:lnTo>
                    <a:pt x="33156" y="112525"/>
                  </a:lnTo>
                  <a:lnTo>
                    <a:pt x="38021" y="96054"/>
                  </a:lnTo>
                  <a:lnTo>
                    <a:pt x="43712" y="81403"/>
                  </a:lnTo>
                  <a:lnTo>
                    <a:pt x="49953" y="67965"/>
                  </a:lnTo>
                  <a:lnTo>
                    <a:pt x="56561" y="55335"/>
                  </a:lnTo>
                  <a:lnTo>
                    <a:pt x="63413" y="43245"/>
                  </a:lnTo>
                  <a:lnTo>
                    <a:pt x="70428" y="31515"/>
                  </a:lnTo>
                  <a:lnTo>
                    <a:pt x="77552" y="21247"/>
                  </a:lnTo>
                  <a:lnTo>
                    <a:pt x="84747" y="11955"/>
                  </a:lnTo>
                  <a:lnTo>
                    <a:pt x="91992" y="3314"/>
                  </a:lnTo>
                  <a:lnTo>
                    <a:pt x="101716" y="0"/>
                  </a:lnTo>
                  <a:lnTo>
                    <a:pt x="113092" y="237"/>
                  </a:lnTo>
                  <a:lnTo>
                    <a:pt x="125571" y="2843"/>
                  </a:lnTo>
                  <a:lnTo>
                    <a:pt x="137560" y="8250"/>
                  </a:lnTo>
                  <a:lnTo>
                    <a:pt x="149224" y="15526"/>
                  </a:lnTo>
                  <a:lnTo>
                    <a:pt x="160670" y="24047"/>
                  </a:lnTo>
                  <a:lnTo>
                    <a:pt x="170748" y="35845"/>
                  </a:lnTo>
                  <a:lnTo>
                    <a:pt x="179913" y="49828"/>
                  </a:lnTo>
                  <a:lnTo>
                    <a:pt x="188471" y="65267"/>
                  </a:lnTo>
                  <a:lnTo>
                    <a:pt x="194176" y="81678"/>
                  </a:lnTo>
                  <a:lnTo>
                    <a:pt x="197979" y="98736"/>
                  </a:lnTo>
                  <a:lnTo>
                    <a:pt x="200514" y="116225"/>
                  </a:lnTo>
                  <a:lnTo>
                    <a:pt x="206594" y="151971"/>
                  </a:lnTo>
                  <a:lnTo>
                    <a:pt x="209929" y="170068"/>
                  </a:lnTo>
                  <a:lnTo>
                    <a:pt x="212151" y="188250"/>
                  </a:lnTo>
                  <a:lnTo>
                    <a:pt x="213633" y="206489"/>
                  </a:lnTo>
                  <a:lnTo>
                    <a:pt x="214621" y="224766"/>
                  </a:lnTo>
                  <a:lnTo>
                    <a:pt x="215719" y="258124"/>
                  </a:lnTo>
                  <a:lnTo>
                    <a:pt x="216597" y="30536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reeform 42"/>
            <p:cNvSpPr/>
            <p:nvPr/>
          </p:nvSpPr>
          <p:spPr>
            <a:xfrm>
              <a:off x="6181283" y="330346"/>
              <a:ext cx="206377" cy="245310"/>
            </a:xfrm>
            <a:custGeom>
              <a:avLst/>
              <a:gdLst/>
              <a:ahLst/>
              <a:cxnLst/>
              <a:rect l="0" t="0" r="0" b="0"/>
              <a:pathLst>
                <a:path w="206377" h="245310">
                  <a:moveTo>
                    <a:pt x="151318" y="0"/>
                  </a:moveTo>
                  <a:lnTo>
                    <a:pt x="133781" y="17537"/>
                  </a:lnTo>
                  <a:lnTo>
                    <a:pt x="123721" y="26374"/>
                  </a:lnTo>
                  <a:lnTo>
                    <a:pt x="112120" y="35935"/>
                  </a:lnTo>
                  <a:lnTo>
                    <a:pt x="99493" y="45980"/>
                  </a:lnTo>
                  <a:lnTo>
                    <a:pt x="88627" y="56347"/>
                  </a:lnTo>
                  <a:lnTo>
                    <a:pt x="78937" y="66929"/>
                  </a:lnTo>
                  <a:lnTo>
                    <a:pt x="70029" y="77654"/>
                  </a:lnTo>
                  <a:lnTo>
                    <a:pt x="61644" y="87251"/>
                  </a:lnTo>
                  <a:lnTo>
                    <a:pt x="53607" y="96096"/>
                  </a:lnTo>
                  <a:lnTo>
                    <a:pt x="38151" y="112450"/>
                  </a:lnTo>
                  <a:lnTo>
                    <a:pt x="23125" y="127874"/>
                  </a:lnTo>
                  <a:lnTo>
                    <a:pt x="16916" y="136637"/>
                  </a:lnTo>
                  <a:lnTo>
                    <a:pt x="11553" y="146149"/>
                  </a:lnTo>
                  <a:lnTo>
                    <a:pt x="6754" y="156161"/>
                  </a:lnTo>
                  <a:lnTo>
                    <a:pt x="3555" y="167730"/>
                  </a:lnTo>
                  <a:lnTo>
                    <a:pt x="1422" y="180336"/>
                  </a:lnTo>
                  <a:lnTo>
                    <a:pt x="0" y="193635"/>
                  </a:lnTo>
                  <a:lnTo>
                    <a:pt x="1499" y="204947"/>
                  </a:lnTo>
                  <a:lnTo>
                    <a:pt x="4945" y="214936"/>
                  </a:lnTo>
                  <a:lnTo>
                    <a:pt x="9690" y="224042"/>
                  </a:lnTo>
                  <a:lnTo>
                    <a:pt x="16524" y="231337"/>
                  </a:lnTo>
                  <a:lnTo>
                    <a:pt x="24750" y="237423"/>
                  </a:lnTo>
                  <a:lnTo>
                    <a:pt x="33905" y="242704"/>
                  </a:lnTo>
                  <a:lnTo>
                    <a:pt x="47349" y="245001"/>
                  </a:lnTo>
                  <a:lnTo>
                    <a:pt x="63653" y="245309"/>
                  </a:lnTo>
                  <a:lnTo>
                    <a:pt x="81863" y="244291"/>
                  </a:lnTo>
                  <a:lnTo>
                    <a:pt x="98898" y="242389"/>
                  </a:lnTo>
                  <a:lnTo>
                    <a:pt x="115147" y="239897"/>
                  </a:lnTo>
                  <a:lnTo>
                    <a:pt x="130875" y="237012"/>
                  </a:lnTo>
                  <a:lnTo>
                    <a:pt x="146254" y="232642"/>
                  </a:lnTo>
                  <a:lnTo>
                    <a:pt x="161401" y="227282"/>
                  </a:lnTo>
                  <a:lnTo>
                    <a:pt x="206376" y="20922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reeform 43"/>
            <p:cNvSpPr/>
            <p:nvPr/>
          </p:nvSpPr>
          <p:spPr>
            <a:xfrm>
              <a:off x="6497815" y="253265"/>
              <a:ext cx="21984" cy="319337"/>
            </a:xfrm>
            <a:custGeom>
              <a:avLst/>
              <a:gdLst/>
              <a:ahLst/>
              <a:cxnLst/>
              <a:rect l="0" t="0" r="0" b="0"/>
              <a:pathLst>
                <a:path w="21984" h="319337">
                  <a:moveTo>
                    <a:pt x="10972" y="0"/>
                  </a:moveTo>
                  <a:lnTo>
                    <a:pt x="5126" y="17537"/>
                  </a:lnTo>
                  <a:lnTo>
                    <a:pt x="3404" y="30044"/>
                  </a:lnTo>
                  <a:lnTo>
                    <a:pt x="2256" y="45723"/>
                  </a:lnTo>
                  <a:lnTo>
                    <a:pt x="1491" y="63517"/>
                  </a:lnTo>
                  <a:lnTo>
                    <a:pt x="640" y="102864"/>
                  </a:lnTo>
                  <a:lnTo>
                    <a:pt x="0" y="241795"/>
                  </a:lnTo>
                  <a:lnTo>
                    <a:pt x="1210" y="256630"/>
                  </a:lnTo>
                  <a:lnTo>
                    <a:pt x="3240" y="270191"/>
                  </a:lnTo>
                  <a:lnTo>
                    <a:pt x="21983" y="31933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6431705" y="396416"/>
              <a:ext cx="242256" cy="22024"/>
            </a:xfrm>
            <a:custGeom>
              <a:avLst/>
              <a:gdLst/>
              <a:ahLst/>
              <a:cxnLst/>
              <a:rect l="0" t="0" r="0" b="0"/>
              <a:pathLst>
                <a:path w="242256" h="22024">
                  <a:moveTo>
                    <a:pt x="0" y="22023"/>
                  </a:moveTo>
                  <a:lnTo>
                    <a:pt x="17537" y="16177"/>
                  </a:lnTo>
                  <a:lnTo>
                    <a:pt x="28821" y="14455"/>
                  </a:lnTo>
                  <a:lnTo>
                    <a:pt x="42461" y="13307"/>
                  </a:lnTo>
                  <a:lnTo>
                    <a:pt x="57671" y="12542"/>
                  </a:lnTo>
                  <a:lnTo>
                    <a:pt x="87623" y="11692"/>
                  </a:lnTo>
                  <a:lnTo>
                    <a:pt x="102462" y="11465"/>
                  </a:lnTo>
                  <a:lnTo>
                    <a:pt x="119695" y="10090"/>
                  </a:lnTo>
                  <a:lnTo>
                    <a:pt x="138525" y="7950"/>
                  </a:lnTo>
                  <a:lnTo>
                    <a:pt x="158419" y="5300"/>
                  </a:lnTo>
                  <a:lnTo>
                    <a:pt x="176576" y="3533"/>
                  </a:lnTo>
                  <a:lnTo>
                    <a:pt x="193575" y="2355"/>
                  </a:lnTo>
                  <a:lnTo>
                    <a:pt x="242255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6729017" y="264277"/>
              <a:ext cx="11013" cy="341359"/>
            </a:xfrm>
            <a:custGeom>
              <a:avLst/>
              <a:gdLst/>
              <a:ahLst/>
              <a:cxnLst/>
              <a:rect l="0" t="0" r="0" b="0"/>
              <a:pathLst>
                <a:path w="11013" h="341359">
                  <a:moveTo>
                    <a:pt x="0" y="0"/>
                  </a:moveTo>
                  <a:lnTo>
                    <a:pt x="0" y="35074"/>
                  </a:lnTo>
                  <a:lnTo>
                    <a:pt x="1224" y="51523"/>
                  </a:lnTo>
                  <a:lnTo>
                    <a:pt x="3263" y="68607"/>
                  </a:lnTo>
                  <a:lnTo>
                    <a:pt x="5846" y="86114"/>
                  </a:lnTo>
                  <a:lnTo>
                    <a:pt x="7568" y="105126"/>
                  </a:lnTo>
                  <a:lnTo>
                    <a:pt x="8716" y="125142"/>
                  </a:lnTo>
                  <a:lnTo>
                    <a:pt x="9992" y="166958"/>
                  </a:lnTo>
                  <a:lnTo>
                    <a:pt x="10952" y="295483"/>
                  </a:lnTo>
                  <a:lnTo>
                    <a:pt x="11012" y="34135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6809472" y="297312"/>
              <a:ext cx="217964" cy="266408"/>
            </a:xfrm>
            <a:custGeom>
              <a:avLst/>
              <a:gdLst/>
              <a:ahLst/>
              <a:cxnLst/>
              <a:rect l="0" t="0" r="0" b="0"/>
              <a:pathLst>
                <a:path w="217964" h="266408">
                  <a:moveTo>
                    <a:pt x="95731" y="33034"/>
                  </a:moveTo>
                  <a:lnTo>
                    <a:pt x="84039" y="44726"/>
                  </a:lnTo>
                  <a:lnTo>
                    <a:pt x="76924" y="53064"/>
                  </a:lnTo>
                  <a:lnTo>
                    <a:pt x="59231" y="75379"/>
                  </a:lnTo>
                  <a:lnTo>
                    <a:pt x="28634" y="115457"/>
                  </a:lnTo>
                  <a:lnTo>
                    <a:pt x="20412" y="128358"/>
                  </a:lnTo>
                  <a:lnTo>
                    <a:pt x="13707" y="140630"/>
                  </a:lnTo>
                  <a:lnTo>
                    <a:pt x="8014" y="152481"/>
                  </a:lnTo>
                  <a:lnTo>
                    <a:pt x="4218" y="166500"/>
                  </a:lnTo>
                  <a:lnTo>
                    <a:pt x="1687" y="181963"/>
                  </a:lnTo>
                  <a:lnTo>
                    <a:pt x="0" y="198390"/>
                  </a:lnTo>
                  <a:lnTo>
                    <a:pt x="99" y="213011"/>
                  </a:lnTo>
                  <a:lnTo>
                    <a:pt x="1389" y="226429"/>
                  </a:lnTo>
                  <a:lnTo>
                    <a:pt x="3471" y="239045"/>
                  </a:lnTo>
                  <a:lnTo>
                    <a:pt x="8531" y="248679"/>
                  </a:lnTo>
                  <a:lnTo>
                    <a:pt x="15574" y="256326"/>
                  </a:lnTo>
                  <a:lnTo>
                    <a:pt x="23941" y="262647"/>
                  </a:lnTo>
                  <a:lnTo>
                    <a:pt x="33188" y="265637"/>
                  </a:lnTo>
                  <a:lnTo>
                    <a:pt x="43024" y="266407"/>
                  </a:lnTo>
                  <a:lnTo>
                    <a:pt x="53252" y="265697"/>
                  </a:lnTo>
                  <a:lnTo>
                    <a:pt x="66188" y="262777"/>
                  </a:lnTo>
                  <a:lnTo>
                    <a:pt x="80929" y="258383"/>
                  </a:lnTo>
                  <a:lnTo>
                    <a:pt x="136853" y="239594"/>
                  </a:lnTo>
                  <a:lnTo>
                    <a:pt x="147615" y="233140"/>
                  </a:lnTo>
                  <a:lnTo>
                    <a:pt x="157237" y="225166"/>
                  </a:lnTo>
                  <a:lnTo>
                    <a:pt x="190263" y="191842"/>
                  </a:lnTo>
                  <a:lnTo>
                    <a:pt x="197904" y="181729"/>
                  </a:lnTo>
                  <a:lnTo>
                    <a:pt x="205445" y="170092"/>
                  </a:lnTo>
                  <a:lnTo>
                    <a:pt x="212920" y="157441"/>
                  </a:lnTo>
                  <a:lnTo>
                    <a:pt x="216680" y="142889"/>
                  </a:lnTo>
                  <a:lnTo>
                    <a:pt x="217963" y="127071"/>
                  </a:lnTo>
                  <a:lnTo>
                    <a:pt x="217595" y="110407"/>
                  </a:lnTo>
                  <a:lnTo>
                    <a:pt x="216125" y="95628"/>
                  </a:lnTo>
                  <a:lnTo>
                    <a:pt x="213922" y="82104"/>
                  </a:lnTo>
                  <a:lnTo>
                    <a:pt x="211230" y="69418"/>
                  </a:lnTo>
                  <a:lnTo>
                    <a:pt x="205765" y="57290"/>
                  </a:lnTo>
                  <a:lnTo>
                    <a:pt x="198451" y="45534"/>
                  </a:lnTo>
                  <a:lnTo>
                    <a:pt x="172811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7169480" y="330916"/>
              <a:ext cx="220232" cy="241686"/>
            </a:xfrm>
            <a:custGeom>
              <a:avLst/>
              <a:gdLst/>
              <a:ahLst/>
              <a:cxnLst/>
              <a:rect l="0" t="0" r="0" b="0"/>
              <a:pathLst>
                <a:path w="220232" h="241686">
                  <a:moveTo>
                    <a:pt x="0" y="32465"/>
                  </a:moveTo>
                  <a:lnTo>
                    <a:pt x="25884" y="110119"/>
                  </a:lnTo>
                  <a:lnTo>
                    <a:pt x="27045" y="122163"/>
                  </a:lnTo>
                  <a:lnTo>
                    <a:pt x="26594" y="135086"/>
                  </a:lnTo>
                  <a:lnTo>
                    <a:pt x="25070" y="148596"/>
                  </a:lnTo>
                  <a:lnTo>
                    <a:pt x="22832" y="161273"/>
                  </a:lnTo>
                  <a:lnTo>
                    <a:pt x="20115" y="173395"/>
                  </a:lnTo>
                  <a:lnTo>
                    <a:pt x="17080" y="185147"/>
                  </a:lnTo>
                  <a:lnTo>
                    <a:pt x="13834" y="196652"/>
                  </a:lnTo>
                  <a:lnTo>
                    <a:pt x="6964" y="219223"/>
                  </a:lnTo>
                  <a:lnTo>
                    <a:pt x="5866" y="221816"/>
                  </a:lnTo>
                  <a:lnTo>
                    <a:pt x="6357" y="218651"/>
                  </a:lnTo>
                  <a:lnTo>
                    <a:pt x="7909" y="211647"/>
                  </a:lnTo>
                  <a:lnTo>
                    <a:pt x="12614" y="200860"/>
                  </a:lnTo>
                  <a:lnTo>
                    <a:pt x="19421" y="187551"/>
                  </a:lnTo>
                  <a:lnTo>
                    <a:pt x="27630" y="172561"/>
                  </a:lnTo>
                  <a:lnTo>
                    <a:pt x="34326" y="158897"/>
                  </a:lnTo>
                  <a:lnTo>
                    <a:pt x="40012" y="146117"/>
                  </a:lnTo>
                  <a:lnTo>
                    <a:pt x="45027" y="133927"/>
                  </a:lnTo>
                  <a:lnTo>
                    <a:pt x="52041" y="119682"/>
                  </a:lnTo>
                  <a:lnTo>
                    <a:pt x="60388" y="104068"/>
                  </a:lnTo>
                  <a:lnTo>
                    <a:pt x="78227" y="71630"/>
                  </a:lnTo>
                  <a:lnTo>
                    <a:pt x="94311" y="40899"/>
                  </a:lnTo>
                  <a:lnTo>
                    <a:pt x="102026" y="28300"/>
                  </a:lnTo>
                  <a:lnTo>
                    <a:pt x="109616" y="17453"/>
                  </a:lnTo>
                  <a:lnTo>
                    <a:pt x="117124" y="7775"/>
                  </a:lnTo>
                  <a:lnTo>
                    <a:pt x="125799" y="2546"/>
                  </a:lnTo>
                  <a:lnTo>
                    <a:pt x="135253" y="284"/>
                  </a:lnTo>
                  <a:lnTo>
                    <a:pt x="145227" y="0"/>
                  </a:lnTo>
                  <a:lnTo>
                    <a:pt x="153099" y="4704"/>
                  </a:lnTo>
                  <a:lnTo>
                    <a:pt x="159571" y="12734"/>
                  </a:lnTo>
                  <a:lnTo>
                    <a:pt x="165109" y="22982"/>
                  </a:lnTo>
                  <a:lnTo>
                    <a:pt x="170024" y="34707"/>
                  </a:lnTo>
                  <a:lnTo>
                    <a:pt x="174525" y="47418"/>
                  </a:lnTo>
                  <a:lnTo>
                    <a:pt x="178749" y="60787"/>
                  </a:lnTo>
                  <a:lnTo>
                    <a:pt x="182789" y="75816"/>
                  </a:lnTo>
                  <a:lnTo>
                    <a:pt x="186705" y="91953"/>
                  </a:lnTo>
                  <a:lnTo>
                    <a:pt x="190539" y="108829"/>
                  </a:lnTo>
                  <a:lnTo>
                    <a:pt x="193096" y="126197"/>
                  </a:lnTo>
                  <a:lnTo>
                    <a:pt x="194799" y="143893"/>
                  </a:lnTo>
                  <a:lnTo>
                    <a:pt x="195936" y="161808"/>
                  </a:lnTo>
                  <a:lnTo>
                    <a:pt x="199140" y="177422"/>
                  </a:lnTo>
                  <a:lnTo>
                    <a:pt x="220231" y="24168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7863343" y="319335"/>
              <a:ext cx="32901" cy="319336"/>
            </a:xfrm>
            <a:custGeom>
              <a:avLst/>
              <a:gdLst/>
              <a:ahLst/>
              <a:cxnLst/>
              <a:rect l="0" t="0" r="0" b="0"/>
              <a:pathLst>
                <a:path w="32901" h="319336">
                  <a:moveTo>
                    <a:pt x="10877" y="0"/>
                  </a:moveTo>
                  <a:lnTo>
                    <a:pt x="10877" y="23382"/>
                  </a:lnTo>
                  <a:lnTo>
                    <a:pt x="9653" y="33941"/>
                  </a:lnTo>
                  <a:lnTo>
                    <a:pt x="7615" y="44650"/>
                  </a:lnTo>
                  <a:lnTo>
                    <a:pt x="5031" y="55460"/>
                  </a:lnTo>
                  <a:lnTo>
                    <a:pt x="3310" y="70008"/>
                  </a:lnTo>
                  <a:lnTo>
                    <a:pt x="2162" y="87048"/>
                  </a:lnTo>
                  <a:lnTo>
                    <a:pt x="886" y="123110"/>
                  </a:lnTo>
                  <a:lnTo>
                    <a:pt x="168" y="172150"/>
                  </a:lnTo>
                  <a:lnTo>
                    <a:pt x="0" y="207018"/>
                  </a:lnTo>
                  <a:lnTo>
                    <a:pt x="1179" y="223658"/>
                  </a:lnTo>
                  <a:lnTo>
                    <a:pt x="3188" y="239645"/>
                  </a:lnTo>
                  <a:lnTo>
                    <a:pt x="5751" y="255196"/>
                  </a:lnTo>
                  <a:lnTo>
                    <a:pt x="8683" y="269235"/>
                  </a:lnTo>
                  <a:lnTo>
                    <a:pt x="11862" y="282264"/>
                  </a:lnTo>
                  <a:lnTo>
                    <a:pt x="32900" y="31933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7609943" y="220405"/>
              <a:ext cx="429451" cy="21850"/>
            </a:xfrm>
            <a:custGeom>
              <a:avLst/>
              <a:gdLst/>
              <a:ahLst/>
              <a:cxnLst/>
              <a:rect l="0" t="0" r="0" b="0"/>
              <a:pathLst>
                <a:path w="429451" h="21850">
                  <a:moveTo>
                    <a:pt x="0" y="21849"/>
                  </a:moveTo>
                  <a:lnTo>
                    <a:pt x="23382" y="16003"/>
                  </a:lnTo>
                  <a:lnTo>
                    <a:pt x="33940" y="13058"/>
                  </a:lnTo>
                  <a:lnTo>
                    <a:pt x="55460" y="6522"/>
                  </a:lnTo>
                  <a:lnTo>
                    <a:pt x="67561" y="4290"/>
                  </a:lnTo>
                  <a:lnTo>
                    <a:pt x="80522" y="2802"/>
                  </a:lnTo>
                  <a:lnTo>
                    <a:pt x="94057" y="1810"/>
                  </a:lnTo>
                  <a:lnTo>
                    <a:pt x="109198" y="1148"/>
                  </a:lnTo>
                  <a:lnTo>
                    <a:pt x="142334" y="414"/>
                  </a:lnTo>
                  <a:lnTo>
                    <a:pt x="195382" y="0"/>
                  </a:lnTo>
                  <a:lnTo>
                    <a:pt x="213453" y="1165"/>
                  </a:lnTo>
                  <a:lnTo>
                    <a:pt x="231618" y="3166"/>
                  </a:lnTo>
                  <a:lnTo>
                    <a:pt x="249846" y="5723"/>
                  </a:lnTo>
                  <a:lnTo>
                    <a:pt x="269338" y="7428"/>
                  </a:lnTo>
                  <a:lnTo>
                    <a:pt x="289674" y="8564"/>
                  </a:lnTo>
                  <a:lnTo>
                    <a:pt x="329399" y="9827"/>
                  </a:lnTo>
                  <a:lnTo>
                    <a:pt x="429450" y="1083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8124314" y="385404"/>
              <a:ext cx="256439" cy="195654"/>
            </a:xfrm>
            <a:custGeom>
              <a:avLst/>
              <a:gdLst/>
              <a:ahLst/>
              <a:cxnLst/>
              <a:rect l="0" t="0" r="0" b="0"/>
              <a:pathLst>
                <a:path w="256439" h="195654">
                  <a:moveTo>
                    <a:pt x="179357" y="0"/>
                  </a:moveTo>
                  <a:lnTo>
                    <a:pt x="161820" y="5846"/>
                  </a:lnTo>
                  <a:lnTo>
                    <a:pt x="151760" y="11238"/>
                  </a:lnTo>
                  <a:lnTo>
                    <a:pt x="140159" y="18504"/>
                  </a:lnTo>
                  <a:lnTo>
                    <a:pt x="127531" y="27018"/>
                  </a:lnTo>
                  <a:lnTo>
                    <a:pt x="100450" y="46266"/>
                  </a:lnTo>
                  <a:lnTo>
                    <a:pt x="86377" y="56538"/>
                  </a:lnTo>
                  <a:lnTo>
                    <a:pt x="74547" y="65833"/>
                  </a:lnTo>
                  <a:lnTo>
                    <a:pt x="64214" y="74476"/>
                  </a:lnTo>
                  <a:lnTo>
                    <a:pt x="54878" y="82685"/>
                  </a:lnTo>
                  <a:lnTo>
                    <a:pt x="37980" y="98332"/>
                  </a:lnTo>
                  <a:lnTo>
                    <a:pt x="30047" y="105931"/>
                  </a:lnTo>
                  <a:lnTo>
                    <a:pt x="23535" y="114667"/>
                  </a:lnTo>
                  <a:lnTo>
                    <a:pt x="17971" y="124161"/>
                  </a:lnTo>
                  <a:lnTo>
                    <a:pt x="13038" y="134162"/>
                  </a:lnTo>
                  <a:lnTo>
                    <a:pt x="8526" y="144499"/>
                  </a:lnTo>
                  <a:lnTo>
                    <a:pt x="4294" y="155061"/>
                  </a:lnTo>
                  <a:lnTo>
                    <a:pt x="249" y="165773"/>
                  </a:lnTo>
                  <a:lnTo>
                    <a:pt x="0" y="175361"/>
                  </a:lnTo>
                  <a:lnTo>
                    <a:pt x="2281" y="184200"/>
                  </a:lnTo>
                  <a:lnTo>
                    <a:pt x="6249" y="192540"/>
                  </a:lnTo>
                  <a:lnTo>
                    <a:pt x="12564" y="195653"/>
                  </a:lnTo>
                  <a:lnTo>
                    <a:pt x="20444" y="195281"/>
                  </a:lnTo>
                  <a:lnTo>
                    <a:pt x="29369" y="192586"/>
                  </a:lnTo>
                  <a:lnTo>
                    <a:pt x="38989" y="188343"/>
                  </a:lnTo>
                  <a:lnTo>
                    <a:pt x="49073" y="183067"/>
                  </a:lnTo>
                  <a:lnTo>
                    <a:pt x="59467" y="177102"/>
                  </a:lnTo>
                  <a:lnTo>
                    <a:pt x="70066" y="170679"/>
                  </a:lnTo>
                  <a:lnTo>
                    <a:pt x="91631" y="157017"/>
                  </a:lnTo>
                  <a:lnTo>
                    <a:pt x="102520" y="148724"/>
                  </a:lnTo>
                  <a:lnTo>
                    <a:pt x="113450" y="139525"/>
                  </a:lnTo>
                  <a:lnTo>
                    <a:pt x="124408" y="129722"/>
                  </a:lnTo>
                  <a:lnTo>
                    <a:pt x="143108" y="112304"/>
                  </a:lnTo>
                  <a:lnTo>
                    <a:pt x="151521" y="104234"/>
                  </a:lnTo>
                  <a:lnTo>
                    <a:pt x="159576" y="93959"/>
                  </a:lnTo>
                  <a:lnTo>
                    <a:pt x="167393" y="82216"/>
                  </a:lnTo>
                  <a:lnTo>
                    <a:pt x="175052" y="69493"/>
                  </a:lnTo>
                  <a:lnTo>
                    <a:pt x="180157" y="65905"/>
                  </a:lnTo>
                  <a:lnTo>
                    <a:pt x="183561" y="68407"/>
                  </a:lnTo>
                  <a:lnTo>
                    <a:pt x="185830" y="74969"/>
                  </a:lnTo>
                  <a:lnTo>
                    <a:pt x="189790" y="84237"/>
                  </a:lnTo>
                  <a:lnTo>
                    <a:pt x="200715" y="107587"/>
                  </a:lnTo>
                  <a:lnTo>
                    <a:pt x="207054" y="119441"/>
                  </a:lnTo>
                  <a:lnTo>
                    <a:pt x="213728" y="131015"/>
                  </a:lnTo>
                  <a:lnTo>
                    <a:pt x="256438" y="17618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8567949" y="209219"/>
              <a:ext cx="254224" cy="314837"/>
            </a:xfrm>
            <a:custGeom>
              <a:avLst/>
              <a:gdLst/>
              <a:ahLst/>
              <a:cxnLst/>
              <a:rect l="0" t="0" r="0" b="0"/>
              <a:pathLst>
                <a:path w="254224" h="314837">
                  <a:moveTo>
                    <a:pt x="0" y="0"/>
                  </a:moveTo>
                  <a:lnTo>
                    <a:pt x="0" y="29228"/>
                  </a:lnTo>
                  <a:lnTo>
                    <a:pt x="1223" y="42732"/>
                  </a:lnTo>
                  <a:lnTo>
                    <a:pt x="3262" y="56629"/>
                  </a:lnTo>
                  <a:lnTo>
                    <a:pt x="5845" y="70787"/>
                  </a:lnTo>
                  <a:lnTo>
                    <a:pt x="7567" y="88791"/>
                  </a:lnTo>
                  <a:lnTo>
                    <a:pt x="8715" y="109358"/>
                  </a:lnTo>
                  <a:lnTo>
                    <a:pt x="9480" y="131634"/>
                  </a:lnTo>
                  <a:lnTo>
                    <a:pt x="8767" y="150155"/>
                  </a:lnTo>
                  <a:lnTo>
                    <a:pt x="7068" y="166172"/>
                  </a:lnTo>
                  <a:lnTo>
                    <a:pt x="4712" y="180522"/>
                  </a:lnTo>
                  <a:lnTo>
                    <a:pt x="3141" y="197429"/>
                  </a:lnTo>
                  <a:lnTo>
                    <a:pt x="2094" y="216041"/>
                  </a:lnTo>
                  <a:lnTo>
                    <a:pt x="931" y="253851"/>
                  </a:lnTo>
                  <a:lnTo>
                    <a:pt x="414" y="286968"/>
                  </a:lnTo>
                  <a:lnTo>
                    <a:pt x="1499" y="294087"/>
                  </a:lnTo>
                  <a:lnTo>
                    <a:pt x="3446" y="295162"/>
                  </a:lnTo>
                  <a:lnTo>
                    <a:pt x="10096" y="286569"/>
                  </a:lnTo>
                  <a:lnTo>
                    <a:pt x="21208" y="270514"/>
                  </a:lnTo>
                  <a:lnTo>
                    <a:pt x="28820" y="261094"/>
                  </a:lnTo>
                  <a:lnTo>
                    <a:pt x="37566" y="251144"/>
                  </a:lnTo>
                  <a:lnTo>
                    <a:pt x="47067" y="240840"/>
                  </a:lnTo>
                  <a:lnTo>
                    <a:pt x="59518" y="231523"/>
                  </a:lnTo>
                  <a:lnTo>
                    <a:pt x="73937" y="222865"/>
                  </a:lnTo>
                  <a:lnTo>
                    <a:pt x="89667" y="214646"/>
                  </a:lnTo>
                  <a:lnTo>
                    <a:pt x="106271" y="209167"/>
                  </a:lnTo>
                  <a:lnTo>
                    <a:pt x="123458" y="205514"/>
                  </a:lnTo>
                  <a:lnTo>
                    <a:pt x="141034" y="203079"/>
                  </a:lnTo>
                  <a:lnTo>
                    <a:pt x="158868" y="202679"/>
                  </a:lnTo>
                  <a:lnTo>
                    <a:pt x="176875" y="203636"/>
                  </a:lnTo>
                  <a:lnTo>
                    <a:pt x="194997" y="205497"/>
                  </a:lnTo>
                  <a:lnTo>
                    <a:pt x="209526" y="210408"/>
                  </a:lnTo>
                  <a:lnTo>
                    <a:pt x="221658" y="217353"/>
                  </a:lnTo>
                  <a:lnTo>
                    <a:pt x="232194" y="225654"/>
                  </a:lnTo>
                  <a:lnTo>
                    <a:pt x="240441" y="234858"/>
                  </a:lnTo>
                  <a:lnTo>
                    <a:pt x="247162" y="244664"/>
                  </a:lnTo>
                  <a:lnTo>
                    <a:pt x="252867" y="254873"/>
                  </a:lnTo>
                  <a:lnTo>
                    <a:pt x="254223" y="264125"/>
                  </a:lnTo>
                  <a:lnTo>
                    <a:pt x="252680" y="272741"/>
                  </a:lnTo>
                  <a:lnTo>
                    <a:pt x="249205" y="280931"/>
                  </a:lnTo>
                  <a:lnTo>
                    <a:pt x="241993" y="288839"/>
                  </a:lnTo>
                  <a:lnTo>
                    <a:pt x="232292" y="296557"/>
                  </a:lnTo>
                  <a:lnTo>
                    <a:pt x="220931" y="304150"/>
                  </a:lnTo>
                  <a:lnTo>
                    <a:pt x="207239" y="309212"/>
                  </a:lnTo>
                  <a:lnTo>
                    <a:pt x="191993" y="312586"/>
                  </a:lnTo>
                  <a:lnTo>
                    <a:pt x="175712" y="314836"/>
                  </a:lnTo>
                  <a:lnTo>
                    <a:pt x="158740" y="313889"/>
                  </a:lnTo>
                  <a:lnTo>
                    <a:pt x="141308" y="310810"/>
                  </a:lnTo>
                  <a:lnTo>
                    <a:pt x="123570" y="306311"/>
                  </a:lnTo>
                  <a:lnTo>
                    <a:pt x="108073" y="302088"/>
                  </a:lnTo>
                  <a:lnTo>
                    <a:pt x="81067" y="294133"/>
                  </a:lnTo>
                  <a:lnTo>
                    <a:pt x="69950" y="289075"/>
                  </a:lnTo>
                  <a:lnTo>
                    <a:pt x="60091" y="283256"/>
                  </a:lnTo>
                  <a:lnTo>
                    <a:pt x="41389" y="270266"/>
                  </a:lnTo>
                  <a:lnTo>
                    <a:pt x="0" y="24225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Freeform 52"/>
            <p:cNvSpPr/>
            <p:nvPr/>
          </p:nvSpPr>
          <p:spPr>
            <a:xfrm>
              <a:off x="8854249" y="176184"/>
              <a:ext cx="55059" cy="374395"/>
            </a:xfrm>
            <a:custGeom>
              <a:avLst/>
              <a:gdLst/>
              <a:ahLst/>
              <a:cxnLst/>
              <a:rect l="0" t="0" r="0" b="0"/>
              <a:pathLst>
                <a:path w="55059" h="374395">
                  <a:moveTo>
                    <a:pt x="0" y="0"/>
                  </a:moveTo>
                  <a:lnTo>
                    <a:pt x="5845" y="23383"/>
                  </a:lnTo>
                  <a:lnTo>
                    <a:pt x="10015" y="35165"/>
                  </a:lnTo>
                  <a:lnTo>
                    <a:pt x="15241" y="47914"/>
                  </a:lnTo>
                  <a:lnTo>
                    <a:pt x="21172" y="61307"/>
                  </a:lnTo>
                  <a:lnTo>
                    <a:pt x="26350" y="73906"/>
                  </a:lnTo>
                  <a:lnTo>
                    <a:pt x="31025" y="85976"/>
                  </a:lnTo>
                  <a:lnTo>
                    <a:pt x="35365" y="97693"/>
                  </a:lnTo>
                  <a:lnTo>
                    <a:pt x="39483" y="110399"/>
                  </a:lnTo>
                  <a:lnTo>
                    <a:pt x="43451" y="123763"/>
                  </a:lnTo>
                  <a:lnTo>
                    <a:pt x="47320" y="137567"/>
                  </a:lnTo>
                  <a:lnTo>
                    <a:pt x="49899" y="151663"/>
                  </a:lnTo>
                  <a:lnTo>
                    <a:pt x="51619" y="165955"/>
                  </a:lnTo>
                  <a:lnTo>
                    <a:pt x="52766" y="180377"/>
                  </a:lnTo>
                  <a:lnTo>
                    <a:pt x="53530" y="197332"/>
                  </a:lnTo>
                  <a:lnTo>
                    <a:pt x="54379" y="235748"/>
                  </a:lnTo>
                  <a:lnTo>
                    <a:pt x="55058" y="37439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Freeform 53"/>
            <p:cNvSpPr/>
            <p:nvPr/>
          </p:nvSpPr>
          <p:spPr>
            <a:xfrm>
              <a:off x="9082099" y="309522"/>
              <a:ext cx="201602" cy="185999"/>
            </a:xfrm>
            <a:custGeom>
              <a:avLst/>
              <a:gdLst/>
              <a:ahLst/>
              <a:cxnLst/>
              <a:rect l="0" t="0" r="0" b="0"/>
              <a:pathLst>
                <a:path w="201602" h="185999">
                  <a:moveTo>
                    <a:pt x="25416" y="130940"/>
                  </a:moveTo>
                  <a:lnTo>
                    <a:pt x="37107" y="119249"/>
                  </a:lnTo>
                  <a:lnTo>
                    <a:pt x="45445" y="112134"/>
                  </a:lnTo>
                  <a:lnTo>
                    <a:pt x="67760" y="94441"/>
                  </a:lnTo>
                  <a:lnTo>
                    <a:pt x="79339" y="85808"/>
                  </a:lnTo>
                  <a:lnTo>
                    <a:pt x="101993" y="69690"/>
                  </a:lnTo>
                  <a:lnTo>
                    <a:pt x="111949" y="60742"/>
                  </a:lnTo>
                  <a:lnTo>
                    <a:pt x="121033" y="51107"/>
                  </a:lnTo>
                  <a:lnTo>
                    <a:pt x="129536" y="41013"/>
                  </a:lnTo>
                  <a:lnTo>
                    <a:pt x="132758" y="30613"/>
                  </a:lnTo>
                  <a:lnTo>
                    <a:pt x="132459" y="20009"/>
                  </a:lnTo>
                  <a:lnTo>
                    <a:pt x="129813" y="9269"/>
                  </a:lnTo>
                  <a:lnTo>
                    <a:pt x="124378" y="3333"/>
                  </a:lnTo>
                  <a:lnTo>
                    <a:pt x="117084" y="599"/>
                  </a:lnTo>
                  <a:lnTo>
                    <a:pt x="108551" y="0"/>
                  </a:lnTo>
                  <a:lnTo>
                    <a:pt x="97968" y="2047"/>
                  </a:lnTo>
                  <a:lnTo>
                    <a:pt x="86019" y="5859"/>
                  </a:lnTo>
                  <a:lnTo>
                    <a:pt x="73159" y="10848"/>
                  </a:lnTo>
                  <a:lnTo>
                    <a:pt x="62138" y="16620"/>
                  </a:lnTo>
                  <a:lnTo>
                    <a:pt x="52344" y="22916"/>
                  </a:lnTo>
                  <a:lnTo>
                    <a:pt x="43368" y="29560"/>
                  </a:lnTo>
                  <a:lnTo>
                    <a:pt x="34937" y="37659"/>
                  </a:lnTo>
                  <a:lnTo>
                    <a:pt x="26869" y="46730"/>
                  </a:lnTo>
                  <a:lnTo>
                    <a:pt x="19043" y="56447"/>
                  </a:lnTo>
                  <a:lnTo>
                    <a:pt x="12603" y="67820"/>
                  </a:lnTo>
                  <a:lnTo>
                    <a:pt x="7085" y="80295"/>
                  </a:lnTo>
                  <a:lnTo>
                    <a:pt x="2184" y="93506"/>
                  </a:lnTo>
                  <a:lnTo>
                    <a:pt x="140" y="107208"/>
                  </a:lnTo>
                  <a:lnTo>
                    <a:pt x="0" y="121236"/>
                  </a:lnTo>
                  <a:lnTo>
                    <a:pt x="1131" y="135482"/>
                  </a:lnTo>
                  <a:lnTo>
                    <a:pt x="6779" y="147427"/>
                  </a:lnTo>
                  <a:lnTo>
                    <a:pt x="15438" y="157837"/>
                  </a:lnTo>
                  <a:lnTo>
                    <a:pt x="26105" y="167224"/>
                  </a:lnTo>
                  <a:lnTo>
                    <a:pt x="41781" y="173482"/>
                  </a:lnTo>
                  <a:lnTo>
                    <a:pt x="60796" y="177654"/>
                  </a:lnTo>
                  <a:lnTo>
                    <a:pt x="82037" y="180435"/>
                  </a:lnTo>
                  <a:lnTo>
                    <a:pt x="103539" y="182289"/>
                  </a:lnTo>
                  <a:lnTo>
                    <a:pt x="125215" y="183525"/>
                  </a:lnTo>
                  <a:lnTo>
                    <a:pt x="201601" y="18599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>
              <a:off x="5451676" y="803843"/>
              <a:ext cx="1299366" cy="77082"/>
            </a:xfrm>
            <a:custGeom>
              <a:avLst/>
              <a:gdLst/>
              <a:ahLst/>
              <a:cxnLst/>
              <a:rect l="0" t="0" r="0" b="0"/>
              <a:pathLst>
                <a:path w="1299366" h="77082">
                  <a:moveTo>
                    <a:pt x="0" y="77081"/>
                  </a:moveTo>
                  <a:lnTo>
                    <a:pt x="17537" y="71236"/>
                  </a:lnTo>
                  <a:lnTo>
                    <a:pt x="28821" y="68290"/>
                  </a:lnTo>
                  <a:lnTo>
                    <a:pt x="57672" y="61755"/>
                  </a:lnTo>
                  <a:lnTo>
                    <a:pt x="77600" y="59523"/>
                  </a:lnTo>
                  <a:lnTo>
                    <a:pt x="100674" y="58035"/>
                  </a:lnTo>
                  <a:lnTo>
                    <a:pt x="125844" y="57042"/>
                  </a:lnTo>
                  <a:lnTo>
                    <a:pt x="152413" y="55158"/>
                  </a:lnTo>
                  <a:lnTo>
                    <a:pt x="208035" y="49801"/>
                  </a:lnTo>
                  <a:lnTo>
                    <a:pt x="397279" y="29225"/>
                  </a:lnTo>
                  <a:lnTo>
                    <a:pt x="432474" y="26825"/>
                  </a:lnTo>
                  <a:lnTo>
                    <a:pt x="469395" y="25224"/>
                  </a:lnTo>
                  <a:lnTo>
                    <a:pt x="507468" y="24157"/>
                  </a:lnTo>
                  <a:lnTo>
                    <a:pt x="585660" y="19709"/>
                  </a:lnTo>
                  <a:lnTo>
                    <a:pt x="751366" y="6884"/>
                  </a:lnTo>
                  <a:lnTo>
                    <a:pt x="795776" y="4590"/>
                  </a:lnTo>
                  <a:lnTo>
                    <a:pt x="887535" y="2040"/>
                  </a:lnTo>
                  <a:lnTo>
                    <a:pt x="1299365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7" name="Freeform 56"/>
          <p:cNvSpPr/>
          <p:nvPr/>
        </p:nvSpPr>
        <p:spPr>
          <a:xfrm>
            <a:off x="6134393" y="5670953"/>
            <a:ext cx="1398469" cy="52815"/>
          </a:xfrm>
          <a:custGeom>
            <a:avLst/>
            <a:gdLst/>
            <a:ahLst/>
            <a:cxnLst/>
            <a:rect l="0" t="0" r="0" b="0"/>
            <a:pathLst>
              <a:path w="1398469" h="52815">
                <a:moveTo>
                  <a:pt x="0" y="11012"/>
                </a:moveTo>
                <a:lnTo>
                  <a:pt x="40920" y="16857"/>
                </a:lnTo>
                <a:lnTo>
                  <a:pt x="60314" y="18579"/>
                </a:lnTo>
                <a:lnTo>
                  <a:pt x="80586" y="19727"/>
                </a:lnTo>
                <a:lnTo>
                  <a:pt x="121461" y="21003"/>
                </a:lnTo>
                <a:lnTo>
                  <a:pt x="160020" y="21570"/>
                </a:lnTo>
                <a:lnTo>
                  <a:pt x="178867" y="22945"/>
                </a:lnTo>
                <a:lnTo>
                  <a:pt x="197549" y="25085"/>
                </a:lnTo>
                <a:lnTo>
                  <a:pt x="216122" y="27735"/>
                </a:lnTo>
                <a:lnTo>
                  <a:pt x="234621" y="29502"/>
                </a:lnTo>
                <a:lnTo>
                  <a:pt x="253071" y="30679"/>
                </a:lnTo>
                <a:lnTo>
                  <a:pt x="289885" y="31988"/>
                </a:lnTo>
                <a:lnTo>
                  <a:pt x="363365" y="32829"/>
                </a:lnTo>
                <a:lnTo>
                  <a:pt x="442635" y="32994"/>
                </a:lnTo>
                <a:lnTo>
                  <a:pt x="462710" y="34232"/>
                </a:lnTo>
                <a:lnTo>
                  <a:pt x="482211" y="36280"/>
                </a:lnTo>
                <a:lnTo>
                  <a:pt x="501330" y="38869"/>
                </a:lnTo>
                <a:lnTo>
                  <a:pt x="520193" y="40594"/>
                </a:lnTo>
                <a:lnTo>
                  <a:pt x="538886" y="41745"/>
                </a:lnTo>
                <a:lnTo>
                  <a:pt x="575969" y="43024"/>
                </a:lnTo>
                <a:lnTo>
                  <a:pt x="649623" y="43845"/>
                </a:lnTo>
                <a:lnTo>
                  <a:pt x="778147" y="44034"/>
                </a:lnTo>
                <a:lnTo>
                  <a:pt x="796501" y="45262"/>
                </a:lnTo>
                <a:lnTo>
                  <a:pt x="814854" y="47304"/>
                </a:lnTo>
                <a:lnTo>
                  <a:pt x="833208" y="49889"/>
                </a:lnTo>
                <a:lnTo>
                  <a:pt x="850338" y="51612"/>
                </a:lnTo>
                <a:lnTo>
                  <a:pt x="866651" y="52761"/>
                </a:lnTo>
                <a:lnTo>
                  <a:pt x="899051" y="52814"/>
                </a:lnTo>
                <a:lnTo>
                  <a:pt x="916255" y="51115"/>
                </a:lnTo>
                <a:lnTo>
                  <a:pt x="933843" y="48759"/>
                </a:lnTo>
                <a:lnTo>
                  <a:pt x="950462" y="47188"/>
                </a:lnTo>
                <a:lnTo>
                  <a:pt x="966435" y="46141"/>
                </a:lnTo>
                <a:lnTo>
                  <a:pt x="998458" y="44977"/>
                </a:lnTo>
                <a:lnTo>
                  <a:pt x="1033081" y="44460"/>
                </a:lnTo>
                <a:lnTo>
                  <a:pt x="1049656" y="43099"/>
                </a:lnTo>
                <a:lnTo>
                  <a:pt x="1065599" y="40968"/>
                </a:lnTo>
                <a:lnTo>
                  <a:pt x="1081122" y="38324"/>
                </a:lnTo>
                <a:lnTo>
                  <a:pt x="1096364" y="36561"/>
                </a:lnTo>
                <a:lnTo>
                  <a:pt x="1111420" y="35385"/>
                </a:lnTo>
                <a:lnTo>
                  <a:pt x="1126352" y="34602"/>
                </a:lnTo>
                <a:lnTo>
                  <a:pt x="1139976" y="32856"/>
                </a:lnTo>
                <a:lnTo>
                  <a:pt x="1152730" y="30469"/>
                </a:lnTo>
                <a:lnTo>
                  <a:pt x="1164903" y="27654"/>
                </a:lnTo>
                <a:lnTo>
                  <a:pt x="1177912" y="25777"/>
                </a:lnTo>
                <a:lnTo>
                  <a:pt x="1191479" y="24526"/>
                </a:lnTo>
                <a:lnTo>
                  <a:pt x="1205417" y="23692"/>
                </a:lnTo>
                <a:lnTo>
                  <a:pt x="1218380" y="21912"/>
                </a:lnTo>
                <a:lnTo>
                  <a:pt x="1230693" y="19502"/>
                </a:lnTo>
                <a:lnTo>
                  <a:pt x="1242572" y="16672"/>
                </a:lnTo>
                <a:lnTo>
                  <a:pt x="1255386" y="14785"/>
                </a:lnTo>
                <a:lnTo>
                  <a:pt x="1268822" y="13528"/>
                </a:lnTo>
                <a:lnTo>
                  <a:pt x="1298025" y="12130"/>
                </a:lnTo>
                <a:lnTo>
                  <a:pt x="1331396" y="11509"/>
                </a:lnTo>
                <a:lnTo>
                  <a:pt x="1346413" y="10120"/>
                </a:lnTo>
                <a:lnTo>
                  <a:pt x="1360094" y="7970"/>
                </a:lnTo>
                <a:lnTo>
                  <a:pt x="1398468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Group 27"/>
          <p:cNvGrpSpPr/>
          <p:nvPr/>
        </p:nvGrpSpPr>
        <p:grpSpPr>
          <a:xfrm>
            <a:off x="309278" y="308323"/>
            <a:ext cx="6375694" cy="2356475"/>
            <a:chOff x="309278" y="308323"/>
            <a:chExt cx="6375694" cy="2356475"/>
          </a:xfrm>
        </p:grpSpPr>
        <p:sp>
          <p:nvSpPr>
            <p:cNvPr id="2" name="Freeform 1"/>
            <p:cNvSpPr/>
            <p:nvPr/>
          </p:nvSpPr>
          <p:spPr>
            <a:xfrm>
              <a:off x="1399422" y="462485"/>
              <a:ext cx="87627" cy="1222284"/>
            </a:xfrm>
            <a:custGeom>
              <a:avLst/>
              <a:gdLst/>
              <a:ahLst/>
              <a:cxnLst/>
              <a:rect l="0" t="0" r="0" b="0"/>
              <a:pathLst>
                <a:path w="87627" h="1222284">
                  <a:moveTo>
                    <a:pt x="0" y="0"/>
                  </a:moveTo>
                  <a:lnTo>
                    <a:pt x="15327" y="91959"/>
                  </a:lnTo>
                  <a:lnTo>
                    <a:pt x="17559" y="111470"/>
                  </a:lnTo>
                  <a:lnTo>
                    <a:pt x="20039" y="149462"/>
                  </a:lnTo>
                  <a:lnTo>
                    <a:pt x="21924" y="168158"/>
                  </a:lnTo>
                  <a:lnTo>
                    <a:pt x="24404" y="186739"/>
                  </a:lnTo>
                  <a:lnTo>
                    <a:pt x="47856" y="336810"/>
                  </a:lnTo>
                  <a:lnTo>
                    <a:pt x="50257" y="361573"/>
                  </a:lnTo>
                  <a:lnTo>
                    <a:pt x="51857" y="386646"/>
                  </a:lnTo>
                  <a:lnTo>
                    <a:pt x="52924" y="411926"/>
                  </a:lnTo>
                  <a:lnTo>
                    <a:pt x="54110" y="466116"/>
                  </a:lnTo>
                  <a:lnTo>
                    <a:pt x="54871" y="574814"/>
                  </a:lnTo>
                  <a:lnTo>
                    <a:pt x="56156" y="602217"/>
                  </a:lnTo>
                  <a:lnTo>
                    <a:pt x="58237" y="630274"/>
                  </a:lnTo>
                  <a:lnTo>
                    <a:pt x="60848" y="658766"/>
                  </a:lnTo>
                  <a:lnTo>
                    <a:pt x="62589" y="686326"/>
                  </a:lnTo>
                  <a:lnTo>
                    <a:pt x="64522" y="739786"/>
                  </a:lnTo>
                  <a:lnTo>
                    <a:pt x="66262" y="767256"/>
                  </a:lnTo>
                  <a:lnTo>
                    <a:pt x="73331" y="850236"/>
                  </a:lnTo>
                  <a:lnTo>
                    <a:pt x="74581" y="875148"/>
                  </a:lnTo>
                  <a:lnTo>
                    <a:pt x="75970" y="922404"/>
                  </a:lnTo>
                  <a:lnTo>
                    <a:pt x="76587" y="967876"/>
                  </a:lnTo>
                  <a:lnTo>
                    <a:pt x="77975" y="989056"/>
                  </a:lnTo>
                  <a:lnTo>
                    <a:pt x="80124" y="1009294"/>
                  </a:lnTo>
                  <a:lnTo>
                    <a:pt x="82780" y="1028903"/>
                  </a:lnTo>
                  <a:lnTo>
                    <a:pt x="84551" y="1046870"/>
                  </a:lnTo>
                  <a:lnTo>
                    <a:pt x="86519" y="1079884"/>
                  </a:lnTo>
                  <a:lnTo>
                    <a:pt x="87393" y="1117395"/>
                  </a:lnTo>
                  <a:lnTo>
                    <a:pt x="87626" y="1137676"/>
                  </a:lnTo>
                  <a:lnTo>
                    <a:pt x="86558" y="1156090"/>
                  </a:lnTo>
                  <a:lnTo>
                    <a:pt x="84623" y="1173261"/>
                  </a:lnTo>
                  <a:lnTo>
                    <a:pt x="77081" y="122228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Freeform 2"/>
            <p:cNvSpPr/>
            <p:nvPr/>
          </p:nvSpPr>
          <p:spPr>
            <a:xfrm>
              <a:off x="309278" y="1112167"/>
              <a:ext cx="6375694" cy="110113"/>
            </a:xfrm>
            <a:custGeom>
              <a:avLst/>
              <a:gdLst/>
              <a:ahLst/>
              <a:cxnLst/>
              <a:rect l="0" t="0" r="0" b="0"/>
              <a:pathLst>
                <a:path w="6375694" h="110113">
                  <a:moveTo>
                    <a:pt x="0" y="0"/>
                  </a:moveTo>
                  <a:lnTo>
                    <a:pt x="23382" y="5846"/>
                  </a:lnTo>
                  <a:lnTo>
                    <a:pt x="47913" y="8716"/>
                  </a:lnTo>
                  <a:lnTo>
                    <a:pt x="73905" y="11215"/>
                  </a:lnTo>
                  <a:lnTo>
                    <a:pt x="85975" y="13594"/>
                  </a:lnTo>
                  <a:lnTo>
                    <a:pt x="97692" y="16404"/>
                  </a:lnTo>
                  <a:lnTo>
                    <a:pt x="123762" y="19526"/>
                  </a:lnTo>
                  <a:lnTo>
                    <a:pt x="316071" y="21980"/>
                  </a:lnTo>
                  <a:lnTo>
                    <a:pt x="1017248" y="22023"/>
                  </a:lnTo>
                  <a:lnTo>
                    <a:pt x="1065087" y="25286"/>
                  </a:lnTo>
                  <a:lnTo>
                    <a:pt x="1088121" y="27869"/>
                  </a:lnTo>
                  <a:lnTo>
                    <a:pt x="1136554" y="30739"/>
                  </a:lnTo>
                  <a:lnTo>
                    <a:pt x="1314184" y="32900"/>
                  </a:lnTo>
                  <a:lnTo>
                    <a:pt x="1697960" y="33035"/>
                  </a:lnTo>
                  <a:lnTo>
                    <a:pt x="1750175" y="36297"/>
                  </a:lnTo>
                  <a:lnTo>
                    <a:pt x="1776090" y="38880"/>
                  </a:lnTo>
                  <a:lnTo>
                    <a:pt x="1827722" y="41750"/>
                  </a:lnTo>
                  <a:lnTo>
                    <a:pt x="2013608" y="43912"/>
                  </a:lnTo>
                  <a:lnTo>
                    <a:pt x="2141119" y="47291"/>
                  </a:lnTo>
                  <a:lnTo>
                    <a:pt x="2168858" y="49880"/>
                  </a:lnTo>
                  <a:lnTo>
                    <a:pt x="2222517" y="52757"/>
                  </a:lnTo>
                  <a:lnTo>
                    <a:pt x="2353787" y="55978"/>
                  </a:lnTo>
                  <a:lnTo>
                    <a:pt x="2381600" y="58119"/>
                  </a:lnTo>
                  <a:lnTo>
                    <a:pt x="2409930" y="60769"/>
                  </a:lnTo>
                  <a:lnTo>
                    <a:pt x="2464246" y="63714"/>
                  </a:lnTo>
                  <a:lnTo>
                    <a:pt x="2661634" y="65932"/>
                  </a:lnTo>
                  <a:lnTo>
                    <a:pt x="2716818" y="69271"/>
                  </a:lnTo>
                  <a:lnTo>
                    <a:pt x="2743524" y="71874"/>
                  </a:lnTo>
                  <a:lnTo>
                    <a:pt x="2799299" y="74767"/>
                  </a:lnTo>
                  <a:lnTo>
                    <a:pt x="2987297" y="76946"/>
                  </a:lnTo>
                  <a:lnTo>
                    <a:pt x="3186411" y="78297"/>
                  </a:lnTo>
                  <a:lnTo>
                    <a:pt x="3215642" y="80338"/>
                  </a:lnTo>
                  <a:lnTo>
                    <a:pt x="3244917" y="82923"/>
                  </a:lnTo>
                  <a:lnTo>
                    <a:pt x="3303547" y="85795"/>
                  </a:lnTo>
                  <a:lnTo>
                    <a:pt x="3482923" y="87891"/>
                  </a:lnTo>
                  <a:lnTo>
                    <a:pt x="3576463" y="91296"/>
                  </a:lnTo>
                  <a:lnTo>
                    <a:pt x="3606592" y="93898"/>
                  </a:lnTo>
                  <a:lnTo>
                    <a:pt x="3666170" y="96791"/>
                  </a:lnTo>
                  <a:lnTo>
                    <a:pt x="3842975" y="98901"/>
                  </a:lnTo>
                  <a:lnTo>
                    <a:pt x="4054426" y="99092"/>
                  </a:lnTo>
                  <a:lnTo>
                    <a:pt x="4116026" y="102362"/>
                  </a:lnTo>
                  <a:lnTo>
                    <a:pt x="4146156" y="104946"/>
                  </a:lnTo>
                  <a:lnTo>
                    <a:pt x="4208998" y="107818"/>
                  </a:lnTo>
                  <a:lnTo>
                    <a:pt x="4396135" y="109914"/>
                  </a:lnTo>
                  <a:lnTo>
                    <a:pt x="4707599" y="110112"/>
                  </a:lnTo>
                  <a:lnTo>
                    <a:pt x="4770522" y="106852"/>
                  </a:lnTo>
                  <a:lnTo>
                    <a:pt x="4802718" y="104269"/>
                  </a:lnTo>
                  <a:lnTo>
                    <a:pt x="4864593" y="101400"/>
                  </a:lnTo>
                  <a:lnTo>
                    <a:pt x="4924719" y="98901"/>
                  </a:lnTo>
                  <a:lnTo>
                    <a:pt x="4954456" y="96522"/>
                  </a:lnTo>
                  <a:lnTo>
                    <a:pt x="4984069" y="93712"/>
                  </a:lnTo>
                  <a:lnTo>
                    <a:pt x="5046336" y="90590"/>
                  </a:lnTo>
                  <a:lnTo>
                    <a:pt x="5233054" y="88312"/>
                  </a:lnTo>
                  <a:lnTo>
                    <a:pt x="5394778" y="86898"/>
                  </a:lnTo>
                  <a:lnTo>
                    <a:pt x="5425661" y="84849"/>
                  </a:lnTo>
                  <a:lnTo>
                    <a:pt x="5456038" y="82260"/>
                  </a:lnTo>
                  <a:lnTo>
                    <a:pt x="5515892" y="79383"/>
                  </a:lnTo>
                  <a:lnTo>
                    <a:pt x="5654703" y="76161"/>
                  </a:lnTo>
                  <a:lnTo>
                    <a:pt x="5680919" y="74020"/>
                  </a:lnTo>
                  <a:lnTo>
                    <a:pt x="5732888" y="68380"/>
                  </a:lnTo>
                  <a:lnTo>
                    <a:pt x="5784533" y="61794"/>
                  </a:lnTo>
                  <a:lnTo>
                    <a:pt x="5810296" y="59549"/>
                  </a:lnTo>
                  <a:lnTo>
                    <a:pt x="5886250" y="56389"/>
                  </a:lnTo>
                  <a:lnTo>
                    <a:pt x="5955792" y="54229"/>
                  </a:lnTo>
                  <a:lnTo>
                    <a:pt x="5978302" y="52058"/>
                  </a:lnTo>
                  <a:lnTo>
                    <a:pt x="6000651" y="49388"/>
                  </a:lnTo>
                  <a:lnTo>
                    <a:pt x="6045058" y="46420"/>
                  </a:lnTo>
                  <a:lnTo>
                    <a:pt x="6228306" y="44108"/>
                  </a:lnTo>
                  <a:lnTo>
                    <a:pt x="6320263" y="47315"/>
                  </a:lnTo>
                  <a:lnTo>
                    <a:pt x="6375693" y="5505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Freeform 3"/>
            <p:cNvSpPr/>
            <p:nvPr/>
          </p:nvSpPr>
          <p:spPr>
            <a:xfrm>
              <a:off x="474451" y="660693"/>
              <a:ext cx="21850" cy="396417"/>
            </a:xfrm>
            <a:custGeom>
              <a:avLst/>
              <a:gdLst/>
              <a:ahLst/>
              <a:cxnLst/>
              <a:rect l="0" t="0" r="0" b="0"/>
              <a:pathLst>
                <a:path w="21850" h="396417">
                  <a:moveTo>
                    <a:pt x="0" y="0"/>
                  </a:moveTo>
                  <a:lnTo>
                    <a:pt x="0" y="23383"/>
                  </a:lnTo>
                  <a:lnTo>
                    <a:pt x="1223" y="36388"/>
                  </a:lnTo>
                  <a:lnTo>
                    <a:pt x="3263" y="51176"/>
                  </a:lnTo>
                  <a:lnTo>
                    <a:pt x="8791" y="83920"/>
                  </a:lnTo>
                  <a:lnTo>
                    <a:pt x="15327" y="118865"/>
                  </a:lnTo>
                  <a:lnTo>
                    <a:pt x="17559" y="137972"/>
                  </a:lnTo>
                  <a:lnTo>
                    <a:pt x="19047" y="158051"/>
                  </a:lnTo>
                  <a:lnTo>
                    <a:pt x="20700" y="197489"/>
                  </a:lnTo>
                  <a:lnTo>
                    <a:pt x="21631" y="248431"/>
                  </a:lnTo>
                  <a:lnTo>
                    <a:pt x="21849" y="283744"/>
                  </a:lnTo>
                  <a:lnTo>
                    <a:pt x="20683" y="299278"/>
                  </a:lnTo>
                  <a:lnTo>
                    <a:pt x="18683" y="313305"/>
                  </a:lnTo>
                  <a:lnTo>
                    <a:pt x="16126" y="326327"/>
                  </a:lnTo>
                  <a:lnTo>
                    <a:pt x="14421" y="339902"/>
                  </a:lnTo>
                  <a:lnTo>
                    <a:pt x="13285" y="353846"/>
                  </a:lnTo>
                  <a:lnTo>
                    <a:pt x="11012" y="39641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Freeform 4"/>
            <p:cNvSpPr/>
            <p:nvPr/>
          </p:nvSpPr>
          <p:spPr>
            <a:xfrm>
              <a:off x="342312" y="660693"/>
              <a:ext cx="220232" cy="44047"/>
            </a:xfrm>
            <a:custGeom>
              <a:avLst/>
              <a:gdLst/>
              <a:ahLst/>
              <a:cxnLst/>
              <a:rect l="0" t="0" r="0" b="0"/>
              <a:pathLst>
                <a:path w="220232" h="44047">
                  <a:moveTo>
                    <a:pt x="0" y="0"/>
                  </a:moveTo>
                  <a:lnTo>
                    <a:pt x="76633" y="15327"/>
                  </a:lnTo>
                  <a:lnTo>
                    <a:pt x="91464" y="18782"/>
                  </a:lnTo>
                  <a:lnTo>
                    <a:pt x="105023" y="22310"/>
                  </a:lnTo>
                  <a:lnTo>
                    <a:pt x="117732" y="25885"/>
                  </a:lnTo>
                  <a:lnTo>
                    <a:pt x="132322" y="29492"/>
                  </a:lnTo>
                  <a:lnTo>
                    <a:pt x="148167" y="33120"/>
                  </a:lnTo>
                  <a:lnTo>
                    <a:pt x="220231" y="4404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Freeform 5"/>
            <p:cNvSpPr/>
            <p:nvPr/>
          </p:nvSpPr>
          <p:spPr>
            <a:xfrm>
              <a:off x="551532" y="889064"/>
              <a:ext cx="176186" cy="163482"/>
            </a:xfrm>
            <a:custGeom>
              <a:avLst/>
              <a:gdLst/>
              <a:ahLst/>
              <a:cxnLst/>
              <a:rect l="0" t="0" r="0" b="0"/>
              <a:pathLst>
                <a:path w="176186" h="163482">
                  <a:moveTo>
                    <a:pt x="0" y="90964"/>
                  </a:moveTo>
                  <a:lnTo>
                    <a:pt x="23382" y="90964"/>
                  </a:lnTo>
                  <a:lnTo>
                    <a:pt x="35164" y="89741"/>
                  </a:lnTo>
                  <a:lnTo>
                    <a:pt x="47913" y="87702"/>
                  </a:lnTo>
                  <a:lnTo>
                    <a:pt x="61306" y="85119"/>
                  </a:lnTo>
                  <a:lnTo>
                    <a:pt x="73905" y="80950"/>
                  </a:lnTo>
                  <a:lnTo>
                    <a:pt x="85975" y="75724"/>
                  </a:lnTo>
                  <a:lnTo>
                    <a:pt x="97693" y="69792"/>
                  </a:lnTo>
                  <a:lnTo>
                    <a:pt x="109175" y="63391"/>
                  </a:lnTo>
                  <a:lnTo>
                    <a:pt x="120500" y="56677"/>
                  </a:lnTo>
                  <a:lnTo>
                    <a:pt x="131720" y="49753"/>
                  </a:lnTo>
                  <a:lnTo>
                    <a:pt x="137977" y="41467"/>
                  </a:lnTo>
                  <a:lnTo>
                    <a:pt x="140925" y="32273"/>
                  </a:lnTo>
                  <a:lnTo>
                    <a:pt x="141667" y="22472"/>
                  </a:lnTo>
                  <a:lnTo>
                    <a:pt x="138491" y="14715"/>
                  </a:lnTo>
                  <a:lnTo>
                    <a:pt x="132703" y="8321"/>
                  </a:lnTo>
                  <a:lnTo>
                    <a:pt x="125174" y="2834"/>
                  </a:lnTo>
                  <a:lnTo>
                    <a:pt x="116484" y="400"/>
                  </a:lnTo>
                  <a:lnTo>
                    <a:pt x="107020" y="0"/>
                  </a:lnTo>
                  <a:lnTo>
                    <a:pt x="97040" y="957"/>
                  </a:lnTo>
                  <a:lnTo>
                    <a:pt x="87940" y="4043"/>
                  </a:lnTo>
                  <a:lnTo>
                    <a:pt x="79426" y="8546"/>
                  </a:lnTo>
                  <a:lnTo>
                    <a:pt x="71303" y="13996"/>
                  </a:lnTo>
                  <a:lnTo>
                    <a:pt x="63441" y="21300"/>
                  </a:lnTo>
                  <a:lnTo>
                    <a:pt x="55753" y="29839"/>
                  </a:lnTo>
                  <a:lnTo>
                    <a:pt x="48180" y="39203"/>
                  </a:lnTo>
                  <a:lnTo>
                    <a:pt x="41908" y="50339"/>
                  </a:lnTo>
                  <a:lnTo>
                    <a:pt x="36503" y="62657"/>
                  </a:lnTo>
                  <a:lnTo>
                    <a:pt x="31676" y="75764"/>
                  </a:lnTo>
                  <a:lnTo>
                    <a:pt x="29682" y="88172"/>
                  </a:lnTo>
                  <a:lnTo>
                    <a:pt x="29576" y="100114"/>
                  </a:lnTo>
                  <a:lnTo>
                    <a:pt x="30729" y="111746"/>
                  </a:lnTo>
                  <a:lnTo>
                    <a:pt x="35168" y="121948"/>
                  </a:lnTo>
                  <a:lnTo>
                    <a:pt x="41798" y="131196"/>
                  </a:lnTo>
                  <a:lnTo>
                    <a:pt x="49888" y="139809"/>
                  </a:lnTo>
                  <a:lnTo>
                    <a:pt x="60176" y="146774"/>
                  </a:lnTo>
                  <a:lnTo>
                    <a:pt x="71928" y="152641"/>
                  </a:lnTo>
                  <a:lnTo>
                    <a:pt x="84657" y="157776"/>
                  </a:lnTo>
                  <a:lnTo>
                    <a:pt x="99261" y="161199"/>
                  </a:lnTo>
                  <a:lnTo>
                    <a:pt x="115114" y="163481"/>
                  </a:lnTo>
                  <a:lnTo>
                    <a:pt x="176185" y="15703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Freeform 6"/>
            <p:cNvSpPr/>
            <p:nvPr/>
          </p:nvSpPr>
          <p:spPr>
            <a:xfrm>
              <a:off x="776368" y="913959"/>
              <a:ext cx="138546" cy="162878"/>
            </a:xfrm>
            <a:custGeom>
              <a:avLst/>
              <a:gdLst/>
              <a:ahLst/>
              <a:cxnLst/>
              <a:rect l="0" t="0" r="0" b="0"/>
              <a:pathLst>
                <a:path w="138546" h="162878">
                  <a:moveTo>
                    <a:pt x="6407" y="11012"/>
                  </a:moveTo>
                  <a:lnTo>
                    <a:pt x="561" y="34394"/>
                  </a:lnTo>
                  <a:lnTo>
                    <a:pt x="63" y="46176"/>
                  </a:lnTo>
                  <a:lnTo>
                    <a:pt x="954" y="58925"/>
                  </a:lnTo>
                  <a:lnTo>
                    <a:pt x="2771" y="72318"/>
                  </a:lnTo>
                  <a:lnTo>
                    <a:pt x="3983" y="86141"/>
                  </a:lnTo>
                  <a:lnTo>
                    <a:pt x="4791" y="100250"/>
                  </a:lnTo>
                  <a:lnTo>
                    <a:pt x="5689" y="128978"/>
                  </a:lnTo>
                  <a:lnTo>
                    <a:pt x="6088" y="158059"/>
                  </a:lnTo>
                  <a:lnTo>
                    <a:pt x="4970" y="162877"/>
                  </a:lnTo>
                  <a:lnTo>
                    <a:pt x="3002" y="161196"/>
                  </a:lnTo>
                  <a:lnTo>
                    <a:pt x="466" y="155181"/>
                  </a:lnTo>
                  <a:lnTo>
                    <a:pt x="0" y="147500"/>
                  </a:lnTo>
                  <a:lnTo>
                    <a:pt x="912" y="138709"/>
                  </a:lnTo>
                  <a:lnTo>
                    <a:pt x="2743" y="129178"/>
                  </a:lnTo>
                  <a:lnTo>
                    <a:pt x="6412" y="117930"/>
                  </a:lnTo>
                  <a:lnTo>
                    <a:pt x="11304" y="105537"/>
                  </a:lnTo>
                  <a:lnTo>
                    <a:pt x="17013" y="92381"/>
                  </a:lnTo>
                  <a:lnTo>
                    <a:pt x="23265" y="79940"/>
                  </a:lnTo>
                  <a:lnTo>
                    <a:pt x="29881" y="67976"/>
                  </a:lnTo>
                  <a:lnTo>
                    <a:pt x="36738" y="56329"/>
                  </a:lnTo>
                  <a:lnTo>
                    <a:pt x="44980" y="46117"/>
                  </a:lnTo>
                  <a:lnTo>
                    <a:pt x="54146" y="36862"/>
                  </a:lnTo>
                  <a:lnTo>
                    <a:pt x="63926" y="28245"/>
                  </a:lnTo>
                  <a:lnTo>
                    <a:pt x="74117" y="21277"/>
                  </a:lnTo>
                  <a:lnTo>
                    <a:pt x="84582" y="15408"/>
                  </a:lnTo>
                  <a:lnTo>
                    <a:pt x="138545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Freeform 7"/>
            <p:cNvSpPr/>
            <p:nvPr/>
          </p:nvSpPr>
          <p:spPr>
            <a:xfrm>
              <a:off x="971502" y="935982"/>
              <a:ext cx="251736" cy="154163"/>
            </a:xfrm>
            <a:custGeom>
              <a:avLst/>
              <a:gdLst/>
              <a:ahLst/>
              <a:cxnLst/>
              <a:rect l="0" t="0" r="0" b="0"/>
              <a:pathLst>
                <a:path w="251736" h="154163">
                  <a:moveTo>
                    <a:pt x="9481" y="0"/>
                  </a:moveTo>
                  <a:lnTo>
                    <a:pt x="9481" y="61306"/>
                  </a:lnTo>
                  <a:lnTo>
                    <a:pt x="8257" y="75129"/>
                  </a:lnTo>
                  <a:lnTo>
                    <a:pt x="6218" y="89238"/>
                  </a:lnTo>
                  <a:lnTo>
                    <a:pt x="3635" y="103539"/>
                  </a:lnTo>
                  <a:lnTo>
                    <a:pt x="1913" y="117966"/>
                  </a:lnTo>
                  <a:lnTo>
                    <a:pt x="765" y="132478"/>
                  </a:lnTo>
                  <a:lnTo>
                    <a:pt x="0" y="147047"/>
                  </a:lnTo>
                  <a:lnTo>
                    <a:pt x="713" y="153089"/>
                  </a:lnTo>
                  <a:lnTo>
                    <a:pt x="2412" y="153447"/>
                  </a:lnTo>
                  <a:lnTo>
                    <a:pt x="4768" y="150015"/>
                  </a:lnTo>
                  <a:lnTo>
                    <a:pt x="7563" y="144056"/>
                  </a:lnTo>
                  <a:lnTo>
                    <a:pt x="10649" y="136413"/>
                  </a:lnTo>
                  <a:lnTo>
                    <a:pt x="13930" y="127647"/>
                  </a:lnTo>
                  <a:lnTo>
                    <a:pt x="17341" y="116909"/>
                  </a:lnTo>
                  <a:lnTo>
                    <a:pt x="24394" y="91928"/>
                  </a:lnTo>
                  <a:lnTo>
                    <a:pt x="29211" y="79638"/>
                  </a:lnTo>
                  <a:lnTo>
                    <a:pt x="34869" y="67774"/>
                  </a:lnTo>
                  <a:lnTo>
                    <a:pt x="41088" y="56194"/>
                  </a:lnTo>
                  <a:lnTo>
                    <a:pt x="47682" y="46028"/>
                  </a:lnTo>
                  <a:lnTo>
                    <a:pt x="54524" y="36803"/>
                  </a:lnTo>
                  <a:lnTo>
                    <a:pt x="61533" y="28206"/>
                  </a:lnTo>
                  <a:lnTo>
                    <a:pt x="68652" y="24921"/>
                  </a:lnTo>
                  <a:lnTo>
                    <a:pt x="75846" y="25179"/>
                  </a:lnTo>
                  <a:lnTo>
                    <a:pt x="83088" y="27798"/>
                  </a:lnTo>
                  <a:lnTo>
                    <a:pt x="89140" y="33214"/>
                  </a:lnTo>
                  <a:lnTo>
                    <a:pt x="94398" y="40495"/>
                  </a:lnTo>
                  <a:lnTo>
                    <a:pt x="99127" y="49020"/>
                  </a:lnTo>
                  <a:lnTo>
                    <a:pt x="103503" y="59597"/>
                  </a:lnTo>
                  <a:lnTo>
                    <a:pt x="107644" y="71543"/>
                  </a:lnTo>
                  <a:lnTo>
                    <a:pt x="111628" y="84400"/>
                  </a:lnTo>
                  <a:lnTo>
                    <a:pt x="114284" y="97866"/>
                  </a:lnTo>
                  <a:lnTo>
                    <a:pt x="116055" y="111737"/>
                  </a:lnTo>
                  <a:lnTo>
                    <a:pt x="117236" y="125879"/>
                  </a:lnTo>
                  <a:lnTo>
                    <a:pt x="120470" y="129189"/>
                  </a:lnTo>
                  <a:lnTo>
                    <a:pt x="125072" y="125278"/>
                  </a:lnTo>
                  <a:lnTo>
                    <a:pt x="130588" y="116554"/>
                  </a:lnTo>
                  <a:lnTo>
                    <a:pt x="135489" y="105843"/>
                  </a:lnTo>
                  <a:lnTo>
                    <a:pt x="139979" y="93809"/>
                  </a:lnTo>
                  <a:lnTo>
                    <a:pt x="155978" y="45176"/>
                  </a:lnTo>
                  <a:lnTo>
                    <a:pt x="162203" y="41129"/>
                  </a:lnTo>
                  <a:lnTo>
                    <a:pt x="170024" y="42101"/>
                  </a:lnTo>
                  <a:lnTo>
                    <a:pt x="178908" y="46420"/>
                  </a:lnTo>
                  <a:lnTo>
                    <a:pt x="187278" y="52970"/>
                  </a:lnTo>
                  <a:lnTo>
                    <a:pt x="195305" y="61007"/>
                  </a:lnTo>
                  <a:lnTo>
                    <a:pt x="203104" y="70036"/>
                  </a:lnTo>
                  <a:lnTo>
                    <a:pt x="210750" y="80949"/>
                  </a:lnTo>
                  <a:lnTo>
                    <a:pt x="218294" y="93118"/>
                  </a:lnTo>
                  <a:lnTo>
                    <a:pt x="251735" y="15416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reeform 8"/>
            <p:cNvSpPr/>
            <p:nvPr/>
          </p:nvSpPr>
          <p:spPr>
            <a:xfrm>
              <a:off x="405062" y="1378212"/>
              <a:ext cx="223552" cy="233921"/>
            </a:xfrm>
            <a:custGeom>
              <a:avLst/>
              <a:gdLst/>
              <a:ahLst/>
              <a:cxnLst/>
              <a:rect l="0" t="0" r="0" b="0"/>
              <a:pathLst>
                <a:path w="223552" h="233921">
                  <a:moveTo>
                    <a:pt x="157481" y="20256"/>
                  </a:moveTo>
                  <a:lnTo>
                    <a:pt x="151636" y="2719"/>
                  </a:lnTo>
                  <a:lnTo>
                    <a:pt x="145020" y="0"/>
                  </a:lnTo>
                  <a:lnTo>
                    <a:pt x="135715" y="634"/>
                  </a:lnTo>
                  <a:lnTo>
                    <a:pt x="124618" y="3504"/>
                  </a:lnTo>
                  <a:lnTo>
                    <a:pt x="113549" y="9088"/>
                  </a:lnTo>
                  <a:lnTo>
                    <a:pt x="102500" y="16481"/>
                  </a:lnTo>
                  <a:lnTo>
                    <a:pt x="91463" y="25080"/>
                  </a:lnTo>
                  <a:lnTo>
                    <a:pt x="81658" y="34484"/>
                  </a:lnTo>
                  <a:lnTo>
                    <a:pt x="72674" y="44423"/>
                  </a:lnTo>
                  <a:lnTo>
                    <a:pt x="64238" y="54720"/>
                  </a:lnTo>
                  <a:lnTo>
                    <a:pt x="57390" y="65255"/>
                  </a:lnTo>
                  <a:lnTo>
                    <a:pt x="51602" y="75949"/>
                  </a:lnTo>
                  <a:lnTo>
                    <a:pt x="46519" y="86749"/>
                  </a:lnTo>
                  <a:lnTo>
                    <a:pt x="40684" y="96396"/>
                  </a:lnTo>
                  <a:lnTo>
                    <a:pt x="34347" y="105274"/>
                  </a:lnTo>
                  <a:lnTo>
                    <a:pt x="27675" y="113640"/>
                  </a:lnTo>
                  <a:lnTo>
                    <a:pt x="22003" y="122887"/>
                  </a:lnTo>
                  <a:lnTo>
                    <a:pt x="16999" y="132723"/>
                  </a:lnTo>
                  <a:lnTo>
                    <a:pt x="12439" y="142951"/>
                  </a:lnTo>
                  <a:lnTo>
                    <a:pt x="8176" y="153440"/>
                  </a:lnTo>
                  <a:lnTo>
                    <a:pt x="4110" y="164103"/>
                  </a:lnTo>
                  <a:lnTo>
                    <a:pt x="176" y="174882"/>
                  </a:lnTo>
                  <a:lnTo>
                    <a:pt x="0" y="186962"/>
                  </a:lnTo>
                  <a:lnTo>
                    <a:pt x="2330" y="199910"/>
                  </a:lnTo>
                  <a:lnTo>
                    <a:pt x="6331" y="213436"/>
                  </a:lnTo>
                  <a:lnTo>
                    <a:pt x="13891" y="222453"/>
                  </a:lnTo>
                  <a:lnTo>
                    <a:pt x="23826" y="228464"/>
                  </a:lnTo>
                  <a:lnTo>
                    <a:pt x="35343" y="232472"/>
                  </a:lnTo>
                  <a:lnTo>
                    <a:pt x="50362" y="233920"/>
                  </a:lnTo>
                  <a:lnTo>
                    <a:pt x="67716" y="233662"/>
                  </a:lnTo>
                  <a:lnTo>
                    <a:pt x="86626" y="232266"/>
                  </a:lnTo>
                  <a:lnTo>
                    <a:pt x="102904" y="230113"/>
                  </a:lnTo>
                  <a:lnTo>
                    <a:pt x="117426" y="227453"/>
                  </a:lnTo>
                  <a:lnTo>
                    <a:pt x="130778" y="224457"/>
                  </a:lnTo>
                  <a:lnTo>
                    <a:pt x="144573" y="218789"/>
                  </a:lnTo>
                  <a:lnTo>
                    <a:pt x="158664" y="211339"/>
                  </a:lnTo>
                  <a:lnTo>
                    <a:pt x="172952" y="202703"/>
                  </a:lnTo>
                  <a:lnTo>
                    <a:pt x="184924" y="193274"/>
                  </a:lnTo>
                  <a:lnTo>
                    <a:pt x="195353" y="183318"/>
                  </a:lnTo>
                  <a:lnTo>
                    <a:pt x="223551" y="15239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Freeform 9"/>
            <p:cNvSpPr/>
            <p:nvPr/>
          </p:nvSpPr>
          <p:spPr>
            <a:xfrm>
              <a:off x="705694" y="1299364"/>
              <a:ext cx="143151" cy="340550"/>
            </a:xfrm>
            <a:custGeom>
              <a:avLst/>
              <a:gdLst/>
              <a:ahLst/>
              <a:cxnLst/>
              <a:rect l="0" t="0" r="0" b="0"/>
              <a:pathLst>
                <a:path w="143151" h="340550">
                  <a:moveTo>
                    <a:pt x="0" y="0"/>
                  </a:moveTo>
                  <a:lnTo>
                    <a:pt x="0" y="82478"/>
                  </a:lnTo>
                  <a:lnTo>
                    <a:pt x="1223" y="102702"/>
                  </a:lnTo>
                  <a:lnTo>
                    <a:pt x="3262" y="123526"/>
                  </a:lnTo>
                  <a:lnTo>
                    <a:pt x="5845" y="144749"/>
                  </a:lnTo>
                  <a:lnTo>
                    <a:pt x="7567" y="163792"/>
                  </a:lnTo>
                  <a:lnTo>
                    <a:pt x="8715" y="181382"/>
                  </a:lnTo>
                  <a:lnTo>
                    <a:pt x="9481" y="198002"/>
                  </a:lnTo>
                  <a:lnTo>
                    <a:pt x="11214" y="212753"/>
                  </a:lnTo>
                  <a:lnTo>
                    <a:pt x="13594" y="226257"/>
                  </a:lnTo>
                  <a:lnTo>
                    <a:pt x="16403" y="238930"/>
                  </a:lnTo>
                  <a:lnTo>
                    <a:pt x="18277" y="254720"/>
                  </a:lnTo>
                  <a:lnTo>
                    <a:pt x="19525" y="272588"/>
                  </a:lnTo>
                  <a:lnTo>
                    <a:pt x="20358" y="291841"/>
                  </a:lnTo>
                  <a:lnTo>
                    <a:pt x="19689" y="308347"/>
                  </a:lnTo>
                  <a:lnTo>
                    <a:pt x="18020" y="323021"/>
                  </a:lnTo>
                  <a:lnTo>
                    <a:pt x="15684" y="336474"/>
                  </a:lnTo>
                  <a:lnTo>
                    <a:pt x="15350" y="340549"/>
                  </a:lnTo>
                  <a:lnTo>
                    <a:pt x="18241" y="332026"/>
                  </a:lnTo>
                  <a:lnTo>
                    <a:pt x="21949" y="325349"/>
                  </a:lnTo>
                  <a:lnTo>
                    <a:pt x="26868" y="318450"/>
                  </a:lnTo>
                  <a:lnTo>
                    <a:pt x="32594" y="311404"/>
                  </a:lnTo>
                  <a:lnTo>
                    <a:pt x="37635" y="301813"/>
                  </a:lnTo>
                  <a:lnTo>
                    <a:pt x="42219" y="290524"/>
                  </a:lnTo>
                  <a:lnTo>
                    <a:pt x="46498" y="278105"/>
                  </a:lnTo>
                  <a:lnTo>
                    <a:pt x="51798" y="266155"/>
                  </a:lnTo>
                  <a:lnTo>
                    <a:pt x="57779" y="254517"/>
                  </a:lnTo>
                  <a:lnTo>
                    <a:pt x="64213" y="243088"/>
                  </a:lnTo>
                  <a:lnTo>
                    <a:pt x="72173" y="237916"/>
                  </a:lnTo>
                  <a:lnTo>
                    <a:pt x="81150" y="236915"/>
                  </a:lnTo>
                  <a:lnTo>
                    <a:pt x="90805" y="238695"/>
                  </a:lnTo>
                  <a:lnTo>
                    <a:pt x="98465" y="243552"/>
                  </a:lnTo>
                  <a:lnTo>
                    <a:pt x="104796" y="250460"/>
                  </a:lnTo>
                  <a:lnTo>
                    <a:pt x="122813" y="277720"/>
                  </a:lnTo>
                  <a:lnTo>
                    <a:pt x="143150" y="31933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Freeform 10"/>
            <p:cNvSpPr/>
            <p:nvPr/>
          </p:nvSpPr>
          <p:spPr>
            <a:xfrm>
              <a:off x="924904" y="1519595"/>
              <a:ext cx="89114" cy="132140"/>
            </a:xfrm>
            <a:custGeom>
              <a:avLst/>
              <a:gdLst/>
              <a:ahLst/>
              <a:cxnLst/>
              <a:rect l="0" t="0" r="0" b="0"/>
              <a:pathLst>
                <a:path w="89114" h="132140">
                  <a:moveTo>
                    <a:pt x="89113" y="0"/>
                  </a:moveTo>
                  <a:lnTo>
                    <a:pt x="71577" y="5846"/>
                  </a:lnTo>
                  <a:lnTo>
                    <a:pt x="62740" y="11238"/>
                  </a:lnTo>
                  <a:lnTo>
                    <a:pt x="53179" y="18504"/>
                  </a:lnTo>
                  <a:lnTo>
                    <a:pt x="43134" y="27018"/>
                  </a:lnTo>
                  <a:lnTo>
                    <a:pt x="33990" y="36364"/>
                  </a:lnTo>
                  <a:lnTo>
                    <a:pt x="25447" y="46266"/>
                  </a:lnTo>
                  <a:lnTo>
                    <a:pt x="17305" y="56538"/>
                  </a:lnTo>
                  <a:lnTo>
                    <a:pt x="10654" y="68279"/>
                  </a:lnTo>
                  <a:lnTo>
                    <a:pt x="4996" y="81001"/>
                  </a:lnTo>
                  <a:lnTo>
                    <a:pt x="0" y="94377"/>
                  </a:lnTo>
                  <a:lnTo>
                    <a:pt x="341" y="99623"/>
                  </a:lnTo>
                  <a:lnTo>
                    <a:pt x="4238" y="99450"/>
                  </a:lnTo>
                  <a:lnTo>
                    <a:pt x="10507" y="95664"/>
                  </a:lnTo>
                  <a:lnTo>
                    <a:pt x="17133" y="90693"/>
                  </a:lnTo>
                  <a:lnTo>
                    <a:pt x="23997" y="84932"/>
                  </a:lnTo>
                  <a:lnTo>
                    <a:pt x="31021" y="78645"/>
                  </a:lnTo>
                  <a:lnTo>
                    <a:pt x="38150" y="70782"/>
                  </a:lnTo>
                  <a:lnTo>
                    <a:pt x="45350" y="61870"/>
                  </a:lnTo>
                  <a:lnTo>
                    <a:pt x="52596" y="52258"/>
                  </a:lnTo>
                  <a:lnTo>
                    <a:pt x="58651" y="42180"/>
                  </a:lnTo>
                  <a:lnTo>
                    <a:pt x="63911" y="31790"/>
                  </a:lnTo>
                  <a:lnTo>
                    <a:pt x="68641" y="21194"/>
                  </a:lnTo>
                  <a:lnTo>
                    <a:pt x="71795" y="19023"/>
                  </a:lnTo>
                  <a:lnTo>
                    <a:pt x="73897" y="22470"/>
                  </a:lnTo>
                  <a:lnTo>
                    <a:pt x="75299" y="29662"/>
                  </a:lnTo>
                  <a:lnTo>
                    <a:pt x="76233" y="39351"/>
                  </a:lnTo>
                  <a:lnTo>
                    <a:pt x="76856" y="50704"/>
                  </a:lnTo>
                  <a:lnTo>
                    <a:pt x="77271" y="63167"/>
                  </a:lnTo>
                  <a:lnTo>
                    <a:pt x="78772" y="75146"/>
                  </a:lnTo>
                  <a:lnTo>
                    <a:pt x="89113" y="13213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Freeform 11"/>
            <p:cNvSpPr/>
            <p:nvPr/>
          </p:nvSpPr>
          <p:spPr>
            <a:xfrm>
              <a:off x="1102110" y="1519595"/>
              <a:ext cx="11012" cy="165174"/>
            </a:xfrm>
            <a:custGeom>
              <a:avLst/>
              <a:gdLst/>
              <a:ahLst/>
              <a:cxnLst/>
              <a:rect l="0" t="0" r="0" b="0"/>
              <a:pathLst>
                <a:path w="11012" h="165174">
                  <a:moveTo>
                    <a:pt x="11011" y="0"/>
                  </a:moveTo>
                  <a:lnTo>
                    <a:pt x="11011" y="61306"/>
                  </a:lnTo>
                  <a:lnTo>
                    <a:pt x="9788" y="75129"/>
                  </a:lnTo>
                  <a:lnTo>
                    <a:pt x="7749" y="89238"/>
                  </a:lnTo>
                  <a:lnTo>
                    <a:pt x="0" y="16517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Freeform 12"/>
            <p:cNvSpPr/>
            <p:nvPr/>
          </p:nvSpPr>
          <p:spPr>
            <a:xfrm>
              <a:off x="1168179" y="1541618"/>
              <a:ext cx="99105" cy="119972"/>
            </a:xfrm>
            <a:custGeom>
              <a:avLst/>
              <a:gdLst/>
              <a:ahLst/>
              <a:cxnLst/>
              <a:rect l="0" t="0" r="0" b="0"/>
              <a:pathLst>
                <a:path w="99105" h="119972">
                  <a:moveTo>
                    <a:pt x="0" y="0"/>
                  </a:moveTo>
                  <a:lnTo>
                    <a:pt x="0" y="113019"/>
                  </a:lnTo>
                  <a:lnTo>
                    <a:pt x="1224" y="119393"/>
                  </a:lnTo>
                  <a:lnTo>
                    <a:pt x="3263" y="119971"/>
                  </a:lnTo>
                  <a:lnTo>
                    <a:pt x="5846" y="116686"/>
                  </a:lnTo>
                  <a:lnTo>
                    <a:pt x="8791" y="110825"/>
                  </a:lnTo>
                  <a:lnTo>
                    <a:pt x="11979" y="103248"/>
                  </a:lnTo>
                  <a:lnTo>
                    <a:pt x="15327" y="94525"/>
                  </a:lnTo>
                  <a:lnTo>
                    <a:pt x="20006" y="85040"/>
                  </a:lnTo>
                  <a:lnTo>
                    <a:pt x="25573" y="75046"/>
                  </a:lnTo>
                  <a:lnTo>
                    <a:pt x="31730" y="64713"/>
                  </a:lnTo>
                  <a:lnTo>
                    <a:pt x="39506" y="55377"/>
                  </a:lnTo>
                  <a:lnTo>
                    <a:pt x="48361" y="46706"/>
                  </a:lnTo>
                  <a:lnTo>
                    <a:pt x="99104" y="1101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 13"/>
            <p:cNvSpPr/>
            <p:nvPr/>
          </p:nvSpPr>
          <p:spPr>
            <a:xfrm>
              <a:off x="1333353" y="1552630"/>
              <a:ext cx="66070" cy="134915"/>
            </a:xfrm>
            <a:custGeom>
              <a:avLst/>
              <a:gdLst/>
              <a:ahLst/>
              <a:cxnLst/>
              <a:rect l="0" t="0" r="0" b="0"/>
              <a:pathLst>
                <a:path w="66070" h="134915">
                  <a:moveTo>
                    <a:pt x="66069" y="0"/>
                  </a:moveTo>
                  <a:lnTo>
                    <a:pt x="48532" y="5845"/>
                  </a:lnTo>
                  <a:lnTo>
                    <a:pt x="38472" y="7567"/>
                  </a:lnTo>
                  <a:lnTo>
                    <a:pt x="26872" y="8715"/>
                  </a:lnTo>
                  <a:lnTo>
                    <a:pt x="14244" y="9481"/>
                  </a:lnTo>
                  <a:lnTo>
                    <a:pt x="7049" y="13661"/>
                  </a:lnTo>
                  <a:lnTo>
                    <a:pt x="3476" y="20119"/>
                  </a:lnTo>
                  <a:lnTo>
                    <a:pt x="2317" y="28095"/>
                  </a:lnTo>
                  <a:lnTo>
                    <a:pt x="5215" y="37082"/>
                  </a:lnTo>
                  <a:lnTo>
                    <a:pt x="10818" y="46744"/>
                  </a:lnTo>
                  <a:lnTo>
                    <a:pt x="18223" y="56856"/>
                  </a:lnTo>
                  <a:lnTo>
                    <a:pt x="26831" y="66045"/>
                  </a:lnTo>
                  <a:lnTo>
                    <a:pt x="36240" y="74617"/>
                  </a:lnTo>
                  <a:lnTo>
                    <a:pt x="46183" y="82780"/>
                  </a:lnTo>
                  <a:lnTo>
                    <a:pt x="54035" y="91891"/>
                  </a:lnTo>
                  <a:lnTo>
                    <a:pt x="60493" y="101637"/>
                  </a:lnTo>
                  <a:lnTo>
                    <a:pt x="66022" y="111804"/>
                  </a:lnTo>
                  <a:lnTo>
                    <a:pt x="66038" y="119805"/>
                  </a:lnTo>
                  <a:lnTo>
                    <a:pt x="62378" y="126364"/>
                  </a:lnTo>
                  <a:lnTo>
                    <a:pt x="56267" y="131959"/>
                  </a:lnTo>
                  <a:lnTo>
                    <a:pt x="48523" y="134466"/>
                  </a:lnTo>
                  <a:lnTo>
                    <a:pt x="39690" y="134914"/>
                  </a:lnTo>
                  <a:lnTo>
                    <a:pt x="0" y="13213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 14"/>
            <p:cNvSpPr/>
            <p:nvPr/>
          </p:nvSpPr>
          <p:spPr>
            <a:xfrm>
              <a:off x="1025029" y="1354421"/>
              <a:ext cx="11013" cy="22025"/>
            </a:xfrm>
            <a:custGeom>
              <a:avLst/>
              <a:gdLst/>
              <a:ahLst/>
              <a:cxnLst/>
              <a:rect l="0" t="0" r="0" b="0"/>
              <a:pathLst>
                <a:path w="11013" h="22025">
                  <a:moveTo>
                    <a:pt x="11012" y="22024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 15"/>
            <p:cNvSpPr/>
            <p:nvPr/>
          </p:nvSpPr>
          <p:spPr>
            <a:xfrm>
              <a:off x="1839884" y="693728"/>
              <a:ext cx="1" cy="286301"/>
            </a:xfrm>
            <a:custGeom>
              <a:avLst/>
              <a:gdLst/>
              <a:ahLst/>
              <a:cxnLst/>
              <a:rect l="0" t="0" r="0" b="0"/>
              <a:pathLst>
                <a:path w="1" h="286301">
                  <a:moveTo>
                    <a:pt x="0" y="0"/>
                  </a:moveTo>
                  <a:lnTo>
                    <a:pt x="0" y="2863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 16"/>
            <p:cNvSpPr/>
            <p:nvPr/>
          </p:nvSpPr>
          <p:spPr>
            <a:xfrm>
              <a:off x="2358998" y="484508"/>
              <a:ext cx="53489" cy="1596677"/>
            </a:xfrm>
            <a:custGeom>
              <a:avLst/>
              <a:gdLst/>
              <a:ahLst/>
              <a:cxnLst/>
              <a:rect l="0" t="0" r="0" b="0"/>
              <a:pathLst>
                <a:path w="53489" h="1596677">
                  <a:moveTo>
                    <a:pt x="20453" y="0"/>
                  </a:moveTo>
                  <a:lnTo>
                    <a:pt x="20453" y="248432"/>
                  </a:lnTo>
                  <a:lnTo>
                    <a:pt x="19229" y="280631"/>
                  </a:lnTo>
                  <a:lnTo>
                    <a:pt x="12885" y="385628"/>
                  </a:lnTo>
                  <a:lnTo>
                    <a:pt x="10972" y="462177"/>
                  </a:lnTo>
                  <a:lnTo>
                    <a:pt x="9895" y="580938"/>
                  </a:lnTo>
                  <a:lnTo>
                    <a:pt x="8520" y="622206"/>
                  </a:lnTo>
                  <a:lnTo>
                    <a:pt x="1963" y="749210"/>
                  </a:lnTo>
                  <a:lnTo>
                    <a:pt x="0" y="831765"/>
                  </a:lnTo>
                  <a:lnTo>
                    <a:pt x="700" y="873845"/>
                  </a:lnTo>
                  <a:lnTo>
                    <a:pt x="2391" y="916581"/>
                  </a:lnTo>
                  <a:lnTo>
                    <a:pt x="4741" y="959754"/>
                  </a:lnTo>
                  <a:lnTo>
                    <a:pt x="7352" y="1043613"/>
                  </a:lnTo>
                  <a:lnTo>
                    <a:pt x="8049" y="1084817"/>
                  </a:lnTo>
                  <a:lnTo>
                    <a:pt x="9736" y="1125745"/>
                  </a:lnTo>
                  <a:lnTo>
                    <a:pt x="14874" y="1207110"/>
                  </a:lnTo>
                  <a:lnTo>
                    <a:pt x="21236" y="1281609"/>
                  </a:lnTo>
                  <a:lnTo>
                    <a:pt x="24646" y="1316892"/>
                  </a:lnTo>
                  <a:lnTo>
                    <a:pt x="26919" y="1348978"/>
                  </a:lnTo>
                  <a:lnTo>
                    <a:pt x="28434" y="1378934"/>
                  </a:lnTo>
                  <a:lnTo>
                    <a:pt x="29444" y="1407468"/>
                  </a:lnTo>
                  <a:lnTo>
                    <a:pt x="31341" y="1433833"/>
                  </a:lnTo>
                  <a:lnTo>
                    <a:pt x="33829" y="1458750"/>
                  </a:lnTo>
                  <a:lnTo>
                    <a:pt x="36711" y="1482702"/>
                  </a:lnTo>
                  <a:lnTo>
                    <a:pt x="43177" y="1528892"/>
                  </a:lnTo>
                  <a:lnTo>
                    <a:pt x="53488" y="159667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 17"/>
            <p:cNvSpPr/>
            <p:nvPr/>
          </p:nvSpPr>
          <p:spPr>
            <a:xfrm>
              <a:off x="2676763" y="663754"/>
              <a:ext cx="330348" cy="334319"/>
            </a:xfrm>
            <a:custGeom>
              <a:avLst/>
              <a:gdLst/>
              <a:ahLst/>
              <a:cxnLst/>
              <a:rect l="0" t="0" r="0" b="0"/>
              <a:pathLst>
                <a:path w="330348" h="334319">
                  <a:moveTo>
                    <a:pt x="0" y="18962"/>
                  </a:moveTo>
                  <a:lnTo>
                    <a:pt x="11692" y="7271"/>
                  </a:lnTo>
                  <a:lnTo>
                    <a:pt x="20029" y="3827"/>
                  </a:lnTo>
                  <a:lnTo>
                    <a:pt x="30482" y="1531"/>
                  </a:lnTo>
                  <a:lnTo>
                    <a:pt x="42345" y="0"/>
                  </a:lnTo>
                  <a:lnTo>
                    <a:pt x="53923" y="2651"/>
                  </a:lnTo>
                  <a:lnTo>
                    <a:pt x="65313" y="8088"/>
                  </a:lnTo>
                  <a:lnTo>
                    <a:pt x="76577" y="15383"/>
                  </a:lnTo>
                  <a:lnTo>
                    <a:pt x="86533" y="22694"/>
                  </a:lnTo>
                  <a:lnTo>
                    <a:pt x="95617" y="30014"/>
                  </a:lnTo>
                  <a:lnTo>
                    <a:pt x="104121" y="37342"/>
                  </a:lnTo>
                  <a:lnTo>
                    <a:pt x="109790" y="49568"/>
                  </a:lnTo>
                  <a:lnTo>
                    <a:pt x="113569" y="65060"/>
                  </a:lnTo>
                  <a:lnTo>
                    <a:pt x="116088" y="82729"/>
                  </a:lnTo>
                  <a:lnTo>
                    <a:pt x="116544" y="98178"/>
                  </a:lnTo>
                  <a:lnTo>
                    <a:pt x="115625" y="112149"/>
                  </a:lnTo>
                  <a:lnTo>
                    <a:pt x="113789" y="125133"/>
                  </a:lnTo>
                  <a:lnTo>
                    <a:pt x="111341" y="137459"/>
                  </a:lnTo>
                  <a:lnTo>
                    <a:pt x="108485" y="149348"/>
                  </a:lnTo>
                  <a:lnTo>
                    <a:pt x="105358" y="160944"/>
                  </a:lnTo>
                  <a:lnTo>
                    <a:pt x="99603" y="174792"/>
                  </a:lnTo>
                  <a:lnTo>
                    <a:pt x="92096" y="190142"/>
                  </a:lnTo>
                  <a:lnTo>
                    <a:pt x="83420" y="206492"/>
                  </a:lnTo>
                  <a:lnTo>
                    <a:pt x="76413" y="222287"/>
                  </a:lnTo>
                  <a:lnTo>
                    <a:pt x="70518" y="237710"/>
                  </a:lnTo>
                  <a:lnTo>
                    <a:pt x="65365" y="252887"/>
                  </a:lnTo>
                  <a:lnTo>
                    <a:pt x="63153" y="267898"/>
                  </a:lnTo>
                  <a:lnTo>
                    <a:pt x="62901" y="282800"/>
                  </a:lnTo>
                  <a:lnTo>
                    <a:pt x="63957" y="297629"/>
                  </a:lnTo>
                  <a:lnTo>
                    <a:pt x="69555" y="308738"/>
                  </a:lnTo>
                  <a:lnTo>
                    <a:pt x="78182" y="317368"/>
                  </a:lnTo>
                  <a:lnTo>
                    <a:pt x="88826" y="324344"/>
                  </a:lnTo>
                  <a:lnTo>
                    <a:pt x="105711" y="328995"/>
                  </a:lnTo>
                  <a:lnTo>
                    <a:pt x="126755" y="332096"/>
                  </a:lnTo>
                  <a:lnTo>
                    <a:pt x="150573" y="334163"/>
                  </a:lnTo>
                  <a:lnTo>
                    <a:pt x="172569" y="334318"/>
                  </a:lnTo>
                  <a:lnTo>
                    <a:pt x="193350" y="333197"/>
                  </a:lnTo>
                  <a:lnTo>
                    <a:pt x="213322" y="331227"/>
                  </a:lnTo>
                  <a:lnTo>
                    <a:pt x="231531" y="329913"/>
                  </a:lnTo>
                  <a:lnTo>
                    <a:pt x="248564" y="329038"/>
                  </a:lnTo>
                  <a:lnTo>
                    <a:pt x="330347" y="32728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 18"/>
            <p:cNvSpPr/>
            <p:nvPr/>
          </p:nvSpPr>
          <p:spPr>
            <a:xfrm>
              <a:off x="3304422" y="429450"/>
              <a:ext cx="44047" cy="1882978"/>
            </a:xfrm>
            <a:custGeom>
              <a:avLst/>
              <a:gdLst/>
              <a:ahLst/>
              <a:cxnLst/>
              <a:rect l="0" t="0" r="0" b="0"/>
              <a:pathLst>
                <a:path w="44047" h="1882978">
                  <a:moveTo>
                    <a:pt x="0" y="0"/>
                  </a:moveTo>
                  <a:lnTo>
                    <a:pt x="1224" y="36388"/>
                  </a:lnTo>
                  <a:lnTo>
                    <a:pt x="3263" y="51176"/>
                  </a:lnTo>
                  <a:lnTo>
                    <a:pt x="5846" y="67152"/>
                  </a:lnTo>
                  <a:lnTo>
                    <a:pt x="7568" y="91262"/>
                  </a:lnTo>
                  <a:lnTo>
                    <a:pt x="8716" y="120793"/>
                  </a:lnTo>
                  <a:lnTo>
                    <a:pt x="10331" y="223395"/>
                  </a:lnTo>
                  <a:lnTo>
                    <a:pt x="11008" y="785947"/>
                  </a:lnTo>
                  <a:lnTo>
                    <a:pt x="9786" y="834735"/>
                  </a:lnTo>
                  <a:lnTo>
                    <a:pt x="3443" y="984016"/>
                  </a:lnTo>
                  <a:lnTo>
                    <a:pt x="1020" y="1128303"/>
                  </a:lnTo>
                  <a:lnTo>
                    <a:pt x="12" y="1565729"/>
                  </a:lnTo>
                  <a:lnTo>
                    <a:pt x="1232" y="1596845"/>
                  </a:lnTo>
                  <a:lnTo>
                    <a:pt x="3268" y="1627376"/>
                  </a:lnTo>
                  <a:lnTo>
                    <a:pt x="5849" y="1657519"/>
                  </a:lnTo>
                  <a:lnTo>
                    <a:pt x="8793" y="1684955"/>
                  </a:lnTo>
                  <a:lnTo>
                    <a:pt x="15328" y="1735016"/>
                  </a:lnTo>
                  <a:lnTo>
                    <a:pt x="18783" y="1756196"/>
                  </a:lnTo>
                  <a:lnTo>
                    <a:pt x="22310" y="1775210"/>
                  </a:lnTo>
                  <a:lnTo>
                    <a:pt x="25885" y="1792779"/>
                  </a:lnTo>
                  <a:lnTo>
                    <a:pt x="29492" y="1808163"/>
                  </a:lnTo>
                  <a:lnTo>
                    <a:pt x="33120" y="1822090"/>
                  </a:lnTo>
                  <a:lnTo>
                    <a:pt x="44046" y="188297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 19"/>
            <p:cNvSpPr/>
            <p:nvPr/>
          </p:nvSpPr>
          <p:spPr>
            <a:xfrm>
              <a:off x="3667804" y="619085"/>
              <a:ext cx="230986" cy="327910"/>
            </a:xfrm>
            <a:custGeom>
              <a:avLst/>
              <a:gdLst/>
              <a:ahLst/>
              <a:cxnLst/>
              <a:rect l="0" t="0" r="0" b="0"/>
              <a:pathLst>
                <a:path w="230986" h="327910">
                  <a:moveTo>
                    <a:pt x="0" y="30597"/>
                  </a:moveTo>
                  <a:lnTo>
                    <a:pt x="23382" y="18905"/>
                  </a:lnTo>
                  <a:lnTo>
                    <a:pt x="33940" y="14238"/>
                  </a:lnTo>
                  <a:lnTo>
                    <a:pt x="44650" y="9903"/>
                  </a:lnTo>
                  <a:lnTo>
                    <a:pt x="55460" y="5789"/>
                  </a:lnTo>
                  <a:lnTo>
                    <a:pt x="67561" y="3047"/>
                  </a:lnTo>
                  <a:lnTo>
                    <a:pt x="80522" y="1218"/>
                  </a:lnTo>
                  <a:lnTo>
                    <a:pt x="94057" y="0"/>
                  </a:lnTo>
                  <a:lnTo>
                    <a:pt x="107974" y="1634"/>
                  </a:lnTo>
                  <a:lnTo>
                    <a:pt x="122146" y="5171"/>
                  </a:lnTo>
                  <a:lnTo>
                    <a:pt x="136489" y="9975"/>
                  </a:lnTo>
                  <a:lnTo>
                    <a:pt x="148497" y="18073"/>
                  </a:lnTo>
                  <a:lnTo>
                    <a:pt x="158950" y="28365"/>
                  </a:lnTo>
                  <a:lnTo>
                    <a:pt x="168366" y="40120"/>
                  </a:lnTo>
                  <a:lnTo>
                    <a:pt x="172196" y="50404"/>
                  </a:lnTo>
                  <a:lnTo>
                    <a:pt x="172302" y="59707"/>
                  </a:lnTo>
                  <a:lnTo>
                    <a:pt x="169926" y="68356"/>
                  </a:lnTo>
                  <a:lnTo>
                    <a:pt x="164671" y="79016"/>
                  </a:lnTo>
                  <a:lnTo>
                    <a:pt x="157497" y="91017"/>
                  </a:lnTo>
                  <a:lnTo>
                    <a:pt x="149044" y="103912"/>
                  </a:lnTo>
                  <a:lnTo>
                    <a:pt x="140962" y="114955"/>
                  </a:lnTo>
                  <a:lnTo>
                    <a:pt x="133127" y="124764"/>
                  </a:lnTo>
                  <a:lnTo>
                    <a:pt x="125456" y="133751"/>
                  </a:lnTo>
                  <a:lnTo>
                    <a:pt x="117896" y="142189"/>
                  </a:lnTo>
                  <a:lnTo>
                    <a:pt x="102970" y="158090"/>
                  </a:lnTo>
                  <a:lnTo>
                    <a:pt x="100458" y="166979"/>
                  </a:lnTo>
                  <a:lnTo>
                    <a:pt x="101230" y="176576"/>
                  </a:lnTo>
                  <a:lnTo>
                    <a:pt x="104192" y="186645"/>
                  </a:lnTo>
                  <a:lnTo>
                    <a:pt x="111060" y="193357"/>
                  </a:lnTo>
                  <a:lnTo>
                    <a:pt x="120533" y="197832"/>
                  </a:lnTo>
                  <a:lnTo>
                    <a:pt x="131743" y="200815"/>
                  </a:lnTo>
                  <a:lnTo>
                    <a:pt x="153985" y="207392"/>
                  </a:lnTo>
                  <a:lnTo>
                    <a:pt x="165056" y="210859"/>
                  </a:lnTo>
                  <a:lnTo>
                    <a:pt x="177330" y="215618"/>
                  </a:lnTo>
                  <a:lnTo>
                    <a:pt x="190407" y="221237"/>
                  </a:lnTo>
                  <a:lnTo>
                    <a:pt x="204018" y="227430"/>
                  </a:lnTo>
                  <a:lnTo>
                    <a:pt x="214317" y="235229"/>
                  </a:lnTo>
                  <a:lnTo>
                    <a:pt x="222406" y="244099"/>
                  </a:lnTo>
                  <a:lnTo>
                    <a:pt x="229022" y="253683"/>
                  </a:lnTo>
                  <a:lnTo>
                    <a:pt x="230985" y="264966"/>
                  </a:lnTo>
                  <a:lnTo>
                    <a:pt x="229848" y="277383"/>
                  </a:lnTo>
                  <a:lnTo>
                    <a:pt x="226642" y="290554"/>
                  </a:lnTo>
                  <a:lnTo>
                    <a:pt x="220834" y="300559"/>
                  </a:lnTo>
                  <a:lnTo>
                    <a:pt x="213292" y="308452"/>
                  </a:lnTo>
                  <a:lnTo>
                    <a:pt x="204594" y="314937"/>
                  </a:lnTo>
                  <a:lnTo>
                    <a:pt x="192677" y="319261"/>
                  </a:lnTo>
                  <a:lnTo>
                    <a:pt x="178615" y="322144"/>
                  </a:lnTo>
                  <a:lnTo>
                    <a:pt x="163123" y="324065"/>
                  </a:lnTo>
                  <a:lnTo>
                    <a:pt x="146677" y="325346"/>
                  </a:lnTo>
                  <a:lnTo>
                    <a:pt x="129596" y="326201"/>
                  </a:lnTo>
                  <a:lnTo>
                    <a:pt x="77080" y="32790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 20"/>
            <p:cNvSpPr/>
            <p:nvPr/>
          </p:nvSpPr>
          <p:spPr>
            <a:xfrm>
              <a:off x="4361532" y="308323"/>
              <a:ext cx="132140" cy="2136244"/>
            </a:xfrm>
            <a:custGeom>
              <a:avLst/>
              <a:gdLst/>
              <a:ahLst/>
              <a:cxnLst/>
              <a:rect l="0" t="0" r="0" b="0"/>
              <a:pathLst>
                <a:path w="132140" h="2136244">
                  <a:moveTo>
                    <a:pt x="0" y="0"/>
                  </a:moveTo>
                  <a:lnTo>
                    <a:pt x="5846" y="17537"/>
                  </a:lnTo>
                  <a:lnTo>
                    <a:pt x="9481" y="57671"/>
                  </a:lnTo>
                  <a:lnTo>
                    <a:pt x="13594" y="107199"/>
                  </a:lnTo>
                  <a:lnTo>
                    <a:pt x="16404" y="137535"/>
                  </a:lnTo>
                  <a:lnTo>
                    <a:pt x="19526" y="200607"/>
                  </a:lnTo>
                  <a:lnTo>
                    <a:pt x="20913" y="267791"/>
                  </a:lnTo>
                  <a:lnTo>
                    <a:pt x="21877" y="460245"/>
                  </a:lnTo>
                  <a:lnTo>
                    <a:pt x="23149" y="502591"/>
                  </a:lnTo>
                  <a:lnTo>
                    <a:pt x="29562" y="638183"/>
                  </a:lnTo>
                  <a:lnTo>
                    <a:pt x="33229" y="780317"/>
                  </a:lnTo>
                  <a:lnTo>
                    <a:pt x="41521" y="930371"/>
                  </a:lnTo>
                  <a:lnTo>
                    <a:pt x="58879" y="1179960"/>
                  </a:lnTo>
                  <a:lnTo>
                    <a:pt x="63723" y="1228326"/>
                  </a:lnTo>
                  <a:lnTo>
                    <a:pt x="75630" y="1324481"/>
                  </a:lnTo>
                  <a:lnTo>
                    <a:pt x="79784" y="1371167"/>
                  </a:lnTo>
                  <a:lnTo>
                    <a:pt x="82554" y="1416972"/>
                  </a:lnTo>
                  <a:lnTo>
                    <a:pt x="84400" y="1462192"/>
                  </a:lnTo>
                  <a:lnTo>
                    <a:pt x="89714" y="1548325"/>
                  </a:lnTo>
                  <a:lnTo>
                    <a:pt x="92844" y="1590136"/>
                  </a:lnTo>
                  <a:lnTo>
                    <a:pt x="94931" y="1630245"/>
                  </a:lnTo>
                  <a:lnTo>
                    <a:pt x="97249" y="1707437"/>
                  </a:lnTo>
                  <a:lnTo>
                    <a:pt x="98555" y="1813836"/>
                  </a:lnTo>
                  <a:lnTo>
                    <a:pt x="102122" y="1878349"/>
                  </a:lnTo>
                  <a:lnTo>
                    <a:pt x="104787" y="1909256"/>
                  </a:lnTo>
                  <a:lnTo>
                    <a:pt x="111010" y="1966436"/>
                  </a:lnTo>
                  <a:lnTo>
                    <a:pt x="132139" y="213624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 21"/>
            <p:cNvSpPr/>
            <p:nvPr/>
          </p:nvSpPr>
          <p:spPr>
            <a:xfrm>
              <a:off x="4744923" y="693728"/>
              <a:ext cx="200223" cy="170044"/>
            </a:xfrm>
            <a:custGeom>
              <a:avLst/>
              <a:gdLst/>
              <a:ahLst/>
              <a:cxnLst/>
              <a:rect l="0" t="0" r="0" b="0"/>
              <a:pathLst>
                <a:path w="200223" h="170044">
                  <a:moveTo>
                    <a:pt x="57071" y="0"/>
                  </a:moveTo>
                  <a:lnTo>
                    <a:pt x="51226" y="17537"/>
                  </a:lnTo>
                  <a:lnTo>
                    <a:pt x="47057" y="25150"/>
                  </a:lnTo>
                  <a:lnTo>
                    <a:pt x="41830" y="32672"/>
                  </a:lnTo>
                  <a:lnTo>
                    <a:pt x="35899" y="40134"/>
                  </a:lnTo>
                  <a:lnTo>
                    <a:pt x="30721" y="48779"/>
                  </a:lnTo>
                  <a:lnTo>
                    <a:pt x="26046" y="58213"/>
                  </a:lnTo>
                  <a:lnTo>
                    <a:pt x="21706" y="68173"/>
                  </a:lnTo>
                  <a:lnTo>
                    <a:pt x="3906" y="111418"/>
                  </a:lnTo>
                  <a:lnTo>
                    <a:pt x="828" y="125666"/>
                  </a:lnTo>
                  <a:lnTo>
                    <a:pt x="0" y="138835"/>
                  </a:lnTo>
                  <a:lnTo>
                    <a:pt x="671" y="151285"/>
                  </a:lnTo>
                  <a:lnTo>
                    <a:pt x="6013" y="159585"/>
                  </a:lnTo>
                  <a:lnTo>
                    <a:pt x="14468" y="165118"/>
                  </a:lnTo>
                  <a:lnTo>
                    <a:pt x="24999" y="168807"/>
                  </a:lnTo>
                  <a:lnTo>
                    <a:pt x="35689" y="170043"/>
                  </a:lnTo>
                  <a:lnTo>
                    <a:pt x="46488" y="169643"/>
                  </a:lnTo>
                  <a:lnTo>
                    <a:pt x="57357" y="168153"/>
                  </a:lnTo>
                  <a:lnTo>
                    <a:pt x="85747" y="163235"/>
                  </a:lnTo>
                  <a:lnTo>
                    <a:pt x="139386" y="153587"/>
                  </a:lnTo>
                  <a:lnTo>
                    <a:pt x="200222" y="14315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 22"/>
            <p:cNvSpPr/>
            <p:nvPr/>
          </p:nvSpPr>
          <p:spPr>
            <a:xfrm>
              <a:off x="5000404" y="638670"/>
              <a:ext cx="54857" cy="462487"/>
            </a:xfrm>
            <a:custGeom>
              <a:avLst/>
              <a:gdLst/>
              <a:ahLst/>
              <a:cxnLst/>
              <a:rect l="0" t="0" r="0" b="0"/>
              <a:pathLst>
                <a:path w="54857" h="462487">
                  <a:moveTo>
                    <a:pt x="54856" y="0"/>
                  </a:moveTo>
                  <a:lnTo>
                    <a:pt x="49011" y="17537"/>
                  </a:lnTo>
                  <a:lnTo>
                    <a:pt x="39615" y="42460"/>
                  </a:lnTo>
                  <a:lnTo>
                    <a:pt x="33684" y="57671"/>
                  </a:lnTo>
                  <a:lnTo>
                    <a:pt x="28506" y="73929"/>
                  </a:lnTo>
                  <a:lnTo>
                    <a:pt x="23831" y="90885"/>
                  </a:lnTo>
                  <a:lnTo>
                    <a:pt x="19491" y="108307"/>
                  </a:lnTo>
                  <a:lnTo>
                    <a:pt x="15374" y="127262"/>
                  </a:lnTo>
                  <a:lnTo>
                    <a:pt x="7536" y="167900"/>
                  </a:lnTo>
                  <a:lnTo>
                    <a:pt x="4957" y="190238"/>
                  </a:lnTo>
                  <a:lnTo>
                    <a:pt x="3238" y="213694"/>
                  </a:lnTo>
                  <a:lnTo>
                    <a:pt x="1327" y="260149"/>
                  </a:lnTo>
                  <a:lnTo>
                    <a:pt x="252" y="320695"/>
                  </a:lnTo>
                  <a:lnTo>
                    <a:pt x="0" y="358684"/>
                  </a:lnTo>
                  <a:lnTo>
                    <a:pt x="1156" y="374932"/>
                  </a:lnTo>
                  <a:lnTo>
                    <a:pt x="3151" y="389434"/>
                  </a:lnTo>
                  <a:lnTo>
                    <a:pt x="5704" y="402773"/>
                  </a:lnTo>
                  <a:lnTo>
                    <a:pt x="8629" y="415336"/>
                  </a:lnTo>
                  <a:lnTo>
                    <a:pt x="11803" y="427382"/>
                  </a:lnTo>
                  <a:lnTo>
                    <a:pt x="32833" y="46248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 23"/>
            <p:cNvSpPr/>
            <p:nvPr/>
          </p:nvSpPr>
          <p:spPr>
            <a:xfrm>
              <a:off x="5330550" y="363381"/>
              <a:ext cx="77081" cy="2301417"/>
            </a:xfrm>
            <a:custGeom>
              <a:avLst/>
              <a:gdLst/>
              <a:ahLst/>
              <a:cxnLst/>
              <a:rect l="0" t="0" r="0" b="0"/>
              <a:pathLst>
                <a:path w="77081" h="2301417">
                  <a:moveTo>
                    <a:pt x="33034" y="0"/>
                  </a:moveTo>
                  <a:lnTo>
                    <a:pt x="33034" y="153939"/>
                  </a:lnTo>
                  <a:lnTo>
                    <a:pt x="31811" y="187048"/>
                  </a:lnTo>
                  <a:lnTo>
                    <a:pt x="29772" y="220132"/>
                  </a:lnTo>
                  <a:lnTo>
                    <a:pt x="27188" y="253200"/>
                  </a:lnTo>
                  <a:lnTo>
                    <a:pt x="25466" y="287480"/>
                  </a:lnTo>
                  <a:lnTo>
                    <a:pt x="21819" y="396630"/>
                  </a:lnTo>
                  <a:lnTo>
                    <a:pt x="13534" y="520869"/>
                  </a:lnTo>
                  <a:lnTo>
                    <a:pt x="6830" y="607114"/>
                  </a:lnTo>
                  <a:lnTo>
                    <a:pt x="4553" y="650668"/>
                  </a:lnTo>
                  <a:lnTo>
                    <a:pt x="2023" y="738213"/>
                  </a:lnTo>
                  <a:lnTo>
                    <a:pt x="52" y="1176490"/>
                  </a:lnTo>
                  <a:lnTo>
                    <a:pt x="0" y="1750018"/>
                  </a:lnTo>
                  <a:lnTo>
                    <a:pt x="1223" y="1793114"/>
                  </a:lnTo>
                  <a:lnTo>
                    <a:pt x="5845" y="1876888"/>
                  </a:lnTo>
                  <a:lnTo>
                    <a:pt x="11978" y="1952458"/>
                  </a:lnTo>
                  <a:lnTo>
                    <a:pt x="18782" y="2021526"/>
                  </a:lnTo>
                  <a:lnTo>
                    <a:pt x="25884" y="2084850"/>
                  </a:lnTo>
                  <a:lnTo>
                    <a:pt x="33119" y="2139095"/>
                  </a:lnTo>
                  <a:lnTo>
                    <a:pt x="36761" y="2163838"/>
                  </a:lnTo>
                  <a:lnTo>
                    <a:pt x="40413" y="2185227"/>
                  </a:lnTo>
                  <a:lnTo>
                    <a:pt x="44071" y="2204381"/>
                  </a:lnTo>
                  <a:lnTo>
                    <a:pt x="47733" y="2222044"/>
                  </a:lnTo>
                  <a:lnTo>
                    <a:pt x="51398" y="2237490"/>
                  </a:lnTo>
                  <a:lnTo>
                    <a:pt x="55065" y="2251458"/>
                  </a:lnTo>
                  <a:lnTo>
                    <a:pt x="77080" y="230141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 24"/>
            <p:cNvSpPr/>
            <p:nvPr/>
          </p:nvSpPr>
          <p:spPr>
            <a:xfrm>
              <a:off x="5732131" y="572601"/>
              <a:ext cx="141201" cy="354721"/>
            </a:xfrm>
            <a:custGeom>
              <a:avLst/>
              <a:gdLst/>
              <a:ahLst/>
              <a:cxnLst/>
              <a:rect l="0" t="0" r="0" b="0"/>
              <a:pathLst>
                <a:path w="141201" h="354721">
                  <a:moveTo>
                    <a:pt x="5846" y="0"/>
                  </a:moveTo>
                  <a:lnTo>
                    <a:pt x="0" y="23382"/>
                  </a:lnTo>
                  <a:lnTo>
                    <a:pt x="1949" y="36388"/>
                  </a:lnTo>
                  <a:lnTo>
                    <a:pt x="6918" y="51175"/>
                  </a:lnTo>
                  <a:lnTo>
                    <a:pt x="13902" y="67152"/>
                  </a:lnTo>
                  <a:lnTo>
                    <a:pt x="28187" y="97954"/>
                  </a:lnTo>
                  <a:lnTo>
                    <a:pt x="35422" y="113019"/>
                  </a:lnTo>
                  <a:lnTo>
                    <a:pt x="43916" y="126733"/>
                  </a:lnTo>
                  <a:lnTo>
                    <a:pt x="53249" y="139546"/>
                  </a:lnTo>
                  <a:lnTo>
                    <a:pt x="63142" y="151759"/>
                  </a:lnTo>
                  <a:lnTo>
                    <a:pt x="72184" y="163572"/>
                  </a:lnTo>
                  <a:lnTo>
                    <a:pt x="80659" y="175117"/>
                  </a:lnTo>
                  <a:lnTo>
                    <a:pt x="96601" y="197733"/>
                  </a:lnTo>
                  <a:lnTo>
                    <a:pt x="111844" y="220020"/>
                  </a:lnTo>
                  <a:lnTo>
                    <a:pt x="118110" y="231102"/>
                  </a:lnTo>
                  <a:lnTo>
                    <a:pt x="123512" y="242160"/>
                  </a:lnTo>
                  <a:lnTo>
                    <a:pt x="128336" y="253203"/>
                  </a:lnTo>
                  <a:lnTo>
                    <a:pt x="132776" y="265459"/>
                  </a:lnTo>
                  <a:lnTo>
                    <a:pt x="136959" y="278524"/>
                  </a:lnTo>
                  <a:lnTo>
                    <a:pt x="140972" y="292127"/>
                  </a:lnTo>
                  <a:lnTo>
                    <a:pt x="141200" y="304867"/>
                  </a:lnTo>
                  <a:lnTo>
                    <a:pt x="138904" y="317031"/>
                  </a:lnTo>
                  <a:lnTo>
                    <a:pt x="134927" y="328810"/>
                  </a:lnTo>
                  <a:lnTo>
                    <a:pt x="128605" y="337887"/>
                  </a:lnTo>
                  <a:lnTo>
                    <a:pt x="120721" y="345161"/>
                  </a:lnTo>
                  <a:lnTo>
                    <a:pt x="111793" y="351235"/>
                  </a:lnTo>
                  <a:lnTo>
                    <a:pt x="100948" y="354060"/>
                  </a:lnTo>
                  <a:lnTo>
                    <a:pt x="88823" y="354720"/>
                  </a:lnTo>
                  <a:lnTo>
                    <a:pt x="49892" y="35237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 25"/>
            <p:cNvSpPr/>
            <p:nvPr/>
          </p:nvSpPr>
          <p:spPr>
            <a:xfrm>
              <a:off x="5771012" y="913959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 26"/>
            <p:cNvSpPr/>
            <p:nvPr/>
          </p:nvSpPr>
          <p:spPr>
            <a:xfrm>
              <a:off x="5771012" y="552108"/>
              <a:ext cx="253267" cy="9482"/>
            </a:xfrm>
            <a:custGeom>
              <a:avLst/>
              <a:gdLst/>
              <a:ahLst/>
              <a:cxnLst/>
              <a:rect l="0" t="0" r="0" b="0"/>
              <a:pathLst>
                <a:path w="253267" h="9482">
                  <a:moveTo>
                    <a:pt x="0" y="9481"/>
                  </a:moveTo>
                  <a:lnTo>
                    <a:pt x="35074" y="9481"/>
                  </a:lnTo>
                  <a:lnTo>
                    <a:pt x="53970" y="8258"/>
                  </a:lnTo>
                  <a:lnTo>
                    <a:pt x="75132" y="6218"/>
                  </a:lnTo>
                  <a:lnTo>
                    <a:pt x="97804" y="3635"/>
                  </a:lnTo>
                  <a:lnTo>
                    <a:pt x="119037" y="1913"/>
                  </a:lnTo>
                  <a:lnTo>
                    <a:pt x="139310" y="766"/>
                  </a:lnTo>
                  <a:lnTo>
                    <a:pt x="158943" y="0"/>
                  </a:lnTo>
                  <a:lnTo>
                    <a:pt x="175702" y="714"/>
                  </a:lnTo>
                  <a:lnTo>
                    <a:pt x="253266" y="948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9" name="Freeform 28"/>
          <p:cNvSpPr/>
          <p:nvPr/>
        </p:nvSpPr>
        <p:spPr>
          <a:xfrm>
            <a:off x="1722428" y="1224177"/>
            <a:ext cx="249596" cy="467820"/>
          </a:xfrm>
          <a:custGeom>
            <a:avLst/>
            <a:gdLst/>
            <a:ahLst/>
            <a:cxnLst/>
            <a:rect l="0" t="0" r="0" b="0"/>
            <a:pathLst>
              <a:path w="249596" h="467820">
                <a:moveTo>
                  <a:pt x="249595" y="53164"/>
                </a:moveTo>
                <a:lnTo>
                  <a:pt x="243750" y="76546"/>
                </a:lnTo>
                <a:lnTo>
                  <a:pt x="240804" y="90775"/>
                </a:lnTo>
                <a:lnTo>
                  <a:pt x="234269" y="126161"/>
                </a:lnTo>
                <a:lnTo>
                  <a:pt x="232037" y="143428"/>
                </a:lnTo>
                <a:lnTo>
                  <a:pt x="230548" y="159833"/>
                </a:lnTo>
                <a:lnTo>
                  <a:pt x="229556" y="175664"/>
                </a:lnTo>
                <a:lnTo>
                  <a:pt x="227671" y="191112"/>
                </a:lnTo>
                <a:lnTo>
                  <a:pt x="225191" y="206304"/>
                </a:lnTo>
                <a:lnTo>
                  <a:pt x="222314" y="221327"/>
                </a:lnTo>
                <a:lnTo>
                  <a:pt x="215855" y="251069"/>
                </a:lnTo>
                <a:lnTo>
                  <a:pt x="212420" y="265852"/>
                </a:lnTo>
                <a:lnTo>
                  <a:pt x="210130" y="280601"/>
                </a:lnTo>
                <a:lnTo>
                  <a:pt x="208603" y="295328"/>
                </a:lnTo>
                <a:lnTo>
                  <a:pt x="207585" y="310040"/>
                </a:lnTo>
                <a:lnTo>
                  <a:pt x="205683" y="323519"/>
                </a:lnTo>
                <a:lnTo>
                  <a:pt x="203191" y="336175"/>
                </a:lnTo>
                <a:lnTo>
                  <a:pt x="190401" y="388706"/>
                </a:lnTo>
                <a:lnTo>
                  <a:pt x="186886" y="401656"/>
                </a:lnTo>
                <a:lnTo>
                  <a:pt x="176093" y="438643"/>
                </a:lnTo>
                <a:lnTo>
                  <a:pt x="168803" y="465926"/>
                </a:lnTo>
                <a:lnTo>
                  <a:pt x="167593" y="467819"/>
                </a:lnTo>
                <a:lnTo>
                  <a:pt x="168010" y="461739"/>
                </a:lnTo>
                <a:lnTo>
                  <a:pt x="169512" y="450345"/>
                </a:lnTo>
                <a:lnTo>
                  <a:pt x="170513" y="434184"/>
                </a:lnTo>
                <a:lnTo>
                  <a:pt x="171625" y="393389"/>
                </a:lnTo>
                <a:lnTo>
                  <a:pt x="173145" y="374191"/>
                </a:lnTo>
                <a:lnTo>
                  <a:pt x="175382" y="356498"/>
                </a:lnTo>
                <a:lnTo>
                  <a:pt x="178096" y="339808"/>
                </a:lnTo>
                <a:lnTo>
                  <a:pt x="179906" y="323788"/>
                </a:lnTo>
                <a:lnTo>
                  <a:pt x="181113" y="308214"/>
                </a:lnTo>
                <a:lnTo>
                  <a:pt x="181917" y="292937"/>
                </a:lnTo>
                <a:lnTo>
                  <a:pt x="181230" y="279082"/>
                </a:lnTo>
                <a:lnTo>
                  <a:pt x="179548" y="266175"/>
                </a:lnTo>
                <a:lnTo>
                  <a:pt x="177204" y="253899"/>
                </a:lnTo>
                <a:lnTo>
                  <a:pt x="175641" y="240822"/>
                </a:lnTo>
                <a:lnTo>
                  <a:pt x="174599" y="227209"/>
                </a:lnTo>
                <a:lnTo>
                  <a:pt x="173904" y="213240"/>
                </a:lnTo>
                <a:lnTo>
                  <a:pt x="173132" y="184668"/>
                </a:lnTo>
                <a:lnTo>
                  <a:pt x="172926" y="170198"/>
                </a:lnTo>
                <a:lnTo>
                  <a:pt x="174012" y="153209"/>
                </a:lnTo>
                <a:lnTo>
                  <a:pt x="175960" y="134543"/>
                </a:lnTo>
                <a:lnTo>
                  <a:pt x="178482" y="114757"/>
                </a:lnTo>
                <a:lnTo>
                  <a:pt x="181387" y="95450"/>
                </a:lnTo>
                <a:lnTo>
                  <a:pt x="187877" y="57683"/>
                </a:lnTo>
                <a:lnTo>
                  <a:pt x="191321" y="40271"/>
                </a:lnTo>
                <a:lnTo>
                  <a:pt x="198409" y="7873"/>
                </a:lnTo>
                <a:lnTo>
                  <a:pt x="198342" y="947"/>
                </a:lnTo>
                <a:lnTo>
                  <a:pt x="195851" y="0"/>
                </a:lnTo>
                <a:lnTo>
                  <a:pt x="191742" y="3039"/>
                </a:lnTo>
                <a:lnTo>
                  <a:pt x="186557" y="7512"/>
                </a:lnTo>
                <a:lnTo>
                  <a:pt x="180652" y="12941"/>
                </a:lnTo>
                <a:lnTo>
                  <a:pt x="167567" y="25499"/>
                </a:lnTo>
                <a:lnTo>
                  <a:pt x="110066" y="82594"/>
                </a:lnTo>
                <a:lnTo>
                  <a:pt x="102741" y="91136"/>
                </a:lnTo>
                <a:lnTo>
                  <a:pt x="95411" y="100502"/>
                </a:lnTo>
                <a:lnTo>
                  <a:pt x="88078" y="110416"/>
                </a:lnTo>
                <a:lnTo>
                  <a:pt x="80741" y="119473"/>
                </a:lnTo>
                <a:lnTo>
                  <a:pt x="73404" y="127957"/>
                </a:lnTo>
                <a:lnTo>
                  <a:pt x="66065" y="136061"/>
                </a:lnTo>
                <a:lnTo>
                  <a:pt x="51385" y="151590"/>
                </a:lnTo>
                <a:lnTo>
                  <a:pt x="22023" y="181498"/>
                </a:lnTo>
                <a:lnTo>
                  <a:pt x="14682" y="190107"/>
                </a:lnTo>
                <a:lnTo>
                  <a:pt x="7341" y="199517"/>
                </a:lnTo>
                <a:lnTo>
                  <a:pt x="0" y="209461"/>
                </a:lnTo>
                <a:lnTo>
                  <a:pt x="0" y="216090"/>
                </a:lnTo>
                <a:lnTo>
                  <a:pt x="4894" y="220510"/>
                </a:lnTo>
                <a:lnTo>
                  <a:pt x="13050" y="223456"/>
                </a:lnTo>
                <a:lnTo>
                  <a:pt x="23382" y="224197"/>
                </a:lnTo>
                <a:lnTo>
                  <a:pt x="35164" y="223467"/>
                </a:lnTo>
                <a:lnTo>
                  <a:pt x="47913" y="221757"/>
                </a:lnTo>
                <a:lnTo>
                  <a:pt x="60083" y="219393"/>
                </a:lnTo>
                <a:lnTo>
                  <a:pt x="71866" y="216594"/>
                </a:lnTo>
                <a:lnTo>
                  <a:pt x="83392" y="213505"/>
                </a:lnTo>
                <a:lnTo>
                  <a:pt x="97194" y="210221"/>
                </a:lnTo>
                <a:lnTo>
                  <a:pt x="128843" y="203311"/>
                </a:lnTo>
                <a:lnTo>
                  <a:pt x="145847" y="200978"/>
                </a:lnTo>
                <a:lnTo>
                  <a:pt x="163301" y="199424"/>
                </a:lnTo>
                <a:lnTo>
                  <a:pt x="181054" y="198387"/>
                </a:lnTo>
                <a:lnTo>
                  <a:pt x="196560" y="196473"/>
                </a:lnTo>
                <a:lnTo>
                  <a:pt x="210568" y="193973"/>
                </a:lnTo>
                <a:lnTo>
                  <a:pt x="249595" y="185302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6" name="Group 35"/>
          <p:cNvGrpSpPr/>
          <p:nvPr/>
        </p:nvGrpSpPr>
        <p:grpSpPr>
          <a:xfrm>
            <a:off x="2759972" y="1354421"/>
            <a:ext cx="3187226" cy="545544"/>
            <a:chOff x="2759972" y="1354421"/>
            <a:chExt cx="3187226" cy="545544"/>
          </a:xfrm>
        </p:grpSpPr>
        <p:sp>
          <p:nvSpPr>
            <p:cNvPr id="30" name="Freeform 29"/>
            <p:cNvSpPr/>
            <p:nvPr/>
          </p:nvSpPr>
          <p:spPr>
            <a:xfrm>
              <a:off x="2759972" y="1354421"/>
              <a:ext cx="200542" cy="374395"/>
            </a:xfrm>
            <a:custGeom>
              <a:avLst/>
              <a:gdLst/>
              <a:ahLst/>
              <a:cxnLst/>
              <a:rect l="0" t="0" r="0" b="0"/>
              <a:pathLst>
                <a:path w="200542" h="374395">
                  <a:moveTo>
                    <a:pt x="114999" y="0"/>
                  </a:moveTo>
                  <a:lnTo>
                    <a:pt x="103308" y="11692"/>
                  </a:lnTo>
                  <a:lnTo>
                    <a:pt x="97417" y="21253"/>
                  </a:lnTo>
                  <a:lnTo>
                    <a:pt x="91043" y="33745"/>
                  </a:lnTo>
                  <a:lnTo>
                    <a:pt x="84346" y="48191"/>
                  </a:lnTo>
                  <a:lnTo>
                    <a:pt x="77435" y="60268"/>
                  </a:lnTo>
                  <a:lnTo>
                    <a:pt x="70380" y="70766"/>
                  </a:lnTo>
                  <a:lnTo>
                    <a:pt x="63230" y="80213"/>
                  </a:lnTo>
                  <a:lnTo>
                    <a:pt x="57240" y="90180"/>
                  </a:lnTo>
                  <a:lnTo>
                    <a:pt x="52023" y="100496"/>
                  </a:lnTo>
                  <a:lnTo>
                    <a:pt x="47321" y="111044"/>
                  </a:lnTo>
                  <a:lnTo>
                    <a:pt x="42964" y="122970"/>
                  </a:lnTo>
                  <a:lnTo>
                    <a:pt x="38835" y="135814"/>
                  </a:lnTo>
                  <a:lnTo>
                    <a:pt x="30985" y="161913"/>
                  </a:lnTo>
                  <a:lnTo>
                    <a:pt x="12278" y="219802"/>
                  </a:lnTo>
                  <a:lnTo>
                    <a:pt x="1229" y="253139"/>
                  </a:lnTo>
                  <a:lnTo>
                    <a:pt x="0" y="266640"/>
                  </a:lnTo>
                  <a:lnTo>
                    <a:pt x="405" y="281758"/>
                  </a:lnTo>
                  <a:lnTo>
                    <a:pt x="1898" y="297955"/>
                  </a:lnTo>
                  <a:lnTo>
                    <a:pt x="5340" y="312423"/>
                  </a:lnTo>
                  <a:lnTo>
                    <a:pt x="10082" y="325739"/>
                  </a:lnTo>
                  <a:lnTo>
                    <a:pt x="15690" y="338286"/>
                  </a:lnTo>
                  <a:lnTo>
                    <a:pt x="24323" y="347875"/>
                  </a:lnTo>
                  <a:lnTo>
                    <a:pt x="34972" y="355491"/>
                  </a:lnTo>
                  <a:lnTo>
                    <a:pt x="46966" y="361792"/>
                  </a:lnTo>
                  <a:lnTo>
                    <a:pt x="61079" y="364769"/>
                  </a:lnTo>
                  <a:lnTo>
                    <a:pt x="76606" y="365530"/>
                  </a:lnTo>
                  <a:lnTo>
                    <a:pt x="93074" y="364814"/>
                  </a:lnTo>
                  <a:lnTo>
                    <a:pt x="110170" y="361890"/>
                  </a:lnTo>
                  <a:lnTo>
                    <a:pt x="127686" y="357493"/>
                  </a:lnTo>
                  <a:lnTo>
                    <a:pt x="145480" y="352115"/>
                  </a:lnTo>
                  <a:lnTo>
                    <a:pt x="161013" y="344859"/>
                  </a:lnTo>
                  <a:lnTo>
                    <a:pt x="175039" y="336351"/>
                  </a:lnTo>
                  <a:lnTo>
                    <a:pt x="188061" y="327009"/>
                  </a:lnTo>
                  <a:lnTo>
                    <a:pt x="195518" y="314663"/>
                  </a:lnTo>
                  <a:lnTo>
                    <a:pt x="199266" y="300315"/>
                  </a:lnTo>
                  <a:lnTo>
                    <a:pt x="200541" y="284632"/>
                  </a:lnTo>
                  <a:lnTo>
                    <a:pt x="198944" y="271730"/>
                  </a:lnTo>
                  <a:lnTo>
                    <a:pt x="195433" y="260681"/>
                  </a:lnTo>
                  <a:lnTo>
                    <a:pt x="190645" y="250869"/>
                  </a:lnTo>
                  <a:lnTo>
                    <a:pt x="181335" y="244327"/>
                  </a:lnTo>
                  <a:lnTo>
                    <a:pt x="169011" y="239966"/>
                  </a:lnTo>
                  <a:lnTo>
                    <a:pt x="154678" y="237058"/>
                  </a:lnTo>
                  <a:lnTo>
                    <a:pt x="140228" y="237567"/>
                  </a:lnTo>
                  <a:lnTo>
                    <a:pt x="125701" y="240353"/>
                  </a:lnTo>
                  <a:lnTo>
                    <a:pt x="111122" y="244658"/>
                  </a:lnTo>
                  <a:lnTo>
                    <a:pt x="98956" y="249974"/>
                  </a:lnTo>
                  <a:lnTo>
                    <a:pt x="88398" y="255966"/>
                  </a:lnTo>
                  <a:lnTo>
                    <a:pt x="78913" y="262407"/>
                  </a:lnTo>
                  <a:lnTo>
                    <a:pt x="70142" y="269148"/>
                  </a:lnTo>
                  <a:lnTo>
                    <a:pt x="61848" y="276089"/>
                  </a:lnTo>
                  <a:lnTo>
                    <a:pt x="53871" y="283164"/>
                  </a:lnTo>
                  <a:lnTo>
                    <a:pt x="46107" y="292774"/>
                  </a:lnTo>
                  <a:lnTo>
                    <a:pt x="38483" y="304075"/>
                  </a:lnTo>
                  <a:lnTo>
                    <a:pt x="15895" y="37439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 30"/>
            <p:cNvSpPr/>
            <p:nvPr/>
          </p:nvSpPr>
          <p:spPr>
            <a:xfrm>
              <a:off x="3611308" y="1431502"/>
              <a:ext cx="296070" cy="410548"/>
            </a:xfrm>
            <a:custGeom>
              <a:avLst/>
              <a:gdLst/>
              <a:ahLst/>
              <a:cxnLst/>
              <a:rect l="0" t="0" r="0" b="0"/>
              <a:pathLst>
                <a:path w="296070" h="410548">
                  <a:moveTo>
                    <a:pt x="276727" y="55058"/>
                  </a:moveTo>
                  <a:lnTo>
                    <a:pt x="253344" y="43367"/>
                  </a:lnTo>
                  <a:lnTo>
                    <a:pt x="242786" y="38700"/>
                  </a:lnTo>
                  <a:lnTo>
                    <a:pt x="232077" y="34364"/>
                  </a:lnTo>
                  <a:lnTo>
                    <a:pt x="221266" y="30251"/>
                  </a:lnTo>
                  <a:lnTo>
                    <a:pt x="206719" y="27508"/>
                  </a:lnTo>
                  <a:lnTo>
                    <a:pt x="189679" y="25680"/>
                  </a:lnTo>
                  <a:lnTo>
                    <a:pt x="170978" y="24461"/>
                  </a:lnTo>
                  <a:lnTo>
                    <a:pt x="153617" y="26096"/>
                  </a:lnTo>
                  <a:lnTo>
                    <a:pt x="137149" y="29632"/>
                  </a:lnTo>
                  <a:lnTo>
                    <a:pt x="121276" y="34437"/>
                  </a:lnTo>
                  <a:lnTo>
                    <a:pt x="109471" y="41311"/>
                  </a:lnTo>
                  <a:lnTo>
                    <a:pt x="100377" y="49564"/>
                  </a:lnTo>
                  <a:lnTo>
                    <a:pt x="93091" y="58736"/>
                  </a:lnTo>
                  <a:lnTo>
                    <a:pt x="89457" y="69745"/>
                  </a:lnTo>
                  <a:lnTo>
                    <a:pt x="88258" y="81979"/>
                  </a:lnTo>
                  <a:lnTo>
                    <a:pt x="88682" y="95028"/>
                  </a:lnTo>
                  <a:lnTo>
                    <a:pt x="91412" y="107399"/>
                  </a:lnTo>
                  <a:lnTo>
                    <a:pt x="95679" y="119316"/>
                  </a:lnTo>
                  <a:lnTo>
                    <a:pt x="100970" y="130931"/>
                  </a:lnTo>
                  <a:lnTo>
                    <a:pt x="106945" y="141122"/>
                  </a:lnTo>
                  <a:lnTo>
                    <a:pt x="113375" y="150363"/>
                  </a:lnTo>
                  <a:lnTo>
                    <a:pt x="120109" y="158970"/>
                  </a:lnTo>
                  <a:lnTo>
                    <a:pt x="127045" y="168379"/>
                  </a:lnTo>
                  <a:lnTo>
                    <a:pt x="141278" y="188622"/>
                  </a:lnTo>
                  <a:lnTo>
                    <a:pt x="149722" y="199158"/>
                  </a:lnTo>
                  <a:lnTo>
                    <a:pt x="159022" y="209853"/>
                  </a:lnTo>
                  <a:lnTo>
                    <a:pt x="177920" y="230301"/>
                  </a:lnTo>
                  <a:lnTo>
                    <a:pt x="194476" y="247546"/>
                  </a:lnTo>
                  <a:lnTo>
                    <a:pt x="201093" y="256794"/>
                  </a:lnTo>
                  <a:lnTo>
                    <a:pt x="206729" y="266630"/>
                  </a:lnTo>
                  <a:lnTo>
                    <a:pt x="211709" y="276857"/>
                  </a:lnTo>
                  <a:lnTo>
                    <a:pt x="216252" y="289793"/>
                  </a:lnTo>
                  <a:lnTo>
                    <a:pt x="220505" y="304535"/>
                  </a:lnTo>
                  <a:lnTo>
                    <a:pt x="224563" y="320480"/>
                  </a:lnTo>
                  <a:lnTo>
                    <a:pt x="226046" y="334781"/>
                  </a:lnTo>
                  <a:lnTo>
                    <a:pt x="225810" y="347985"/>
                  </a:lnTo>
                  <a:lnTo>
                    <a:pt x="224430" y="360458"/>
                  </a:lnTo>
                  <a:lnTo>
                    <a:pt x="219839" y="371221"/>
                  </a:lnTo>
                  <a:lnTo>
                    <a:pt x="213108" y="380843"/>
                  </a:lnTo>
                  <a:lnTo>
                    <a:pt x="204950" y="389705"/>
                  </a:lnTo>
                  <a:lnTo>
                    <a:pt x="195841" y="396836"/>
                  </a:lnTo>
                  <a:lnTo>
                    <a:pt x="186098" y="402814"/>
                  </a:lnTo>
                  <a:lnTo>
                    <a:pt x="175932" y="408022"/>
                  </a:lnTo>
                  <a:lnTo>
                    <a:pt x="163037" y="410272"/>
                  </a:lnTo>
                  <a:lnTo>
                    <a:pt x="148323" y="410547"/>
                  </a:lnTo>
                  <a:lnTo>
                    <a:pt x="132396" y="409507"/>
                  </a:lnTo>
                  <a:lnTo>
                    <a:pt x="118107" y="406367"/>
                  </a:lnTo>
                  <a:lnTo>
                    <a:pt x="104911" y="401827"/>
                  </a:lnTo>
                  <a:lnTo>
                    <a:pt x="92443" y="396353"/>
                  </a:lnTo>
                  <a:lnTo>
                    <a:pt x="79237" y="389033"/>
                  </a:lnTo>
                  <a:lnTo>
                    <a:pt x="65539" y="380483"/>
                  </a:lnTo>
                  <a:lnTo>
                    <a:pt x="51513" y="371112"/>
                  </a:lnTo>
                  <a:lnTo>
                    <a:pt x="39716" y="362418"/>
                  </a:lnTo>
                  <a:lnTo>
                    <a:pt x="29403" y="354175"/>
                  </a:lnTo>
                  <a:lnTo>
                    <a:pt x="20081" y="346232"/>
                  </a:lnTo>
                  <a:lnTo>
                    <a:pt x="12644" y="336043"/>
                  </a:lnTo>
                  <a:lnTo>
                    <a:pt x="6461" y="324356"/>
                  </a:lnTo>
                  <a:lnTo>
                    <a:pt x="1116" y="311671"/>
                  </a:lnTo>
                  <a:lnTo>
                    <a:pt x="0" y="298320"/>
                  </a:lnTo>
                  <a:lnTo>
                    <a:pt x="1703" y="284526"/>
                  </a:lnTo>
                  <a:lnTo>
                    <a:pt x="5285" y="270435"/>
                  </a:lnTo>
                  <a:lnTo>
                    <a:pt x="11344" y="258595"/>
                  </a:lnTo>
                  <a:lnTo>
                    <a:pt x="19053" y="248254"/>
                  </a:lnTo>
                  <a:lnTo>
                    <a:pt x="27864" y="238913"/>
                  </a:lnTo>
                  <a:lnTo>
                    <a:pt x="37408" y="230239"/>
                  </a:lnTo>
                  <a:lnTo>
                    <a:pt x="47441" y="222009"/>
                  </a:lnTo>
                  <a:lnTo>
                    <a:pt x="57800" y="214076"/>
                  </a:lnTo>
                  <a:lnTo>
                    <a:pt x="68377" y="207563"/>
                  </a:lnTo>
                  <a:lnTo>
                    <a:pt x="79098" y="201998"/>
                  </a:lnTo>
                  <a:lnTo>
                    <a:pt x="89917" y="197064"/>
                  </a:lnTo>
                  <a:lnTo>
                    <a:pt x="128525" y="178429"/>
                  </a:lnTo>
                  <a:lnTo>
                    <a:pt x="141220" y="171564"/>
                  </a:lnTo>
                  <a:lnTo>
                    <a:pt x="153354" y="164540"/>
                  </a:lnTo>
                  <a:lnTo>
                    <a:pt x="165114" y="157410"/>
                  </a:lnTo>
                  <a:lnTo>
                    <a:pt x="176625" y="151433"/>
                  </a:lnTo>
                  <a:lnTo>
                    <a:pt x="187969" y="146226"/>
                  </a:lnTo>
                  <a:lnTo>
                    <a:pt x="199202" y="141530"/>
                  </a:lnTo>
                  <a:lnTo>
                    <a:pt x="210362" y="135953"/>
                  </a:lnTo>
                  <a:lnTo>
                    <a:pt x="221472" y="129788"/>
                  </a:lnTo>
                  <a:lnTo>
                    <a:pt x="232549" y="123230"/>
                  </a:lnTo>
                  <a:lnTo>
                    <a:pt x="243604" y="115188"/>
                  </a:lnTo>
                  <a:lnTo>
                    <a:pt x="254645" y="106157"/>
                  </a:lnTo>
                  <a:lnTo>
                    <a:pt x="265676" y="96465"/>
                  </a:lnTo>
                  <a:lnTo>
                    <a:pt x="284458" y="79171"/>
                  </a:lnTo>
                  <a:lnTo>
                    <a:pt x="292893" y="71133"/>
                  </a:lnTo>
                  <a:lnTo>
                    <a:pt x="296069" y="62104"/>
                  </a:lnTo>
                  <a:lnTo>
                    <a:pt x="295739" y="52415"/>
                  </a:lnTo>
                  <a:lnTo>
                    <a:pt x="293072" y="42284"/>
                  </a:lnTo>
                  <a:lnTo>
                    <a:pt x="285177" y="33084"/>
                  </a:lnTo>
                  <a:lnTo>
                    <a:pt x="273795" y="24503"/>
                  </a:lnTo>
                  <a:lnTo>
                    <a:pt x="232681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 31"/>
            <p:cNvSpPr/>
            <p:nvPr/>
          </p:nvSpPr>
          <p:spPr>
            <a:xfrm>
              <a:off x="4570752" y="1596676"/>
              <a:ext cx="165174" cy="286301"/>
            </a:xfrm>
            <a:custGeom>
              <a:avLst/>
              <a:gdLst/>
              <a:ahLst/>
              <a:cxnLst/>
              <a:rect l="0" t="0" r="0" b="0"/>
              <a:pathLst>
                <a:path w="165174" h="286301">
                  <a:moveTo>
                    <a:pt x="165173" y="0"/>
                  </a:moveTo>
                  <a:lnTo>
                    <a:pt x="153482" y="23382"/>
                  </a:lnTo>
                  <a:lnTo>
                    <a:pt x="147591" y="33941"/>
                  </a:lnTo>
                  <a:lnTo>
                    <a:pt x="141216" y="44650"/>
                  </a:lnTo>
                  <a:lnTo>
                    <a:pt x="127608" y="66338"/>
                  </a:lnTo>
                  <a:lnTo>
                    <a:pt x="104966" y="101630"/>
                  </a:lnTo>
                  <a:lnTo>
                    <a:pt x="68315" y="160597"/>
                  </a:lnTo>
                  <a:lnTo>
                    <a:pt x="37148" y="208315"/>
                  </a:lnTo>
                  <a:lnTo>
                    <a:pt x="29659" y="220852"/>
                  </a:lnTo>
                  <a:lnTo>
                    <a:pt x="22220" y="234104"/>
                  </a:lnTo>
                  <a:lnTo>
                    <a:pt x="0" y="2863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 32"/>
            <p:cNvSpPr/>
            <p:nvPr/>
          </p:nvSpPr>
          <p:spPr>
            <a:xfrm>
              <a:off x="4782932" y="1601445"/>
              <a:ext cx="288778" cy="298520"/>
            </a:xfrm>
            <a:custGeom>
              <a:avLst/>
              <a:gdLst/>
              <a:ahLst/>
              <a:cxnLst/>
              <a:rect l="0" t="0" r="0" b="0"/>
              <a:pathLst>
                <a:path w="288778" h="298520">
                  <a:moveTo>
                    <a:pt x="96143" y="50289"/>
                  </a:moveTo>
                  <a:lnTo>
                    <a:pt x="78606" y="61980"/>
                  </a:lnTo>
                  <a:lnTo>
                    <a:pt x="69770" y="70318"/>
                  </a:lnTo>
                  <a:lnTo>
                    <a:pt x="60209" y="80770"/>
                  </a:lnTo>
                  <a:lnTo>
                    <a:pt x="50164" y="92633"/>
                  </a:lnTo>
                  <a:lnTo>
                    <a:pt x="41020" y="104212"/>
                  </a:lnTo>
                  <a:lnTo>
                    <a:pt x="32477" y="115602"/>
                  </a:lnTo>
                  <a:lnTo>
                    <a:pt x="24335" y="126865"/>
                  </a:lnTo>
                  <a:lnTo>
                    <a:pt x="17683" y="138045"/>
                  </a:lnTo>
                  <a:lnTo>
                    <a:pt x="12026" y="149169"/>
                  </a:lnTo>
                  <a:lnTo>
                    <a:pt x="7030" y="160255"/>
                  </a:lnTo>
                  <a:lnTo>
                    <a:pt x="3700" y="173763"/>
                  </a:lnTo>
                  <a:lnTo>
                    <a:pt x="1480" y="188886"/>
                  </a:lnTo>
                  <a:lnTo>
                    <a:pt x="0" y="205086"/>
                  </a:lnTo>
                  <a:lnTo>
                    <a:pt x="236" y="220780"/>
                  </a:lnTo>
                  <a:lnTo>
                    <a:pt x="1617" y="236136"/>
                  </a:lnTo>
                  <a:lnTo>
                    <a:pt x="3762" y="251268"/>
                  </a:lnTo>
                  <a:lnTo>
                    <a:pt x="10086" y="263803"/>
                  </a:lnTo>
                  <a:lnTo>
                    <a:pt x="19195" y="274606"/>
                  </a:lnTo>
                  <a:lnTo>
                    <a:pt x="30162" y="284256"/>
                  </a:lnTo>
                  <a:lnTo>
                    <a:pt x="42368" y="290689"/>
                  </a:lnTo>
                  <a:lnTo>
                    <a:pt x="55399" y="294977"/>
                  </a:lnTo>
                  <a:lnTo>
                    <a:pt x="68981" y="297836"/>
                  </a:lnTo>
                  <a:lnTo>
                    <a:pt x="81705" y="298519"/>
                  </a:lnTo>
                  <a:lnTo>
                    <a:pt x="93859" y="297750"/>
                  </a:lnTo>
                  <a:lnTo>
                    <a:pt x="105632" y="296015"/>
                  </a:lnTo>
                  <a:lnTo>
                    <a:pt x="117151" y="293634"/>
                  </a:lnTo>
                  <a:lnTo>
                    <a:pt x="128501" y="290823"/>
                  </a:lnTo>
                  <a:lnTo>
                    <a:pt x="139738" y="287726"/>
                  </a:lnTo>
                  <a:lnTo>
                    <a:pt x="162012" y="281022"/>
                  </a:lnTo>
                  <a:lnTo>
                    <a:pt x="173091" y="277521"/>
                  </a:lnTo>
                  <a:lnTo>
                    <a:pt x="184147" y="272740"/>
                  </a:lnTo>
                  <a:lnTo>
                    <a:pt x="195188" y="267106"/>
                  </a:lnTo>
                  <a:lnTo>
                    <a:pt x="206220" y="260903"/>
                  </a:lnTo>
                  <a:lnTo>
                    <a:pt x="217244" y="254321"/>
                  </a:lnTo>
                  <a:lnTo>
                    <a:pt x="239282" y="240481"/>
                  </a:lnTo>
                  <a:lnTo>
                    <a:pt x="250297" y="230918"/>
                  </a:lnTo>
                  <a:lnTo>
                    <a:pt x="261312" y="219649"/>
                  </a:lnTo>
                  <a:lnTo>
                    <a:pt x="272325" y="207241"/>
                  </a:lnTo>
                  <a:lnTo>
                    <a:pt x="279667" y="194076"/>
                  </a:lnTo>
                  <a:lnTo>
                    <a:pt x="284562" y="180405"/>
                  </a:lnTo>
                  <a:lnTo>
                    <a:pt x="287825" y="166397"/>
                  </a:lnTo>
                  <a:lnTo>
                    <a:pt x="288777" y="150941"/>
                  </a:lnTo>
                  <a:lnTo>
                    <a:pt x="288188" y="134519"/>
                  </a:lnTo>
                  <a:lnTo>
                    <a:pt x="286572" y="117454"/>
                  </a:lnTo>
                  <a:lnTo>
                    <a:pt x="281824" y="101183"/>
                  </a:lnTo>
                  <a:lnTo>
                    <a:pt x="274989" y="85442"/>
                  </a:lnTo>
                  <a:lnTo>
                    <a:pt x="266761" y="70053"/>
                  </a:lnTo>
                  <a:lnTo>
                    <a:pt x="258828" y="57348"/>
                  </a:lnTo>
                  <a:lnTo>
                    <a:pt x="251094" y="46430"/>
                  </a:lnTo>
                  <a:lnTo>
                    <a:pt x="243490" y="36705"/>
                  </a:lnTo>
                  <a:lnTo>
                    <a:pt x="233526" y="27774"/>
                  </a:lnTo>
                  <a:lnTo>
                    <a:pt x="221990" y="19373"/>
                  </a:lnTo>
                  <a:lnTo>
                    <a:pt x="209405" y="11326"/>
                  </a:lnTo>
                  <a:lnTo>
                    <a:pt x="196122" y="5961"/>
                  </a:lnTo>
                  <a:lnTo>
                    <a:pt x="182372" y="2384"/>
                  </a:lnTo>
                  <a:lnTo>
                    <a:pt x="168311" y="0"/>
                  </a:lnTo>
                  <a:lnTo>
                    <a:pt x="155267" y="857"/>
                  </a:lnTo>
                  <a:lnTo>
                    <a:pt x="142900" y="3876"/>
                  </a:lnTo>
                  <a:lnTo>
                    <a:pt x="96143" y="1725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 33"/>
            <p:cNvSpPr/>
            <p:nvPr/>
          </p:nvSpPr>
          <p:spPr>
            <a:xfrm>
              <a:off x="5506734" y="1618699"/>
              <a:ext cx="209221" cy="231244"/>
            </a:xfrm>
            <a:custGeom>
              <a:avLst/>
              <a:gdLst/>
              <a:ahLst/>
              <a:cxnLst/>
              <a:rect l="0" t="0" r="0" b="0"/>
              <a:pathLst>
                <a:path w="209221" h="231244">
                  <a:moveTo>
                    <a:pt x="209220" y="0"/>
                  </a:moveTo>
                  <a:lnTo>
                    <a:pt x="166876" y="42344"/>
                  </a:lnTo>
                  <a:lnTo>
                    <a:pt x="156520" y="53923"/>
                  </a:lnTo>
                  <a:lnTo>
                    <a:pt x="147170" y="65313"/>
                  </a:lnTo>
                  <a:lnTo>
                    <a:pt x="138489" y="76577"/>
                  </a:lnTo>
                  <a:lnTo>
                    <a:pt x="130255" y="86533"/>
                  </a:lnTo>
                  <a:lnTo>
                    <a:pt x="122318" y="95617"/>
                  </a:lnTo>
                  <a:lnTo>
                    <a:pt x="114580" y="104121"/>
                  </a:lnTo>
                  <a:lnTo>
                    <a:pt x="96194" y="123357"/>
                  </a:lnTo>
                  <a:lnTo>
                    <a:pt x="22234" y="197980"/>
                  </a:lnTo>
                  <a:lnTo>
                    <a:pt x="0" y="23124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 34"/>
            <p:cNvSpPr/>
            <p:nvPr/>
          </p:nvSpPr>
          <p:spPr>
            <a:xfrm>
              <a:off x="5732268" y="1629710"/>
              <a:ext cx="214930" cy="264279"/>
            </a:xfrm>
            <a:custGeom>
              <a:avLst/>
              <a:gdLst/>
              <a:ahLst/>
              <a:cxnLst/>
              <a:rect l="0" t="0" r="0" b="0"/>
              <a:pathLst>
                <a:path w="214930" h="264279">
                  <a:moveTo>
                    <a:pt x="60767" y="0"/>
                  </a:moveTo>
                  <a:lnTo>
                    <a:pt x="84150" y="0"/>
                  </a:lnTo>
                  <a:lnTo>
                    <a:pt x="97155" y="1224"/>
                  </a:lnTo>
                  <a:lnTo>
                    <a:pt x="111943" y="3263"/>
                  </a:lnTo>
                  <a:lnTo>
                    <a:pt x="127919" y="5846"/>
                  </a:lnTo>
                  <a:lnTo>
                    <a:pt x="143464" y="10015"/>
                  </a:lnTo>
                  <a:lnTo>
                    <a:pt x="158721" y="15241"/>
                  </a:lnTo>
                  <a:lnTo>
                    <a:pt x="173786" y="21173"/>
                  </a:lnTo>
                  <a:lnTo>
                    <a:pt x="185053" y="28797"/>
                  </a:lnTo>
                  <a:lnTo>
                    <a:pt x="193788" y="37551"/>
                  </a:lnTo>
                  <a:lnTo>
                    <a:pt x="200835" y="47057"/>
                  </a:lnTo>
                  <a:lnTo>
                    <a:pt x="203086" y="57065"/>
                  </a:lnTo>
                  <a:lnTo>
                    <a:pt x="202140" y="67408"/>
                  </a:lnTo>
                  <a:lnTo>
                    <a:pt x="199062" y="77973"/>
                  </a:lnTo>
                  <a:lnTo>
                    <a:pt x="192116" y="88688"/>
                  </a:lnTo>
                  <a:lnTo>
                    <a:pt x="182591" y="99501"/>
                  </a:lnTo>
                  <a:lnTo>
                    <a:pt x="171347" y="110380"/>
                  </a:lnTo>
                  <a:lnTo>
                    <a:pt x="160181" y="120080"/>
                  </a:lnTo>
                  <a:lnTo>
                    <a:pt x="149066" y="128994"/>
                  </a:lnTo>
                  <a:lnTo>
                    <a:pt x="137986" y="137383"/>
                  </a:lnTo>
                  <a:lnTo>
                    <a:pt x="126928" y="144200"/>
                  </a:lnTo>
                  <a:lnTo>
                    <a:pt x="115886" y="149968"/>
                  </a:lnTo>
                  <a:lnTo>
                    <a:pt x="104854" y="155037"/>
                  </a:lnTo>
                  <a:lnTo>
                    <a:pt x="93829" y="160863"/>
                  </a:lnTo>
                  <a:lnTo>
                    <a:pt x="82808" y="167194"/>
                  </a:lnTo>
                  <a:lnTo>
                    <a:pt x="71790" y="173862"/>
                  </a:lnTo>
                  <a:lnTo>
                    <a:pt x="60775" y="179530"/>
                  </a:lnTo>
                  <a:lnTo>
                    <a:pt x="49761" y="184533"/>
                  </a:lnTo>
                  <a:lnTo>
                    <a:pt x="38747" y="189091"/>
                  </a:lnTo>
                  <a:lnTo>
                    <a:pt x="27735" y="194578"/>
                  </a:lnTo>
                  <a:lnTo>
                    <a:pt x="16722" y="200682"/>
                  </a:lnTo>
                  <a:lnTo>
                    <a:pt x="5710" y="207199"/>
                  </a:lnTo>
                  <a:lnTo>
                    <a:pt x="816" y="215214"/>
                  </a:lnTo>
                  <a:lnTo>
                    <a:pt x="0" y="224227"/>
                  </a:lnTo>
                  <a:lnTo>
                    <a:pt x="1903" y="233907"/>
                  </a:lnTo>
                  <a:lnTo>
                    <a:pt x="9289" y="240360"/>
                  </a:lnTo>
                  <a:lnTo>
                    <a:pt x="20331" y="244662"/>
                  </a:lnTo>
                  <a:lnTo>
                    <a:pt x="33810" y="247530"/>
                  </a:lnTo>
                  <a:lnTo>
                    <a:pt x="47690" y="249442"/>
                  </a:lnTo>
                  <a:lnTo>
                    <a:pt x="61836" y="250717"/>
                  </a:lnTo>
                  <a:lnTo>
                    <a:pt x="76162" y="251567"/>
                  </a:lnTo>
                  <a:lnTo>
                    <a:pt x="90606" y="253357"/>
                  </a:lnTo>
                  <a:lnTo>
                    <a:pt x="105130" y="255774"/>
                  </a:lnTo>
                  <a:lnTo>
                    <a:pt x="119706" y="258609"/>
                  </a:lnTo>
                  <a:lnTo>
                    <a:pt x="134318" y="260498"/>
                  </a:lnTo>
                  <a:lnTo>
                    <a:pt x="148953" y="261758"/>
                  </a:lnTo>
                  <a:lnTo>
                    <a:pt x="214929" y="26427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3" name="Group 52"/>
          <p:cNvGrpSpPr/>
          <p:nvPr/>
        </p:nvGrpSpPr>
        <p:grpSpPr>
          <a:xfrm>
            <a:off x="1795838" y="2015115"/>
            <a:ext cx="4184394" cy="1442516"/>
            <a:chOff x="1795838" y="2015115"/>
            <a:chExt cx="4184394" cy="1442516"/>
          </a:xfrm>
        </p:grpSpPr>
        <p:sp>
          <p:nvSpPr>
            <p:cNvPr id="37" name="Freeform 36"/>
            <p:cNvSpPr/>
            <p:nvPr/>
          </p:nvSpPr>
          <p:spPr>
            <a:xfrm>
              <a:off x="1795838" y="2015115"/>
              <a:ext cx="1101157" cy="538289"/>
            </a:xfrm>
            <a:custGeom>
              <a:avLst/>
              <a:gdLst/>
              <a:ahLst/>
              <a:cxnLst/>
              <a:rect l="0" t="0" r="0" b="0"/>
              <a:pathLst>
                <a:path w="1101157" h="538289">
                  <a:moveTo>
                    <a:pt x="0" y="0"/>
                  </a:moveTo>
                  <a:lnTo>
                    <a:pt x="5846" y="23383"/>
                  </a:lnTo>
                  <a:lnTo>
                    <a:pt x="8791" y="37612"/>
                  </a:lnTo>
                  <a:lnTo>
                    <a:pt x="15327" y="72998"/>
                  </a:lnTo>
                  <a:lnTo>
                    <a:pt x="20006" y="89041"/>
                  </a:lnTo>
                  <a:lnTo>
                    <a:pt x="25572" y="103407"/>
                  </a:lnTo>
                  <a:lnTo>
                    <a:pt x="31730" y="116655"/>
                  </a:lnTo>
                  <a:lnTo>
                    <a:pt x="37059" y="130381"/>
                  </a:lnTo>
                  <a:lnTo>
                    <a:pt x="41835" y="144425"/>
                  </a:lnTo>
                  <a:lnTo>
                    <a:pt x="46243" y="158682"/>
                  </a:lnTo>
                  <a:lnTo>
                    <a:pt x="51628" y="173081"/>
                  </a:lnTo>
                  <a:lnTo>
                    <a:pt x="57666" y="187574"/>
                  </a:lnTo>
                  <a:lnTo>
                    <a:pt x="64138" y="202131"/>
                  </a:lnTo>
                  <a:lnTo>
                    <a:pt x="70899" y="215505"/>
                  </a:lnTo>
                  <a:lnTo>
                    <a:pt x="77854" y="228092"/>
                  </a:lnTo>
                  <a:lnTo>
                    <a:pt x="84937" y="240154"/>
                  </a:lnTo>
                  <a:lnTo>
                    <a:pt x="92107" y="253089"/>
                  </a:lnTo>
                  <a:lnTo>
                    <a:pt x="106598" y="280512"/>
                  </a:lnTo>
                  <a:lnTo>
                    <a:pt x="115112" y="294677"/>
                  </a:lnTo>
                  <a:lnTo>
                    <a:pt x="124458" y="309014"/>
                  </a:lnTo>
                  <a:lnTo>
                    <a:pt x="159986" y="361343"/>
                  </a:lnTo>
                  <a:lnTo>
                    <a:pt x="170280" y="373034"/>
                  </a:lnTo>
                  <a:lnTo>
                    <a:pt x="182036" y="384499"/>
                  </a:lnTo>
                  <a:lnTo>
                    <a:pt x="194768" y="395812"/>
                  </a:lnTo>
                  <a:lnTo>
                    <a:pt x="218702" y="418171"/>
                  </a:lnTo>
                  <a:lnTo>
                    <a:pt x="263976" y="462433"/>
                  </a:lnTo>
                  <a:lnTo>
                    <a:pt x="276312" y="472238"/>
                  </a:lnTo>
                  <a:lnTo>
                    <a:pt x="289429" y="481223"/>
                  </a:lnTo>
                  <a:lnTo>
                    <a:pt x="317055" y="497730"/>
                  </a:lnTo>
                  <a:lnTo>
                    <a:pt x="345647" y="513224"/>
                  </a:lnTo>
                  <a:lnTo>
                    <a:pt x="377931" y="525004"/>
                  </a:lnTo>
                  <a:lnTo>
                    <a:pt x="411447" y="533094"/>
                  </a:lnTo>
                  <a:lnTo>
                    <a:pt x="442657" y="536690"/>
                  </a:lnTo>
                  <a:lnTo>
                    <a:pt x="472841" y="538288"/>
                  </a:lnTo>
                  <a:lnTo>
                    <a:pt x="503793" y="537775"/>
                  </a:lnTo>
                  <a:lnTo>
                    <a:pt x="537942" y="533468"/>
                  </a:lnTo>
                  <a:lnTo>
                    <a:pt x="570248" y="524213"/>
                  </a:lnTo>
                  <a:lnTo>
                    <a:pt x="636711" y="498333"/>
                  </a:lnTo>
                  <a:lnTo>
                    <a:pt x="669203" y="484128"/>
                  </a:lnTo>
                  <a:lnTo>
                    <a:pt x="699957" y="468434"/>
                  </a:lnTo>
                  <a:lnTo>
                    <a:pt x="715010" y="459110"/>
                  </a:lnTo>
                  <a:lnTo>
                    <a:pt x="729939" y="449224"/>
                  </a:lnTo>
                  <a:lnTo>
                    <a:pt x="759578" y="428451"/>
                  </a:lnTo>
                  <a:lnTo>
                    <a:pt x="774334" y="417773"/>
                  </a:lnTo>
                  <a:lnTo>
                    <a:pt x="787841" y="406983"/>
                  </a:lnTo>
                  <a:lnTo>
                    <a:pt x="800517" y="396120"/>
                  </a:lnTo>
                  <a:lnTo>
                    <a:pt x="812637" y="385207"/>
                  </a:lnTo>
                  <a:lnTo>
                    <a:pt x="824388" y="373038"/>
                  </a:lnTo>
                  <a:lnTo>
                    <a:pt x="835893" y="360031"/>
                  </a:lnTo>
                  <a:lnTo>
                    <a:pt x="847233" y="346466"/>
                  </a:lnTo>
                  <a:lnTo>
                    <a:pt x="857240" y="332528"/>
                  </a:lnTo>
                  <a:lnTo>
                    <a:pt x="866359" y="318343"/>
                  </a:lnTo>
                  <a:lnTo>
                    <a:pt x="874885" y="303992"/>
                  </a:lnTo>
                  <a:lnTo>
                    <a:pt x="884239" y="289530"/>
                  </a:lnTo>
                  <a:lnTo>
                    <a:pt x="894146" y="274995"/>
                  </a:lnTo>
                  <a:lnTo>
                    <a:pt x="904421" y="260411"/>
                  </a:lnTo>
                  <a:lnTo>
                    <a:pt x="912495" y="247018"/>
                  </a:lnTo>
                  <a:lnTo>
                    <a:pt x="919101" y="234419"/>
                  </a:lnTo>
                  <a:lnTo>
                    <a:pt x="924728" y="222349"/>
                  </a:lnTo>
                  <a:lnTo>
                    <a:pt x="929703" y="209408"/>
                  </a:lnTo>
                  <a:lnTo>
                    <a:pt x="934244" y="195887"/>
                  </a:lnTo>
                  <a:lnTo>
                    <a:pt x="946479" y="156737"/>
                  </a:lnTo>
                  <a:lnTo>
                    <a:pt x="950321" y="144867"/>
                  </a:lnTo>
                  <a:lnTo>
                    <a:pt x="952883" y="132060"/>
                  </a:lnTo>
                  <a:lnTo>
                    <a:pt x="954591" y="118628"/>
                  </a:lnTo>
                  <a:lnTo>
                    <a:pt x="955729" y="104779"/>
                  </a:lnTo>
                  <a:lnTo>
                    <a:pt x="955265" y="91876"/>
                  </a:lnTo>
                  <a:lnTo>
                    <a:pt x="953731" y="79603"/>
                  </a:lnTo>
                  <a:lnTo>
                    <a:pt x="951486" y="67751"/>
                  </a:lnTo>
                  <a:lnTo>
                    <a:pt x="946318" y="62296"/>
                  </a:lnTo>
                  <a:lnTo>
                    <a:pt x="939203" y="61107"/>
                  </a:lnTo>
                  <a:lnTo>
                    <a:pt x="930788" y="62761"/>
                  </a:lnTo>
                  <a:lnTo>
                    <a:pt x="901409" y="76780"/>
                  </a:lnTo>
                  <a:lnTo>
                    <a:pt x="883504" y="89590"/>
                  </a:lnTo>
                  <a:lnTo>
                    <a:pt x="875303" y="96432"/>
                  </a:lnTo>
                  <a:lnTo>
                    <a:pt x="871060" y="96099"/>
                  </a:lnTo>
                  <a:lnTo>
                    <a:pt x="869454" y="90983"/>
                  </a:lnTo>
                  <a:lnTo>
                    <a:pt x="869607" y="82679"/>
                  </a:lnTo>
                  <a:lnTo>
                    <a:pt x="873380" y="74695"/>
                  </a:lnTo>
                  <a:lnTo>
                    <a:pt x="887360" y="59299"/>
                  </a:lnTo>
                  <a:lnTo>
                    <a:pt x="910021" y="36875"/>
                  </a:lnTo>
                  <a:lnTo>
                    <a:pt x="917451" y="35595"/>
                  </a:lnTo>
                  <a:lnTo>
                    <a:pt x="924852" y="38412"/>
                  </a:lnTo>
                  <a:lnTo>
                    <a:pt x="940824" y="51330"/>
                  </a:lnTo>
                  <a:lnTo>
                    <a:pt x="950222" y="59914"/>
                  </a:lnTo>
                  <a:lnTo>
                    <a:pt x="977723" y="86269"/>
                  </a:lnTo>
                  <a:lnTo>
                    <a:pt x="1031281" y="139373"/>
                  </a:lnTo>
                  <a:lnTo>
                    <a:pt x="1052564" y="154114"/>
                  </a:lnTo>
                  <a:lnTo>
                    <a:pt x="1101156" y="17618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reeform 37"/>
            <p:cNvSpPr/>
            <p:nvPr/>
          </p:nvSpPr>
          <p:spPr>
            <a:xfrm>
              <a:off x="2974075" y="2081184"/>
              <a:ext cx="958007" cy="615807"/>
            </a:xfrm>
            <a:custGeom>
              <a:avLst/>
              <a:gdLst/>
              <a:ahLst/>
              <a:cxnLst/>
              <a:rect l="0" t="0" r="0" b="0"/>
              <a:pathLst>
                <a:path w="958007" h="615807">
                  <a:moveTo>
                    <a:pt x="0" y="0"/>
                  </a:moveTo>
                  <a:lnTo>
                    <a:pt x="0" y="23383"/>
                  </a:lnTo>
                  <a:lnTo>
                    <a:pt x="1224" y="37612"/>
                  </a:lnTo>
                  <a:lnTo>
                    <a:pt x="3263" y="54439"/>
                  </a:lnTo>
                  <a:lnTo>
                    <a:pt x="5846" y="72998"/>
                  </a:lnTo>
                  <a:lnTo>
                    <a:pt x="7568" y="90265"/>
                  </a:lnTo>
                  <a:lnTo>
                    <a:pt x="8716" y="106670"/>
                  </a:lnTo>
                  <a:lnTo>
                    <a:pt x="9481" y="122501"/>
                  </a:lnTo>
                  <a:lnTo>
                    <a:pt x="10331" y="153141"/>
                  </a:lnTo>
                  <a:lnTo>
                    <a:pt x="10878" y="212689"/>
                  </a:lnTo>
                  <a:lnTo>
                    <a:pt x="12146" y="228662"/>
                  </a:lnTo>
                  <a:lnTo>
                    <a:pt x="14215" y="245428"/>
                  </a:lnTo>
                  <a:lnTo>
                    <a:pt x="16818" y="262723"/>
                  </a:lnTo>
                  <a:lnTo>
                    <a:pt x="19776" y="279147"/>
                  </a:lnTo>
                  <a:lnTo>
                    <a:pt x="22973" y="294990"/>
                  </a:lnTo>
                  <a:lnTo>
                    <a:pt x="29786" y="325645"/>
                  </a:lnTo>
                  <a:lnTo>
                    <a:pt x="47773" y="399951"/>
                  </a:lnTo>
                  <a:lnTo>
                    <a:pt x="52648" y="413455"/>
                  </a:lnTo>
                  <a:lnTo>
                    <a:pt x="58345" y="426128"/>
                  </a:lnTo>
                  <a:lnTo>
                    <a:pt x="64591" y="438248"/>
                  </a:lnTo>
                  <a:lnTo>
                    <a:pt x="72425" y="451221"/>
                  </a:lnTo>
                  <a:lnTo>
                    <a:pt x="81318" y="464764"/>
                  </a:lnTo>
                  <a:lnTo>
                    <a:pt x="90917" y="478687"/>
                  </a:lnTo>
                  <a:lnTo>
                    <a:pt x="100987" y="491639"/>
                  </a:lnTo>
                  <a:lnTo>
                    <a:pt x="111371" y="503945"/>
                  </a:lnTo>
                  <a:lnTo>
                    <a:pt x="121964" y="515819"/>
                  </a:lnTo>
                  <a:lnTo>
                    <a:pt x="133920" y="526182"/>
                  </a:lnTo>
                  <a:lnTo>
                    <a:pt x="160256" y="544222"/>
                  </a:lnTo>
                  <a:lnTo>
                    <a:pt x="188274" y="560396"/>
                  </a:lnTo>
                  <a:lnTo>
                    <a:pt x="202597" y="568135"/>
                  </a:lnTo>
                  <a:lnTo>
                    <a:pt x="218263" y="575742"/>
                  </a:lnTo>
                  <a:lnTo>
                    <a:pt x="234825" y="583260"/>
                  </a:lnTo>
                  <a:lnTo>
                    <a:pt x="251984" y="590718"/>
                  </a:lnTo>
                  <a:lnTo>
                    <a:pt x="269540" y="596915"/>
                  </a:lnTo>
                  <a:lnTo>
                    <a:pt x="287362" y="602269"/>
                  </a:lnTo>
                  <a:lnTo>
                    <a:pt x="305361" y="607062"/>
                  </a:lnTo>
                  <a:lnTo>
                    <a:pt x="323478" y="610257"/>
                  </a:lnTo>
                  <a:lnTo>
                    <a:pt x="341673" y="612388"/>
                  </a:lnTo>
                  <a:lnTo>
                    <a:pt x="359921" y="613808"/>
                  </a:lnTo>
                  <a:lnTo>
                    <a:pt x="378204" y="614754"/>
                  </a:lnTo>
                  <a:lnTo>
                    <a:pt x="414831" y="615806"/>
                  </a:lnTo>
                  <a:lnTo>
                    <a:pt x="434387" y="614863"/>
                  </a:lnTo>
                  <a:lnTo>
                    <a:pt x="454765" y="613011"/>
                  </a:lnTo>
                  <a:lnTo>
                    <a:pt x="475691" y="610553"/>
                  </a:lnTo>
                  <a:lnTo>
                    <a:pt x="495759" y="607691"/>
                  </a:lnTo>
                  <a:lnTo>
                    <a:pt x="534371" y="601248"/>
                  </a:lnTo>
                  <a:lnTo>
                    <a:pt x="553232" y="596593"/>
                  </a:lnTo>
                  <a:lnTo>
                    <a:pt x="571924" y="591043"/>
                  </a:lnTo>
                  <a:lnTo>
                    <a:pt x="590502" y="584896"/>
                  </a:lnTo>
                  <a:lnTo>
                    <a:pt x="607782" y="578351"/>
                  </a:lnTo>
                  <a:lnTo>
                    <a:pt x="624196" y="571540"/>
                  </a:lnTo>
                  <a:lnTo>
                    <a:pt x="640032" y="564553"/>
                  </a:lnTo>
                  <a:lnTo>
                    <a:pt x="655484" y="556224"/>
                  </a:lnTo>
                  <a:lnTo>
                    <a:pt x="670679" y="547001"/>
                  </a:lnTo>
                  <a:lnTo>
                    <a:pt x="685703" y="537182"/>
                  </a:lnTo>
                  <a:lnTo>
                    <a:pt x="700613" y="525742"/>
                  </a:lnTo>
                  <a:lnTo>
                    <a:pt x="715448" y="513221"/>
                  </a:lnTo>
                  <a:lnTo>
                    <a:pt x="730231" y="499980"/>
                  </a:lnTo>
                  <a:lnTo>
                    <a:pt x="743757" y="486258"/>
                  </a:lnTo>
                  <a:lnTo>
                    <a:pt x="756446" y="472217"/>
                  </a:lnTo>
                  <a:lnTo>
                    <a:pt x="768574" y="457962"/>
                  </a:lnTo>
                  <a:lnTo>
                    <a:pt x="780331" y="444788"/>
                  </a:lnTo>
                  <a:lnTo>
                    <a:pt x="803182" y="420362"/>
                  </a:lnTo>
                  <a:lnTo>
                    <a:pt x="813191" y="406263"/>
                  </a:lnTo>
                  <a:lnTo>
                    <a:pt x="822310" y="390746"/>
                  </a:lnTo>
                  <a:lnTo>
                    <a:pt x="877046" y="282943"/>
                  </a:lnTo>
                  <a:lnTo>
                    <a:pt x="883233" y="269380"/>
                  </a:lnTo>
                  <a:lnTo>
                    <a:pt x="888581" y="256668"/>
                  </a:lnTo>
                  <a:lnTo>
                    <a:pt x="893370" y="244523"/>
                  </a:lnTo>
                  <a:lnTo>
                    <a:pt x="897787" y="231532"/>
                  </a:lnTo>
                  <a:lnTo>
                    <a:pt x="901954" y="217977"/>
                  </a:lnTo>
                  <a:lnTo>
                    <a:pt x="909848" y="189865"/>
                  </a:lnTo>
                  <a:lnTo>
                    <a:pt x="917434" y="161058"/>
                  </a:lnTo>
                  <a:lnTo>
                    <a:pt x="918723" y="146524"/>
                  </a:lnTo>
                  <a:lnTo>
                    <a:pt x="918359" y="131941"/>
                  </a:lnTo>
                  <a:lnTo>
                    <a:pt x="916892" y="117325"/>
                  </a:lnTo>
                  <a:lnTo>
                    <a:pt x="912245" y="108804"/>
                  </a:lnTo>
                  <a:lnTo>
                    <a:pt x="905475" y="104348"/>
                  </a:lnTo>
                  <a:lnTo>
                    <a:pt x="897292" y="102600"/>
                  </a:lnTo>
                  <a:lnTo>
                    <a:pt x="871886" y="103921"/>
                  </a:lnTo>
                  <a:lnTo>
                    <a:pt x="856546" y="105986"/>
                  </a:lnTo>
                  <a:lnTo>
                    <a:pt x="841426" y="109810"/>
                  </a:lnTo>
                  <a:lnTo>
                    <a:pt x="811575" y="120584"/>
                  </a:lnTo>
                  <a:lnTo>
                    <a:pt x="781994" y="127004"/>
                  </a:lnTo>
                  <a:lnTo>
                    <a:pt x="767255" y="128715"/>
                  </a:lnTo>
                  <a:lnTo>
                    <a:pt x="762322" y="127410"/>
                  </a:lnTo>
                  <a:lnTo>
                    <a:pt x="763928" y="124092"/>
                  </a:lnTo>
                  <a:lnTo>
                    <a:pt x="786307" y="107732"/>
                  </a:lnTo>
                  <a:lnTo>
                    <a:pt x="805838" y="95598"/>
                  </a:lnTo>
                  <a:lnTo>
                    <a:pt x="826753" y="86127"/>
                  </a:lnTo>
                  <a:lnTo>
                    <a:pt x="838693" y="84335"/>
                  </a:lnTo>
                  <a:lnTo>
                    <a:pt x="865010" y="85607"/>
                  </a:lnTo>
                  <a:lnTo>
                    <a:pt x="876433" y="88883"/>
                  </a:lnTo>
                  <a:lnTo>
                    <a:pt x="895650" y="99048"/>
                  </a:lnTo>
                  <a:lnTo>
                    <a:pt x="912347" y="118248"/>
                  </a:lnTo>
                  <a:lnTo>
                    <a:pt x="958006" y="18719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Freeform 38"/>
            <p:cNvSpPr/>
            <p:nvPr/>
          </p:nvSpPr>
          <p:spPr>
            <a:xfrm>
              <a:off x="4108266" y="2257369"/>
              <a:ext cx="830716" cy="521968"/>
            </a:xfrm>
            <a:custGeom>
              <a:avLst/>
              <a:gdLst/>
              <a:ahLst/>
              <a:cxnLst/>
              <a:rect l="0" t="0" r="0" b="0"/>
              <a:pathLst>
                <a:path w="830716" h="521968">
                  <a:moveTo>
                    <a:pt x="0" y="0"/>
                  </a:moveTo>
                  <a:lnTo>
                    <a:pt x="15327" y="91960"/>
                  </a:lnTo>
                  <a:lnTo>
                    <a:pt x="20006" y="110247"/>
                  </a:lnTo>
                  <a:lnTo>
                    <a:pt x="25573" y="127332"/>
                  </a:lnTo>
                  <a:lnTo>
                    <a:pt x="31730" y="143617"/>
                  </a:lnTo>
                  <a:lnTo>
                    <a:pt x="38283" y="159367"/>
                  </a:lnTo>
                  <a:lnTo>
                    <a:pt x="45098" y="174761"/>
                  </a:lnTo>
                  <a:lnTo>
                    <a:pt x="59196" y="204917"/>
                  </a:lnTo>
                  <a:lnTo>
                    <a:pt x="73618" y="234632"/>
                  </a:lnTo>
                  <a:lnTo>
                    <a:pt x="82113" y="249408"/>
                  </a:lnTo>
                  <a:lnTo>
                    <a:pt x="91448" y="264153"/>
                  </a:lnTo>
                  <a:lnTo>
                    <a:pt x="101341" y="278877"/>
                  </a:lnTo>
                  <a:lnTo>
                    <a:pt x="122121" y="308287"/>
                  </a:lnTo>
                  <a:lnTo>
                    <a:pt x="132801" y="322982"/>
                  </a:lnTo>
                  <a:lnTo>
                    <a:pt x="144816" y="337672"/>
                  </a:lnTo>
                  <a:lnTo>
                    <a:pt x="157719" y="352360"/>
                  </a:lnTo>
                  <a:lnTo>
                    <a:pt x="171215" y="367045"/>
                  </a:lnTo>
                  <a:lnTo>
                    <a:pt x="185107" y="380506"/>
                  </a:lnTo>
                  <a:lnTo>
                    <a:pt x="199262" y="393151"/>
                  </a:lnTo>
                  <a:lnTo>
                    <a:pt x="213593" y="405251"/>
                  </a:lnTo>
                  <a:lnTo>
                    <a:pt x="242567" y="428484"/>
                  </a:lnTo>
                  <a:lnTo>
                    <a:pt x="257145" y="439818"/>
                  </a:lnTo>
                  <a:lnTo>
                    <a:pt x="271757" y="449821"/>
                  </a:lnTo>
                  <a:lnTo>
                    <a:pt x="286393" y="458937"/>
                  </a:lnTo>
                  <a:lnTo>
                    <a:pt x="301044" y="467461"/>
                  </a:lnTo>
                  <a:lnTo>
                    <a:pt x="330374" y="483458"/>
                  </a:lnTo>
                  <a:lnTo>
                    <a:pt x="345047" y="491149"/>
                  </a:lnTo>
                  <a:lnTo>
                    <a:pt x="360947" y="497501"/>
                  </a:lnTo>
                  <a:lnTo>
                    <a:pt x="377664" y="502958"/>
                  </a:lnTo>
                  <a:lnTo>
                    <a:pt x="411329" y="512285"/>
                  </a:lnTo>
                  <a:lnTo>
                    <a:pt x="442604" y="520508"/>
                  </a:lnTo>
                  <a:lnTo>
                    <a:pt x="457796" y="521967"/>
                  </a:lnTo>
                  <a:lnTo>
                    <a:pt x="472818" y="521716"/>
                  </a:lnTo>
                  <a:lnTo>
                    <a:pt x="487726" y="520325"/>
                  </a:lnTo>
                  <a:lnTo>
                    <a:pt x="502559" y="519398"/>
                  </a:lnTo>
                  <a:lnTo>
                    <a:pt x="532091" y="518368"/>
                  </a:lnTo>
                  <a:lnTo>
                    <a:pt x="546818" y="515646"/>
                  </a:lnTo>
                  <a:lnTo>
                    <a:pt x="561530" y="511385"/>
                  </a:lnTo>
                  <a:lnTo>
                    <a:pt x="576232" y="506097"/>
                  </a:lnTo>
                  <a:lnTo>
                    <a:pt x="590927" y="500124"/>
                  </a:lnTo>
                  <a:lnTo>
                    <a:pt x="605618" y="493696"/>
                  </a:lnTo>
                  <a:lnTo>
                    <a:pt x="620306" y="486963"/>
                  </a:lnTo>
                  <a:lnTo>
                    <a:pt x="633768" y="478804"/>
                  </a:lnTo>
                  <a:lnTo>
                    <a:pt x="646414" y="469694"/>
                  </a:lnTo>
                  <a:lnTo>
                    <a:pt x="658515" y="459950"/>
                  </a:lnTo>
                  <a:lnTo>
                    <a:pt x="670253" y="449784"/>
                  </a:lnTo>
                  <a:lnTo>
                    <a:pt x="681748" y="439336"/>
                  </a:lnTo>
                  <a:lnTo>
                    <a:pt x="693083" y="428700"/>
                  </a:lnTo>
                  <a:lnTo>
                    <a:pt x="703086" y="416716"/>
                  </a:lnTo>
                  <a:lnTo>
                    <a:pt x="712202" y="403832"/>
                  </a:lnTo>
                  <a:lnTo>
                    <a:pt x="720726" y="390349"/>
                  </a:lnTo>
                  <a:lnTo>
                    <a:pt x="730080" y="377689"/>
                  </a:lnTo>
                  <a:lnTo>
                    <a:pt x="739986" y="365579"/>
                  </a:lnTo>
                  <a:lnTo>
                    <a:pt x="750260" y="353835"/>
                  </a:lnTo>
                  <a:lnTo>
                    <a:pt x="759557" y="341112"/>
                  </a:lnTo>
                  <a:lnTo>
                    <a:pt x="768202" y="327735"/>
                  </a:lnTo>
                  <a:lnTo>
                    <a:pt x="776412" y="313924"/>
                  </a:lnTo>
                  <a:lnTo>
                    <a:pt x="783109" y="301046"/>
                  </a:lnTo>
                  <a:lnTo>
                    <a:pt x="788797" y="288790"/>
                  </a:lnTo>
                  <a:lnTo>
                    <a:pt x="793813" y="276949"/>
                  </a:lnTo>
                  <a:lnTo>
                    <a:pt x="798380" y="265384"/>
                  </a:lnTo>
                  <a:lnTo>
                    <a:pt x="806717" y="242747"/>
                  </a:lnTo>
                  <a:lnTo>
                    <a:pt x="825762" y="187262"/>
                  </a:lnTo>
                  <a:lnTo>
                    <a:pt x="829468" y="176229"/>
                  </a:lnTo>
                  <a:lnTo>
                    <a:pt x="830715" y="163979"/>
                  </a:lnTo>
                  <a:lnTo>
                    <a:pt x="830322" y="150919"/>
                  </a:lnTo>
                  <a:lnTo>
                    <a:pt x="828837" y="137318"/>
                  </a:lnTo>
                  <a:lnTo>
                    <a:pt x="822953" y="129474"/>
                  </a:lnTo>
                  <a:lnTo>
                    <a:pt x="814137" y="125469"/>
                  </a:lnTo>
                  <a:lnTo>
                    <a:pt x="803365" y="124022"/>
                  </a:lnTo>
                  <a:lnTo>
                    <a:pt x="778345" y="125677"/>
                  </a:lnTo>
                  <a:lnTo>
                    <a:pt x="764822" y="127831"/>
                  </a:lnTo>
                  <a:lnTo>
                    <a:pt x="743270" y="136750"/>
                  </a:lnTo>
                  <a:lnTo>
                    <a:pt x="734097" y="142554"/>
                  </a:lnTo>
                  <a:lnTo>
                    <a:pt x="729206" y="142753"/>
                  </a:lnTo>
                  <a:lnTo>
                    <a:pt x="727168" y="139215"/>
                  </a:lnTo>
                  <a:lnTo>
                    <a:pt x="727033" y="133186"/>
                  </a:lnTo>
                  <a:lnTo>
                    <a:pt x="730613" y="126719"/>
                  </a:lnTo>
                  <a:lnTo>
                    <a:pt x="744380" y="113009"/>
                  </a:lnTo>
                  <a:lnTo>
                    <a:pt x="759471" y="98759"/>
                  </a:lnTo>
                  <a:lnTo>
                    <a:pt x="766921" y="91533"/>
                  </a:lnTo>
                  <a:lnTo>
                    <a:pt x="771888" y="91610"/>
                  </a:lnTo>
                  <a:lnTo>
                    <a:pt x="775199" y="96555"/>
                  </a:lnTo>
                  <a:lnTo>
                    <a:pt x="777406" y="104746"/>
                  </a:lnTo>
                  <a:lnTo>
                    <a:pt x="781325" y="113877"/>
                  </a:lnTo>
                  <a:lnTo>
                    <a:pt x="786384" y="123635"/>
                  </a:lnTo>
                  <a:lnTo>
                    <a:pt x="814855" y="16517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 39"/>
            <p:cNvSpPr/>
            <p:nvPr/>
          </p:nvSpPr>
          <p:spPr>
            <a:xfrm>
              <a:off x="5088470" y="2358784"/>
              <a:ext cx="891762" cy="525352"/>
            </a:xfrm>
            <a:custGeom>
              <a:avLst/>
              <a:gdLst/>
              <a:ahLst/>
              <a:cxnLst/>
              <a:rect l="0" t="0" r="0" b="0"/>
              <a:pathLst>
                <a:path w="891762" h="525352">
                  <a:moveTo>
                    <a:pt x="21848" y="63759"/>
                  </a:moveTo>
                  <a:lnTo>
                    <a:pt x="6522" y="109738"/>
                  </a:lnTo>
                  <a:lnTo>
                    <a:pt x="4290" y="121329"/>
                  </a:lnTo>
                  <a:lnTo>
                    <a:pt x="2802" y="133950"/>
                  </a:lnTo>
                  <a:lnTo>
                    <a:pt x="1809" y="147258"/>
                  </a:lnTo>
                  <a:lnTo>
                    <a:pt x="1148" y="161024"/>
                  </a:lnTo>
                  <a:lnTo>
                    <a:pt x="413" y="189371"/>
                  </a:lnTo>
                  <a:lnTo>
                    <a:pt x="0" y="232844"/>
                  </a:lnTo>
                  <a:lnTo>
                    <a:pt x="1165" y="247446"/>
                  </a:lnTo>
                  <a:lnTo>
                    <a:pt x="3165" y="262074"/>
                  </a:lnTo>
                  <a:lnTo>
                    <a:pt x="5722" y="276721"/>
                  </a:lnTo>
                  <a:lnTo>
                    <a:pt x="9874" y="291379"/>
                  </a:lnTo>
                  <a:lnTo>
                    <a:pt x="15089" y="306045"/>
                  </a:lnTo>
                  <a:lnTo>
                    <a:pt x="21013" y="320716"/>
                  </a:lnTo>
                  <a:lnTo>
                    <a:pt x="27409" y="335392"/>
                  </a:lnTo>
                  <a:lnTo>
                    <a:pt x="41041" y="364748"/>
                  </a:lnTo>
                  <a:lnTo>
                    <a:pt x="48102" y="378204"/>
                  </a:lnTo>
                  <a:lnTo>
                    <a:pt x="55256" y="390846"/>
                  </a:lnTo>
                  <a:lnTo>
                    <a:pt x="62473" y="402944"/>
                  </a:lnTo>
                  <a:lnTo>
                    <a:pt x="70954" y="414680"/>
                  </a:lnTo>
                  <a:lnTo>
                    <a:pt x="80279" y="426175"/>
                  </a:lnTo>
                  <a:lnTo>
                    <a:pt x="90167" y="437508"/>
                  </a:lnTo>
                  <a:lnTo>
                    <a:pt x="100428" y="448734"/>
                  </a:lnTo>
                  <a:lnTo>
                    <a:pt x="121618" y="470996"/>
                  </a:lnTo>
                  <a:lnTo>
                    <a:pt x="132408" y="480848"/>
                  </a:lnTo>
                  <a:lnTo>
                    <a:pt x="143271" y="489862"/>
                  </a:lnTo>
                  <a:lnTo>
                    <a:pt x="166354" y="505181"/>
                  </a:lnTo>
                  <a:lnTo>
                    <a:pt x="192926" y="516067"/>
                  </a:lnTo>
                  <a:lnTo>
                    <a:pt x="206863" y="519459"/>
                  </a:lnTo>
                  <a:lnTo>
                    <a:pt x="221049" y="521721"/>
                  </a:lnTo>
                  <a:lnTo>
                    <a:pt x="235400" y="523229"/>
                  </a:lnTo>
                  <a:lnTo>
                    <a:pt x="251085" y="524234"/>
                  </a:lnTo>
                  <a:lnTo>
                    <a:pt x="267659" y="524904"/>
                  </a:lnTo>
                  <a:lnTo>
                    <a:pt x="284826" y="525351"/>
                  </a:lnTo>
                  <a:lnTo>
                    <a:pt x="301165" y="524425"/>
                  </a:lnTo>
                  <a:lnTo>
                    <a:pt x="316951" y="522585"/>
                  </a:lnTo>
                  <a:lnTo>
                    <a:pt x="332370" y="520134"/>
                  </a:lnTo>
                  <a:lnTo>
                    <a:pt x="365815" y="514148"/>
                  </a:lnTo>
                  <a:lnTo>
                    <a:pt x="383298" y="510840"/>
                  </a:lnTo>
                  <a:lnTo>
                    <a:pt x="399847" y="506186"/>
                  </a:lnTo>
                  <a:lnTo>
                    <a:pt x="415775" y="500637"/>
                  </a:lnTo>
                  <a:lnTo>
                    <a:pt x="431286" y="494491"/>
                  </a:lnTo>
                  <a:lnTo>
                    <a:pt x="447745" y="486723"/>
                  </a:lnTo>
                  <a:lnTo>
                    <a:pt x="464835" y="477874"/>
                  </a:lnTo>
                  <a:lnTo>
                    <a:pt x="482346" y="468304"/>
                  </a:lnTo>
                  <a:lnTo>
                    <a:pt x="498914" y="458253"/>
                  </a:lnTo>
                  <a:lnTo>
                    <a:pt x="514854" y="447882"/>
                  </a:lnTo>
                  <a:lnTo>
                    <a:pt x="530374" y="437298"/>
                  </a:lnTo>
                  <a:lnTo>
                    <a:pt x="560670" y="415749"/>
                  </a:lnTo>
                  <a:lnTo>
                    <a:pt x="619996" y="372008"/>
                  </a:lnTo>
                  <a:lnTo>
                    <a:pt x="634727" y="359798"/>
                  </a:lnTo>
                  <a:lnTo>
                    <a:pt x="649442" y="346764"/>
                  </a:lnTo>
                  <a:lnTo>
                    <a:pt x="677619" y="320454"/>
                  </a:lnTo>
                  <a:lnTo>
                    <a:pt x="702377" y="296526"/>
                  </a:lnTo>
                  <a:lnTo>
                    <a:pt x="712894" y="283783"/>
                  </a:lnTo>
                  <a:lnTo>
                    <a:pt x="722353" y="270393"/>
                  </a:lnTo>
                  <a:lnTo>
                    <a:pt x="731106" y="256573"/>
                  </a:lnTo>
                  <a:lnTo>
                    <a:pt x="740611" y="242465"/>
                  </a:lnTo>
                  <a:lnTo>
                    <a:pt x="787209" y="175898"/>
                  </a:lnTo>
                  <a:lnTo>
                    <a:pt x="793919" y="162989"/>
                  </a:lnTo>
                  <a:lnTo>
                    <a:pt x="799616" y="149488"/>
                  </a:lnTo>
                  <a:lnTo>
                    <a:pt x="813480" y="110367"/>
                  </a:lnTo>
                  <a:lnTo>
                    <a:pt x="817550" y="98502"/>
                  </a:lnTo>
                  <a:lnTo>
                    <a:pt x="821488" y="84474"/>
                  </a:lnTo>
                  <a:lnTo>
                    <a:pt x="825336" y="69004"/>
                  </a:lnTo>
                  <a:lnTo>
                    <a:pt x="829125" y="52574"/>
                  </a:lnTo>
                  <a:lnTo>
                    <a:pt x="829205" y="37950"/>
                  </a:lnTo>
                  <a:lnTo>
                    <a:pt x="826810" y="24530"/>
                  </a:lnTo>
                  <a:lnTo>
                    <a:pt x="822767" y="11912"/>
                  </a:lnTo>
                  <a:lnTo>
                    <a:pt x="816401" y="4725"/>
                  </a:lnTo>
                  <a:lnTo>
                    <a:pt x="808486" y="1156"/>
                  </a:lnTo>
                  <a:lnTo>
                    <a:pt x="799539" y="0"/>
                  </a:lnTo>
                  <a:lnTo>
                    <a:pt x="776548" y="5242"/>
                  </a:lnTo>
                  <a:lnTo>
                    <a:pt x="750016" y="15728"/>
                  </a:lnTo>
                  <a:lnTo>
                    <a:pt x="736089" y="21950"/>
                  </a:lnTo>
                  <a:lnTo>
                    <a:pt x="708788" y="36613"/>
                  </a:lnTo>
                  <a:lnTo>
                    <a:pt x="696369" y="45662"/>
                  </a:lnTo>
                  <a:lnTo>
                    <a:pt x="684419" y="55364"/>
                  </a:lnTo>
                  <a:lnTo>
                    <a:pt x="680122" y="60610"/>
                  </a:lnTo>
                  <a:lnTo>
                    <a:pt x="680929" y="62883"/>
                  </a:lnTo>
                  <a:lnTo>
                    <a:pt x="685137" y="63175"/>
                  </a:lnTo>
                  <a:lnTo>
                    <a:pt x="708597" y="57740"/>
                  </a:lnTo>
                  <a:lnTo>
                    <a:pt x="728379" y="51704"/>
                  </a:lnTo>
                  <a:lnTo>
                    <a:pt x="738794" y="48381"/>
                  </a:lnTo>
                  <a:lnTo>
                    <a:pt x="756891" y="38164"/>
                  </a:lnTo>
                  <a:lnTo>
                    <a:pt x="774315" y="26690"/>
                  </a:lnTo>
                  <a:lnTo>
                    <a:pt x="794293" y="17512"/>
                  </a:lnTo>
                  <a:lnTo>
                    <a:pt x="804759" y="15798"/>
                  </a:lnTo>
                  <a:lnTo>
                    <a:pt x="826177" y="17157"/>
                  </a:lnTo>
                  <a:lnTo>
                    <a:pt x="835803" y="21680"/>
                  </a:lnTo>
                  <a:lnTo>
                    <a:pt x="853024" y="36493"/>
                  </a:lnTo>
                  <a:lnTo>
                    <a:pt x="861043" y="45581"/>
                  </a:lnTo>
                  <a:lnTo>
                    <a:pt x="868835" y="55311"/>
                  </a:lnTo>
                  <a:lnTo>
                    <a:pt x="891761" y="8578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 40"/>
            <p:cNvSpPr/>
            <p:nvPr/>
          </p:nvSpPr>
          <p:spPr>
            <a:xfrm>
              <a:off x="1806850" y="2554682"/>
              <a:ext cx="44047" cy="220232"/>
            </a:xfrm>
            <a:custGeom>
              <a:avLst/>
              <a:gdLst/>
              <a:ahLst/>
              <a:cxnLst/>
              <a:rect l="0" t="0" r="0" b="0"/>
              <a:pathLst>
                <a:path w="44047" h="220232">
                  <a:moveTo>
                    <a:pt x="44046" y="0"/>
                  </a:moveTo>
                  <a:lnTo>
                    <a:pt x="44046" y="70787"/>
                  </a:lnTo>
                  <a:lnTo>
                    <a:pt x="42822" y="83896"/>
                  </a:lnTo>
                  <a:lnTo>
                    <a:pt x="40783" y="96307"/>
                  </a:lnTo>
                  <a:lnTo>
                    <a:pt x="38200" y="108251"/>
                  </a:lnTo>
                  <a:lnTo>
                    <a:pt x="35255" y="119884"/>
                  </a:lnTo>
                  <a:lnTo>
                    <a:pt x="32068" y="131310"/>
                  </a:lnTo>
                  <a:lnTo>
                    <a:pt x="28719" y="142597"/>
                  </a:lnTo>
                  <a:lnTo>
                    <a:pt x="24040" y="155017"/>
                  </a:lnTo>
                  <a:lnTo>
                    <a:pt x="18474" y="168190"/>
                  </a:lnTo>
                  <a:lnTo>
                    <a:pt x="0" y="22023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 41"/>
            <p:cNvSpPr/>
            <p:nvPr/>
          </p:nvSpPr>
          <p:spPr>
            <a:xfrm>
              <a:off x="1795838" y="2719855"/>
              <a:ext cx="154163" cy="22024"/>
            </a:xfrm>
            <a:custGeom>
              <a:avLst/>
              <a:gdLst/>
              <a:ahLst/>
              <a:cxnLst/>
              <a:rect l="0" t="0" r="0" b="0"/>
              <a:pathLst>
                <a:path w="154163" h="22024">
                  <a:moveTo>
                    <a:pt x="0" y="0"/>
                  </a:moveTo>
                  <a:lnTo>
                    <a:pt x="23383" y="0"/>
                  </a:lnTo>
                  <a:lnTo>
                    <a:pt x="37612" y="1224"/>
                  </a:lnTo>
                  <a:lnTo>
                    <a:pt x="54439" y="3263"/>
                  </a:lnTo>
                  <a:lnTo>
                    <a:pt x="72998" y="5846"/>
                  </a:lnTo>
                  <a:lnTo>
                    <a:pt x="90265" y="8791"/>
                  </a:lnTo>
                  <a:lnTo>
                    <a:pt x="106670" y="11978"/>
                  </a:lnTo>
                  <a:lnTo>
                    <a:pt x="154162" y="2202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reeform 42"/>
            <p:cNvSpPr/>
            <p:nvPr/>
          </p:nvSpPr>
          <p:spPr>
            <a:xfrm>
              <a:off x="2115173" y="2724523"/>
              <a:ext cx="308325" cy="281634"/>
            </a:xfrm>
            <a:custGeom>
              <a:avLst/>
              <a:gdLst/>
              <a:ahLst/>
              <a:cxnLst/>
              <a:rect l="0" t="0" r="0" b="0"/>
              <a:pathLst>
                <a:path w="308325" h="281634">
                  <a:moveTo>
                    <a:pt x="0" y="6344"/>
                  </a:moveTo>
                  <a:lnTo>
                    <a:pt x="23383" y="498"/>
                  </a:lnTo>
                  <a:lnTo>
                    <a:pt x="35165" y="0"/>
                  </a:lnTo>
                  <a:lnTo>
                    <a:pt x="47914" y="891"/>
                  </a:lnTo>
                  <a:lnTo>
                    <a:pt x="61307" y="2708"/>
                  </a:lnTo>
                  <a:lnTo>
                    <a:pt x="92501" y="7991"/>
                  </a:lnTo>
                  <a:lnTo>
                    <a:pt x="109385" y="11112"/>
                  </a:lnTo>
                  <a:lnTo>
                    <a:pt x="124311" y="16864"/>
                  </a:lnTo>
                  <a:lnTo>
                    <a:pt x="137932" y="24369"/>
                  </a:lnTo>
                  <a:lnTo>
                    <a:pt x="150683" y="33042"/>
                  </a:lnTo>
                  <a:lnTo>
                    <a:pt x="159184" y="46166"/>
                  </a:lnTo>
                  <a:lnTo>
                    <a:pt x="164851" y="62256"/>
                  </a:lnTo>
                  <a:lnTo>
                    <a:pt x="168629" y="80324"/>
                  </a:lnTo>
                  <a:lnTo>
                    <a:pt x="167477" y="96039"/>
                  </a:lnTo>
                  <a:lnTo>
                    <a:pt x="163039" y="110187"/>
                  </a:lnTo>
                  <a:lnTo>
                    <a:pt x="156410" y="123289"/>
                  </a:lnTo>
                  <a:lnTo>
                    <a:pt x="149543" y="134471"/>
                  </a:lnTo>
                  <a:lnTo>
                    <a:pt x="142518" y="144373"/>
                  </a:lnTo>
                  <a:lnTo>
                    <a:pt x="135388" y="153421"/>
                  </a:lnTo>
                  <a:lnTo>
                    <a:pt x="128188" y="163123"/>
                  </a:lnTo>
                  <a:lnTo>
                    <a:pt x="113662" y="183692"/>
                  </a:lnTo>
                  <a:lnTo>
                    <a:pt x="107586" y="194316"/>
                  </a:lnTo>
                  <a:lnTo>
                    <a:pt x="102312" y="205069"/>
                  </a:lnTo>
                  <a:lnTo>
                    <a:pt x="97572" y="215908"/>
                  </a:lnTo>
                  <a:lnTo>
                    <a:pt x="98083" y="225581"/>
                  </a:lnTo>
                  <a:lnTo>
                    <a:pt x="102094" y="234477"/>
                  </a:lnTo>
                  <a:lnTo>
                    <a:pt x="108439" y="242854"/>
                  </a:lnTo>
                  <a:lnTo>
                    <a:pt x="116339" y="249663"/>
                  </a:lnTo>
                  <a:lnTo>
                    <a:pt x="125276" y="255426"/>
                  </a:lnTo>
                  <a:lnTo>
                    <a:pt x="134905" y="260491"/>
                  </a:lnTo>
                  <a:lnTo>
                    <a:pt x="146218" y="263868"/>
                  </a:lnTo>
                  <a:lnTo>
                    <a:pt x="158654" y="266119"/>
                  </a:lnTo>
                  <a:lnTo>
                    <a:pt x="171839" y="267620"/>
                  </a:lnTo>
                  <a:lnTo>
                    <a:pt x="185523" y="269844"/>
                  </a:lnTo>
                  <a:lnTo>
                    <a:pt x="199539" y="272550"/>
                  </a:lnTo>
                  <a:lnTo>
                    <a:pt x="213778" y="275577"/>
                  </a:lnTo>
                  <a:lnTo>
                    <a:pt x="228164" y="277596"/>
                  </a:lnTo>
                  <a:lnTo>
                    <a:pt x="242649" y="278941"/>
                  </a:lnTo>
                  <a:lnTo>
                    <a:pt x="308324" y="28163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reeform 43"/>
            <p:cNvSpPr/>
            <p:nvPr/>
          </p:nvSpPr>
          <p:spPr>
            <a:xfrm>
              <a:off x="3007110" y="2863005"/>
              <a:ext cx="1" cy="165175"/>
            </a:xfrm>
            <a:custGeom>
              <a:avLst/>
              <a:gdLst/>
              <a:ahLst/>
              <a:cxnLst/>
              <a:rect l="0" t="0" r="0" b="0"/>
              <a:pathLst>
                <a:path w="1" h="165175">
                  <a:moveTo>
                    <a:pt x="0" y="0"/>
                  </a:moveTo>
                  <a:lnTo>
                    <a:pt x="0" y="16517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2919017" y="2908582"/>
              <a:ext cx="143152" cy="9482"/>
            </a:xfrm>
            <a:custGeom>
              <a:avLst/>
              <a:gdLst/>
              <a:ahLst/>
              <a:cxnLst/>
              <a:rect l="0" t="0" r="0" b="0"/>
              <a:pathLst>
                <a:path w="143152" h="9482">
                  <a:moveTo>
                    <a:pt x="0" y="9481"/>
                  </a:moveTo>
                  <a:lnTo>
                    <a:pt x="23383" y="3635"/>
                  </a:lnTo>
                  <a:lnTo>
                    <a:pt x="35165" y="1913"/>
                  </a:lnTo>
                  <a:lnTo>
                    <a:pt x="47914" y="765"/>
                  </a:lnTo>
                  <a:lnTo>
                    <a:pt x="61307" y="0"/>
                  </a:lnTo>
                  <a:lnTo>
                    <a:pt x="76353" y="714"/>
                  </a:lnTo>
                  <a:lnTo>
                    <a:pt x="92501" y="2413"/>
                  </a:lnTo>
                  <a:lnTo>
                    <a:pt x="143151" y="948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3271387" y="2874017"/>
              <a:ext cx="297314" cy="308325"/>
            </a:xfrm>
            <a:custGeom>
              <a:avLst/>
              <a:gdLst/>
              <a:ahLst/>
              <a:cxnLst/>
              <a:rect l="0" t="0" r="0" b="0"/>
              <a:pathLst>
                <a:path w="297314" h="308325">
                  <a:moveTo>
                    <a:pt x="0" y="0"/>
                  </a:moveTo>
                  <a:lnTo>
                    <a:pt x="29229" y="0"/>
                  </a:lnTo>
                  <a:lnTo>
                    <a:pt x="45179" y="2447"/>
                  </a:lnTo>
                  <a:lnTo>
                    <a:pt x="63155" y="6525"/>
                  </a:lnTo>
                  <a:lnTo>
                    <a:pt x="99032" y="16359"/>
                  </a:lnTo>
                  <a:lnTo>
                    <a:pt x="127213" y="24807"/>
                  </a:lnTo>
                  <a:lnTo>
                    <a:pt x="163714" y="36443"/>
                  </a:lnTo>
                  <a:lnTo>
                    <a:pt x="175213" y="41424"/>
                  </a:lnTo>
                  <a:lnTo>
                    <a:pt x="186548" y="47192"/>
                  </a:lnTo>
                  <a:lnTo>
                    <a:pt x="197776" y="53485"/>
                  </a:lnTo>
                  <a:lnTo>
                    <a:pt x="206485" y="61350"/>
                  </a:lnTo>
                  <a:lnTo>
                    <a:pt x="213514" y="70264"/>
                  </a:lnTo>
                  <a:lnTo>
                    <a:pt x="219424" y="79877"/>
                  </a:lnTo>
                  <a:lnTo>
                    <a:pt x="220916" y="88733"/>
                  </a:lnTo>
                  <a:lnTo>
                    <a:pt x="219465" y="97084"/>
                  </a:lnTo>
                  <a:lnTo>
                    <a:pt x="216050" y="105099"/>
                  </a:lnTo>
                  <a:lnTo>
                    <a:pt x="211326" y="112888"/>
                  </a:lnTo>
                  <a:lnTo>
                    <a:pt x="205730" y="120529"/>
                  </a:lnTo>
                  <a:lnTo>
                    <a:pt x="199553" y="128069"/>
                  </a:lnTo>
                  <a:lnTo>
                    <a:pt x="190540" y="136767"/>
                  </a:lnTo>
                  <a:lnTo>
                    <a:pt x="179638" y="146236"/>
                  </a:lnTo>
                  <a:lnTo>
                    <a:pt x="167475" y="156219"/>
                  </a:lnTo>
                  <a:lnTo>
                    <a:pt x="155697" y="166545"/>
                  </a:lnTo>
                  <a:lnTo>
                    <a:pt x="144173" y="177099"/>
                  </a:lnTo>
                  <a:lnTo>
                    <a:pt x="132821" y="187806"/>
                  </a:lnTo>
                  <a:lnTo>
                    <a:pt x="125253" y="199838"/>
                  </a:lnTo>
                  <a:lnTo>
                    <a:pt x="120207" y="212753"/>
                  </a:lnTo>
                  <a:lnTo>
                    <a:pt x="116844" y="226257"/>
                  </a:lnTo>
                  <a:lnTo>
                    <a:pt x="119495" y="237707"/>
                  </a:lnTo>
                  <a:lnTo>
                    <a:pt x="126157" y="247787"/>
                  </a:lnTo>
                  <a:lnTo>
                    <a:pt x="135492" y="256955"/>
                  </a:lnTo>
                  <a:lnTo>
                    <a:pt x="145386" y="264290"/>
                  </a:lnTo>
                  <a:lnTo>
                    <a:pt x="155653" y="270403"/>
                  </a:lnTo>
                  <a:lnTo>
                    <a:pt x="166167" y="275702"/>
                  </a:lnTo>
                  <a:lnTo>
                    <a:pt x="178071" y="280459"/>
                  </a:lnTo>
                  <a:lnTo>
                    <a:pt x="190902" y="284853"/>
                  </a:lnTo>
                  <a:lnTo>
                    <a:pt x="204349" y="289006"/>
                  </a:lnTo>
                  <a:lnTo>
                    <a:pt x="232341" y="296883"/>
                  </a:lnTo>
                  <a:lnTo>
                    <a:pt x="297313" y="30832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4273439" y="3039190"/>
              <a:ext cx="44048" cy="110117"/>
            </a:xfrm>
            <a:custGeom>
              <a:avLst/>
              <a:gdLst/>
              <a:ahLst/>
              <a:cxnLst/>
              <a:rect l="0" t="0" r="0" b="0"/>
              <a:pathLst>
                <a:path w="44048" h="110117">
                  <a:moveTo>
                    <a:pt x="44047" y="0"/>
                  </a:moveTo>
                  <a:lnTo>
                    <a:pt x="38201" y="17537"/>
                  </a:lnTo>
                  <a:lnTo>
                    <a:pt x="34032" y="27597"/>
                  </a:lnTo>
                  <a:lnTo>
                    <a:pt x="28806" y="39198"/>
                  </a:lnTo>
                  <a:lnTo>
                    <a:pt x="22875" y="51826"/>
                  </a:lnTo>
                  <a:lnTo>
                    <a:pt x="17697" y="63915"/>
                  </a:lnTo>
                  <a:lnTo>
                    <a:pt x="13022" y="75645"/>
                  </a:lnTo>
                  <a:lnTo>
                    <a:pt x="0" y="11011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4196358" y="3094248"/>
              <a:ext cx="176186" cy="22024"/>
            </a:xfrm>
            <a:custGeom>
              <a:avLst/>
              <a:gdLst/>
              <a:ahLst/>
              <a:cxnLst/>
              <a:rect l="0" t="0" r="0" b="0"/>
              <a:pathLst>
                <a:path w="176186" h="22024">
                  <a:moveTo>
                    <a:pt x="0" y="0"/>
                  </a:moveTo>
                  <a:lnTo>
                    <a:pt x="23383" y="0"/>
                  </a:lnTo>
                  <a:lnTo>
                    <a:pt x="33941" y="1224"/>
                  </a:lnTo>
                  <a:lnTo>
                    <a:pt x="44651" y="3263"/>
                  </a:lnTo>
                  <a:lnTo>
                    <a:pt x="55461" y="5846"/>
                  </a:lnTo>
                  <a:lnTo>
                    <a:pt x="67562" y="7568"/>
                  </a:lnTo>
                  <a:lnTo>
                    <a:pt x="80523" y="8716"/>
                  </a:lnTo>
                  <a:lnTo>
                    <a:pt x="94058" y="9481"/>
                  </a:lnTo>
                  <a:lnTo>
                    <a:pt x="109198" y="11215"/>
                  </a:lnTo>
                  <a:lnTo>
                    <a:pt x="125410" y="13594"/>
                  </a:lnTo>
                  <a:lnTo>
                    <a:pt x="176185" y="2202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4603786" y="3002999"/>
              <a:ext cx="198209" cy="311481"/>
            </a:xfrm>
            <a:custGeom>
              <a:avLst/>
              <a:gdLst/>
              <a:ahLst/>
              <a:cxnLst/>
              <a:rect l="0" t="0" r="0" b="0"/>
              <a:pathLst>
                <a:path w="198209" h="311481">
                  <a:moveTo>
                    <a:pt x="0" y="14168"/>
                  </a:moveTo>
                  <a:lnTo>
                    <a:pt x="11691" y="2477"/>
                  </a:lnTo>
                  <a:lnTo>
                    <a:pt x="21253" y="257"/>
                  </a:lnTo>
                  <a:lnTo>
                    <a:pt x="33745" y="0"/>
                  </a:lnTo>
                  <a:lnTo>
                    <a:pt x="48190" y="1052"/>
                  </a:lnTo>
                  <a:lnTo>
                    <a:pt x="61491" y="2977"/>
                  </a:lnTo>
                  <a:lnTo>
                    <a:pt x="74029" y="5484"/>
                  </a:lnTo>
                  <a:lnTo>
                    <a:pt x="86058" y="8379"/>
                  </a:lnTo>
                  <a:lnTo>
                    <a:pt x="97748" y="11532"/>
                  </a:lnTo>
                  <a:lnTo>
                    <a:pt x="120525" y="18298"/>
                  </a:lnTo>
                  <a:lnTo>
                    <a:pt x="153984" y="28987"/>
                  </a:lnTo>
                  <a:lnTo>
                    <a:pt x="165055" y="36282"/>
                  </a:lnTo>
                  <a:lnTo>
                    <a:pt x="176106" y="46040"/>
                  </a:lnTo>
                  <a:lnTo>
                    <a:pt x="187144" y="57439"/>
                  </a:lnTo>
                  <a:lnTo>
                    <a:pt x="193279" y="68709"/>
                  </a:lnTo>
                  <a:lnTo>
                    <a:pt x="196145" y="79893"/>
                  </a:lnTo>
                  <a:lnTo>
                    <a:pt x="196833" y="91020"/>
                  </a:lnTo>
                  <a:lnTo>
                    <a:pt x="194845" y="100884"/>
                  </a:lnTo>
                  <a:lnTo>
                    <a:pt x="191072" y="109907"/>
                  </a:lnTo>
                  <a:lnTo>
                    <a:pt x="186110" y="118370"/>
                  </a:lnTo>
                  <a:lnTo>
                    <a:pt x="180354" y="126459"/>
                  </a:lnTo>
                  <a:lnTo>
                    <a:pt x="174071" y="134298"/>
                  </a:lnTo>
                  <a:lnTo>
                    <a:pt x="167435" y="141972"/>
                  </a:lnTo>
                  <a:lnTo>
                    <a:pt x="158116" y="150758"/>
                  </a:lnTo>
                  <a:lnTo>
                    <a:pt x="147010" y="160286"/>
                  </a:lnTo>
                  <a:lnTo>
                    <a:pt x="134712" y="170308"/>
                  </a:lnTo>
                  <a:lnTo>
                    <a:pt x="121619" y="179437"/>
                  </a:lnTo>
                  <a:lnTo>
                    <a:pt x="107997" y="187969"/>
                  </a:lnTo>
                  <a:lnTo>
                    <a:pt x="94021" y="196105"/>
                  </a:lnTo>
                  <a:lnTo>
                    <a:pt x="85927" y="207646"/>
                  </a:lnTo>
                  <a:lnTo>
                    <a:pt x="81755" y="221458"/>
                  </a:lnTo>
                  <a:lnTo>
                    <a:pt x="80197" y="236783"/>
                  </a:lnTo>
                  <a:lnTo>
                    <a:pt x="82829" y="248224"/>
                  </a:lnTo>
                  <a:lnTo>
                    <a:pt x="88254" y="257074"/>
                  </a:lnTo>
                  <a:lnTo>
                    <a:pt x="95541" y="264198"/>
                  </a:lnTo>
                  <a:lnTo>
                    <a:pt x="104070" y="271394"/>
                  </a:lnTo>
                  <a:lnTo>
                    <a:pt x="113426" y="278639"/>
                  </a:lnTo>
                  <a:lnTo>
                    <a:pt x="123334" y="285916"/>
                  </a:lnTo>
                  <a:lnTo>
                    <a:pt x="136058" y="291990"/>
                  </a:lnTo>
                  <a:lnTo>
                    <a:pt x="150657" y="297263"/>
                  </a:lnTo>
                  <a:lnTo>
                    <a:pt x="198208" y="31148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5242457" y="3204364"/>
              <a:ext cx="55059" cy="154163"/>
            </a:xfrm>
            <a:custGeom>
              <a:avLst/>
              <a:gdLst/>
              <a:ahLst/>
              <a:cxnLst/>
              <a:rect l="0" t="0" r="0" b="0"/>
              <a:pathLst>
                <a:path w="55059" h="154163">
                  <a:moveTo>
                    <a:pt x="55058" y="0"/>
                  </a:moveTo>
                  <a:lnTo>
                    <a:pt x="49212" y="17537"/>
                  </a:lnTo>
                  <a:lnTo>
                    <a:pt x="46267" y="27597"/>
                  </a:lnTo>
                  <a:lnTo>
                    <a:pt x="39731" y="51825"/>
                  </a:lnTo>
                  <a:lnTo>
                    <a:pt x="35052" y="65138"/>
                  </a:lnTo>
                  <a:lnTo>
                    <a:pt x="29485" y="78906"/>
                  </a:lnTo>
                  <a:lnTo>
                    <a:pt x="23327" y="92980"/>
                  </a:lnTo>
                  <a:lnTo>
                    <a:pt x="17999" y="106033"/>
                  </a:lnTo>
                  <a:lnTo>
                    <a:pt x="13222" y="118405"/>
                  </a:lnTo>
                  <a:lnTo>
                    <a:pt x="0" y="15416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5198410" y="3270433"/>
              <a:ext cx="198210" cy="22024"/>
            </a:xfrm>
            <a:custGeom>
              <a:avLst/>
              <a:gdLst/>
              <a:ahLst/>
              <a:cxnLst/>
              <a:rect l="0" t="0" r="0" b="0"/>
              <a:pathLst>
                <a:path w="198210" h="22024">
                  <a:moveTo>
                    <a:pt x="0" y="0"/>
                  </a:moveTo>
                  <a:lnTo>
                    <a:pt x="23383" y="0"/>
                  </a:lnTo>
                  <a:lnTo>
                    <a:pt x="37612" y="1224"/>
                  </a:lnTo>
                  <a:lnTo>
                    <a:pt x="54439" y="3263"/>
                  </a:lnTo>
                  <a:lnTo>
                    <a:pt x="72998" y="5846"/>
                  </a:lnTo>
                  <a:lnTo>
                    <a:pt x="90265" y="7568"/>
                  </a:lnTo>
                  <a:lnTo>
                    <a:pt x="106670" y="8716"/>
                  </a:lnTo>
                  <a:lnTo>
                    <a:pt x="122501" y="9481"/>
                  </a:lnTo>
                  <a:lnTo>
                    <a:pt x="137949" y="11215"/>
                  </a:lnTo>
                  <a:lnTo>
                    <a:pt x="153141" y="13594"/>
                  </a:lnTo>
                  <a:lnTo>
                    <a:pt x="198209" y="2202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5550780" y="3182341"/>
              <a:ext cx="242256" cy="275290"/>
            </a:xfrm>
            <a:custGeom>
              <a:avLst/>
              <a:gdLst/>
              <a:ahLst/>
              <a:cxnLst/>
              <a:rect l="0" t="0" r="0" b="0"/>
              <a:pathLst>
                <a:path w="242256" h="275290">
                  <a:moveTo>
                    <a:pt x="0" y="0"/>
                  </a:moveTo>
                  <a:lnTo>
                    <a:pt x="29229" y="5845"/>
                  </a:lnTo>
                  <a:lnTo>
                    <a:pt x="43956" y="10014"/>
                  </a:lnTo>
                  <a:lnTo>
                    <a:pt x="59892" y="15241"/>
                  </a:lnTo>
                  <a:lnTo>
                    <a:pt x="76633" y="21172"/>
                  </a:lnTo>
                  <a:lnTo>
                    <a:pt x="90241" y="28797"/>
                  </a:lnTo>
                  <a:lnTo>
                    <a:pt x="101760" y="37550"/>
                  </a:lnTo>
                  <a:lnTo>
                    <a:pt x="111887" y="47057"/>
                  </a:lnTo>
                  <a:lnTo>
                    <a:pt x="117414" y="58288"/>
                  </a:lnTo>
                  <a:lnTo>
                    <a:pt x="119875" y="70670"/>
                  </a:lnTo>
                  <a:lnTo>
                    <a:pt x="120293" y="83818"/>
                  </a:lnTo>
                  <a:lnTo>
                    <a:pt x="116901" y="96255"/>
                  </a:lnTo>
                  <a:lnTo>
                    <a:pt x="110968" y="108216"/>
                  </a:lnTo>
                  <a:lnTo>
                    <a:pt x="103343" y="119860"/>
                  </a:lnTo>
                  <a:lnTo>
                    <a:pt x="93366" y="130071"/>
                  </a:lnTo>
                  <a:lnTo>
                    <a:pt x="81820" y="139324"/>
                  </a:lnTo>
                  <a:lnTo>
                    <a:pt x="33972" y="171758"/>
                  </a:lnTo>
                  <a:lnTo>
                    <a:pt x="27542" y="180575"/>
                  </a:lnTo>
                  <a:lnTo>
                    <a:pt x="24479" y="190123"/>
                  </a:lnTo>
                  <a:lnTo>
                    <a:pt x="23660" y="200159"/>
                  </a:lnTo>
                  <a:lnTo>
                    <a:pt x="28009" y="209296"/>
                  </a:lnTo>
                  <a:lnTo>
                    <a:pt x="35802" y="217835"/>
                  </a:lnTo>
                  <a:lnTo>
                    <a:pt x="45891" y="225975"/>
                  </a:lnTo>
                  <a:lnTo>
                    <a:pt x="56288" y="232625"/>
                  </a:lnTo>
                  <a:lnTo>
                    <a:pt x="66890" y="238281"/>
                  </a:lnTo>
                  <a:lnTo>
                    <a:pt x="77628" y="243276"/>
                  </a:lnTo>
                  <a:lnTo>
                    <a:pt x="88457" y="247829"/>
                  </a:lnTo>
                  <a:lnTo>
                    <a:pt x="99347" y="252088"/>
                  </a:lnTo>
                  <a:lnTo>
                    <a:pt x="110278" y="256151"/>
                  </a:lnTo>
                  <a:lnTo>
                    <a:pt x="122459" y="260083"/>
                  </a:lnTo>
                  <a:lnTo>
                    <a:pt x="135474" y="263928"/>
                  </a:lnTo>
                  <a:lnTo>
                    <a:pt x="149044" y="267715"/>
                  </a:lnTo>
                  <a:lnTo>
                    <a:pt x="164209" y="270240"/>
                  </a:lnTo>
                  <a:lnTo>
                    <a:pt x="180436" y="271923"/>
                  </a:lnTo>
                  <a:lnTo>
                    <a:pt x="242255" y="27528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7" name="Group 56"/>
          <p:cNvGrpSpPr/>
          <p:nvPr/>
        </p:nvGrpSpPr>
        <p:grpSpPr>
          <a:xfrm>
            <a:off x="298266" y="2576705"/>
            <a:ext cx="1115396" cy="638671"/>
            <a:chOff x="298266" y="2576705"/>
            <a:chExt cx="1115396" cy="638671"/>
          </a:xfrm>
        </p:grpSpPr>
        <p:sp>
          <p:nvSpPr>
            <p:cNvPr id="54" name="Freeform 53"/>
            <p:cNvSpPr/>
            <p:nvPr/>
          </p:nvSpPr>
          <p:spPr>
            <a:xfrm>
              <a:off x="298266" y="2796936"/>
              <a:ext cx="1046099" cy="76625"/>
            </a:xfrm>
            <a:custGeom>
              <a:avLst/>
              <a:gdLst/>
              <a:ahLst/>
              <a:cxnLst/>
              <a:rect l="0" t="0" r="0" b="0"/>
              <a:pathLst>
                <a:path w="1046099" h="76625">
                  <a:moveTo>
                    <a:pt x="0" y="0"/>
                  </a:moveTo>
                  <a:lnTo>
                    <a:pt x="23383" y="5846"/>
                  </a:lnTo>
                  <a:lnTo>
                    <a:pt x="37611" y="7568"/>
                  </a:lnTo>
                  <a:lnTo>
                    <a:pt x="54438" y="8716"/>
                  </a:lnTo>
                  <a:lnTo>
                    <a:pt x="72998" y="9481"/>
                  </a:lnTo>
                  <a:lnTo>
                    <a:pt x="89041" y="11215"/>
                  </a:lnTo>
                  <a:lnTo>
                    <a:pt x="103407" y="13594"/>
                  </a:lnTo>
                  <a:lnTo>
                    <a:pt x="116655" y="16404"/>
                  </a:lnTo>
                  <a:lnTo>
                    <a:pt x="130380" y="18277"/>
                  </a:lnTo>
                  <a:lnTo>
                    <a:pt x="158682" y="20358"/>
                  </a:lnTo>
                  <a:lnTo>
                    <a:pt x="187574" y="21283"/>
                  </a:lnTo>
                  <a:lnTo>
                    <a:pt x="216729" y="22918"/>
                  </a:lnTo>
                  <a:lnTo>
                    <a:pt x="231355" y="25066"/>
                  </a:lnTo>
                  <a:lnTo>
                    <a:pt x="245999" y="27722"/>
                  </a:lnTo>
                  <a:lnTo>
                    <a:pt x="261880" y="29493"/>
                  </a:lnTo>
                  <a:lnTo>
                    <a:pt x="278585" y="30674"/>
                  </a:lnTo>
                  <a:lnTo>
                    <a:pt x="295839" y="31461"/>
                  </a:lnTo>
                  <a:lnTo>
                    <a:pt x="313459" y="33209"/>
                  </a:lnTo>
                  <a:lnTo>
                    <a:pt x="331323" y="35598"/>
                  </a:lnTo>
                  <a:lnTo>
                    <a:pt x="349350" y="38414"/>
                  </a:lnTo>
                  <a:lnTo>
                    <a:pt x="367486" y="40291"/>
                  </a:lnTo>
                  <a:lnTo>
                    <a:pt x="385694" y="41543"/>
                  </a:lnTo>
                  <a:lnTo>
                    <a:pt x="403950" y="42378"/>
                  </a:lnTo>
                  <a:lnTo>
                    <a:pt x="422238" y="44157"/>
                  </a:lnTo>
                  <a:lnTo>
                    <a:pt x="440548" y="46567"/>
                  </a:lnTo>
                  <a:lnTo>
                    <a:pt x="458872" y="49398"/>
                  </a:lnTo>
                  <a:lnTo>
                    <a:pt x="477206" y="51284"/>
                  </a:lnTo>
                  <a:lnTo>
                    <a:pt x="495546" y="52542"/>
                  </a:lnTo>
                  <a:lnTo>
                    <a:pt x="513890" y="53381"/>
                  </a:lnTo>
                  <a:lnTo>
                    <a:pt x="550586" y="54313"/>
                  </a:lnTo>
                  <a:lnTo>
                    <a:pt x="568936" y="54561"/>
                  </a:lnTo>
                  <a:lnTo>
                    <a:pt x="586063" y="55950"/>
                  </a:lnTo>
                  <a:lnTo>
                    <a:pt x="602375" y="58100"/>
                  </a:lnTo>
                  <a:lnTo>
                    <a:pt x="618144" y="60756"/>
                  </a:lnTo>
                  <a:lnTo>
                    <a:pt x="634774" y="62527"/>
                  </a:lnTo>
                  <a:lnTo>
                    <a:pt x="651979" y="63708"/>
                  </a:lnTo>
                  <a:lnTo>
                    <a:pt x="686184" y="65020"/>
                  </a:lnTo>
                  <a:lnTo>
                    <a:pt x="732956" y="65759"/>
                  </a:lnTo>
                  <a:lnTo>
                    <a:pt x="762958" y="65931"/>
                  </a:lnTo>
                  <a:lnTo>
                    <a:pt x="781481" y="67201"/>
                  </a:lnTo>
                  <a:lnTo>
                    <a:pt x="802394" y="69271"/>
                  </a:lnTo>
                  <a:lnTo>
                    <a:pt x="824900" y="71874"/>
                  </a:lnTo>
                  <a:lnTo>
                    <a:pt x="847246" y="73610"/>
                  </a:lnTo>
                  <a:lnTo>
                    <a:pt x="869484" y="74767"/>
                  </a:lnTo>
                  <a:lnTo>
                    <a:pt x="912545" y="76052"/>
                  </a:lnTo>
                  <a:lnTo>
                    <a:pt x="952075" y="76624"/>
                  </a:lnTo>
                  <a:lnTo>
                    <a:pt x="968734" y="75553"/>
                  </a:lnTo>
                  <a:lnTo>
                    <a:pt x="1046098" y="6606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>
              <a:off x="947948" y="2642774"/>
              <a:ext cx="88094" cy="528556"/>
            </a:xfrm>
            <a:custGeom>
              <a:avLst/>
              <a:gdLst/>
              <a:ahLst/>
              <a:cxnLst/>
              <a:rect l="0" t="0" r="0" b="0"/>
              <a:pathLst>
                <a:path w="88094" h="528556">
                  <a:moveTo>
                    <a:pt x="88093" y="0"/>
                  </a:moveTo>
                  <a:lnTo>
                    <a:pt x="88093" y="23383"/>
                  </a:lnTo>
                  <a:lnTo>
                    <a:pt x="86869" y="33941"/>
                  </a:lnTo>
                  <a:lnTo>
                    <a:pt x="84830" y="44651"/>
                  </a:lnTo>
                  <a:lnTo>
                    <a:pt x="82247" y="55461"/>
                  </a:lnTo>
                  <a:lnTo>
                    <a:pt x="79301" y="70009"/>
                  </a:lnTo>
                  <a:lnTo>
                    <a:pt x="72766" y="105749"/>
                  </a:lnTo>
                  <a:lnTo>
                    <a:pt x="58601" y="193630"/>
                  </a:lnTo>
                  <a:lnTo>
                    <a:pt x="54973" y="212285"/>
                  </a:lnTo>
                  <a:lnTo>
                    <a:pt x="51331" y="229616"/>
                  </a:lnTo>
                  <a:lnTo>
                    <a:pt x="47679" y="249734"/>
                  </a:lnTo>
                  <a:lnTo>
                    <a:pt x="25690" y="383710"/>
                  </a:lnTo>
                  <a:lnTo>
                    <a:pt x="18351" y="423396"/>
                  </a:lnTo>
                  <a:lnTo>
                    <a:pt x="15905" y="441320"/>
                  </a:lnTo>
                  <a:lnTo>
                    <a:pt x="14274" y="458163"/>
                  </a:lnTo>
                  <a:lnTo>
                    <a:pt x="0" y="52855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Freeform 55"/>
            <p:cNvSpPr/>
            <p:nvPr/>
          </p:nvSpPr>
          <p:spPr>
            <a:xfrm>
              <a:off x="980983" y="2576705"/>
              <a:ext cx="432679" cy="638671"/>
            </a:xfrm>
            <a:custGeom>
              <a:avLst/>
              <a:gdLst/>
              <a:ahLst/>
              <a:cxnLst/>
              <a:rect l="0" t="0" r="0" b="0"/>
              <a:pathLst>
                <a:path w="432679" h="638671">
                  <a:moveTo>
                    <a:pt x="33034" y="0"/>
                  </a:moveTo>
                  <a:lnTo>
                    <a:pt x="44726" y="17537"/>
                  </a:lnTo>
                  <a:lnTo>
                    <a:pt x="51840" y="25150"/>
                  </a:lnTo>
                  <a:lnTo>
                    <a:pt x="60254" y="32672"/>
                  </a:lnTo>
                  <a:lnTo>
                    <a:pt x="69533" y="40134"/>
                  </a:lnTo>
                  <a:lnTo>
                    <a:pt x="78167" y="47555"/>
                  </a:lnTo>
                  <a:lnTo>
                    <a:pt x="86369" y="54950"/>
                  </a:lnTo>
                  <a:lnTo>
                    <a:pt x="94285" y="62327"/>
                  </a:lnTo>
                  <a:lnTo>
                    <a:pt x="104456" y="70915"/>
                  </a:lnTo>
                  <a:lnTo>
                    <a:pt x="128807" y="90246"/>
                  </a:lnTo>
                  <a:lnTo>
                    <a:pt x="140929" y="98093"/>
                  </a:lnTo>
                  <a:lnTo>
                    <a:pt x="152681" y="104547"/>
                  </a:lnTo>
                  <a:lnTo>
                    <a:pt x="164186" y="110074"/>
                  </a:lnTo>
                  <a:lnTo>
                    <a:pt x="174303" y="116205"/>
                  </a:lnTo>
                  <a:lnTo>
                    <a:pt x="183495" y="122740"/>
                  </a:lnTo>
                  <a:lnTo>
                    <a:pt x="192070" y="129543"/>
                  </a:lnTo>
                  <a:lnTo>
                    <a:pt x="201457" y="136526"/>
                  </a:lnTo>
                  <a:lnTo>
                    <a:pt x="221675" y="150810"/>
                  </a:lnTo>
                  <a:lnTo>
                    <a:pt x="234652" y="159268"/>
                  </a:lnTo>
                  <a:lnTo>
                    <a:pt x="265385" y="178454"/>
                  </a:lnTo>
                  <a:lnTo>
                    <a:pt x="280921" y="187486"/>
                  </a:lnTo>
                  <a:lnTo>
                    <a:pt x="311235" y="204046"/>
                  </a:lnTo>
                  <a:lnTo>
                    <a:pt x="355815" y="227127"/>
                  </a:lnTo>
                  <a:lnTo>
                    <a:pt x="369349" y="234616"/>
                  </a:lnTo>
                  <a:lnTo>
                    <a:pt x="382042" y="242056"/>
                  </a:lnTo>
                  <a:lnTo>
                    <a:pt x="394174" y="249463"/>
                  </a:lnTo>
                  <a:lnTo>
                    <a:pt x="405933" y="255625"/>
                  </a:lnTo>
                  <a:lnTo>
                    <a:pt x="417443" y="260956"/>
                  </a:lnTo>
                  <a:lnTo>
                    <a:pt x="428786" y="265734"/>
                  </a:lnTo>
                  <a:lnTo>
                    <a:pt x="432678" y="271366"/>
                  </a:lnTo>
                  <a:lnTo>
                    <a:pt x="431602" y="277568"/>
                  </a:lnTo>
                  <a:lnTo>
                    <a:pt x="421842" y="290984"/>
                  </a:lnTo>
                  <a:lnTo>
                    <a:pt x="409348" y="305103"/>
                  </a:lnTo>
                  <a:lnTo>
                    <a:pt x="400143" y="313518"/>
                  </a:lnTo>
                  <a:lnTo>
                    <a:pt x="389113" y="322798"/>
                  </a:lnTo>
                  <a:lnTo>
                    <a:pt x="363806" y="342897"/>
                  </a:lnTo>
                  <a:lnTo>
                    <a:pt x="336245" y="364065"/>
                  </a:lnTo>
                  <a:lnTo>
                    <a:pt x="310945" y="382446"/>
                  </a:lnTo>
                  <a:lnTo>
                    <a:pt x="299060" y="390773"/>
                  </a:lnTo>
                  <a:lnTo>
                    <a:pt x="288689" y="398772"/>
                  </a:lnTo>
                  <a:lnTo>
                    <a:pt x="279328" y="406551"/>
                  </a:lnTo>
                  <a:lnTo>
                    <a:pt x="270641" y="414184"/>
                  </a:lnTo>
                  <a:lnTo>
                    <a:pt x="261178" y="421720"/>
                  </a:lnTo>
                  <a:lnTo>
                    <a:pt x="251200" y="429191"/>
                  </a:lnTo>
                  <a:lnTo>
                    <a:pt x="240877" y="436619"/>
                  </a:lnTo>
                  <a:lnTo>
                    <a:pt x="231548" y="444017"/>
                  </a:lnTo>
                  <a:lnTo>
                    <a:pt x="222882" y="451397"/>
                  </a:lnTo>
                  <a:lnTo>
                    <a:pt x="214657" y="458764"/>
                  </a:lnTo>
                  <a:lnTo>
                    <a:pt x="205503" y="466122"/>
                  </a:lnTo>
                  <a:lnTo>
                    <a:pt x="195731" y="473474"/>
                  </a:lnTo>
                  <a:lnTo>
                    <a:pt x="161177" y="498776"/>
                  </a:lnTo>
                  <a:lnTo>
                    <a:pt x="147827" y="508702"/>
                  </a:lnTo>
                  <a:lnTo>
                    <a:pt x="136480" y="517767"/>
                  </a:lnTo>
                  <a:lnTo>
                    <a:pt x="126468" y="526257"/>
                  </a:lnTo>
                  <a:lnTo>
                    <a:pt x="117347" y="534364"/>
                  </a:lnTo>
                  <a:lnTo>
                    <a:pt x="100686" y="549897"/>
                  </a:lnTo>
                  <a:lnTo>
                    <a:pt x="70052" y="579808"/>
                  </a:lnTo>
                  <a:lnTo>
                    <a:pt x="51934" y="597827"/>
                  </a:lnTo>
                  <a:lnTo>
                    <a:pt x="0" y="63867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1" name="Group 60"/>
          <p:cNvGrpSpPr/>
          <p:nvPr/>
        </p:nvGrpSpPr>
        <p:grpSpPr>
          <a:xfrm>
            <a:off x="1754748" y="3701227"/>
            <a:ext cx="778866" cy="516201"/>
            <a:chOff x="1754748" y="3701227"/>
            <a:chExt cx="778866" cy="516201"/>
          </a:xfrm>
        </p:grpSpPr>
        <p:sp>
          <p:nvSpPr>
            <p:cNvPr id="58" name="Freeform 57"/>
            <p:cNvSpPr/>
            <p:nvPr/>
          </p:nvSpPr>
          <p:spPr>
            <a:xfrm>
              <a:off x="1754748" y="3701227"/>
              <a:ext cx="360426" cy="436763"/>
            </a:xfrm>
            <a:custGeom>
              <a:avLst/>
              <a:gdLst/>
              <a:ahLst/>
              <a:cxnLst/>
              <a:rect l="0" t="0" r="0" b="0"/>
              <a:pathLst>
                <a:path w="360426" h="436763">
                  <a:moveTo>
                    <a:pt x="74125" y="119784"/>
                  </a:moveTo>
                  <a:lnTo>
                    <a:pt x="79971" y="96402"/>
                  </a:lnTo>
                  <a:lnTo>
                    <a:pt x="85363" y="85843"/>
                  </a:lnTo>
                  <a:lnTo>
                    <a:pt x="92629" y="75134"/>
                  </a:lnTo>
                  <a:lnTo>
                    <a:pt x="101143" y="64324"/>
                  </a:lnTo>
                  <a:lnTo>
                    <a:pt x="110490" y="54670"/>
                  </a:lnTo>
                  <a:lnTo>
                    <a:pt x="120391" y="45787"/>
                  </a:lnTo>
                  <a:lnTo>
                    <a:pt x="130663" y="37418"/>
                  </a:lnTo>
                  <a:lnTo>
                    <a:pt x="142404" y="29392"/>
                  </a:lnTo>
                  <a:lnTo>
                    <a:pt x="155126" y="21594"/>
                  </a:lnTo>
                  <a:lnTo>
                    <a:pt x="168502" y="13948"/>
                  </a:lnTo>
                  <a:lnTo>
                    <a:pt x="182312" y="8851"/>
                  </a:lnTo>
                  <a:lnTo>
                    <a:pt x="196414" y="5453"/>
                  </a:lnTo>
                  <a:lnTo>
                    <a:pt x="210709" y="3188"/>
                  </a:lnTo>
                  <a:lnTo>
                    <a:pt x="225133" y="1678"/>
                  </a:lnTo>
                  <a:lnTo>
                    <a:pt x="239643" y="671"/>
                  </a:lnTo>
                  <a:lnTo>
                    <a:pt x="254210" y="0"/>
                  </a:lnTo>
                  <a:lnTo>
                    <a:pt x="266368" y="3223"/>
                  </a:lnTo>
                  <a:lnTo>
                    <a:pt x="276921" y="9042"/>
                  </a:lnTo>
                  <a:lnTo>
                    <a:pt x="286403" y="16592"/>
                  </a:lnTo>
                  <a:lnTo>
                    <a:pt x="295172" y="26519"/>
                  </a:lnTo>
                  <a:lnTo>
                    <a:pt x="303465" y="38031"/>
                  </a:lnTo>
                  <a:lnTo>
                    <a:pt x="311440" y="50600"/>
                  </a:lnTo>
                  <a:lnTo>
                    <a:pt x="316757" y="63874"/>
                  </a:lnTo>
                  <a:lnTo>
                    <a:pt x="320302" y="77616"/>
                  </a:lnTo>
                  <a:lnTo>
                    <a:pt x="322665" y="91672"/>
                  </a:lnTo>
                  <a:lnTo>
                    <a:pt x="323017" y="104713"/>
                  </a:lnTo>
                  <a:lnTo>
                    <a:pt x="322028" y="117078"/>
                  </a:lnTo>
                  <a:lnTo>
                    <a:pt x="320145" y="128992"/>
                  </a:lnTo>
                  <a:lnTo>
                    <a:pt x="317666" y="140605"/>
                  </a:lnTo>
                  <a:lnTo>
                    <a:pt x="314790" y="152017"/>
                  </a:lnTo>
                  <a:lnTo>
                    <a:pt x="311649" y="163296"/>
                  </a:lnTo>
                  <a:lnTo>
                    <a:pt x="305885" y="176933"/>
                  </a:lnTo>
                  <a:lnTo>
                    <a:pt x="298372" y="192141"/>
                  </a:lnTo>
                  <a:lnTo>
                    <a:pt x="289692" y="208398"/>
                  </a:lnTo>
                  <a:lnTo>
                    <a:pt x="281459" y="221683"/>
                  </a:lnTo>
                  <a:lnTo>
                    <a:pt x="273523" y="232986"/>
                  </a:lnTo>
                  <a:lnTo>
                    <a:pt x="265785" y="242969"/>
                  </a:lnTo>
                  <a:lnTo>
                    <a:pt x="258180" y="252071"/>
                  </a:lnTo>
                  <a:lnTo>
                    <a:pt x="250662" y="260586"/>
                  </a:lnTo>
                  <a:lnTo>
                    <a:pt x="235784" y="276573"/>
                  </a:lnTo>
                  <a:lnTo>
                    <a:pt x="221015" y="291835"/>
                  </a:lnTo>
                  <a:lnTo>
                    <a:pt x="212428" y="299330"/>
                  </a:lnTo>
                  <a:lnTo>
                    <a:pt x="203032" y="306774"/>
                  </a:lnTo>
                  <a:lnTo>
                    <a:pt x="193098" y="314184"/>
                  </a:lnTo>
                  <a:lnTo>
                    <a:pt x="184028" y="321571"/>
                  </a:lnTo>
                  <a:lnTo>
                    <a:pt x="175534" y="328943"/>
                  </a:lnTo>
                  <a:lnTo>
                    <a:pt x="167425" y="336304"/>
                  </a:lnTo>
                  <a:lnTo>
                    <a:pt x="155901" y="344882"/>
                  </a:lnTo>
                  <a:lnTo>
                    <a:pt x="142101" y="354271"/>
                  </a:lnTo>
                  <a:lnTo>
                    <a:pt x="126783" y="364201"/>
                  </a:lnTo>
                  <a:lnTo>
                    <a:pt x="112901" y="372045"/>
                  </a:lnTo>
                  <a:lnTo>
                    <a:pt x="99976" y="378498"/>
                  </a:lnTo>
                  <a:lnTo>
                    <a:pt x="87688" y="384023"/>
                  </a:lnTo>
                  <a:lnTo>
                    <a:pt x="75826" y="388930"/>
                  </a:lnTo>
                  <a:lnTo>
                    <a:pt x="64247" y="393425"/>
                  </a:lnTo>
                  <a:lnTo>
                    <a:pt x="52858" y="397644"/>
                  </a:lnTo>
                  <a:lnTo>
                    <a:pt x="40371" y="400458"/>
                  </a:lnTo>
                  <a:lnTo>
                    <a:pt x="27152" y="402334"/>
                  </a:lnTo>
                  <a:lnTo>
                    <a:pt x="13446" y="403584"/>
                  </a:lnTo>
                  <a:lnTo>
                    <a:pt x="5531" y="400747"/>
                  </a:lnTo>
                  <a:lnTo>
                    <a:pt x="1479" y="395185"/>
                  </a:lnTo>
                  <a:lnTo>
                    <a:pt x="0" y="387807"/>
                  </a:lnTo>
                  <a:lnTo>
                    <a:pt x="1462" y="380441"/>
                  </a:lnTo>
                  <a:lnTo>
                    <a:pt x="4883" y="373083"/>
                  </a:lnTo>
                  <a:lnTo>
                    <a:pt x="9611" y="365731"/>
                  </a:lnTo>
                  <a:lnTo>
                    <a:pt x="16434" y="359606"/>
                  </a:lnTo>
                  <a:lnTo>
                    <a:pt x="24653" y="354300"/>
                  </a:lnTo>
                  <a:lnTo>
                    <a:pt x="33802" y="349538"/>
                  </a:lnTo>
                  <a:lnTo>
                    <a:pt x="44796" y="347587"/>
                  </a:lnTo>
                  <a:lnTo>
                    <a:pt x="57019" y="347510"/>
                  </a:lnTo>
                  <a:lnTo>
                    <a:pt x="70062" y="348683"/>
                  </a:lnTo>
                  <a:lnTo>
                    <a:pt x="81205" y="351911"/>
                  </a:lnTo>
                  <a:lnTo>
                    <a:pt x="91080" y="356510"/>
                  </a:lnTo>
                  <a:lnTo>
                    <a:pt x="100110" y="362024"/>
                  </a:lnTo>
                  <a:lnTo>
                    <a:pt x="119932" y="374675"/>
                  </a:lnTo>
                  <a:lnTo>
                    <a:pt x="130357" y="381474"/>
                  </a:lnTo>
                  <a:lnTo>
                    <a:pt x="139753" y="388454"/>
                  </a:lnTo>
                  <a:lnTo>
                    <a:pt x="148465" y="395555"/>
                  </a:lnTo>
                  <a:lnTo>
                    <a:pt x="156720" y="402735"/>
                  </a:lnTo>
                  <a:lnTo>
                    <a:pt x="165893" y="408746"/>
                  </a:lnTo>
                  <a:lnTo>
                    <a:pt x="175680" y="413976"/>
                  </a:lnTo>
                  <a:lnTo>
                    <a:pt x="185874" y="418687"/>
                  </a:lnTo>
                  <a:lnTo>
                    <a:pt x="197565" y="423051"/>
                  </a:lnTo>
                  <a:lnTo>
                    <a:pt x="210252" y="427183"/>
                  </a:lnTo>
                  <a:lnTo>
                    <a:pt x="223605" y="431162"/>
                  </a:lnTo>
                  <a:lnTo>
                    <a:pt x="237401" y="433814"/>
                  </a:lnTo>
                  <a:lnTo>
                    <a:pt x="251492" y="435583"/>
                  </a:lnTo>
                  <a:lnTo>
                    <a:pt x="265780" y="436762"/>
                  </a:lnTo>
                  <a:lnTo>
                    <a:pt x="281423" y="436324"/>
                  </a:lnTo>
                  <a:lnTo>
                    <a:pt x="297969" y="434809"/>
                  </a:lnTo>
                  <a:lnTo>
                    <a:pt x="360425" y="42810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>
              <a:off x="2258324" y="3876069"/>
              <a:ext cx="275290" cy="341359"/>
            </a:xfrm>
            <a:custGeom>
              <a:avLst/>
              <a:gdLst/>
              <a:ahLst/>
              <a:cxnLst/>
              <a:rect l="0" t="0" r="0" b="0"/>
              <a:pathLst>
                <a:path w="275290" h="341359">
                  <a:moveTo>
                    <a:pt x="0" y="0"/>
                  </a:moveTo>
                  <a:lnTo>
                    <a:pt x="5845" y="17537"/>
                  </a:lnTo>
                  <a:lnTo>
                    <a:pt x="10015" y="27597"/>
                  </a:lnTo>
                  <a:lnTo>
                    <a:pt x="15241" y="39197"/>
                  </a:lnTo>
                  <a:lnTo>
                    <a:pt x="21172" y="51825"/>
                  </a:lnTo>
                  <a:lnTo>
                    <a:pt x="28797" y="63914"/>
                  </a:lnTo>
                  <a:lnTo>
                    <a:pt x="37550" y="75644"/>
                  </a:lnTo>
                  <a:lnTo>
                    <a:pt x="47057" y="87135"/>
                  </a:lnTo>
                  <a:lnTo>
                    <a:pt x="55841" y="98465"/>
                  </a:lnTo>
                  <a:lnTo>
                    <a:pt x="64145" y="109690"/>
                  </a:lnTo>
                  <a:lnTo>
                    <a:pt x="72127" y="120844"/>
                  </a:lnTo>
                  <a:lnTo>
                    <a:pt x="81119" y="131950"/>
                  </a:lnTo>
                  <a:lnTo>
                    <a:pt x="90785" y="143024"/>
                  </a:lnTo>
                  <a:lnTo>
                    <a:pt x="100899" y="154078"/>
                  </a:lnTo>
                  <a:lnTo>
                    <a:pt x="110089" y="165118"/>
                  </a:lnTo>
                  <a:lnTo>
                    <a:pt x="118662" y="176147"/>
                  </a:lnTo>
                  <a:lnTo>
                    <a:pt x="126825" y="187172"/>
                  </a:lnTo>
                  <a:lnTo>
                    <a:pt x="135937" y="198192"/>
                  </a:lnTo>
                  <a:lnTo>
                    <a:pt x="145682" y="209208"/>
                  </a:lnTo>
                  <a:lnTo>
                    <a:pt x="166299" y="231238"/>
                  </a:lnTo>
                  <a:lnTo>
                    <a:pt x="214534" y="280455"/>
                  </a:lnTo>
                  <a:lnTo>
                    <a:pt x="275289" y="34135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Freeform 59"/>
            <p:cNvSpPr/>
            <p:nvPr/>
          </p:nvSpPr>
          <p:spPr>
            <a:xfrm>
              <a:off x="2225289" y="3832023"/>
              <a:ext cx="242255" cy="330347"/>
            </a:xfrm>
            <a:custGeom>
              <a:avLst/>
              <a:gdLst/>
              <a:ahLst/>
              <a:cxnLst/>
              <a:rect l="0" t="0" r="0" b="0"/>
              <a:pathLst>
                <a:path w="242255" h="330347">
                  <a:moveTo>
                    <a:pt x="242254" y="0"/>
                  </a:moveTo>
                  <a:lnTo>
                    <a:pt x="146787" y="95467"/>
                  </a:lnTo>
                  <a:lnTo>
                    <a:pt x="140681" y="104020"/>
                  </a:lnTo>
                  <a:lnTo>
                    <a:pt x="135387" y="113393"/>
                  </a:lnTo>
                  <a:lnTo>
                    <a:pt x="130634" y="123312"/>
                  </a:lnTo>
                  <a:lnTo>
                    <a:pt x="125018" y="133595"/>
                  </a:lnTo>
                  <a:lnTo>
                    <a:pt x="118827" y="144121"/>
                  </a:lnTo>
                  <a:lnTo>
                    <a:pt x="105423" y="165605"/>
                  </a:lnTo>
                  <a:lnTo>
                    <a:pt x="69605" y="220288"/>
                  </a:lnTo>
                  <a:lnTo>
                    <a:pt x="62309" y="230057"/>
                  </a:lnTo>
                  <a:lnTo>
                    <a:pt x="54998" y="239017"/>
                  </a:lnTo>
                  <a:lnTo>
                    <a:pt x="47677" y="247437"/>
                  </a:lnTo>
                  <a:lnTo>
                    <a:pt x="41573" y="256721"/>
                  </a:lnTo>
                  <a:lnTo>
                    <a:pt x="36280" y="266581"/>
                  </a:lnTo>
                  <a:lnTo>
                    <a:pt x="31528" y="276825"/>
                  </a:lnTo>
                  <a:lnTo>
                    <a:pt x="25912" y="286101"/>
                  </a:lnTo>
                  <a:lnTo>
                    <a:pt x="19722" y="294732"/>
                  </a:lnTo>
                  <a:lnTo>
                    <a:pt x="0" y="33034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5" name="Group 64"/>
          <p:cNvGrpSpPr/>
          <p:nvPr/>
        </p:nvGrpSpPr>
        <p:grpSpPr>
          <a:xfrm>
            <a:off x="2742832" y="3773470"/>
            <a:ext cx="693730" cy="399156"/>
            <a:chOff x="2742832" y="3773470"/>
            <a:chExt cx="693730" cy="399156"/>
          </a:xfrm>
        </p:grpSpPr>
        <p:sp>
          <p:nvSpPr>
            <p:cNvPr id="62" name="Freeform 61"/>
            <p:cNvSpPr/>
            <p:nvPr/>
          </p:nvSpPr>
          <p:spPr>
            <a:xfrm>
              <a:off x="2841936" y="3920115"/>
              <a:ext cx="11013" cy="154163"/>
            </a:xfrm>
            <a:custGeom>
              <a:avLst/>
              <a:gdLst/>
              <a:ahLst/>
              <a:cxnLst/>
              <a:rect l="0" t="0" r="0" b="0"/>
              <a:pathLst>
                <a:path w="11013" h="154163">
                  <a:moveTo>
                    <a:pt x="0" y="0"/>
                  </a:moveTo>
                  <a:lnTo>
                    <a:pt x="5846" y="17537"/>
                  </a:lnTo>
                  <a:lnTo>
                    <a:pt x="7568" y="27597"/>
                  </a:lnTo>
                  <a:lnTo>
                    <a:pt x="8716" y="39198"/>
                  </a:lnTo>
                  <a:lnTo>
                    <a:pt x="9481" y="51826"/>
                  </a:lnTo>
                  <a:lnTo>
                    <a:pt x="10332" y="82170"/>
                  </a:lnTo>
                  <a:lnTo>
                    <a:pt x="11012" y="15416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>
              <a:off x="2742832" y="3953150"/>
              <a:ext cx="209221" cy="11012"/>
            </a:xfrm>
            <a:custGeom>
              <a:avLst/>
              <a:gdLst/>
              <a:ahLst/>
              <a:cxnLst/>
              <a:rect l="0" t="0" r="0" b="0"/>
              <a:pathLst>
                <a:path w="209221" h="11012">
                  <a:moveTo>
                    <a:pt x="0" y="11011"/>
                  </a:moveTo>
                  <a:lnTo>
                    <a:pt x="23383" y="11011"/>
                  </a:lnTo>
                  <a:lnTo>
                    <a:pt x="36389" y="9788"/>
                  </a:lnTo>
                  <a:lnTo>
                    <a:pt x="51176" y="7749"/>
                  </a:lnTo>
                  <a:lnTo>
                    <a:pt x="67152" y="5166"/>
                  </a:lnTo>
                  <a:lnTo>
                    <a:pt x="83921" y="4668"/>
                  </a:lnTo>
                  <a:lnTo>
                    <a:pt x="101217" y="5559"/>
                  </a:lnTo>
                  <a:lnTo>
                    <a:pt x="118865" y="7376"/>
                  </a:lnTo>
                  <a:lnTo>
                    <a:pt x="134302" y="7364"/>
                  </a:lnTo>
                  <a:lnTo>
                    <a:pt x="20922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Freeform 63"/>
            <p:cNvSpPr/>
            <p:nvPr/>
          </p:nvSpPr>
          <p:spPr>
            <a:xfrm>
              <a:off x="3086151" y="3773470"/>
              <a:ext cx="350411" cy="399156"/>
            </a:xfrm>
            <a:custGeom>
              <a:avLst/>
              <a:gdLst/>
              <a:ahLst/>
              <a:cxnLst/>
              <a:rect l="0" t="0" r="0" b="0"/>
              <a:pathLst>
                <a:path w="350411" h="399156">
                  <a:moveTo>
                    <a:pt x="119167" y="36530"/>
                  </a:moveTo>
                  <a:lnTo>
                    <a:pt x="130858" y="24838"/>
                  </a:lnTo>
                  <a:lnTo>
                    <a:pt x="137973" y="20171"/>
                  </a:lnTo>
                  <a:lnTo>
                    <a:pt x="146386" y="15836"/>
                  </a:lnTo>
                  <a:lnTo>
                    <a:pt x="155666" y="11722"/>
                  </a:lnTo>
                  <a:lnTo>
                    <a:pt x="166746" y="7756"/>
                  </a:lnTo>
                  <a:lnTo>
                    <a:pt x="179027" y="3889"/>
                  </a:lnTo>
                  <a:lnTo>
                    <a:pt x="192108" y="87"/>
                  </a:lnTo>
                  <a:lnTo>
                    <a:pt x="204500" y="0"/>
                  </a:lnTo>
                  <a:lnTo>
                    <a:pt x="216431" y="2388"/>
                  </a:lnTo>
                  <a:lnTo>
                    <a:pt x="228056" y="6427"/>
                  </a:lnTo>
                  <a:lnTo>
                    <a:pt x="238253" y="12791"/>
                  </a:lnTo>
                  <a:lnTo>
                    <a:pt x="247498" y="20704"/>
                  </a:lnTo>
                  <a:lnTo>
                    <a:pt x="256108" y="29650"/>
                  </a:lnTo>
                  <a:lnTo>
                    <a:pt x="264296" y="40508"/>
                  </a:lnTo>
                  <a:lnTo>
                    <a:pt x="272201" y="52640"/>
                  </a:lnTo>
                  <a:lnTo>
                    <a:pt x="279918" y="65623"/>
                  </a:lnTo>
                  <a:lnTo>
                    <a:pt x="285063" y="80395"/>
                  </a:lnTo>
                  <a:lnTo>
                    <a:pt x="288493" y="96361"/>
                  </a:lnTo>
                  <a:lnTo>
                    <a:pt x="290779" y="113122"/>
                  </a:lnTo>
                  <a:lnTo>
                    <a:pt x="292304" y="131638"/>
                  </a:lnTo>
                  <a:lnTo>
                    <a:pt x="293320" y="151322"/>
                  </a:lnTo>
                  <a:lnTo>
                    <a:pt x="293997" y="171786"/>
                  </a:lnTo>
                  <a:lnTo>
                    <a:pt x="292002" y="191546"/>
                  </a:lnTo>
                  <a:lnTo>
                    <a:pt x="288225" y="210837"/>
                  </a:lnTo>
                  <a:lnTo>
                    <a:pt x="283260" y="229816"/>
                  </a:lnTo>
                  <a:lnTo>
                    <a:pt x="276279" y="248586"/>
                  </a:lnTo>
                  <a:lnTo>
                    <a:pt x="267955" y="267216"/>
                  </a:lnTo>
                  <a:lnTo>
                    <a:pt x="258734" y="285754"/>
                  </a:lnTo>
                  <a:lnTo>
                    <a:pt x="250141" y="300560"/>
                  </a:lnTo>
                  <a:lnTo>
                    <a:pt x="241964" y="312877"/>
                  </a:lnTo>
                  <a:lnTo>
                    <a:pt x="234067" y="323536"/>
                  </a:lnTo>
                  <a:lnTo>
                    <a:pt x="223907" y="334312"/>
                  </a:lnTo>
                  <a:lnTo>
                    <a:pt x="212241" y="345167"/>
                  </a:lnTo>
                  <a:lnTo>
                    <a:pt x="199569" y="356074"/>
                  </a:lnTo>
                  <a:lnTo>
                    <a:pt x="187451" y="364569"/>
                  </a:lnTo>
                  <a:lnTo>
                    <a:pt x="175701" y="371456"/>
                  </a:lnTo>
                  <a:lnTo>
                    <a:pt x="164197" y="377270"/>
                  </a:lnTo>
                  <a:lnTo>
                    <a:pt x="150411" y="382370"/>
                  </a:lnTo>
                  <a:lnTo>
                    <a:pt x="135102" y="386993"/>
                  </a:lnTo>
                  <a:lnTo>
                    <a:pt x="118779" y="391299"/>
                  </a:lnTo>
                  <a:lnTo>
                    <a:pt x="103003" y="394170"/>
                  </a:lnTo>
                  <a:lnTo>
                    <a:pt x="87591" y="396084"/>
                  </a:lnTo>
                  <a:lnTo>
                    <a:pt x="72423" y="397360"/>
                  </a:lnTo>
                  <a:lnTo>
                    <a:pt x="57417" y="398210"/>
                  </a:lnTo>
                  <a:lnTo>
                    <a:pt x="27692" y="399155"/>
                  </a:lnTo>
                  <a:lnTo>
                    <a:pt x="16585" y="395737"/>
                  </a:lnTo>
                  <a:lnTo>
                    <a:pt x="7956" y="389787"/>
                  </a:lnTo>
                  <a:lnTo>
                    <a:pt x="980" y="382150"/>
                  </a:lnTo>
                  <a:lnTo>
                    <a:pt x="0" y="375836"/>
                  </a:lnTo>
                  <a:lnTo>
                    <a:pt x="3017" y="370402"/>
                  </a:lnTo>
                  <a:lnTo>
                    <a:pt x="8699" y="365556"/>
                  </a:lnTo>
                  <a:lnTo>
                    <a:pt x="17381" y="362326"/>
                  </a:lnTo>
                  <a:lnTo>
                    <a:pt x="28063" y="360173"/>
                  </a:lnTo>
                  <a:lnTo>
                    <a:pt x="40079" y="358737"/>
                  </a:lnTo>
                  <a:lnTo>
                    <a:pt x="52983" y="356556"/>
                  </a:lnTo>
                  <a:lnTo>
                    <a:pt x="66480" y="353879"/>
                  </a:lnTo>
                  <a:lnTo>
                    <a:pt x="80372" y="350870"/>
                  </a:lnTo>
                  <a:lnTo>
                    <a:pt x="95751" y="348864"/>
                  </a:lnTo>
                  <a:lnTo>
                    <a:pt x="112121" y="347527"/>
                  </a:lnTo>
                  <a:lnTo>
                    <a:pt x="129151" y="346636"/>
                  </a:lnTo>
                  <a:lnTo>
                    <a:pt x="144176" y="347265"/>
                  </a:lnTo>
                  <a:lnTo>
                    <a:pt x="157863" y="348908"/>
                  </a:lnTo>
                  <a:lnTo>
                    <a:pt x="217894" y="360336"/>
                  </a:lnTo>
                  <a:lnTo>
                    <a:pt x="270634" y="370784"/>
                  </a:lnTo>
                  <a:lnTo>
                    <a:pt x="286214" y="374376"/>
                  </a:lnTo>
                  <a:lnTo>
                    <a:pt x="300272" y="377994"/>
                  </a:lnTo>
                  <a:lnTo>
                    <a:pt x="350410" y="38889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5" name="Group 74"/>
          <p:cNvGrpSpPr/>
          <p:nvPr/>
        </p:nvGrpSpPr>
        <p:grpSpPr>
          <a:xfrm>
            <a:off x="2038093" y="896221"/>
            <a:ext cx="1486561" cy="533839"/>
            <a:chOff x="2038093" y="896221"/>
            <a:chExt cx="1486561" cy="533839"/>
          </a:xfrm>
        </p:grpSpPr>
        <p:sp>
          <p:nvSpPr>
            <p:cNvPr id="66" name="Freeform 65"/>
            <p:cNvSpPr/>
            <p:nvPr/>
          </p:nvSpPr>
          <p:spPr>
            <a:xfrm>
              <a:off x="2038093" y="935982"/>
              <a:ext cx="195238" cy="374394"/>
            </a:xfrm>
            <a:custGeom>
              <a:avLst/>
              <a:gdLst/>
              <a:ahLst/>
              <a:cxnLst/>
              <a:rect l="0" t="0" r="0" b="0"/>
              <a:pathLst>
                <a:path w="195238" h="374394">
                  <a:moveTo>
                    <a:pt x="0" y="0"/>
                  </a:moveTo>
                  <a:lnTo>
                    <a:pt x="23382" y="5846"/>
                  </a:lnTo>
                  <a:lnTo>
                    <a:pt x="33940" y="8791"/>
                  </a:lnTo>
                  <a:lnTo>
                    <a:pt x="55460" y="15327"/>
                  </a:lnTo>
                  <a:lnTo>
                    <a:pt x="66337" y="20006"/>
                  </a:lnTo>
                  <a:lnTo>
                    <a:pt x="77260" y="25572"/>
                  </a:lnTo>
                  <a:lnTo>
                    <a:pt x="88211" y="31730"/>
                  </a:lnTo>
                  <a:lnTo>
                    <a:pt x="97960" y="38283"/>
                  </a:lnTo>
                  <a:lnTo>
                    <a:pt x="106906" y="45098"/>
                  </a:lnTo>
                  <a:lnTo>
                    <a:pt x="115317" y="52088"/>
                  </a:lnTo>
                  <a:lnTo>
                    <a:pt x="124594" y="61643"/>
                  </a:lnTo>
                  <a:lnTo>
                    <a:pt x="134450" y="72906"/>
                  </a:lnTo>
                  <a:lnTo>
                    <a:pt x="144691" y="85310"/>
                  </a:lnTo>
                  <a:lnTo>
                    <a:pt x="153965" y="98472"/>
                  </a:lnTo>
                  <a:lnTo>
                    <a:pt x="162595" y="112142"/>
                  </a:lnTo>
                  <a:lnTo>
                    <a:pt x="170796" y="126148"/>
                  </a:lnTo>
                  <a:lnTo>
                    <a:pt x="177486" y="139157"/>
                  </a:lnTo>
                  <a:lnTo>
                    <a:pt x="183170" y="151500"/>
                  </a:lnTo>
                  <a:lnTo>
                    <a:pt x="188182" y="163399"/>
                  </a:lnTo>
                  <a:lnTo>
                    <a:pt x="191524" y="177449"/>
                  </a:lnTo>
                  <a:lnTo>
                    <a:pt x="193752" y="192933"/>
                  </a:lnTo>
                  <a:lnTo>
                    <a:pt x="195237" y="209374"/>
                  </a:lnTo>
                  <a:lnTo>
                    <a:pt x="195004" y="225228"/>
                  </a:lnTo>
                  <a:lnTo>
                    <a:pt x="193625" y="240692"/>
                  </a:lnTo>
                  <a:lnTo>
                    <a:pt x="191482" y="255895"/>
                  </a:lnTo>
                  <a:lnTo>
                    <a:pt x="186383" y="270924"/>
                  </a:lnTo>
                  <a:lnTo>
                    <a:pt x="179313" y="285838"/>
                  </a:lnTo>
                  <a:lnTo>
                    <a:pt x="170929" y="300674"/>
                  </a:lnTo>
                  <a:lnTo>
                    <a:pt x="162893" y="313012"/>
                  </a:lnTo>
                  <a:lnTo>
                    <a:pt x="155088" y="323684"/>
                  </a:lnTo>
                  <a:lnTo>
                    <a:pt x="147438" y="333246"/>
                  </a:lnTo>
                  <a:lnTo>
                    <a:pt x="138668" y="340844"/>
                  </a:lnTo>
                  <a:lnTo>
                    <a:pt x="88092" y="37439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Freeform 66"/>
            <p:cNvSpPr/>
            <p:nvPr/>
          </p:nvSpPr>
          <p:spPr>
            <a:xfrm>
              <a:off x="2105693" y="1200260"/>
              <a:ext cx="64539" cy="74311"/>
            </a:xfrm>
            <a:custGeom>
              <a:avLst/>
              <a:gdLst/>
              <a:ahLst/>
              <a:cxnLst/>
              <a:rect l="0" t="0" r="0" b="0"/>
              <a:pathLst>
                <a:path w="64539" h="74311">
                  <a:moveTo>
                    <a:pt x="9480" y="0"/>
                  </a:moveTo>
                  <a:lnTo>
                    <a:pt x="3635" y="23382"/>
                  </a:lnTo>
                  <a:lnTo>
                    <a:pt x="1913" y="35164"/>
                  </a:lnTo>
                  <a:lnTo>
                    <a:pt x="765" y="47913"/>
                  </a:lnTo>
                  <a:lnTo>
                    <a:pt x="0" y="61306"/>
                  </a:lnTo>
                  <a:lnTo>
                    <a:pt x="4384" y="69011"/>
                  </a:lnTo>
                  <a:lnTo>
                    <a:pt x="12200" y="72924"/>
                  </a:lnTo>
                  <a:lnTo>
                    <a:pt x="22305" y="74310"/>
                  </a:lnTo>
                  <a:lnTo>
                    <a:pt x="31489" y="72786"/>
                  </a:lnTo>
                  <a:lnTo>
                    <a:pt x="40058" y="69324"/>
                  </a:lnTo>
                  <a:lnTo>
                    <a:pt x="64538" y="5505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>
              <a:off x="2302370" y="1156213"/>
              <a:ext cx="33036" cy="99105"/>
            </a:xfrm>
            <a:custGeom>
              <a:avLst/>
              <a:gdLst/>
              <a:ahLst/>
              <a:cxnLst/>
              <a:rect l="0" t="0" r="0" b="0"/>
              <a:pathLst>
                <a:path w="33036" h="99105">
                  <a:moveTo>
                    <a:pt x="33035" y="0"/>
                  </a:moveTo>
                  <a:lnTo>
                    <a:pt x="21343" y="17537"/>
                  </a:lnTo>
                  <a:lnTo>
                    <a:pt x="16676" y="26374"/>
                  </a:lnTo>
                  <a:lnTo>
                    <a:pt x="12341" y="35935"/>
                  </a:lnTo>
                  <a:lnTo>
                    <a:pt x="0" y="9910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>
              <a:off x="2247312" y="1200260"/>
              <a:ext cx="44047" cy="11012"/>
            </a:xfrm>
            <a:custGeom>
              <a:avLst/>
              <a:gdLst/>
              <a:ahLst/>
              <a:cxnLst/>
              <a:rect l="0" t="0" r="0" b="0"/>
              <a:pathLst>
                <a:path w="44047" h="11012">
                  <a:moveTo>
                    <a:pt x="0" y="11011"/>
                  </a:moveTo>
                  <a:lnTo>
                    <a:pt x="9788" y="7749"/>
                  </a:lnTo>
                  <a:lnTo>
                    <a:pt x="44046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>
              <a:off x="2373281" y="1167225"/>
              <a:ext cx="81867" cy="126227"/>
            </a:xfrm>
            <a:custGeom>
              <a:avLst/>
              <a:gdLst/>
              <a:ahLst/>
              <a:cxnLst/>
              <a:rect l="0" t="0" r="0" b="0"/>
              <a:pathLst>
                <a:path w="81867" h="126227">
                  <a:moveTo>
                    <a:pt x="39205" y="0"/>
                  </a:moveTo>
                  <a:lnTo>
                    <a:pt x="56742" y="5846"/>
                  </a:lnTo>
                  <a:lnTo>
                    <a:pt x="64355" y="11238"/>
                  </a:lnTo>
                  <a:lnTo>
                    <a:pt x="71877" y="18504"/>
                  </a:lnTo>
                  <a:lnTo>
                    <a:pt x="79339" y="27018"/>
                  </a:lnTo>
                  <a:lnTo>
                    <a:pt x="81866" y="36365"/>
                  </a:lnTo>
                  <a:lnTo>
                    <a:pt x="81104" y="46266"/>
                  </a:lnTo>
                  <a:lnTo>
                    <a:pt x="78149" y="56538"/>
                  </a:lnTo>
                  <a:lnTo>
                    <a:pt x="72509" y="65832"/>
                  </a:lnTo>
                  <a:lnTo>
                    <a:pt x="65078" y="74476"/>
                  </a:lnTo>
                  <a:lnTo>
                    <a:pt x="56454" y="82685"/>
                  </a:lnTo>
                  <a:lnTo>
                    <a:pt x="47034" y="89382"/>
                  </a:lnTo>
                  <a:lnTo>
                    <a:pt x="37083" y="95069"/>
                  </a:lnTo>
                  <a:lnTo>
                    <a:pt x="26779" y="100085"/>
                  </a:lnTo>
                  <a:lnTo>
                    <a:pt x="17462" y="105875"/>
                  </a:lnTo>
                  <a:lnTo>
                    <a:pt x="8804" y="112183"/>
                  </a:lnTo>
                  <a:lnTo>
                    <a:pt x="585" y="118835"/>
                  </a:lnTo>
                  <a:lnTo>
                    <a:pt x="0" y="123269"/>
                  </a:lnTo>
                  <a:lnTo>
                    <a:pt x="4503" y="126226"/>
                  </a:lnTo>
                  <a:lnTo>
                    <a:pt x="50216" y="12112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>
              <a:off x="3062168" y="896221"/>
              <a:ext cx="273077" cy="533839"/>
            </a:xfrm>
            <a:custGeom>
              <a:avLst/>
              <a:gdLst/>
              <a:ahLst/>
              <a:cxnLst/>
              <a:rect l="0" t="0" r="0" b="0"/>
              <a:pathLst>
                <a:path w="273077" h="533839">
                  <a:moveTo>
                    <a:pt x="0" y="28750"/>
                  </a:moveTo>
                  <a:lnTo>
                    <a:pt x="11691" y="11213"/>
                  </a:lnTo>
                  <a:lnTo>
                    <a:pt x="20029" y="6047"/>
                  </a:lnTo>
                  <a:lnTo>
                    <a:pt x="30482" y="2603"/>
                  </a:lnTo>
                  <a:lnTo>
                    <a:pt x="42344" y="307"/>
                  </a:lnTo>
                  <a:lnTo>
                    <a:pt x="56370" y="0"/>
                  </a:lnTo>
                  <a:lnTo>
                    <a:pt x="71838" y="1019"/>
                  </a:lnTo>
                  <a:lnTo>
                    <a:pt x="88268" y="2921"/>
                  </a:lnTo>
                  <a:lnTo>
                    <a:pt x="102892" y="6637"/>
                  </a:lnTo>
                  <a:lnTo>
                    <a:pt x="116311" y="11561"/>
                  </a:lnTo>
                  <a:lnTo>
                    <a:pt x="128928" y="17290"/>
                  </a:lnTo>
                  <a:lnTo>
                    <a:pt x="142233" y="24781"/>
                  </a:lnTo>
                  <a:lnTo>
                    <a:pt x="155997" y="33445"/>
                  </a:lnTo>
                  <a:lnTo>
                    <a:pt x="170068" y="42891"/>
                  </a:lnTo>
                  <a:lnTo>
                    <a:pt x="183118" y="54083"/>
                  </a:lnTo>
                  <a:lnTo>
                    <a:pt x="195489" y="66438"/>
                  </a:lnTo>
                  <a:lnTo>
                    <a:pt x="207407" y="79569"/>
                  </a:lnTo>
                  <a:lnTo>
                    <a:pt x="216576" y="91993"/>
                  </a:lnTo>
                  <a:lnTo>
                    <a:pt x="223912" y="103947"/>
                  </a:lnTo>
                  <a:lnTo>
                    <a:pt x="230026" y="115586"/>
                  </a:lnTo>
                  <a:lnTo>
                    <a:pt x="235326" y="127016"/>
                  </a:lnTo>
                  <a:lnTo>
                    <a:pt x="240082" y="138307"/>
                  </a:lnTo>
                  <a:lnTo>
                    <a:pt x="244477" y="149505"/>
                  </a:lnTo>
                  <a:lnTo>
                    <a:pt x="252622" y="171735"/>
                  </a:lnTo>
                  <a:lnTo>
                    <a:pt x="267821" y="215914"/>
                  </a:lnTo>
                  <a:lnTo>
                    <a:pt x="270310" y="230606"/>
                  </a:lnTo>
                  <a:lnTo>
                    <a:pt x="271970" y="247743"/>
                  </a:lnTo>
                  <a:lnTo>
                    <a:pt x="273076" y="266508"/>
                  </a:lnTo>
                  <a:lnTo>
                    <a:pt x="272590" y="282689"/>
                  </a:lnTo>
                  <a:lnTo>
                    <a:pt x="271043" y="297146"/>
                  </a:lnTo>
                  <a:lnTo>
                    <a:pt x="266061" y="325446"/>
                  </a:lnTo>
                  <a:lnTo>
                    <a:pt x="259768" y="358415"/>
                  </a:lnTo>
                  <a:lnTo>
                    <a:pt x="256377" y="373324"/>
                  </a:lnTo>
                  <a:lnTo>
                    <a:pt x="252893" y="386934"/>
                  </a:lnTo>
                  <a:lnTo>
                    <a:pt x="249347" y="399678"/>
                  </a:lnTo>
                  <a:lnTo>
                    <a:pt x="243312" y="413068"/>
                  </a:lnTo>
                  <a:lnTo>
                    <a:pt x="235618" y="426889"/>
                  </a:lnTo>
                  <a:lnTo>
                    <a:pt x="226819" y="440996"/>
                  </a:lnTo>
                  <a:lnTo>
                    <a:pt x="217282" y="454072"/>
                  </a:lnTo>
                  <a:lnTo>
                    <a:pt x="207253" y="466460"/>
                  </a:lnTo>
                  <a:lnTo>
                    <a:pt x="196897" y="478389"/>
                  </a:lnTo>
                  <a:lnTo>
                    <a:pt x="186323" y="488788"/>
                  </a:lnTo>
                  <a:lnTo>
                    <a:pt x="175602" y="498169"/>
                  </a:lnTo>
                  <a:lnTo>
                    <a:pt x="164785" y="506869"/>
                  </a:lnTo>
                  <a:lnTo>
                    <a:pt x="153903" y="513893"/>
                  </a:lnTo>
                  <a:lnTo>
                    <a:pt x="142978" y="519799"/>
                  </a:lnTo>
                  <a:lnTo>
                    <a:pt x="132023" y="524960"/>
                  </a:lnTo>
                  <a:lnTo>
                    <a:pt x="121050" y="525953"/>
                  </a:lnTo>
                  <a:lnTo>
                    <a:pt x="110064" y="524169"/>
                  </a:lnTo>
                  <a:lnTo>
                    <a:pt x="99070" y="520532"/>
                  </a:lnTo>
                  <a:lnTo>
                    <a:pt x="90517" y="514437"/>
                  </a:lnTo>
                  <a:lnTo>
                    <a:pt x="83591" y="506703"/>
                  </a:lnTo>
                  <a:lnTo>
                    <a:pt x="77750" y="497877"/>
                  </a:lnTo>
                  <a:lnTo>
                    <a:pt x="75080" y="487098"/>
                  </a:lnTo>
                  <a:lnTo>
                    <a:pt x="74523" y="475019"/>
                  </a:lnTo>
                  <a:lnTo>
                    <a:pt x="75376" y="462072"/>
                  </a:lnTo>
                  <a:lnTo>
                    <a:pt x="74721" y="457111"/>
                  </a:lnTo>
                  <a:lnTo>
                    <a:pt x="73060" y="457474"/>
                  </a:lnTo>
                  <a:lnTo>
                    <a:pt x="70730" y="461387"/>
                  </a:lnTo>
                  <a:lnTo>
                    <a:pt x="67953" y="468889"/>
                  </a:lnTo>
                  <a:lnTo>
                    <a:pt x="64878" y="478785"/>
                  </a:lnTo>
                  <a:lnTo>
                    <a:pt x="61604" y="490276"/>
                  </a:lnTo>
                  <a:lnTo>
                    <a:pt x="60646" y="501607"/>
                  </a:lnTo>
                  <a:lnTo>
                    <a:pt x="61230" y="512832"/>
                  </a:lnTo>
                  <a:lnTo>
                    <a:pt x="62843" y="523986"/>
                  </a:lnTo>
                  <a:lnTo>
                    <a:pt x="67589" y="530198"/>
                  </a:lnTo>
                  <a:lnTo>
                    <a:pt x="74423" y="533116"/>
                  </a:lnTo>
                  <a:lnTo>
                    <a:pt x="82650" y="533838"/>
                  </a:lnTo>
                  <a:lnTo>
                    <a:pt x="91805" y="531872"/>
                  </a:lnTo>
                  <a:lnTo>
                    <a:pt x="101579" y="528114"/>
                  </a:lnTo>
                  <a:lnTo>
                    <a:pt x="111765" y="523162"/>
                  </a:lnTo>
                  <a:lnTo>
                    <a:pt x="121003" y="517414"/>
                  </a:lnTo>
                  <a:lnTo>
                    <a:pt x="129609" y="511135"/>
                  </a:lnTo>
                  <a:lnTo>
                    <a:pt x="165173" y="49123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Freeform 71"/>
            <p:cNvSpPr/>
            <p:nvPr/>
          </p:nvSpPr>
          <p:spPr>
            <a:xfrm>
              <a:off x="3315434" y="1090144"/>
              <a:ext cx="55058" cy="99105"/>
            </a:xfrm>
            <a:custGeom>
              <a:avLst/>
              <a:gdLst/>
              <a:ahLst/>
              <a:cxnLst/>
              <a:rect l="0" t="0" r="0" b="0"/>
              <a:pathLst>
                <a:path w="55058" h="99105">
                  <a:moveTo>
                    <a:pt x="55057" y="0"/>
                  </a:moveTo>
                  <a:lnTo>
                    <a:pt x="43366" y="17537"/>
                  </a:lnTo>
                  <a:lnTo>
                    <a:pt x="38699" y="26373"/>
                  </a:lnTo>
                  <a:lnTo>
                    <a:pt x="34363" y="35935"/>
                  </a:lnTo>
                  <a:lnTo>
                    <a:pt x="30250" y="45980"/>
                  </a:lnTo>
                  <a:lnTo>
                    <a:pt x="26284" y="56347"/>
                  </a:lnTo>
                  <a:lnTo>
                    <a:pt x="22416" y="66929"/>
                  </a:lnTo>
                  <a:lnTo>
                    <a:pt x="0" y="9910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>
              <a:off x="3293410" y="1112167"/>
              <a:ext cx="55059" cy="11013"/>
            </a:xfrm>
            <a:custGeom>
              <a:avLst/>
              <a:gdLst/>
              <a:ahLst/>
              <a:cxnLst/>
              <a:rect l="0" t="0" r="0" b="0"/>
              <a:pathLst>
                <a:path w="55059" h="11013">
                  <a:moveTo>
                    <a:pt x="0" y="11012"/>
                  </a:moveTo>
                  <a:lnTo>
                    <a:pt x="9789" y="7749"/>
                  </a:lnTo>
                  <a:lnTo>
                    <a:pt x="55058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>
              <a:off x="3425549" y="1082194"/>
              <a:ext cx="99105" cy="131905"/>
            </a:xfrm>
            <a:custGeom>
              <a:avLst/>
              <a:gdLst/>
              <a:ahLst/>
              <a:cxnLst/>
              <a:rect l="0" t="0" r="0" b="0"/>
              <a:pathLst>
                <a:path w="99105" h="131905">
                  <a:moveTo>
                    <a:pt x="0" y="18962"/>
                  </a:moveTo>
                  <a:lnTo>
                    <a:pt x="11691" y="7270"/>
                  </a:lnTo>
                  <a:lnTo>
                    <a:pt x="20029" y="3826"/>
                  </a:lnTo>
                  <a:lnTo>
                    <a:pt x="30482" y="1530"/>
                  </a:lnTo>
                  <a:lnTo>
                    <a:pt x="42345" y="0"/>
                  </a:lnTo>
                  <a:lnTo>
                    <a:pt x="52700" y="1426"/>
                  </a:lnTo>
                  <a:lnTo>
                    <a:pt x="62050" y="4824"/>
                  </a:lnTo>
                  <a:lnTo>
                    <a:pt x="70731" y="9537"/>
                  </a:lnTo>
                  <a:lnTo>
                    <a:pt x="75295" y="16349"/>
                  </a:lnTo>
                  <a:lnTo>
                    <a:pt x="77114" y="24561"/>
                  </a:lnTo>
                  <a:lnTo>
                    <a:pt x="77103" y="33706"/>
                  </a:lnTo>
                  <a:lnTo>
                    <a:pt x="73425" y="42250"/>
                  </a:lnTo>
                  <a:lnTo>
                    <a:pt x="67303" y="50393"/>
                  </a:lnTo>
                  <a:lnTo>
                    <a:pt x="59551" y="58268"/>
                  </a:lnTo>
                  <a:lnTo>
                    <a:pt x="50712" y="65966"/>
                  </a:lnTo>
                  <a:lnTo>
                    <a:pt x="41149" y="73544"/>
                  </a:lnTo>
                  <a:lnTo>
                    <a:pt x="31103" y="81044"/>
                  </a:lnTo>
                  <a:lnTo>
                    <a:pt x="21959" y="89714"/>
                  </a:lnTo>
                  <a:lnTo>
                    <a:pt x="13416" y="99164"/>
                  </a:lnTo>
                  <a:lnTo>
                    <a:pt x="5274" y="109135"/>
                  </a:lnTo>
                  <a:lnTo>
                    <a:pt x="3516" y="117006"/>
                  </a:lnTo>
                  <a:lnTo>
                    <a:pt x="6014" y="123477"/>
                  </a:lnTo>
                  <a:lnTo>
                    <a:pt x="11351" y="129014"/>
                  </a:lnTo>
                  <a:lnTo>
                    <a:pt x="19802" y="131482"/>
                  </a:lnTo>
                  <a:lnTo>
                    <a:pt x="30331" y="131904"/>
                  </a:lnTo>
                  <a:lnTo>
                    <a:pt x="42243" y="130962"/>
                  </a:lnTo>
                  <a:lnTo>
                    <a:pt x="53856" y="129110"/>
                  </a:lnTo>
                  <a:lnTo>
                    <a:pt x="65268" y="126652"/>
                  </a:lnTo>
                  <a:lnTo>
                    <a:pt x="99104" y="11806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6" name="Group 85"/>
          <p:cNvGrpSpPr/>
          <p:nvPr/>
        </p:nvGrpSpPr>
        <p:grpSpPr>
          <a:xfrm>
            <a:off x="1236499" y="3435814"/>
            <a:ext cx="6813907" cy="1354157"/>
            <a:chOff x="1236499" y="3435814"/>
            <a:chExt cx="6813907" cy="1354157"/>
          </a:xfrm>
        </p:grpSpPr>
        <p:sp>
          <p:nvSpPr>
            <p:cNvPr id="76" name="Freeform 75"/>
            <p:cNvSpPr/>
            <p:nvPr/>
          </p:nvSpPr>
          <p:spPr>
            <a:xfrm>
              <a:off x="6304733" y="4069218"/>
              <a:ext cx="182031" cy="399611"/>
            </a:xfrm>
            <a:custGeom>
              <a:avLst/>
              <a:gdLst/>
              <a:ahLst/>
              <a:cxnLst/>
              <a:rect l="0" t="0" r="0" b="0"/>
              <a:pathLst>
                <a:path w="182031" h="399611">
                  <a:moveTo>
                    <a:pt x="5846" y="60117"/>
                  </a:moveTo>
                  <a:lnTo>
                    <a:pt x="0" y="42580"/>
                  </a:lnTo>
                  <a:lnTo>
                    <a:pt x="725" y="33743"/>
                  </a:lnTo>
                  <a:lnTo>
                    <a:pt x="3655" y="24182"/>
                  </a:lnTo>
                  <a:lnTo>
                    <a:pt x="8056" y="14137"/>
                  </a:lnTo>
                  <a:lnTo>
                    <a:pt x="15883" y="7440"/>
                  </a:lnTo>
                  <a:lnTo>
                    <a:pt x="25996" y="2976"/>
                  </a:lnTo>
                  <a:lnTo>
                    <a:pt x="37632" y="0"/>
                  </a:lnTo>
                  <a:lnTo>
                    <a:pt x="47836" y="1686"/>
                  </a:lnTo>
                  <a:lnTo>
                    <a:pt x="57086" y="6481"/>
                  </a:lnTo>
                  <a:lnTo>
                    <a:pt x="65699" y="13348"/>
                  </a:lnTo>
                  <a:lnTo>
                    <a:pt x="73889" y="24044"/>
                  </a:lnTo>
                  <a:lnTo>
                    <a:pt x="81796" y="37292"/>
                  </a:lnTo>
                  <a:lnTo>
                    <a:pt x="89513" y="52241"/>
                  </a:lnTo>
                  <a:lnTo>
                    <a:pt x="94659" y="70772"/>
                  </a:lnTo>
                  <a:lnTo>
                    <a:pt x="98089" y="91690"/>
                  </a:lnTo>
                  <a:lnTo>
                    <a:pt x="100376" y="114201"/>
                  </a:lnTo>
                  <a:lnTo>
                    <a:pt x="101900" y="137772"/>
                  </a:lnTo>
                  <a:lnTo>
                    <a:pt x="102917" y="162050"/>
                  </a:lnTo>
                  <a:lnTo>
                    <a:pt x="104347" y="227352"/>
                  </a:lnTo>
                  <a:lnTo>
                    <a:pt x="104548" y="245018"/>
                  </a:lnTo>
                  <a:lnTo>
                    <a:pt x="103458" y="264136"/>
                  </a:lnTo>
                  <a:lnTo>
                    <a:pt x="101508" y="284222"/>
                  </a:lnTo>
                  <a:lnTo>
                    <a:pt x="98985" y="304954"/>
                  </a:lnTo>
                  <a:lnTo>
                    <a:pt x="96079" y="322446"/>
                  </a:lnTo>
                  <a:lnTo>
                    <a:pt x="92918" y="337777"/>
                  </a:lnTo>
                  <a:lnTo>
                    <a:pt x="89588" y="351669"/>
                  </a:lnTo>
                  <a:lnTo>
                    <a:pt x="84920" y="364600"/>
                  </a:lnTo>
                  <a:lnTo>
                    <a:pt x="79361" y="376892"/>
                  </a:lnTo>
                  <a:lnTo>
                    <a:pt x="73209" y="388757"/>
                  </a:lnTo>
                  <a:lnTo>
                    <a:pt x="64213" y="395443"/>
                  </a:lnTo>
                  <a:lnTo>
                    <a:pt x="53321" y="398678"/>
                  </a:lnTo>
                  <a:lnTo>
                    <a:pt x="41166" y="399610"/>
                  </a:lnTo>
                  <a:lnTo>
                    <a:pt x="33063" y="395338"/>
                  </a:lnTo>
                  <a:lnTo>
                    <a:pt x="27661" y="387596"/>
                  </a:lnTo>
                  <a:lnTo>
                    <a:pt x="24060" y="377540"/>
                  </a:lnTo>
                  <a:lnTo>
                    <a:pt x="21659" y="364719"/>
                  </a:lnTo>
                  <a:lnTo>
                    <a:pt x="20058" y="350054"/>
                  </a:lnTo>
                  <a:lnTo>
                    <a:pt x="18991" y="334160"/>
                  </a:lnTo>
                  <a:lnTo>
                    <a:pt x="19503" y="318669"/>
                  </a:lnTo>
                  <a:lnTo>
                    <a:pt x="21068" y="303449"/>
                  </a:lnTo>
                  <a:lnTo>
                    <a:pt x="23335" y="288407"/>
                  </a:lnTo>
                  <a:lnTo>
                    <a:pt x="26070" y="274709"/>
                  </a:lnTo>
                  <a:lnTo>
                    <a:pt x="29116" y="261907"/>
                  </a:lnTo>
                  <a:lnTo>
                    <a:pt x="32371" y="249702"/>
                  </a:lnTo>
                  <a:lnTo>
                    <a:pt x="39434" y="240341"/>
                  </a:lnTo>
                  <a:lnTo>
                    <a:pt x="49038" y="232877"/>
                  </a:lnTo>
                  <a:lnTo>
                    <a:pt x="60334" y="226677"/>
                  </a:lnTo>
                  <a:lnTo>
                    <a:pt x="72759" y="226215"/>
                  </a:lnTo>
                  <a:lnTo>
                    <a:pt x="85936" y="229577"/>
                  </a:lnTo>
                  <a:lnTo>
                    <a:pt x="99615" y="235489"/>
                  </a:lnTo>
                  <a:lnTo>
                    <a:pt x="111181" y="244324"/>
                  </a:lnTo>
                  <a:lnTo>
                    <a:pt x="121339" y="255109"/>
                  </a:lnTo>
                  <a:lnTo>
                    <a:pt x="130558" y="267192"/>
                  </a:lnTo>
                  <a:lnTo>
                    <a:pt x="137927" y="280142"/>
                  </a:lnTo>
                  <a:lnTo>
                    <a:pt x="144064" y="293669"/>
                  </a:lnTo>
                  <a:lnTo>
                    <a:pt x="149378" y="307581"/>
                  </a:lnTo>
                  <a:lnTo>
                    <a:pt x="155368" y="320527"/>
                  </a:lnTo>
                  <a:lnTo>
                    <a:pt x="161809" y="332828"/>
                  </a:lnTo>
                  <a:lnTo>
                    <a:pt x="182030" y="39046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Freeform 76"/>
            <p:cNvSpPr/>
            <p:nvPr/>
          </p:nvSpPr>
          <p:spPr>
            <a:xfrm>
              <a:off x="6586046" y="3876069"/>
              <a:ext cx="87915" cy="605637"/>
            </a:xfrm>
            <a:custGeom>
              <a:avLst/>
              <a:gdLst/>
              <a:ahLst/>
              <a:cxnLst/>
              <a:rect l="0" t="0" r="0" b="0"/>
              <a:pathLst>
                <a:path w="87915" h="605637">
                  <a:moveTo>
                    <a:pt x="43867" y="0"/>
                  </a:moveTo>
                  <a:lnTo>
                    <a:pt x="43867" y="23383"/>
                  </a:lnTo>
                  <a:lnTo>
                    <a:pt x="42644" y="33941"/>
                  </a:lnTo>
                  <a:lnTo>
                    <a:pt x="40605" y="44650"/>
                  </a:lnTo>
                  <a:lnTo>
                    <a:pt x="38022" y="55461"/>
                  </a:lnTo>
                  <a:lnTo>
                    <a:pt x="36300" y="67561"/>
                  </a:lnTo>
                  <a:lnTo>
                    <a:pt x="35152" y="80523"/>
                  </a:lnTo>
                  <a:lnTo>
                    <a:pt x="34386" y="94058"/>
                  </a:lnTo>
                  <a:lnTo>
                    <a:pt x="32653" y="107975"/>
                  </a:lnTo>
                  <a:lnTo>
                    <a:pt x="30273" y="122147"/>
                  </a:lnTo>
                  <a:lnTo>
                    <a:pt x="27464" y="136489"/>
                  </a:lnTo>
                  <a:lnTo>
                    <a:pt x="25591" y="152168"/>
                  </a:lnTo>
                  <a:lnTo>
                    <a:pt x="24342" y="168738"/>
                  </a:lnTo>
                  <a:lnTo>
                    <a:pt x="23510" y="185903"/>
                  </a:lnTo>
                  <a:lnTo>
                    <a:pt x="21732" y="203463"/>
                  </a:lnTo>
                  <a:lnTo>
                    <a:pt x="19322" y="221288"/>
                  </a:lnTo>
                  <a:lnTo>
                    <a:pt x="13382" y="257406"/>
                  </a:lnTo>
                  <a:lnTo>
                    <a:pt x="6664" y="293850"/>
                  </a:lnTo>
                  <a:lnTo>
                    <a:pt x="4383" y="312133"/>
                  </a:lnTo>
                  <a:lnTo>
                    <a:pt x="2863" y="330439"/>
                  </a:lnTo>
                  <a:lnTo>
                    <a:pt x="1849" y="348761"/>
                  </a:lnTo>
                  <a:lnTo>
                    <a:pt x="723" y="385432"/>
                  </a:lnTo>
                  <a:lnTo>
                    <a:pt x="0" y="452974"/>
                  </a:lnTo>
                  <a:lnTo>
                    <a:pt x="1164" y="467156"/>
                  </a:lnTo>
                  <a:lnTo>
                    <a:pt x="3163" y="480282"/>
                  </a:lnTo>
                  <a:lnTo>
                    <a:pt x="5719" y="492702"/>
                  </a:lnTo>
                  <a:lnTo>
                    <a:pt x="11824" y="519554"/>
                  </a:lnTo>
                  <a:lnTo>
                    <a:pt x="15164" y="533566"/>
                  </a:lnTo>
                  <a:lnTo>
                    <a:pt x="19838" y="546577"/>
                  </a:lnTo>
                  <a:lnTo>
                    <a:pt x="25401" y="558923"/>
                  </a:lnTo>
                  <a:lnTo>
                    <a:pt x="31557" y="570823"/>
                  </a:lnTo>
                  <a:lnTo>
                    <a:pt x="39330" y="579980"/>
                  </a:lnTo>
                  <a:lnTo>
                    <a:pt x="48184" y="587309"/>
                  </a:lnTo>
                  <a:lnTo>
                    <a:pt x="87914" y="60563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Freeform 77"/>
            <p:cNvSpPr/>
            <p:nvPr/>
          </p:nvSpPr>
          <p:spPr>
            <a:xfrm>
              <a:off x="6751041" y="4063265"/>
              <a:ext cx="11013" cy="352371"/>
            </a:xfrm>
            <a:custGeom>
              <a:avLst/>
              <a:gdLst/>
              <a:ahLst/>
              <a:cxnLst/>
              <a:rect l="0" t="0" r="0" b="0"/>
              <a:pathLst>
                <a:path w="11013" h="352371">
                  <a:moveTo>
                    <a:pt x="0" y="0"/>
                  </a:moveTo>
                  <a:lnTo>
                    <a:pt x="0" y="35074"/>
                  </a:lnTo>
                  <a:lnTo>
                    <a:pt x="1224" y="49077"/>
                  </a:lnTo>
                  <a:lnTo>
                    <a:pt x="3263" y="62082"/>
                  </a:lnTo>
                  <a:lnTo>
                    <a:pt x="5845" y="74423"/>
                  </a:lnTo>
                  <a:lnTo>
                    <a:pt x="7568" y="87544"/>
                  </a:lnTo>
                  <a:lnTo>
                    <a:pt x="8716" y="101186"/>
                  </a:lnTo>
                  <a:lnTo>
                    <a:pt x="9482" y="115174"/>
                  </a:lnTo>
                  <a:lnTo>
                    <a:pt x="10332" y="153555"/>
                  </a:lnTo>
                  <a:lnTo>
                    <a:pt x="11012" y="35237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Freeform 78"/>
            <p:cNvSpPr/>
            <p:nvPr/>
          </p:nvSpPr>
          <p:spPr>
            <a:xfrm>
              <a:off x="6855311" y="4016778"/>
              <a:ext cx="160008" cy="354812"/>
            </a:xfrm>
            <a:custGeom>
              <a:avLst/>
              <a:gdLst/>
              <a:ahLst/>
              <a:cxnLst/>
              <a:rect l="0" t="0" r="0" b="0"/>
              <a:pathLst>
                <a:path w="160008" h="354812">
                  <a:moveTo>
                    <a:pt x="5846" y="24464"/>
                  </a:moveTo>
                  <a:lnTo>
                    <a:pt x="0" y="42001"/>
                  </a:lnTo>
                  <a:lnTo>
                    <a:pt x="725" y="43497"/>
                  </a:lnTo>
                  <a:lnTo>
                    <a:pt x="3655" y="40823"/>
                  </a:lnTo>
                  <a:lnTo>
                    <a:pt x="8056" y="35370"/>
                  </a:lnTo>
                  <a:lnTo>
                    <a:pt x="13437" y="29288"/>
                  </a:lnTo>
                  <a:lnTo>
                    <a:pt x="25940" y="16004"/>
                  </a:lnTo>
                  <a:lnTo>
                    <a:pt x="33924" y="10260"/>
                  </a:lnTo>
                  <a:lnTo>
                    <a:pt x="42917" y="5207"/>
                  </a:lnTo>
                  <a:lnTo>
                    <a:pt x="52582" y="614"/>
                  </a:lnTo>
                  <a:lnTo>
                    <a:pt x="61473" y="0"/>
                  </a:lnTo>
                  <a:lnTo>
                    <a:pt x="69848" y="2037"/>
                  </a:lnTo>
                  <a:lnTo>
                    <a:pt x="77878" y="5842"/>
                  </a:lnTo>
                  <a:lnTo>
                    <a:pt x="85678" y="13273"/>
                  </a:lnTo>
                  <a:lnTo>
                    <a:pt x="93326" y="23121"/>
                  </a:lnTo>
                  <a:lnTo>
                    <a:pt x="100871" y="34580"/>
                  </a:lnTo>
                  <a:lnTo>
                    <a:pt x="105901" y="49561"/>
                  </a:lnTo>
                  <a:lnTo>
                    <a:pt x="109253" y="66889"/>
                  </a:lnTo>
                  <a:lnTo>
                    <a:pt x="111489" y="85782"/>
                  </a:lnTo>
                  <a:lnTo>
                    <a:pt x="112979" y="105719"/>
                  </a:lnTo>
                  <a:lnTo>
                    <a:pt x="113973" y="126350"/>
                  </a:lnTo>
                  <a:lnTo>
                    <a:pt x="114636" y="147446"/>
                  </a:lnTo>
                  <a:lnTo>
                    <a:pt x="113854" y="166404"/>
                  </a:lnTo>
                  <a:lnTo>
                    <a:pt x="112110" y="183937"/>
                  </a:lnTo>
                  <a:lnTo>
                    <a:pt x="103808" y="238520"/>
                  </a:lnTo>
                  <a:lnTo>
                    <a:pt x="100518" y="258931"/>
                  </a:lnTo>
                  <a:lnTo>
                    <a:pt x="97101" y="276209"/>
                  </a:lnTo>
                  <a:lnTo>
                    <a:pt x="93600" y="291398"/>
                  </a:lnTo>
                  <a:lnTo>
                    <a:pt x="90042" y="305195"/>
                  </a:lnTo>
                  <a:lnTo>
                    <a:pt x="86446" y="318063"/>
                  </a:lnTo>
                  <a:lnTo>
                    <a:pt x="79189" y="342149"/>
                  </a:lnTo>
                  <a:lnTo>
                    <a:pt x="71870" y="348817"/>
                  </a:lnTo>
                  <a:lnTo>
                    <a:pt x="62097" y="352039"/>
                  </a:lnTo>
                  <a:lnTo>
                    <a:pt x="50687" y="352963"/>
                  </a:lnTo>
                  <a:lnTo>
                    <a:pt x="41857" y="349908"/>
                  </a:lnTo>
                  <a:lnTo>
                    <a:pt x="34747" y="344201"/>
                  </a:lnTo>
                  <a:lnTo>
                    <a:pt x="28784" y="336726"/>
                  </a:lnTo>
                  <a:lnTo>
                    <a:pt x="24808" y="325625"/>
                  </a:lnTo>
                  <a:lnTo>
                    <a:pt x="22157" y="312107"/>
                  </a:lnTo>
                  <a:lnTo>
                    <a:pt x="20391" y="296978"/>
                  </a:lnTo>
                  <a:lnTo>
                    <a:pt x="20436" y="281997"/>
                  </a:lnTo>
                  <a:lnTo>
                    <a:pt x="21690" y="267117"/>
                  </a:lnTo>
                  <a:lnTo>
                    <a:pt x="23749" y="252302"/>
                  </a:lnTo>
                  <a:lnTo>
                    <a:pt x="27569" y="238755"/>
                  </a:lnTo>
                  <a:lnTo>
                    <a:pt x="32563" y="226053"/>
                  </a:lnTo>
                  <a:lnTo>
                    <a:pt x="38339" y="213914"/>
                  </a:lnTo>
                  <a:lnTo>
                    <a:pt x="45860" y="204599"/>
                  </a:lnTo>
                  <a:lnTo>
                    <a:pt x="54546" y="197165"/>
                  </a:lnTo>
                  <a:lnTo>
                    <a:pt x="64006" y="190985"/>
                  </a:lnTo>
                  <a:lnTo>
                    <a:pt x="72759" y="190536"/>
                  </a:lnTo>
                  <a:lnTo>
                    <a:pt x="81043" y="193908"/>
                  </a:lnTo>
                  <a:lnTo>
                    <a:pt x="89012" y="199825"/>
                  </a:lnTo>
                  <a:lnTo>
                    <a:pt x="96771" y="208665"/>
                  </a:lnTo>
                  <a:lnTo>
                    <a:pt x="104391" y="219451"/>
                  </a:lnTo>
                  <a:lnTo>
                    <a:pt x="111918" y="231537"/>
                  </a:lnTo>
                  <a:lnTo>
                    <a:pt x="119384" y="244488"/>
                  </a:lnTo>
                  <a:lnTo>
                    <a:pt x="134204" y="271928"/>
                  </a:lnTo>
                  <a:lnTo>
                    <a:pt x="140358" y="284874"/>
                  </a:lnTo>
                  <a:lnTo>
                    <a:pt x="145684" y="297174"/>
                  </a:lnTo>
                  <a:lnTo>
                    <a:pt x="160007" y="35481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Freeform 79"/>
            <p:cNvSpPr/>
            <p:nvPr/>
          </p:nvSpPr>
          <p:spPr>
            <a:xfrm>
              <a:off x="7125887" y="4019219"/>
              <a:ext cx="10559" cy="341360"/>
            </a:xfrm>
            <a:custGeom>
              <a:avLst/>
              <a:gdLst/>
              <a:ahLst/>
              <a:cxnLst/>
              <a:rect l="0" t="0" r="0" b="0"/>
              <a:pathLst>
                <a:path w="10559" h="341360">
                  <a:moveTo>
                    <a:pt x="10558" y="0"/>
                  </a:moveTo>
                  <a:lnTo>
                    <a:pt x="10558" y="122501"/>
                  </a:lnTo>
                  <a:lnTo>
                    <a:pt x="9334" y="137948"/>
                  </a:lnTo>
                  <a:lnTo>
                    <a:pt x="7296" y="153141"/>
                  </a:lnTo>
                  <a:lnTo>
                    <a:pt x="4713" y="168164"/>
                  </a:lnTo>
                  <a:lnTo>
                    <a:pt x="2991" y="185520"/>
                  </a:lnTo>
                  <a:lnTo>
                    <a:pt x="1842" y="204431"/>
                  </a:lnTo>
                  <a:lnTo>
                    <a:pt x="567" y="242573"/>
                  </a:lnTo>
                  <a:lnTo>
                    <a:pt x="0" y="275839"/>
                  </a:lnTo>
                  <a:lnTo>
                    <a:pt x="1072" y="290338"/>
                  </a:lnTo>
                  <a:lnTo>
                    <a:pt x="3011" y="303674"/>
                  </a:lnTo>
                  <a:lnTo>
                    <a:pt x="10558" y="34135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Freeform 80"/>
            <p:cNvSpPr/>
            <p:nvPr/>
          </p:nvSpPr>
          <p:spPr>
            <a:xfrm>
              <a:off x="7202515" y="3732919"/>
              <a:ext cx="185009" cy="748787"/>
            </a:xfrm>
            <a:custGeom>
              <a:avLst/>
              <a:gdLst/>
              <a:ahLst/>
              <a:cxnLst/>
              <a:rect l="0" t="0" r="0" b="0"/>
              <a:pathLst>
                <a:path w="185009" h="748787">
                  <a:moveTo>
                    <a:pt x="0" y="0"/>
                  </a:moveTo>
                  <a:lnTo>
                    <a:pt x="11691" y="11691"/>
                  </a:lnTo>
                  <a:lnTo>
                    <a:pt x="17582" y="20029"/>
                  </a:lnTo>
                  <a:lnTo>
                    <a:pt x="23956" y="30481"/>
                  </a:lnTo>
                  <a:lnTo>
                    <a:pt x="30652" y="42344"/>
                  </a:lnTo>
                  <a:lnTo>
                    <a:pt x="44618" y="68575"/>
                  </a:lnTo>
                  <a:lnTo>
                    <a:pt x="95467" y="168990"/>
                  </a:lnTo>
                  <a:lnTo>
                    <a:pt x="101574" y="184847"/>
                  </a:lnTo>
                  <a:lnTo>
                    <a:pt x="106868" y="201536"/>
                  </a:lnTo>
                  <a:lnTo>
                    <a:pt x="111621" y="218779"/>
                  </a:lnTo>
                  <a:lnTo>
                    <a:pt x="117236" y="235169"/>
                  </a:lnTo>
                  <a:lnTo>
                    <a:pt x="123427" y="250989"/>
                  </a:lnTo>
                  <a:lnTo>
                    <a:pt x="130001" y="266430"/>
                  </a:lnTo>
                  <a:lnTo>
                    <a:pt x="135608" y="284065"/>
                  </a:lnTo>
                  <a:lnTo>
                    <a:pt x="140569" y="303162"/>
                  </a:lnTo>
                  <a:lnTo>
                    <a:pt x="153397" y="358589"/>
                  </a:lnTo>
                  <a:lnTo>
                    <a:pt x="161162" y="391839"/>
                  </a:lnTo>
                  <a:lnTo>
                    <a:pt x="179811" y="481202"/>
                  </a:lnTo>
                  <a:lnTo>
                    <a:pt x="182273" y="499433"/>
                  </a:lnTo>
                  <a:lnTo>
                    <a:pt x="183914" y="517705"/>
                  </a:lnTo>
                  <a:lnTo>
                    <a:pt x="185008" y="536003"/>
                  </a:lnTo>
                  <a:lnTo>
                    <a:pt x="184514" y="554320"/>
                  </a:lnTo>
                  <a:lnTo>
                    <a:pt x="182961" y="572649"/>
                  </a:lnTo>
                  <a:lnTo>
                    <a:pt x="180702" y="590985"/>
                  </a:lnTo>
                  <a:lnTo>
                    <a:pt x="174930" y="630935"/>
                  </a:lnTo>
                  <a:lnTo>
                    <a:pt x="171677" y="651866"/>
                  </a:lnTo>
                  <a:lnTo>
                    <a:pt x="168286" y="669491"/>
                  </a:lnTo>
                  <a:lnTo>
                    <a:pt x="164801" y="684911"/>
                  </a:lnTo>
                  <a:lnTo>
                    <a:pt x="161255" y="698861"/>
                  </a:lnTo>
                  <a:lnTo>
                    <a:pt x="156444" y="711832"/>
                  </a:lnTo>
                  <a:lnTo>
                    <a:pt x="150788" y="724150"/>
                  </a:lnTo>
                  <a:lnTo>
                    <a:pt x="110116" y="74878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Freeform 81"/>
            <p:cNvSpPr/>
            <p:nvPr/>
          </p:nvSpPr>
          <p:spPr>
            <a:xfrm>
              <a:off x="7576908" y="4041242"/>
              <a:ext cx="17267" cy="308325"/>
            </a:xfrm>
            <a:custGeom>
              <a:avLst/>
              <a:gdLst/>
              <a:ahLst/>
              <a:cxnLst/>
              <a:rect l="0" t="0" r="0" b="0"/>
              <a:pathLst>
                <a:path w="17267" h="308325">
                  <a:moveTo>
                    <a:pt x="0" y="0"/>
                  </a:moveTo>
                  <a:lnTo>
                    <a:pt x="5845" y="23383"/>
                  </a:lnTo>
                  <a:lnTo>
                    <a:pt x="7567" y="36388"/>
                  </a:lnTo>
                  <a:lnTo>
                    <a:pt x="8715" y="51176"/>
                  </a:lnTo>
                  <a:lnTo>
                    <a:pt x="9481" y="67152"/>
                  </a:lnTo>
                  <a:lnTo>
                    <a:pt x="10331" y="97954"/>
                  </a:lnTo>
                  <a:lnTo>
                    <a:pt x="10558" y="113019"/>
                  </a:lnTo>
                  <a:lnTo>
                    <a:pt x="11933" y="127957"/>
                  </a:lnTo>
                  <a:lnTo>
                    <a:pt x="14073" y="142810"/>
                  </a:lnTo>
                  <a:lnTo>
                    <a:pt x="16723" y="157605"/>
                  </a:lnTo>
                  <a:lnTo>
                    <a:pt x="17266" y="171140"/>
                  </a:lnTo>
                  <a:lnTo>
                    <a:pt x="16405" y="183833"/>
                  </a:lnTo>
                  <a:lnTo>
                    <a:pt x="14606" y="195966"/>
                  </a:lnTo>
                  <a:lnTo>
                    <a:pt x="13408" y="211396"/>
                  </a:lnTo>
                  <a:lnTo>
                    <a:pt x="12610" y="229023"/>
                  </a:lnTo>
                  <a:lnTo>
                    <a:pt x="11011" y="30832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Freeform 82"/>
            <p:cNvSpPr/>
            <p:nvPr/>
          </p:nvSpPr>
          <p:spPr>
            <a:xfrm>
              <a:off x="7521850" y="4118323"/>
              <a:ext cx="132140" cy="44047"/>
            </a:xfrm>
            <a:custGeom>
              <a:avLst/>
              <a:gdLst/>
              <a:ahLst/>
              <a:cxnLst/>
              <a:rect l="0" t="0" r="0" b="0"/>
              <a:pathLst>
                <a:path w="132140" h="44047">
                  <a:moveTo>
                    <a:pt x="0" y="0"/>
                  </a:moveTo>
                  <a:lnTo>
                    <a:pt x="11691" y="11691"/>
                  </a:lnTo>
                  <a:lnTo>
                    <a:pt x="18806" y="16359"/>
                  </a:lnTo>
                  <a:lnTo>
                    <a:pt x="27219" y="20694"/>
                  </a:lnTo>
                  <a:lnTo>
                    <a:pt x="36498" y="24808"/>
                  </a:lnTo>
                  <a:lnTo>
                    <a:pt x="46356" y="28774"/>
                  </a:lnTo>
                  <a:lnTo>
                    <a:pt x="67096" y="36443"/>
                  </a:lnTo>
                  <a:lnTo>
                    <a:pt x="78989" y="38977"/>
                  </a:lnTo>
                  <a:lnTo>
                    <a:pt x="91811" y="40667"/>
                  </a:lnTo>
                  <a:lnTo>
                    <a:pt x="132139" y="4404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Freeform 83"/>
            <p:cNvSpPr/>
            <p:nvPr/>
          </p:nvSpPr>
          <p:spPr>
            <a:xfrm>
              <a:off x="7809423" y="3876069"/>
              <a:ext cx="240983" cy="558871"/>
            </a:xfrm>
            <a:custGeom>
              <a:avLst/>
              <a:gdLst/>
              <a:ahLst/>
              <a:cxnLst/>
              <a:rect l="0" t="0" r="0" b="0"/>
              <a:pathLst>
                <a:path w="240983" h="558871">
                  <a:moveTo>
                    <a:pt x="53786" y="0"/>
                  </a:moveTo>
                  <a:lnTo>
                    <a:pt x="53786" y="35074"/>
                  </a:lnTo>
                  <a:lnTo>
                    <a:pt x="52563" y="49076"/>
                  </a:lnTo>
                  <a:lnTo>
                    <a:pt x="50523" y="62082"/>
                  </a:lnTo>
                  <a:lnTo>
                    <a:pt x="38459" y="121019"/>
                  </a:lnTo>
                  <a:lnTo>
                    <a:pt x="35003" y="135737"/>
                  </a:lnTo>
                  <a:lnTo>
                    <a:pt x="31476" y="149220"/>
                  </a:lnTo>
                  <a:lnTo>
                    <a:pt x="27901" y="161879"/>
                  </a:lnTo>
                  <a:lnTo>
                    <a:pt x="23071" y="166647"/>
                  </a:lnTo>
                  <a:lnTo>
                    <a:pt x="17403" y="166156"/>
                  </a:lnTo>
                  <a:lnTo>
                    <a:pt x="11178" y="162158"/>
                  </a:lnTo>
                  <a:lnTo>
                    <a:pt x="9475" y="153375"/>
                  </a:lnTo>
                  <a:lnTo>
                    <a:pt x="10787" y="141402"/>
                  </a:lnTo>
                  <a:lnTo>
                    <a:pt x="14108" y="127303"/>
                  </a:lnTo>
                  <a:lnTo>
                    <a:pt x="18769" y="113009"/>
                  </a:lnTo>
                  <a:lnTo>
                    <a:pt x="24324" y="98586"/>
                  </a:lnTo>
                  <a:lnTo>
                    <a:pt x="30474" y="84077"/>
                  </a:lnTo>
                  <a:lnTo>
                    <a:pt x="38245" y="70733"/>
                  </a:lnTo>
                  <a:lnTo>
                    <a:pt x="47095" y="58167"/>
                  </a:lnTo>
                  <a:lnTo>
                    <a:pt x="56666" y="46119"/>
                  </a:lnTo>
                  <a:lnTo>
                    <a:pt x="67941" y="39311"/>
                  </a:lnTo>
                  <a:lnTo>
                    <a:pt x="80352" y="35995"/>
                  </a:lnTo>
                  <a:lnTo>
                    <a:pt x="93519" y="35008"/>
                  </a:lnTo>
                  <a:lnTo>
                    <a:pt x="103521" y="40468"/>
                  </a:lnTo>
                  <a:lnTo>
                    <a:pt x="111412" y="50225"/>
                  </a:lnTo>
                  <a:lnTo>
                    <a:pt x="117897" y="62847"/>
                  </a:lnTo>
                  <a:lnTo>
                    <a:pt x="122220" y="79827"/>
                  </a:lnTo>
                  <a:lnTo>
                    <a:pt x="125102" y="99711"/>
                  </a:lnTo>
                  <a:lnTo>
                    <a:pt x="127023" y="121532"/>
                  </a:lnTo>
                  <a:lnTo>
                    <a:pt x="128304" y="140973"/>
                  </a:lnTo>
                  <a:lnTo>
                    <a:pt x="129728" y="175625"/>
                  </a:lnTo>
                  <a:lnTo>
                    <a:pt x="128883" y="191717"/>
                  </a:lnTo>
                  <a:lnTo>
                    <a:pt x="127097" y="207339"/>
                  </a:lnTo>
                  <a:lnTo>
                    <a:pt x="124683" y="222648"/>
                  </a:lnTo>
                  <a:lnTo>
                    <a:pt x="118738" y="255971"/>
                  </a:lnTo>
                  <a:lnTo>
                    <a:pt x="115439" y="273422"/>
                  </a:lnTo>
                  <a:lnTo>
                    <a:pt x="113240" y="289950"/>
                  </a:lnTo>
                  <a:lnTo>
                    <a:pt x="111774" y="305863"/>
                  </a:lnTo>
                  <a:lnTo>
                    <a:pt x="110797" y="321365"/>
                  </a:lnTo>
                  <a:lnTo>
                    <a:pt x="108922" y="337817"/>
                  </a:lnTo>
                  <a:lnTo>
                    <a:pt x="106449" y="354903"/>
                  </a:lnTo>
                  <a:lnTo>
                    <a:pt x="103576" y="372411"/>
                  </a:lnTo>
                  <a:lnTo>
                    <a:pt x="100438" y="388978"/>
                  </a:lnTo>
                  <a:lnTo>
                    <a:pt x="93688" y="420435"/>
                  </a:lnTo>
                  <a:lnTo>
                    <a:pt x="90175" y="434452"/>
                  </a:lnTo>
                  <a:lnTo>
                    <a:pt x="86610" y="447467"/>
                  </a:lnTo>
                  <a:lnTo>
                    <a:pt x="79386" y="471716"/>
                  </a:lnTo>
                  <a:lnTo>
                    <a:pt x="72096" y="494729"/>
                  </a:lnTo>
                  <a:lnTo>
                    <a:pt x="67217" y="506004"/>
                  </a:lnTo>
                  <a:lnTo>
                    <a:pt x="61516" y="517192"/>
                  </a:lnTo>
                  <a:lnTo>
                    <a:pt x="55269" y="528321"/>
                  </a:lnTo>
                  <a:lnTo>
                    <a:pt x="48657" y="538187"/>
                  </a:lnTo>
                  <a:lnTo>
                    <a:pt x="41802" y="547211"/>
                  </a:lnTo>
                  <a:lnTo>
                    <a:pt x="34785" y="555675"/>
                  </a:lnTo>
                  <a:lnTo>
                    <a:pt x="27659" y="558870"/>
                  </a:lnTo>
                  <a:lnTo>
                    <a:pt x="20463" y="558553"/>
                  </a:lnTo>
                  <a:lnTo>
                    <a:pt x="13218" y="555894"/>
                  </a:lnTo>
                  <a:lnTo>
                    <a:pt x="8388" y="549228"/>
                  </a:lnTo>
                  <a:lnTo>
                    <a:pt x="5168" y="539890"/>
                  </a:lnTo>
                  <a:lnTo>
                    <a:pt x="3021" y="528771"/>
                  </a:lnTo>
                  <a:lnTo>
                    <a:pt x="1590" y="514016"/>
                  </a:lnTo>
                  <a:lnTo>
                    <a:pt x="635" y="496840"/>
                  </a:lnTo>
                  <a:lnTo>
                    <a:pt x="0" y="478047"/>
                  </a:lnTo>
                  <a:lnTo>
                    <a:pt x="2023" y="460625"/>
                  </a:lnTo>
                  <a:lnTo>
                    <a:pt x="5818" y="444116"/>
                  </a:lnTo>
                  <a:lnTo>
                    <a:pt x="10796" y="428216"/>
                  </a:lnTo>
                  <a:lnTo>
                    <a:pt x="19008" y="416393"/>
                  </a:lnTo>
                  <a:lnTo>
                    <a:pt x="29377" y="407286"/>
                  </a:lnTo>
                  <a:lnTo>
                    <a:pt x="41184" y="399992"/>
                  </a:lnTo>
                  <a:lnTo>
                    <a:pt x="52725" y="396353"/>
                  </a:lnTo>
                  <a:lnTo>
                    <a:pt x="64090" y="395151"/>
                  </a:lnTo>
                  <a:lnTo>
                    <a:pt x="75338" y="395573"/>
                  </a:lnTo>
                  <a:lnTo>
                    <a:pt x="85283" y="399525"/>
                  </a:lnTo>
                  <a:lnTo>
                    <a:pt x="94360" y="405829"/>
                  </a:lnTo>
                  <a:lnTo>
                    <a:pt x="110971" y="421399"/>
                  </a:lnTo>
                  <a:lnTo>
                    <a:pt x="141573" y="451334"/>
                  </a:lnTo>
                  <a:lnTo>
                    <a:pt x="149016" y="458722"/>
                  </a:lnTo>
                  <a:lnTo>
                    <a:pt x="156424" y="467317"/>
                  </a:lnTo>
                  <a:lnTo>
                    <a:pt x="163811" y="476718"/>
                  </a:lnTo>
                  <a:lnTo>
                    <a:pt x="171182" y="486656"/>
                  </a:lnTo>
                  <a:lnTo>
                    <a:pt x="179766" y="495728"/>
                  </a:lnTo>
                  <a:lnTo>
                    <a:pt x="189160" y="504223"/>
                  </a:lnTo>
                  <a:lnTo>
                    <a:pt x="240982" y="53956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Freeform 84"/>
            <p:cNvSpPr/>
            <p:nvPr/>
          </p:nvSpPr>
          <p:spPr>
            <a:xfrm>
              <a:off x="1236499" y="3435814"/>
              <a:ext cx="2678351" cy="1354157"/>
            </a:xfrm>
            <a:custGeom>
              <a:avLst/>
              <a:gdLst/>
              <a:ahLst/>
              <a:cxnLst/>
              <a:rect l="0" t="0" r="0" b="0"/>
              <a:pathLst>
                <a:path w="2678351" h="1354157">
                  <a:moveTo>
                    <a:pt x="625409" y="1156006"/>
                  </a:moveTo>
                  <a:lnTo>
                    <a:pt x="642945" y="1161852"/>
                  </a:lnTo>
                  <a:lnTo>
                    <a:pt x="726082" y="1172863"/>
                  </a:lnTo>
                  <a:lnTo>
                    <a:pt x="802058" y="1187510"/>
                  </a:lnTo>
                  <a:lnTo>
                    <a:pt x="923779" y="1207192"/>
                  </a:lnTo>
                  <a:lnTo>
                    <a:pt x="1004737" y="1217122"/>
                  </a:lnTo>
                  <a:lnTo>
                    <a:pt x="1084735" y="1221831"/>
                  </a:lnTo>
                  <a:lnTo>
                    <a:pt x="1141140" y="1227269"/>
                  </a:lnTo>
                  <a:lnTo>
                    <a:pt x="1198836" y="1230501"/>
                  </a:lnTo>
                  <a:lnTo>
                    <a:pt x="1257105" y="1231938"/>
                  </a:lnTo>
                  <a:lnTo>
                    <a:pt x="1497512" y="1233043"/>
                  </a:lnTo>
                  <a:lnTo>
                    <a:pt x="1559102" y="1229805"/>
                  </a:lnTo>
                  <a:lnTo>
                    <a:pt x="1620326" y="1224287"/>
                  </a:lnTo>
                  <a:lnTo>
                    <a:pt x="1813774" y="1203595"/>
                  </a:lnTo>
                  <a:lnTo>
                    <a:pt x="1875032" y="1196325"/>
                  </a:lnTo>
                  <a:lnTo>
                    <a:pt x="1934885" y="1185753"/>
                  </a:lnTo>
                  <a:lnTo>
                    <a:pt x="1992890" y="1174121"/>
                  </a:lnTo>
                  <a:lnTo>
                    <a:pt x="2073696" y="1159471"/>
                  </a:lnTo>
                  <a:lnTo>
                    <a:pt x="2151880" y="1140176"/>
                  </a:lnTo>
                  <a:lnTo>
                    <a:pt x="2229288" y="1117737"/>
                  </a:lnTo>
                  <a:lnTo>
                    <a:pt x="2305243" y="1088386"/>
                  </a:lnTo>
                  <a:lnTo>
                    <a:pt x="2373561" y="1056443"/>
                  </a:lnTo>
                  <a:lnTo>
                    <a:pt x="2431868" y="1023732"/>
                  </a:lnTo>
                  <a:lnTo>
                    <a:pt x="2481908" y="989569"/>
                  </a:lnTo>
                  <a:lnTo>
                    <a:pt x="2532487" y="948995"/>
                  </a:lnTo>
                  <a:lnTo>
                    <a:pt x="2559473" y="920444"/>
                  </a:lnTo>
                  <a:lnTo>
                    <a:pt x="2583702" y="891440"/>
                  </a:lnTo>
                  <a:lnTo>
                    <a:pt x="2606705" y="862236"/>
                  </a:lnTo>
                  <a:lnTo>
                    <a:pt x="2629164" y="832944"/>
                  </a:lnTo>
                  <a:lnTo>
                    <a:pt x="2648118" y="803611"/>
                  </a:lnTo>
                  <a:lnTo>
                    <a:pt x="2656599" y="788938"/>
                  </a:lnTo>
                  <a:lnTo>
                    <a:pt x="2666021" y="759583"/>
                  </a:lnTo>
                  <a:lnTo>
                    <a:pt x="2671433" y="730223"/>
                  </a:lnTo>
                  <a:lnTo>
                    <a:pt x="2677915" y="700861"/>
                  </a:lnTo>
                  <a:lnTo>
                    <a:pt x="2678350" y="671497"/>
                  </a:lnTo>
                  <a:lnTo>
                    <a:pt x="2674465" y="642133"/>
                  </a:lnTo>
                  <a:lnTo>
                    <a:pt x="2668660" y="612769"/>
                  </a:lnTo>
                  <a:lnTo>
                    <a:pt x="2658513" y="562877"/>
                  </a:lnTo>
                  <a:lnTo>
                    <a:pt x="2648111" y="530643"/>
                  </a:lnTo>
                  <a:lnTo>
                    <a:pt x="2635332" y="500004"/>
                  </a:lnTo>
                  <a:lnTo>
                    <a:pt x="2621495" y="470073"/>
                  </a:lnTo>
                  <a:lnTo>
                    <a:pt x="2603926" y="440457"/>
                  </a:lnTo>
                  <a:lnTo>
                    <a:pt x="2583883" y="410981"/>
                  </a:lnTo>
                  <a:lnTo>
                    <a:pt x="2562740" y="381566"/>
                  </a:lnTo>
                  <a:lnTo>
                    <a:pt x="2524355" y="343338"/>
                  </a:lnTo>
                  <a:lnTo>
                    <a:pt x="2481986" y="302919"/>
                  </a:lnTo>
                  <a:lnTo>
                    <a:pt x="2438436" y="265793"/>
                  </a:lnTo>
                  <a:lnTo>
                    <a:pt x="2371085" y="227932"/>
                  </a:lnTo>
                  <a:lnTo>
                    <a:pt x="2298871" y="189639"/>
                  </a:lnTo>
                  <a:lnTo>
                    <a:pt x="2198573" y="143065"/>
                  </a:lnTo>
                  <a:lnTo>
                    <a:pt x="2133551" y="118373"/>
                  </a:lnTo>
                  <a:lnTo>
                    <a:pt x="2023819" y="80692"/>
                  </a:lnTo>
                  <a:lnTo>
                    <a:pt x="1957790" y="58565"/>
                  </a:lnTo>
                  <a:lnTo>
                    <a:pt x="1885887" y="36511"/>
                  </a:lnTo>
                  <a:lnTo>
                    <a:pt x="1816187" y="20324"/>
                  </a:lnTo>
                  <a:lnTo>
                    <a:pt x="1743195" y="7779"/>
                  </a:lnTo>
                  <a:lnTo>
                    <a:pt x="1667326" y="2159"/>
                  </a:lnTo>
                  <a:lnTo>
                    <a:pt x="1590604" y="494"/>
                  </a:lnTo>
                  <a:lnTo>
                    <a:pt x="1507784" y="0"/>
                  </a:lnTo>
                  <a:lnTo>
                    <a:pt x="1427100" y="5700"/>
                  </a:lnTo>
                  <a:lnTo>
                    <a:pt x="1348951" y="15137"/>
                  </a:lnTo>
                  <a:lnTo>
                    <a:pt x="1100866" y="47526"/>
                  </a:lnTo>
                  <a:lnTo>
                    <a:pt x="1019823" y="64371"/>
                  </a:lnTo>
                  <a:lnTo>
                    <a:pt x="935722" y="84861"/>
                  </a:lnTo>
                  <a:lnTo>
                    <a:pt x="854658" y="106429"/>
                  </a:lnTo>
                  <a:lnTo>
                    <a:pt x="698966" y="150301"/>
                  </a:lnTo>
                  <a:lnTo>
                    <a:pt x="627627" y="178158"/>
                  </a:lnTo>
                  <a:lnTo>
                    <a:pt x="559997" y="209658"/>
                  </a:lnTo>
                  <a:lnTo>
                    <a:pt x="493465" y="242239"/>
                  </a:lnTo>
                  <a:lnTo>
                    <a:pt x="427258" y="280984"/>
                  </a:lnTo>
                  <a:lnTo>
                    <a:pt x="361148" y="317614"/>
                  </a:lnTo>
                  <a:lnTo>
                    <a:pt x="300912" y="357560"/>
                  </a:lnTo>
                  <a:lnTo>
                    <a:pt x="262996" y="385965"/>
                  </a:lnTo>
                  <a:lnTo>
                    <a:pt x="226976" y="416126"/>
                  </a:lnTo>
                  <a:lnTo>
                    <a:pt x="194654" y="449923"/>
                  </a:lnTo>
                  <a:lnTo>
                    <a:pt x="163975" y="482072"/>
                  </a:lnTo>
                  <a:lnTo>
                    <a:pt x="135250" y="513898"/>
                  </a:lnTo>
                  <a:lnTo>
                    <a:pt x="110248" y="548435"/>
                  </a:lnTo>
                  <a:lnTo>
                    <a:pt x="86901" y="584177"/>
                  </a:lnTo>
                  <a:lnTo>
                    <a:pt x="65513" y="619230"/>
                  </a:lnTo>
                  <a:lnTo>
                    <a:pt x="47851" y="651122"/>
                  </a:lnTo>
                  <a:lnTo>
                    <a:pt x="35107" y="684873"/>
                  </a:lnTo>
                  <a:lnTo>
                    <a:pt x="25364" y="719042"/>
                  </a:lnTo>
                  <a:lnTo>
                    <a:pt x="16956" y="750541"/>
                  </a:lnTo>
                  <a:lnTo>
                    <a:pt x="9141" y="784117"/>
                  </a:lnTo>
                  <a:lnTo>
                    <a:pt x="2812" y="818208"/>
                  </a:lnTo>
                  <a:lnTo>
                    <a:pt x="0" y="849672"/>
                  </a:lnTo>
                  <a:lnTo>
                    <a:pt x="2012" y="879970"/>
                  </a:lnTo>
                  <a:lnTo>
                    <a:pt x="5762" y="909749"/>
                  </a:lnTo>
                  <a:lnTo>
                    <a:pt x="7428" y="939298"/>
                  </a:lnTo>
                  <a:lnTo>
                    <a:pt x="14694" y="968744"/>
                  </a:lnTo>
                  <a:lnTo>
                    <a:pt x="32542" y="1009574"/>
                  </a:lnTo>
                  <a:lnTo>
                    <a:pt x="47471" y="1033420"/>
                  </a:lnTo>
                  <a:lnTo>
                    <a:pt x="75289" y="1068705"/>
                  </a:lnTo>
                  <a:lnTo>
                    <a:pt x="102019" y="1108388"/>
                  </a:lnTo>
                  <a:lnTo>
                    <a:pt x="138624" y="1143937"/>
                  </a:lnTo>
                  <a:lnTo>
                    <a:pt x="174484" y="1177716"/>
                  </a:lnTo>
                  <a:lnTo>
                    <a:pt x="215561" y="1210971"/>
                  </a:lnTo>
                  <a:lnTo>
                    <a:pt x="259951" y="1242848"/>
                  </a:lnTo>
                  <a:lnTo>
                    <a:pt x="329136" y="1276161"/>
                  </a:lnTo>
                  <a:lnTo>
                    <a:pt x="401712" y="1306306"/>
                  </a:lnTo>
                  <a:lnTo>
                    <a:pt x="474958" y="1327033"/>
                  </a:lnTo>
                  <a:lnTo>
                    <a:pt x="551598" y="1342909"/>
                  </a:lnTo>
                  <a:lnTo>
                    <a:pt x="615366" y="1350865"/>
                  </a:lnTo>
                  <a:lnTo>
                    <a:pt x="680753" y="1353222"/>
                  </a:lnTo>
                  <a:lnTo>
                    <a:pt x="825164" y="1354156"/>
                  </a:lnTo>
                  <a:lnTo>
                    <a:pt x="890145" y="1348352"/>
                  </a:lnTo>
                  <a:lnTo>
                    <a:pt x="955891" y="1333037"/>
                  </a:lnTo>
                  <a:lnTo>
                    <a:pt x="1021865" y="1318848"/>
                  </a:lnTo>
                  <a:lnTo>
                    <a:pt x="1087906" y="1306894"/>
                  </a:lnTo>
                  <a:lnTo>
                    <a:pt x="1167198" y="1283103"/>
                  </a:lnTo>
                  <a:lnTo>
                    <a:pt x="1241770" y="1254839"/>
                  </a:lnTo>
                  <a:lnTo>
                    <a:pt x="1340126" y="1218370"/>
                  </a:lnTo>
                  <a:lnTo>
                    <a:pt x="1426654" y="1181696"/>
                  </a:lnTo>
                  <a:lnTo>
                    <a:pt x="1505508" y="1153710"/>
                  </a:lnTo>
                  <a:lnTo>
                    <a:pt x="1578412" y="1120223"/>
                  </a:lnTo>
                  <a:lnTo>
                    <a:pt x="1660203" y="1086943"/>
                  </a:lnTo>
                  <a:lnTo>
                    <a:pt x="1683612" y="1075148"/>
                  </a:lnTo>
                  <a:lnTo>
                    <a:pt x="1735255" y="1054344"/>
                  </a:lnTo>
                  <a:lnTo>
                    <a:pt x="1800179" y="1021347"/>
                  </a:lnTo>
                  <a:lnTo>
                    <a:pt x="1836680" y="101285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3" name="Group 102"/>
          <p:cNvGrpSpPr/>
          <p:nvPr/>
        </p:nvGrpSpPr>
        <p:grpSpPr>
          <a:xfrm>
            <a:off x="6662948" y="4360578"/>
            <a:ext cx="2326142" cy="660386"/>
            <a:chOff x="6662948" y="4360578"/>
            <a:chExt cx="2326142" cy="660386"/>
          </a:xfrm>
        </p:grpSpPr>
        <p:sp>
          <p:nvSpPr>
            <p:cNvPr id="87" name="Freeform 86"/>
            <p:cNvSpPr/>
            <p:nvPr/>
          </p:nvSpPr>
          <p:spPr>
            <a:xfrm>
              <a:off x="6684971" y="4845086"/>
              <a:ext cx="66071" cy="1"/>
            </a:xfrm>
            <a:custGeom>
              <a:avLst/>
              <a:gdLst/>
              <a:ahLst/>
              <a:cxnLst/>
              <a:rect l="0" t="0" r="0" b="0"/>
              <a:pathLst>
                <a:path w="66071" h="1">
                  <a:moveTo>
                    <a:pt x="0" y="0"/>
                  </a:moveTo>
                  <a:lnTo>
                    <a:pt x="6607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Freeform 87"/>
            <p:cNvSpPr/>
            <p:nvPr/>
          </p:nvSpPr>
          <p:spPr>
            <a:xfrm>
              <a:off x="6662948" y="4878121"/>
              <a:ext cx="110117" cy="11012"/>
            </a:xfrm>
            <a:custGeom>
              <a:avLst/>
              <a:gdLst/>
              <a:ahLst/>
              <a:cxnLst/>
              <a:rect l="0" t="0" r="0" b="0"/>
              <a:pathLst>
                <a:path w="110117" h="11012">
                  <a:moveTo>
                    <a:pt x="0" y="0"/>
                  </a:moveTo>
                  <a:lnTo>
                    <a:pt x="29228" y="0"/>
                  </a:lnTo>
                  <a:lnTo>
                    <a:pt x="42732" y="1224"/>
                  </a:lnTo>
                  <a:lnTo>
                    <a:pt x="110116" y="1101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Freeform 88"/>
            <p:cNvSpPr/>
            <p:nvPr/>
          </p:nvSpPr>
          <p:spPr>
            <a:xfrm>
              <a:off x="6993295" y="4671963"/>
              <a:ext cx="231244" cy="349001"/>
            </a:xfrm>
            <a:custGeom>
              <a:avLst/>
              <a:gdLst/>
              <a:ahLst/>
              <a:cxnLst/>
              <a:rect l="0" t="0" r="0" b="0"/>
              <a:pathLst>
                <a:path w="231244" h="349001">
                  <a:moveTo>
                    <a:pt x="0" y="18961"/>
                  </a:moveTo>
                  <a:lnTo>
                    <a:pt x="17537" y="7270"/>
                  </a:lnTo>
                  <a:lnTo>
                    <a:pt x="27597" y="3826"/>
                  </a:lnTo>
                  <a:lnTo>
                    <a:pt x="39198" y="1530"/>
                  </a:lnTo>
                  <a:lnTo>
                    <a:pt x="51826" y="0"/>
                  </a:lnTo>
                  <a:lnTo>
                    <a:pt x="65138" y="1426"/>
                  </a:lnTo>
                  <a:lnTo>
                    <a:pt x="78907" y="4824"/>
                  </a:lnTo>
                  <a:lnTo>
                    <a:pt x="92980" y="9537"/>
                  </a:lnTo>
                  <a:lnTo>
                    <a:pt x="104809" y="15125"/>
                  </a:lnTo>
                  <a:lnTo>
                    <a:pt x="115143" y="21298"/>
                  </a:lnTo>
                  <a:lnTo>
                    <a:pt x="124479" y="27860"/>
                  </a:lnTo>
                  <a:lnTo>
                    <a:pt x="133149" y="38352"/>
                  </a:lnTo>
                  <a:lnTo>
                    <a:pt x="141378" y="51465"/>
                  </a:lnTo>
                  <a:lnTo>
                    <a:pt x="149310" y="66324"/>
                  </a:lnTo>
                  <a:lnTo>
                    <a:pt x="155821" y="79901"/>
                  </a:lnTo>
                  <a:lnTo>
                    <a:pt x="161386" y="92622"/>
                  </a:lnTo>
                  <a:lnTo>
                    <a:pt x="166319" y="104774"/>
                  </a:lnTo>
                  <a:lnTo>
                    <a:pt x="169608" y="120216"/>
                  </a:lnTo>
                  <a:lnTo>
                    <a:pt x="171800" y="137852"/>
                  </a:lnTo>
                  <a:lnTo>
                    <a:pt x="173262" y="156950"/>
                  </a:lnTo>
                  <a:lnTo>
                    <a:pt x="173012" y="174576"/>
                  </a:lnTo>
                  <a:lnTo>
                    <a:pt x="171623" y="191221"/>
                  </a:lnTo>
                  <a:lnTo>
                    <a:pt x="169473" y="207211"/>
                  </a:lnTo>
                  <a:lnTo>
                    <a:pt x="165593" y="225213"/>
                  </a:lnTo>
                  <a:lnTo>
                    <a:pt x="160559" y="244555"/>
                  </a:lnTo>
                  <a:lnTo>
                    <a:pt x="149664" y="281952"/>
                  </a:lnTo>
                  <a:lnTo>
                    <a:pt x="140743" y="310808"/>
                  </a:lnTo>
                  <a:lnTo>
                    <a:pt x="134204" y="322418"/>
                  </a:lnTo>
                  <a:lnTo>
                    <a:pt x="126175" y="332605"/>
                  </a:lnTo>
                  <a:lnTo>
                    <a:pt x="117151" y="341843"/>
                  </a:lnTo>
                  <a:lnTo>
                    <a:pt x="107465" y="346779"/>
                  </a:lnTo>
                  <a:lnTo>
                    <a:pt x="97338" y="348845"/>
                  </a:lnTo>
                  <a:lnTo>
                    <a:pt x="86915" y="349000"/>
                  </a:lnTo>
                  <a:lnTo>
                    <a:pt x="78743" y="344209"/>
                  </a:lnTo>
                  <a:lnTo>
                    <a:pt x="72072" y="336120"/>
                  </a:lnTo>
                  <a:lnTo>
                    <a:pt x="66401" y="325834"/>
                  </a:lnTo>
                  <a:lnTo>
                    <a:pt x="63843" y="312859"/>
                  </a:lnTo>
                  <a:lnTo>
                    <a:pt x="63362" y="298092"/>
                  </a:lnTo>
                  <a:lnTo>
                    <a:pt x="64264" y="282129"/>
                  </a:lnTo>
                  <a:lnTo>
                    <a:pt x="66090" y="267817"/>
                  </a:lnTo>
                  <a:lnTo>
                    <a:pt x="68530" y="254605"/>
                  </a:lnTo>
                  <a:lnTo>
                    <a:pt x="71380" y="242126"/>
                  </a:lnTo>
                  <a:lnTo>
                    <a:pt x="75727" y="228914"/>
                  </a:lnTo>
                  <a:lnTo>
                    <a:pt x="81073" y="215211"/>
                  </a:lnTo>
                  <a:lnTo>
                    <a:pt x="87083" y="201182"/>
                  </a:lnTo>
                  <a:lnTo>
                    <a:pt x="94760" y="189382"/>
                  </a:lnTo>
                  <a:lnTo>
                    <a:pt x="103550" y="179068"/>
                  </a:lnTo>
                  <a:lnTo>
                    <a:pt x="113079" y="169746"/>
                  </a:lnTo>
                  <a:lnTo>
                    <a:pt x="123103" y="164754"/>
                  </a:lnTo>
                  <a:lnTo>
                    <a:pt x="133456" y="162650"/>
                  </a:lnTo>
                  <a:lnTo>
                    <a:pt x="144029" y="162470"/>
                  </a:lnTo>
                  <a:lnTo>
                    <a:pt x="153524" y="164798"/>
                  </a:lnTo>
                  <a:lnTo>
                    <a:pt x="162302" y="168796"/>
                  </a:lnTo>
                  <a:lnTo>
                    <a:pt x="170600" y="173909"/>
                  </a:lnTo>
                  <a:lnTo>
                    <a:pt x="177355" y="182212"/>
                  </a:lnTo>
                  <a:lnTo>
                    <a:pt x="183083" y="192641"/>
                  </a:lnTo>
                  <a:lnTo>
                    <a:pt x="193933" y="218503"/>
                  </a:lnTo>
                  <a:lnTo>
                    <a:pt x="206912" y="250389"/>
                  </a:lnTo>
                  <a:lnTo>
                    <a:pt x="212576" y="266233"/>
                  </a:lnTo>
                  <a:lnTo>
                    <a:pt x="217574" y="281690"/>
                  </a:lnTo>
                  <a:lnTo>
                    <a:pt x="231243" y="33829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Freeform 89"/>
            <p:cNvSpPr/>
            <p:nvPr/>
          </p:nvSpPr>
          <p:spPr>
            <a:xfrm>
              <a:off x="7301619" y="4657890"/>
              <a:ext cx="209221" cy="205947"/>
            </a:xfrm>
            <a:custGeom>
              <a:avLst/>
              <a:gdLst/>
              <a:ahLst/>
              <a:cxnLst/>
              <a:rect l="0" t="0" r="0" b="0"/>
              <a:pathLst>
                <a:path w="209221" h="205947">
                  <a:moveTo>
                    <a:pt x="0" y="0"/>
                  </a:moveTo>
                  <a:lnTo>
                    <a:pt x="5845" y="17537"/>
                  </a:lnTo>
                  <a:lnTo>
                    <a:pt x="8791" y="28820"/>
                  </a:lnTo>
                  <a:lnTo>
                    <a:pt x="15326" y="57671"/>
                  </a:lnTo>
                  <a:lnTo>
                    <a:pt x="17558" y="75152"/>
                  </a:lnTo>
                  <a:lnTo>
                    <a:pt x="19047" y="94148"/>
                  </a:lnTo>
                  <a:lnTo>
                    <a:pt x="20038" y="114152"/>
                  </a:lnTo>
                  <a:lnTo>
                    <a:pt x="21923" y="131159"/>
                  </a:lnTo>
                  <a:lnTo>
                    <a:pt x="24404" y="146168"/>
                  </a:lnTo>
                  <a:lnTo>
                    <a:pt x="27280" y="159844"/>
                  </a:lnTo>
                  <a:lnTo>
                    <a:pt x="29198" y="173855"/>
                  </a:lnTo>
                  <a:lnTo>
                    <a:pt x="30477" y="188090"/>
                  </a:lnTo>
                  <a:lnTo>
                    <a:pt x="31330" y="202474"/>
                  </a:lnTo>
                  <a:lnTo>
                    <a:pt x="31898" y="205946"/>
                  </a:lnTo>
                  <a:lnTo>
                    <a:pt x="32276" y="202143"/>
                  </a:lnTo>
                  <a:lnTo>
                    <a:pt x="32529" y="193491"/>
                  </a:lnTo>
                  <a:lnTo>
                    <a:pt x="35144" y="185275"/>
                  </a:lnTo>
                  <a:lnTo>
                    <a:pt x="39336" y="177351"/>
                  </a:lnTo>
                  <a:lnTo>
                    <a:pt x="44576" y="169621"/>
                  </a:lnTo>
                  <a:lnTo>
                    <a:pt x="52964" y="163244"/>
                  </a:lnTo>
                  <a:lnTo>
                    <a:pt x="63450" y="157770"/>
                  </a:lnTo>
                  <a:lnTo>
                    <a:pt x="75335" y="152896"/>
                  </a:lnTo>
                  <a:lnTo>
                    <a:pt x="86929" y="150871"/>
                  </a:lnTo>
                  <a:lnTo>
                    <a:pt x="98328" y="150745"/>
                  </a:lnTo>
                  <a:lnTo>
                    <a:pt x="109598" y="151884"/>
                  </a:lnTo>
                  <a:lnTo>
                    <a:pt x="120782" y="153867"/>
                  </a:lnTo>
                  <a:lnTo>
                    <a:pt x="131908" y="156412"/>
                  </a:lnTo>
                  <a:lnTo>
                    <a:pt x="142997" y="159333"/>
                  </a:lnTo>
                  <a:lnTo>
                    <a:pt x="155283" y="161279"/>
                  </a:lnTo>
                  <a:lnTo>
                    <a:pt x="168368" y="162577"/>
                  </a:lnTo>
                  <a:lnTo>
                    <a:pt x="209220" y="15416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Freeform 90"/>
            <p:cNvSpPr/>
            <p:nvPr/>
          </p:nvSpPr>
          <p:spPr>
            <a:xfrm>
              <a:off x="7446299" y="4580809"/>
              <a:ext cx="55486" cy="398248"/>
            </a:xfrm>
            <a:custGeom>
              <a:avLst/>
              <a:gdLst/>
              <a:ahLst/>
              <a:cxnLst/>
              <a:rect l="0" t="0" r="0" b="0"/>
              <a:pathLst>
                <a:path w="55486" h="398248">
                  <a:moveTo>
                    <a:pt x="9482" y="0"/>
                  </a:moveTo>
                  <a:lnTo>
                    <a:pt x="3636" y="17537"/>
                  </a:lnTo>
                  <a:lnTo>
                    <a:pt x="1914" y="27597"/>
                  </a:lnTo>
                  <a:lnTo>
                    <a:pt x="765" y="39198"/>
                  </a:lnTo>
                  <a:lnTo>
                    <a:pt x="0" y="51825"/>
                  </a:lnTo>
                  <a:lnTo>
                    <a:pt x="713" y="68808"/>
                  </a:lnTo>
                  <a:lnTo>
                    <a:pt x="2413" y="88695"/>
                  </a:lnTo>
                  <a:lnTo>
                    <a:pt x="4769" y="110517"/>
                  </a:lnTo>
                  <a:lnTo>
                    <a:pt x="6340" y="129959"/>
                  </a:lnTo>
                  <a:lnTo>
                    <a:pt x="7387" y="147815"/>
                  </a:lnTo>
                  <a:lnTo>
                    <a:pt x="8551" y="180705"/>
                  </a:lnTo>
                  <a:lnTo>
                    <a:pt x="9068" y="211636"/>
                  </a:lnTo>
                  <a:lnTo>
                    <a:pt x="10429" y="225513"/>
                  </a:lnTo>
                  <a:lnTo>
                    <a:pt x="12560" y="238434"/>
                  </a:lnTo>
                  <a:lnTo>
                    <a:pt x="15205" y="250719"/>
                  </a:lnTo>
                  <a:lnTo>
                    <a:pt x="21405" y="283945"/>
                  </a:lnTo>
                  <a:lnTo>
                    <a:pt x="24772" y="303083"/>
                  </a:lnTo>
                  <a:lnTo>
                    <a:pt x="29463" y="320736"/>
                  </a:lnTo>
                  <a:lnTo>
                    <a:pt x="35038" y="337398"/>
                  </a:lnTo>
                  <a:lnTo>
                    <a:pt x="41201" y="353400"/>
                  </a:lnTo>
                  <a:lnTo>
                    <a:pt x="46534" y="368962"/>
                  </a:lnTo>
                  <a:lnTo>
                    <a:pt x="51312" y="384231"/>
                  </a:lnTo>
                  <a:lnTo>
                    <a:pt x="55485" y="39824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Freeform 91"/>
            <p:cNvSpPr/>
            <p:nvPr/>
          </p:nvSpPr>
          <p:spPr>
            <a:xfrm>
              <a:off x="7631965" y="4801040"/>
              <a:ext cx="22025" cy="33036"/>
            </a:xfrm>
            <a:custGeom>
              <a:avLst/>
              <a:gdLst/>
              <a:ahLst/>
              <a:cxnLst/>
              <a:rect l="0" t="0" r="0" b="0"/>
              <a:pathLst>
                <a:path w="22025" h="33036">
                  <a:moveTo>
                    <a:pt x="22024" y="0"/>
                  </a:moveTo>
                  <a:lnTo>
                    <a:pt x="0" y="3303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Freeform 92"/>
            <p:cNvSpPr/>
            <p:nvPr/>
          </p:nvSpPr>
          <p:spPr>
            <a:xfrm>
              <a:off x="7609943" y="4890663"/>
              <a:ext cx="154163" cy="9482"/>
            </a:xfrm>
            <a:custGeom>
              <a:avLst/>
              <a:gdLst/>
              <a:ahLst/>
              <a:cxnLst/>
              <a:rect l="0" t="0" r="0" b="0"/>
              <a:pathLst>
                <a:path w="154163" h="9482">
                  <a:moveTo>
                    <a:pt x="0" y="9481"/>
                  </a:moveTo>
                  <a:lnTo>
                    <a:pt x="17537" y="3635"/>
                  </a:lnTo>
                  <a:lnTo>
                    <a:pt x="27597" y="1913"/>
                  </a:lnTo>
                  <a:lnTo>
                    <a:pt x="39197" y="765"/>
                  </a:lnTo>
                  <a:lnTo>
                    <a:pt x="51824" y="0"/>
                  </a:lnTo>
                  <a:lnTo>
                    <a:pt x="66361" y="714"/>
                  </a:lnTo>
                  <a:lnTo>
                    <a:pt x="154162" y="948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Freeform 93"/>
            <p:cNvSpPr/>
            <p:nvPr/>
          </p:nvSpPr>
          <p:spPr>
            <a:xfrm>
              <a:off x="7764105" y="4624855"/>
              <a:ext cx="30227" cy="289055"/>
            </a:xfrm>
            <a:custGeom>
              <a:avLst/>
              <a:gdLst/>
              <a:ahLst/>
              <a:cxnLst/>
              <a:rect l="0" t="0" r="0" b="0"/>
              <a:pathLst>
                <a:path w="30227" h="289055">
                  <a:moveTo>
                    <a:pt x="0" y="0"/>
                  </a:moveTo>
                  <a:lnTo>
                    <a:pt x="5845" y="29229"/>
                  </a:lnTo>
                  <a:lnTo>
                    <a:pt x="7567" y="45179"/>
                  </a:lnTo>
                  <a:lnTo>
                    <a:pt x="8715" y="63154"/>
                  </a:lnTo>
                  <a:lnTo>
                    <a:pt x="9480" y="82478"/>
                  </a:lnTo>
                  <a:lnTo>
                    <a:pt x="11214" y="99032"/>
                  </a:lnTo>
                  <a:lnTo>
                    <a:pt x="13593" y="113738"/>
                  </a:lnTo>
                  <a:lnTo>
                    <a:pt x="16403" y="127213"/>
                  </a:lnTo>
                  <a:lnTo>
                    <a:pt x="18276" y="141090"/>
                  </a:lnTo>
                  <a:lnTo>
                    <a:pt x="19525" y="155236"/>
                  </a:lnTo>
                  <a:lnTo>
                    <a:pt x="20357" y="169560"/>
                  </a:lnTo>
                  <a:lnTo>
                    <a:pt x="21283" y="198526"/>
                  </a:lnTo>
                  <a:lnTo>
                    <a:pt x="21529" y="213102"/>
                  </a:lnTo>
                  <a:lnTo>
                    <a:pt x="22917" y="228937"/>
                  </a:lnTo>
                  <a:lnTo>
                    <a:pt x="25066" y="245612"/>
                  </a:lnTo>
                  <a:lnTo>
                    <a:pt x="27722" y="262845"/>
                  </a:lnTo>
                  <a:lnTo>
                    <a:pt x="29493" y="279228"/>
                  </a:lnTo>
                  <a:lnTo>
                    <a:pt x="30226" y="28905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Freeform 94"/>
            <p:cNvSpPr/>
            <p:nvPr/>
          </p:nvSpPr>
          <p:spPr>
            <a:xfrm>
              <a:off x="7621554" y="4624855"/>
              <a:ext cx="21424" cy="289596"/>
            </a:xfrm>
            <a:custGeom>
              <a:avLst/>
              <a:gdLst/>
              <a:ahLst/>
              <a:cxnLst/>
              <a:rect l="0" t="0" r="0" b="0"/>
              <a:pathLst>
                <a:path w="21424" h="289596">
                  <a:moveTo>
                    <a:pt x="21423" y="0"/>
                  </a:moveTo>
                  <a:lnTo>
                    <a:pt x="21423" y="137479"/>
                  </a:lnTo>
                  <a:lnTo>
                    <a:pt x="20199" y="158946"/>
                  </a:lnTo>
                  <a:lnTo>
                    <a:pt x="18161" y="178151"/>
                  </a:lnTo>
                  <a:lnTo>
                    <a:pt x="15578" y="195848"/>
                  </a:lnTo>
                  <a:lnTo>
                    <a:pt x="12632" y="211317"/>
                  </a:lnTo>
                  <a:lnTo>
                    <a:pt x="9445" y="225300"/>
                  </a:lnTo>
                  <a:lnTo>
                    <a:pt x="6097" y="238293"/>
                  </a:lnTo>
                  <a:lnTo>
                    <a:pt x="3865" y="251848"/>
                  </a:lnTo>
                  <a:lnTo>
                    <a:pt x="2376" y="265779"/>
                  </a:lnTo>
                  <a:lnTo>
                    <a:pt x="1384" y="279961"/>
                  </a:lnTo>
                  <a:lnTo>
                    <a:pt x="0" y="28959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Freeform 95"/>
            <p:cNvSpPr/>
            <p:nvPr/>
          </p:nvSpPr>
          <p:spPr>
            <a:xfrm>
              <a:off x="7954329" y="4657890"/>
              <a:ext cx="217204" cy="319116"/>
            </a:xfrm>
            <a:custGeom>
              <a:avLst/>
              <a:gdLst/>
              <a:ahLst/>
              <a:cxnLst/>
              <a:rect l="0" t="0" r="0" b="0"/>
              <a:pathLst>
                <a:path w="217204" h="319116">
                  <a:moveTo>
                    <a:pt x="151134" y="0"/>
                  </a:moveTo>
                  <a:lnTo>
                    <a:pt x="145289" y="23382"/>
                  </a:lnTo>
                  <a:lnTo>
                    <a:pt x="142343" y="33941"/>
                  </a:lnTo>
                  <a:lnTo>
                    <a:pt x="135807" y="55460"/>
                  </a:lnTo>
                  <a:lnTo>
                    <a:pt x="131128" y="65114"/>
                  </a:lnTo>
                  <a:lnTo>
                    <a:pt x="125561" y="73997"/>
                  </a:lnTo>
                  <a:lnTo>
                    <a:pt x="119403" y="82366"/>
                  </a:lnTo>
                  <a:lnTo>
                    <a:pt x="110404" y="87945"/>
                  </a:lnTo>
                  <a:lnTo>
                    <a:pt x="99511" y="91665"/>
                  </a:lnTo>
                  <a:lnTo>
                    <a:pt x="87354" y="94145"/>
                  </a:lnTo>
                  <a:lnTo>
                    <a:pt x="75580" y="94574"/>
                  </a:lnTo>
                  <a:lnTo>
                    <a:pt x="64059" y="93637"/>
                  </a:lnTo>
                  <a:lnTo>
                    <a:pt x="52708" y="91789"/>
                  </a:lnTo>
                  <a:lnTo>
                    <a:pt x="42694" y="93004"/>
                  </a:lnTo>
                  <a:lnTo>
                    <a:pt x="33571" y="96261"/>
                  </a:lnTo>
                  <a:lnTo>
                    <a:pt x="25042" y="100879"/>
                  </a:lnTo>
                  <a:lnTo>
                    <a:pt x="18132" y="108852"/>
                  </a:lnTo>
                  <a:lnTo>
                    <a:pt x="12302" y="119061"/>
                  </a:lnTo>
                  <a:lnTo>
                    <a:pt x="7192" y="130761"/>
                  </a:lnTo>
                  <a:lnTo>
                    <a:pt x="3786" y="145902"/>
                  </a:lnTo>
                  <a:lnTo>
                    <a:pt x="1514" y="163338"/>
                  </a:lnTo>
                  <a:lnTo>
                    <a:pt x="0" y="182302"/>
                  </a:lnTo>
                  <a:lnTo>
                    <a:pt x="214" y="201063"/>
                  </a:lnTo>
                  <a:lnTo>
                    <a:pt x="1580" y="219687"/>
                  </a:lnTo>
                  <a:lnTo>
                    <a:pt x="3715" y="238221"/>
                  </a:lnTo>
                  <a:lnTo>
                    <a:pt x="7585" y="254247"/>
                  </a:lnTo>
                  <a:lnTo>
                    <a:pt x="12611" y="268602"/>
                  </a:lnTo>
                  <a:lnTo>
                    <a:pt x="18410" y="281842"/>
                  </a:lnTo>
                  <a:lnTo>
                    <a:pt x="25946" y="293117"/>
                  </a:lnTo>
                  <a:lnTo>
                    <a:pt x="34641" y="303080"/>
                  </a:lnTo>
                  <a:lnTo>
                    <a:pt x="44108" y="312169"/>
                  </a:lnTo>
                  <a:lnTo>
                    <a:pt x="55313" y="317005"/>
                  </a:lnTo>
                  <a:lnTo>
                    <a:pt x="67677" y="319005"/>
                  </a:lnTo>
                  <a:lnTo>
                    <a:pt x="80814" y="319115"/>
                  </a:lnTo>
                  <a:lnTo>
                    <a:pt x="94466" y="316742"/>
                  </a:lnTo>
                  <a:lnTo>
                    <a:pt x="108461" y="312712"/>
                  </a:lnTo>
                  <a:lnTo>
                    <a:pt x="122685" y="307579"/>
                  </a:lnTo>
                  <a:lnTo>
                    <a:pt x="134616" y="300486"/>
                  </a:lnTo>
                  <a:lnTo>
                    <a:pt x="145016" y="292087"/>
                  </a:lnTo>
                  <a:lnTo>
                    <a:pt x="154396" y="282817"/>
                  </a:lnTo>
                  <a:lnTo>
                    <a:pt x="161873" y="272967"/>
                  </a:lnTo>
                  <a:lnTo>
                    <a:pt x="168081" y="262729"/>
                  </a:lnTo>
                  <a:lnTo>
                    <a:pt x="173443" y="252233"/>
                  </a:lnTo>
                  <a:lnTo>
                    <a:pt x="178242" y="241566"/>
                  </a:lnTo>
                  <a:lnTo>
                    <a:pt x="182665" y="230784"/>
                  </a:lnTo>
                  <a:lnTo>
                    <a:pt x="186836" y="219925"/>
                  </a:lnTo>
                  <a:lnTo>
                    <a:pt x="194734" y="198072"/>
                  </a:lnTo>
                  <a:lnTo>
                    <a:pt x="217203" y="14315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Freeform 96"/>
            <p:cNvSpPr/>
            <p:nvPr/>
          </p:nvSpPr>
          <p:spPr>
            <a:xfrm>
              <a:off x="8204567" y="4558786"/>
              <a:ext cx="187197" cy="418440"/>
            </a:xfrm>
            <a:custGeom>
              <a:avLst/>
              <a:gdLst/>
              <a:ahLst/>
              <a:cxnLst/>
              <a:rect l="0" t="0" r="0" b="0"/>
              <a:pathLst>
                <a:path w="187197" h="418440">
                  <a:moveTo>
                    <a:pt x="0" y="0"/>
                  </a:moveTo>
                  <a:lnTo>
                    <a:pt x="5845" y="35073"/>
                  </a:lnTo>
                  <a:lnTo>
                    <a:pt x="7568" y="50299"/>
                  </a:lnTo>
                  <a:lnTo>
                    <a:pt x="8716" y="65344"/>
                  </a:lnTo>
                  <a:lnTo>
                    <a:pt x="9481" y="80268"/>
                  </a:lnTo>
                  <a:lnTo>
                    <a:pt x="10332" y="113163"/>
                  </a:lnTo>
                  <a:lnTo>
                    <a:pt x="10971" y="229281"/>
                  </a:lnTo>
                  <a:lnTo>
                    <a:pt x="12208" y="247064"/>
                  </a:lnTo>
                  <a:lnTo>
                    <a:pt x="14256" y="265037"/>
                  </a:lnTo>
                  <a:lnTo>
                    <a:pt x="16845" y="283136"/>
                  </a:lnTo>
                  <a:lnTo>
                    <a:pt x="18571" y="300096"/>
                  </a:lnTo>
                  <a:lnTo>
                    <a:pt x="19721" y="316297"/>
                  </a:lnTo>
                  <a:lnTo>
                    <a:pt x="20489" y="331992"/>
                  </a:lnTo>
                  <a:lnTo>
                    <a:pt x="22223" y="346126"/>
                  </a:lnTo>
                  <a:lnTo>
                    <a:pt x="24603" y="359219"/>
                  </a:lnTo>
                  <a:lnTo>
                    <a:pt x="33799" y="398445"/>
                  </a:lnTo>
                  <a:lnTo>
                    <a:pt x="37215" y="412451"/>
                  </a:lnTo>
                  <a:lnTo>
                    <a:pt x="41938" y="416894"/>
                  </a:lnTo>
                  <a:lnTo>
                    <a:pt x="47535" y="414962"/>
                  </a:lnTo>
                  <a:lnTo>
                    <a:pt x="53713" y="408780"/>
                  </a:lnTo>
                  <a:lnTo>
                    <a:pt x="57832" y="399765"/>
                  </a:lnTo>
                  <a:lnTo>
                    <a:pt x="60578" y="388860"/>
                  </a:lnTo>
                  <a:lnTo>
                    <a:pt x="62408" y="376697"/>
                  </a:lnTo>
                  <a:lnTo>
                    <a:pt x="64852" y="363694"/>
                  </a:lnTo>
                  <a:lnTo>
                    <a:pt x="70830" y="336195"/>
                  </a:lnTo>
                  <a:lnTo>
                    <a:pt x="74137" y="318340"/>
                  </a:lnTo>
                  <a:lnTo>
                    <a:pt x="81074" y="275662"/>
                  </a:lnTo>
                  <a:lnTo>
                    <a:pt x="84637" y="257185"/>
                  </a:lnTo>
                  <a:lnTo>
                    <a:pt x="88236" y="241196"/>
                  </a:lnTo>
                  <a:lnTo>
                    <a:pt x="91859" y="226867"/>
                  </a:lnTo>
                  <a:lnTo>
                    <a:pt x="95497" y="213644"/>
                  </a:lnTo>
                  <a:lnTo>
                    <a:pt x="102803" y="189162"/>
                  </a:lnTo>
                  <a:lnTo>
                    <a:pt x="108911" y="182390"/>
                  </a:lnTo>
                  <a:lnTo>
                    <a:pt x="116653" y="179098"/>
                  </a:lnTo>
                  <a:lnTo>
                    <a:pt x="125486" y="178127"/>
                  </a:lnTo>
                  <a:lnTo>
                    <a:pt x="132597" y="181150"/>
                  </a:lnTo>
                  <a:lnTo>
                    <a:pt x="138562" y="186835"/>
                  </a:lnTo>
                  <a:lnTo>
                    <a:pt x="143762" y="194297"/>
                  </a:lnTo>
                  <a:lnTo>
                    <a:pt x="147228" y="206612"/>
                  </a:lnTo>
                  <a:lnTo>
                    <a:pt x="149540" y="222164"/>
                  </a:lnTo>
                  <a:lnTo>
                    <a:pt x="151081" y="239872"/>
                  </a:lnTo>
                  <a:lnTo>
                    <a:pt x="153331" y="255348"/>
                  </a:lnTo>
                  <a:lnTo>
                    <a:pt x="156055" y="269336"/>
                  </a:lnTo>
                  <a:lnTo>
                    <a:pt x="159094" y="282332"/>
                  </a:lnTo>
                  <a:lnTo>
                    <a:pt x="161120" y="298336"/>
                  </a:lnTo>
                  <a:lnTo>
                    <a:pt x="162471" y="316347"/>
                  </a:lnTo>
                  <a:lnTo>
                    <a:pt x="163371" y="335696"/>
                  </a:lnTo>
                  <a:lnTo>
                    <a:pt x="166419" y="353489"/>
                  </a:lnTo>
                  <a:lnTo>
                    <a:pt x="170898" y="370245"/>
                  </a:lnTo>
                  <a:lnTo>
                    <a:pt x="187196" y="41843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Freeform 97"/>
            <p:cNvSpPr/>
            <p:nvPr/>
          </p:nvSpPr>
          <p:spPr>
            <a:xfrm>
              <a:off x="8469500" y="4642301"/>
              <a:ext cx="74150" cy="290879"/>
            </a:xfrm>
            <a:custGeom>
              <a:avLst/>
              <a:gdLst/>
              <a:ahLst/>
              <a:cxnLst/>
              <a:rect l="0" t="0" r="0" b="0"/>
              <a:pathLst>
                <a:path w="74150" h="290879">
                  <a:moveTo>
                    <a:pt x="65413" y="26600"/>
                  </a:moveTo>
                  <a:lnTo>
                    <a:pt x="59568" y="3218"/>
                  </a:lnTo>
                  <a:lnTo>
                    <a:pt x="55399" y="0"/>
                  </a:lnTo>
                  <a:lnTo>
                    <a:pt x="50172" y="1526"/>
                  </a:lnTo>
                  <a:lnTo>
                    <a:pt x="44241" y="6214"/>
                  </a:lnTo>
                  <a:lnTo>
                    <a:pt x="39064" y="13009"/>
                  </a:lnTo>
                  <a:lnTo>
                    <a:pt x="34388" y="21210"/>
                  </a:lnTo>
                  <a:lnTo>
                    <a:pt x="30048" y="30348"/>
                  </a:lnTo>
                  <a:lnTo>
                    <a:pt x="25931" y="41334"/>
                  </a:lnTo>
                  <a:lnTo>
                    <a:pt x="21963" y="53552"/>
                  </a:lnTo>
                  <a:lnTo>
                    <a:pt x="18094" y="66591"/>
                  </a:lnTo>
                  <a:lnTo>
                    <a:pt x="10532" y="94130"/>
                  </a:lnTo>
                  <a:lnTo>
                    <a:pt x="6803" y="108325"/>
                  </a:lnTo>
                  <a:lnTo>
                    <a:pt x="4317" y="122683"/>
                  </a:lnTo>
                  <a:lnTo>
                    <a:pt x="2660" y="137149"/>
                  </a:lnTo>
                  <a:lnTo>
                    <a:pt x="1555" y="151687"/>
                  </a:lnTo>
                  <a:lnTo>
                    <a:pt x="818" y="167496"/>
                  </a:lnTo>
                  <a:lnTo>
                    <a:pt x="0" y="201375"/>
                  </a:lnTo>
                  <a:lnTo>
                    <a:pt x="4675" y="210410"/>
                  </a:lnTo>
                  <a:lnTo>
                    <a:pt x="12686" y="213986"/>
                  </a:lnTo>
                  <a:lnTo>
                    <a:pt x="22921" y="213923"/>
                  </a:lnTo>
                  <a:lnTo>
                    <a:pt x="30968" y="207763"/>
                  </a:lnTo>
                  <a:lnTo>
                    <a:pt x="37555" y="197540"/>
                  </a:lnTo>
                  <a:lnTo>
                    <a:pt x="43171" y="184606"/>
                  </a:lnTo>
                  <a:lnTo>
                    <a:pt x="48138" y="169866"/>
                  </a:lnTo>
                  <a:lnTo>
                    <a:pt x="52673" y="153922"/>
                  </a:lnTo>
                  <a:lnTo>
                    <a:pt x="56919" y="137175"/>
                  </a:lnTo>
                  <a:lnTo>
                    <a:pt x="60974" y="122340"/>
                  </a:lnTo>
                  <a:lnTo>
                    <a:pt x="68743" y="96068"/>
                  </a:lnTo>
                  <a:lnTo>
                    <a:pt x="71304" y="92489"/>
                  </a:lnTo>
                  <a:lnTo>
                    <a:pt x="73011" y="94996"/>
                  </a:lnTo>
                  <a:lnTo>
                    <a:pt x="74149" y="101562"/>
                  </a:lnTo>
                  <a:lnTo>
                    <a:pt x="73684" y="109609"/>
                  </a:lnTo>
                  <a:lnTo>
                    <a:pt x="72151" y="118645"/>
                  </a:lnTo>
                  <a:lnTo>
                    <a:pt x="69905" y="128339"/>
                  </a:lnTo>
                  <a:lnTo>
                    <a:pt x="64147" y="158686"/>
                  </a:lnTo>
                  <a:lnTo>
                    <a:pt x="60899" y="177057"/>
                  </a:lnTo>
                  <a:lnTo>
                    <a:pt x="58733" y="195421"/>
                  </a:lnTo>
                  <a:lnTo>
                    <a:pt x="57289" y="213781"/>
                  </a:lnTo>
                  <a:lnTo>
                    <a:pt x="65413" y="29087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>
              <a:off x="8645029" y="4613843"/>
              <a:ext cx="1" cy="286302"/>
            </a:xfrm>
            <a:custGeom>
              <a:avLst/>
              <a:gdLst/>
              <a:ahLst/>
              <a:cxnLst/>
              <a:rect l="0" t="0" r="0" b="0"/>
              <a:pathLst>
                <a:path w="1" h="286302">
                  <a:moveTo>
                    <a:pt x="0" y="0"/>
                  </a:moveTo>
                  <a:lnTo>
                    <a:pt x="0" y="28630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>
              <a:off x="8711099" y="4624855"/>
              <a:ext cx="99105" cy="240847"/>
            </a:xfrm>
            <a:custGeom>
              <a:avLst/>
              <a:gdLst/>
              <a:ahLst/>
              <a:cxnLst/>
              <a:rect l="0" t="0" r="0" b="0"/>
              <a:pathLst>
                <a:path w="99105" h="240847">
                  <a:moveTo>
                    <a:pt x="0" y="0"/>
                  </a:moveTo>
                  <a:lnTo>
                    <a:pt x="5845" y="29229"/>
                  </a:lnTo>
                  <a:lnTo>
                    <a:pt x="7567" y="42732"/>
                  </a:lnTo>
                  <a:lnTo>
                    <a:pt x="8715" y="56629"/>
                  </a:lnTo>
                  <a:lnTo>
                    <a:pt x="9480" y="70787"/>
                  </a:lnTo>
                  <a:lnTo>
                    <a:pt x="10331" y="109358"/>
                  </a:lnTo>
                  <a:lnTo>
                    <a:pt x="10877" y="186367"/>
                  </a:lnTo>
                  <a:lnTo>
                    <a:pt x="9698" y="202549"/>
                  </a:lnTo>
                  <a:lnTo>
                    <a:pt x="7688" y="218231"/>
                  </a:lnTo>
                  <a:lnTo>
                    <a:pt x="5125" y="233580"/>
                  </a:lnTo>
                  <a:lnTo>
                    <a:pt x="5864" y="240142"/>
                  </a:lnTo>
                  <a:lnTo>
                    <a:pt x="8803" y="240846"/>
                  </a:lnTo>
                  <a:lnTo>
                    <a:pt x="13210" y="237645"/>
                  </a:lnTo>
                  <a:lnTo>
                    <a:pt x="17371" y="228170"/>
                  </a:lnTo>
                  <a:lnTo>
                    <a:pt x="21369" y="214512"/>
                  </a:lnTo>
                  <a:lnTo>
                    <a:pt x="29073" y="180984"/>
                  </a:lnTo>
                  <a:lnTo>
                    <a:pt x="36576" y="145691"/>
                  </a:lnTo>
                  <a:lnTo>
                    <a:pt x="41513" y="130162"/>
                  </a:lnTo>
                  <a:lnTo>
                    <a:pt x="47251" y="116139"/>
                  </a:lnTo>
                  <a:lnTo>
                    <a:pt x="53524" y="103119"/>
                  </a:lnTo>
                  <a:lnTo>
                    <a:pt x="61376" y="93217"/>
                  </a:lnTo>
                  <a:lnTo>
                    <a:pt x="70282" y="85391"/>
                  </a:lnTo>
                  <a:lnTo>
                    <a:pt x="99104" y="6606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Freeform 100"/>
            <p:cNvSpPr/>
            <p:nvPr/>
          </p:nvSpPr>
          <p:spPr>
            <a:xfrm>
              <a:off x="8902158" y="4503728"/>
              <a:ext cx="86932" cy="341359"/>
            </a:xfrm>
            <a:custGeom>
              <a:avLst/>
              <a:gdLst/>
              <a:ahLst/>
              <a:cxnLst/>
              <a:rect l="0" t="0" r="0" b="0"/>
              <a:pathLst>
                <a:path w="86932" h="341359">
                  <a:moveTo>
                    <a:pt x="73218" y="0"/>
                  </a:moveTo>
                  <a:lnTo>
                    <a:pt x="61526" y="11691"/>
                  </a:lnTo>
                  <a:lnTo>
                    <a:pt x="55636" y="20029"/>
                  </a:lnTo>
                  <a:lnTo>
                    <a:pt x="49261" y="30482"/>
                  </a:lnTo>
                  <a:lnTo>
                    <a:pt x="42565" y="42344"/>
                  </a:lnTo>
                  <a:lnTo>
                    <a:pt x="36877" y="53923"/>
                  </a:lnTo>
                  <a:lnTo>
                    <a:pt x="31861" y="65313"/>
                  </a:lnTo>
                  <a:lnTo>
                    <a:pt x="27294" y="76576"/>
                  </a:lnTo>
                  <a:lnTo>
                    <a:pt x="21803" y="86533"/>
                  </a:lnTo>
                  <a:lnTo>
                    <a:pt x="15694" y="95617"/>
                  </a:lnTo>
                  <a:lnTo>
                    <a:pt x="9175" y="104120"/>
                  </a:lnTo>
                  <a:lnTo>
                    <a:pt x="4830" y="115907"/>
                  </a:lnTo>
                  <a:lnTo>
                    <a:pt x="1932" y="129882"/>
                  </a:lnTo>
                  <a:lnTo>
                    <a:pt x="0" y="145316"/>
                  </a:lnTo>
                  <a:lnTo>
                    <a:pt x="1160" y="158053"/>
                  </a:lnTo>
                  <a:lnTo>
                    <a:pt x="4379" y="168991"/>
                  </a:lnTo>
                  <a:lnTo>
                    <a:pt x="8973" y="178730"/>
                  </a:lnTo>
                  <a:lnTo>
                    <a:pt x="15706" y="187670"/>
                  </a:lnTo>
                  <a:lnTo>
                    <a:pt x="23865" y="196076"/>
                  </a:lnTo>
                  <a:lnTo>
                    <a:pt x="32974" y="204128"/>
                  </a:lnTo>
                  <a:lnTo>
                    <a:pt x="52885" y="222862"/>
                  </a:lnTo>
                  <a:lnTo>
                    <a:pt x="63333" y="232997"/>
                  </a:lnTo>
                  <a:lnTo>
                    <a:pt x="71522" y="243424"/>
                  </a:lnTo>
                  <a:lnTo>
                    <a:pt x="78205" y="254045"/>
                  </a:lnTo>
                  <a:lnTo>
                    <a:pt x="83884" y="264797"/>
                  </a:lnTo>
                  <a:lnTo>
                    <a:pt x="86446" y="275636"/>
                  </a:lnTo>
                  <a:lnTo>
                    <a:pt x="86931" y="286532"/>
                  </a:lnTo>
                  <a:lnTo>
                    <a:pt x="86030" y="297466"/>
                  </a:lnTo>
                  <a:lnTo>
                    <a:pt x="82983" y="307203"/>
                  </a:lnTo>
                  <a:lnTo>
                    <a:pt x="78505" y="316141"/>
                  </a:lnTo>
                  <a:lnTo>
                    <a:pt x="62207" y="34135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Freeform 101"/>
            <p:cNvSpPr/>
            <p:nvPr/>
          </p:nvSpPr>
          <p:spPr>
            <a:xfrm>
              <a:off x="8733121" y="4360578"/>
              <a:ext cx="44048" cy="11012"/>
            </a:xfrm>
            <a:custGeom>
              <a:avLst/>
              <a:gdLst/>
              <a:ahLst/>
              <a:cxnLst/>
              <a:rect l="0" t="0" r="0" b="0"/>
              <a:pathLst>
                <a:path w="44048" h="11012">
                  <a:moveTo>
                    <a:pt x="44047" y="0"/>
                  </a:moveTo>
                  <a:lnTo>
                    <a:pt x="0" y="1101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4" name="Freeform 103"/>
          <p:cNvSpPr/>
          <p:nvPr/>
        </p:nvSpPr>
        <p:spPr>
          <a:xfrm>
            <a:off x="7775116" y="4834075"/>
            <a:ext cx="22024" cy="220232"/>
          </a:xfrm>
          <a:custGeom>
            <a:avLst/>
            <a:gdLst/>
            <a:ahLst/>
            <a:cxnLst/>
            <a:rect l="0" t="0" r="0" b="0"/>
            <a:pathLst>
              <a:path w="22024" h="220232">
                <a:moveTo>
                  <a:pt x="0" y="0"/>
                </a:moveTo>
                <a:lnTo>
                  <a:pt x="5845" y="17537"/>
                </a:lnTo>
                <a:lnTo>
                  <a:pt x="7567" y="27597"/>
                </a:lnTo>
                <a:lnTo>
                  <a:pt x="8715" y="39197"/>
                </a:lnTo>
                <a:lnTo>
                  <a:pt x="9481" y="51825"/>
                </a:lnTo>
                <a:lnTo>
                  <a:pt x="11214" y="65137"/>
                </a:lnTo>
                <a:lnTo>
                  <a:pt x="13594" y="78907"/>
                </a:lnTo>
                <a:lnTo>
                  <a:pt x="16404" y="92980"/>
                </a:lnTo>
                <a:lnTo>
                  <a:pt x="18277" y="108480"/>
                </a:lnTo>
                <a:lnTo>
                  <a:pt x="19526" y="124931"/>
                </a:lnTo>
                <a:lnTo>
                  <a:pt x="20358" y="142015"/>
                </a:lnTo>
                <a:lnTo>
                  <a:pt x="21284" y="174049"/>
                </a:lnTo>
                <a:lnTo>
                  <a:pt x="22023" y="220231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79</Words>
  <Application>Microsoft Office PowerPoint</Application>
  <PresentationFormat>Custom</PresentationFormat>
  <Paragraphs>26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Arial</vt:lpstr>
      <vt:lpstr>Comic Sans MS - 18</vt:lpstr>
      <vt:lpstr>Comic Sans MS - 16</vt:lpstr>
      <vt:lpstr>Comic Sans MS - 36</vt:lpstr>
      <vt:lpstr>Calibri</vt:lpstr>
      <vt:lpstr>Comic Sans MS - 24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</vt:vector>
  </TitlesOfParts>
  <Company>SMCPS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1</cp:revision>
  <dcterms:created xsi:type="dcterms:W3CDTF">2011-09-15T17:17:56Z</dcterms:created>
  <dcterms:modified xsi:type="dcterms:W3CDTF">2011-09-15T17:18:00Z</dcterms:modified>
</cp:coreProperties>
</file>