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160000" cy="8013700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89443"/>
            <a:ext cx="8636000" cy="17177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41096"/>
            <a:ext cx="7112000" cy="20479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6F9D-EF9A-4CAA-A7BC-4FA682BEE7E2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20CC-F89A-4188-AC1F-75E93BD9F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6F9D-EF9A-4CAA-A7BC-4FA682BEE7E2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20CC-F89A-4188-AC1F-75E93BD9F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20922"/>
            <a:ext cx="2286000" cy="68376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20922"/>
            <a:ext cx="6688667" cy="683761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6F9D-EF9A-4CAA-A7BC-4FA682BEE7E2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20CC-F89A-4188-AC1F-75E93BD9F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6F9D-EF9A-4CAA-A7BC-4FA682BEE7E2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20CC-F89A-4188-AC1F-75E93BD9F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149546"/>
            <a:ext cx="8636000" cy="15916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396549"/>
            <a:ext cx="8636000" cy="175299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6F9D-EF9A-4CAA-A7BC-4FA682BEE7E2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20CC-F89A-4188-AC1F-75E93BD9F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869865"/>
            <a:ext cx="4487333" cy="52886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869865"/>
            <a:ext cx="4487333" cy="52886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6F9D-EF9A-4CAA-A7BC-4FA682BEE7E2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20CC-F89A-4188-AC1F-75E93BD9F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93808"/>
            <a:ext cx="4489098" cy="74757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541382"/>
            <a:ext cx="4489098" cy="46171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93808"/>
            <a:ext cx="4490861" cy="74757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541382"/>
            <a:ext cx="4490861" cy="46171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6F9D-EF9A-4CAA-A7BC-4FA682BEE7E2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20CC-F89A-4188-AC1F-75E93BD9F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6F9D-EF9A-4CAA-A7BC-4FA682BEE7E2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20CC-F89A-4188-AC1F-75E93BD9F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6F9D-EF9A-4CAA-A7BC-4FA682BEE7E2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20CC-F89A-4188-AC1F-75E93BD9F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19064"/>
            <a:ext cx="3342570" cy="13578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19066"/>
            <a:ext cx="5679722" cy="68394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676943"/>
            <a:ext cx="3342570" cy="54815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6F9D-EF9A-4CAA-A7BC-4FA682BEE7E2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20CC-F89A-4188-AC1F-75E93BD9F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609590"/>
            <a:ext cx="6096000" cy="6622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16039"/>
            <a:ext cx="6096000" cy="48082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271834"/>
            <a:ext cx="6096000" cy="9404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6F9D-EF9A-4CAA-A7BC-4FA682BEE7E2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20CC-F89A-4188-AC1F-75E93BD9F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20919"/>
            <a:ext cx="9144000" cy="13356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69865"/>
            <a:ext cx="9144000" cy="5288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427515"/>
            <a:ext cx="2370667" cy="426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16F9D-EF9A-4CAA-A7BC-4FA682BEE7E2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427515"/>
            <a:ext cx="3217333" cy="426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427515"/>
            <a:ext cx="2370667" cy="426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720CC-F89A-4188-AC1F-75E93BD9F5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508000"/>
            <a:ext cx="52324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Algebra Comprehensive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September 19, 2011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Today is an A day!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pic>
        <p:nvPicPr>
          <p:cNvPr id="3" name="Picture 2" descr="clipboard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0000" y="3924300"/>
            <a:ext cx="3810000" cy="2133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7800" y="317500"/>
            <a:ext cx="6797261" cy="375487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Warm-up:</a:t>
            </a: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Write an expression that contains four terms. </a:t>
            </a: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One term must be negative.</a:t>
            </a: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Another must be an even term with an exponent of 2.</a:t>
            </a: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A constant of 6 must be included.</a:t>
            </a: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Must have three coefficients of different quantities.  </a:t>
            </a:r>
            <a:endParaRPr lang="en-US" sz="2100">
              <a:solidFill>
                <a:srgbClr val="000000"/>
              </a:solidFill>
              <a:latin typeface="Arial - 28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63348" y="119373"/>
            <a:ext cx="3715765" cy="368069"/>
            <a:chOff x="263348" y="119373"/>
            <a:chExt cx="3715765" cy="368069"/>
          </a:xfrm>
        </p:grpSpPr>
        <p:sp>
          <p:nvSpPr>
            <p:cNvPr id="3" name="Freeform 2"/>
            <p:cNvSpPr/>
            <p:nvPr/>
          </p:nvSpPr>
          <p:spPr>
            <a:xfrm>
              <a:off x="270718" y="139268"/>
              <a:ext cx="17768" cy="218853"/>
            </a:xfrm>
            <a:custGeom>
              <a:avLst/>
              <a:gdLst/>
              <a:ahLst/>
              <a:cxnLst/>
              <a:rect l="0" t="0" r="0" b="0"/>
              <a:pathLst>
                <a:path w="17768" h="218853">
                  <a:moveTo>
                    <a:pt x="17767" y="0"/>
                  </a:moveTo>
                  <a:lnTo>
                    <a:pt x="12486" y="15843"/>
                  </a:lnTo>
                  <a:lnTo>
                    <a:pt x="10931" y="24931"/>
                  </a:lnTo>
                  <a:lnTo>
                    <a:pt x="9894" y="35411"/>
                  </a:lnTo>
                  <a:lnTo>
                    <a:pt x="9202" y="46819"/>
                  </a:lnTo>
                  <a:lnTo>
                    <a:pt x="8434" y="74232"/>
                  </a:lnTo>
                  <a:lnTo>
                    <a:pt x="8229" y="89279"/>
                  </a:lnTo>
                  <a:lnTo>
                    <a:pt x="6987" y="103732"/>
                  </a:lnTo>
                  <a:lnTo>
                    <a:pt x="5054" y="117788"/>
                  </a:lnTo>
                  <a:lnTo>
                    <a:pt x="2660" y="131581"/>
                  </a:lnTo>
                  <a:lnTo>
                    <a:pt x="1064" y="145197"/>
                  </a:lnTo>
                  <a:lnTo>
                    <a:pt x="0" y="158695"/>
                  </a:lnTo>
                  <a:lnTo>
                    <a:pt x="7819" y="2188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63348" y="136416"/>
              <a:ext cx="125342" cy="221705"/>
            </a:xfrm>
            <a:custGeom>
              <a:avLst/>
              <a:gdLst/>
              <a:ahLst/>
              <a:cxnLst/>
              <a:rect l="0" t="0" r="0" b="0"/>
              <a:pathLst>
                <a:path w="125342" h="221705">
                  <a:moveTo>
                    <a:pt x="5242" y="12800"/>
                  </a:moveTo>
                  <a:lnTo>
                    <a:pt x="21084" y="2238"/>
                  </a:lnTo>
                  <a:lnTo>
                    <a:pt x="29067" y="232"/>
                  </a:lnTo>
                  <a:lnTo>
                    <a:pt x="37705" y="0"/>
                  </a:lnTo>
                  <a:lnTo>
                    <a:pt x="46779" y="951"/>
                  </a:lnTo>
                  <a:lnTo>
                    <a:pt x="56145" y="2690"/>
                  </a:lnTo>
                  <a:lnTo>
                    <a:pt x="65705" y="4955"/>
                  </a:lnTo>
                  <a:lnTo>
                    <a:pt x="75394" y="7570"/>
                  </a:lnTo>
                  <a:lnTo>
                    <a:pt x="95002" y="13423"/>
                  </a:lnTo>
                  <a:lnTo>
                    <a:pt x="104873" y="16531"/>
                  </a:lnTo>
                  <a:lnTo>
                    <a:pt x="112559" y="21920"/>
                  </a:lnTo>
                  <a:lnTo>
                    <a:pt x="118788" y="28828"/>
                  </a:lnTo>
                  <a:lnTo>
                    <a:pt x="124046" y="36749"/>
                  </a:lnTo>
                  <a:lnTo>
                    <a:pt x="125341" y="45346"/>
                  </a:lnTo>
                  <a:lnTo>
                    <a:pt x="123994" y="54393"/>
                  </a:lnTo>
                  <a:lnTo>
                    <a:pt x="120885" y="63740"/>
                  </a:lnTo>
                  <a:lnTo>
                    <a:pt x="116602" y="72182"/>
                  </a:lnTo>
                  <a:lnTo>
                    <a:pt x="111536" y="80021"/>
                  </a:lnTo>
                  <a:lnTo>
                    <a:pt x="105948" y="87457"/>
                  </a:lnTo>
                  <a:lnTo>
                    <a:pt x="100012" y="94626"/>
                  </a:lnTo>
                  <a:lnTo>
                    <a:pt x="93844" y="101615"/>
                  </a:lnTo>
                  <a:lnTo>
                    <a:pt x="87521" y="108485"/>
                  </a:lnTo>
                  <a:lnTo>
                    <a:pt x="79990" y="114171"/>
                  </a:lnTo>
                  <a:lnTo>
                    <a:pt x="71654" y="119066"/>
                  </a:lnTo>
                  <a:lnTo>
                    <a:pt x="62780" y="123435"/>
                  </a:lnTo>
                  <a:lnTo>
                    <a:pt x="53548" y="128559"/>
                  </a:lnTo>
                  <a:lnTo>
                    <a:pt x="44078" y="134185"/>
                  </a:lnTo>
                  <a:lnTo>
                    <a:pt x="34448" y="140146"/>
                  </a:lnTo>
                  <a:lnTo>
                    <a:pt x="24713" y="143015"/>
                  </a:lnTo>
                  <a:lnTo>
                    <a:pt x="14906" y="143823"/>
                  </a:lnTo>
                  <a:lnTo>
                    <a:pt x="5053" y="143256"/>
                  </a:lnTo>
                  <a:lnTo>
                    <a:pt x="695" y="140667"/>
                  </a:lnTo>
                  <a:lnTo>
                    <a:pt x="0" y="136730"/>
                  </a:lnTo>
                  <a:lnTo>
                    <a:pt x="1747" y="131896"/>
                  </a:lnTo>
                  <a:lnTo>
                    <a:pt x="6228" y="129778"/>
                  </a:lnTo>
                  <a:lnTo>
                    <a:pt x="12531" y="129471"/>
                  </a:lnTo>
                  <a:lnTo>
                    <a:pt x="20049" y="130372"/>
                  </a:lnTo>
                  <a:lnTo>
                    <a:pt x="27272" y="133183"/>
                  </a:lnTo>
                  <a:lnTo>
                    <a:pt x="34297" y="137268"/>
                  </a:lnTo>
                  <a:lnTo>
                    <a:pt x="41192" y="142202"/>
                  </a:lnTo>
                  <a:lnTo>
                    <a:pt x="46893" y="148807"/>
                  </a:lnTo>
                  <a:lnTo>
                    <a:pt x="51800" y="156526"/>
                  </a:lnTo>
                  <a:lnTo>
                    <a:pt x="56176" y="164988"/>
                  </a:lnTo>
                  <a:lnTo>
                    <a:pt x="60199" y="173946"/>
                  </a:lnTo>
                  <a:lnTo>
                    <a:pt x="63986" y="183233"/>
                  </a:lnTo>
                  <a:lnTo>
                    <a:pt x="84824" y="2217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407859" y="249755"/>
              <a:ext cx="119374" cy="110107"/>
            </a:xfrm>
            <a:custGeom>
              <a:avLst/>
              <a:gdLst/>
              <a:ahLst/>
              <a:cxnLst/>
              <a:rect l="0" t="0" r="0" b="0"/>
              <a:pathLst>
                <a:path w="119374" h="110107">
                  <a:moveTo>
                    <a:pt x="0" y="78521"/>
                  </a:moveTo>
                  <a:lnTo>
                    <a:pt x="15842" y="73240"/>
                  </a:lnTo>
                  <a:lnTo>
                    <a:pt x="23825" y="69474"/>
                  </a:lnTo>
                  <a:lnTo>
                    <a:pt x="32463" y="64753"/>
                  </a:lnTo>
                  <a:lnTo>
                    <a:pt x="41537" y="59394"/>
                  </a:lnTo>
                  <a:lnTo>
                    <a:pt x="49798" y="53612"/>
                  </a:lnTo>
                  <a:lnTo>
                    <a:pt x="57515" y="47546"/>
                  </a:lnTo>
                  <a:lnTo>
                    <a:pt x="64871" y="41291"/>
                  </a:lnTo>
                  <a:lnTo>
                    <a:pt x="71985" y="34911"/>
                  </a:lnTo>
                  <a:lnTo>
                    <a:pt x="85785" y="21927"/>
                  </a:lnTo>
                  <a:lnTo>
                    <a:pt x="88138" y="15370"/>
                  </a:lnTo>
                  <a:lnTo>
                    <a:pt x="87497" y="8787"/>
                  </a:lnTo>
                  <a:lnTo>
                    <a:pt x="84858" y="2189"/>
                  </a:lnTo>
                  <a:lnTo>
                    <a:pt x="79784" y="0"/>
                  </a:lnTo>
                  <a:lnTo>
                    <a:pt x="73084" y="752"/>
                  </a:lnTo>
                  <a:lnTo>
                    <a:pt x="65302" y="3463"/>
                  </a:lnTo>
                  <a:lnTo>
                    <a:pt x="56799" y="8587"/>
                  </a:lnTo>
                  <a:lnTo>
                    <a:pt x="47813" y="15319"/>
                  </a:lnTo>
                  <a:lnTo>
                    <a:pt x="38507" y="23123"/>
                  </a:lnTo>
                  <a:lnTo>
                    <a:pt x="30093" y="31641"/>
                  </a:lnTo>
                  <a:lnTo>
                    <a:pt x="22272" y="40636"/>
                  </a:lnTo>
                  <a:lnTo>
                    <a:pt x="14848" y="49948"/>
                  </a:lnTo>
                  <a:lnTo>
                    <a:pt x="9898" y="60578"/>
                  </a:lnTo>
                  <a:lnTo>
                    <a:pt x="6599" y="72086"/>
                  </a:lnTo>
                  <a:lnTo>
                    <a:pt x="4399" y="84179"/>
                  </a:lnTo>
                  <a:lnTo>
                    <a:pt x="6248" y="93346"/>
                  </a:lnTo>
                  <a:lnTo>
                    <a:pt x="10797" y="100563"/>
                  </a:lnTo>
                  <a:lnTo>
                    <a:pt x="17146" y="106479"/>
                  </a:lnTo>
                  <a:lnTo>
                    <a:pt x="26905" y="109318"/>
                  </a:lnTo>
                  <a:lnTo>
                    <a:pt x="38937" y="110106"/>
                  </a:lnTo>
                  <a:lnTo>
                    <a:pt x="52485" y="109525"/>
                  </a:lnTo>
                  <a:lnTo>
                    <a:pt x="64833" y="108033"/>
                  </a:lnTo>
                  <a:lnTo>
                    <a:pt x="76381" y="105933"/>
                  </a:lnTo>
                  <a:lnTo>
                    <a:pt x="119373" y="884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67023" y="268590"/>
              <a:ext cx="59688" cy="218852"/>
            </a:xfrm>
            <a:custGeom>
              <a:avLst/>
              <a:gdLst/>
              <a:ahLst/>
              <a:cxnLst/>
              <a:rect l="0" t="0" r="0" b="0"/>
              <a:pathLst>
                <a:path w="59688" h="218852">
                  <a:moveTo>
                    <a:pt x="0" y="0"/>
                  </a:moveTo>
                  <a:lnTo>
                    <a:pt x="5281" y="15842"/>
                  </a:lnTo>
                  <a:lnTo>
                    <a:pt x="7942" y="24930"/>
                  </a:lnTo>
                  <a:lnTo>
                    <a:pt x="16968" y="57739"/>
                  </a:lnTo>
                  <a:lnTo>
                    <a:pt x="26642" y="90058"/>
                  </a:lnTo>
                  <a:lnTo>
                    <a:pt x="36509" y="127144"/>
                  </a:lnTo>
                  <a:lnTo>
                    <a:pt x="43122" y="153038"/>
                  </a:lnTo>
                  <a:lnTo>
                    <a:pt x="46433" y="165028"/>
                  </a:lnTo>
                  <a:lnTo>
                    <a:pt x="49746" y="176337"/>
                  </a:lnTo>
                  <a:lnTo>
                    <a:pt x="59687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76971" y="288485"/>
              <a:ext cx="109870" cy="92670"/>
            </a:xfrm>
            <a:custGeom>
              <a:avLst/>
              <a:gdLst/>
              <a:ahLst/>
              <a:cxnLst/>
              <a:rect l="0" t="0" r="0" b="0"/>
              <a:pathLst>
                <a:path w="109870" h="92670">
                  <a:moveTo>
                    <a:pt x="0" y="0"/>
                  </a:moveTo>
                  <a:lnTo>
                    <a:pt x="55384" y="0"/>
                  </a:lnTo>
                  <a:lnTo>
                    <a:pt x="66766" y="2211"/>
                  </a:lnTo>
                  <a:lnTo>
                    <a:pt x="77670" y="5895"/>
                  </a:lnTo>
                  <a:lnTo>
                    <a:pt x="88255" y="10562"/>
                  </a:lnTo>
                  <a:lnTo>
                    <a:pt x="96417" y="16989"/>
                  </a:lnTo>
                  <a:lnTo>
                    <a:pt x="102964" y="24590"/>
                  </a:lnTo>
                  <a:lnTo>
                    <a:pt x="108434" y="32973"/>
                  </a:lnTo>
                  <a:lnTo>
                    <a:pt x="109869" y="40772"/>
                  </a:lnTo>
                  <a:lnTo>
                    <a:pt x="108616" y="48182"/>
                  </a:lnTo>
                  <a:lnTo>
                    <a:pt x="105570" y="55333"/>
                  </a:lnTo>
                  <a:lnTo>
                    <a:pt x="100223" y="62311"/>
                  </a:lnTo>
                  <a:lnTo>
                    <a:pt x="93343" y="69173"/>
                  </a:lnTo>
                  <a:lnTo>
                    <a:pt x="85440" y="75959"/>
                  </a:lnTo>
                  <a:lnTo>
                    <a:pt x="76855" y="81588"/>
                  </a:lnTo>
                  <a:lnTo>
                    <a:pt x="67817" y="86446"/>
                  </a:lnTo>
                  <a:lnTo>
                    <a:pt x="58475" y="90790"/>
                  </a:lnTo>
                  <a:lnTo>
                    <a:pt x="47825" y="92581"/>
                  </a:lnTo>
                  <a:lnTo>
                    <a:pt x="36305" y="92669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96344" y="288485"/>
              <a:ext cx="89531" cy="93690"/>
            </a:xfrm>
            <a:custGeom>
              <a:avLst/>
              <a:gdLst/>
              <a:ahLst/>
              <a:cxnLst/>
              <a:rect l="0" t="0" r="0" b="0"/>
              <a:pathLst>
                <a:path w="89531" h="93690">
                  <a:moveTo>
                    <a:pt x="0" y="0"/>
                  </a:moveTo>
                  <a:lnTo>
                    <a:pt x="10562" y="15843"/>
                  </a:lnTo>
                  <a:lnTo>
                    <a:pt x="13673" y="26036"/>
                  </a:lnTo>
                  <a:lnTo>
                    <a:pt x="15747" y="38358"/>
                  </a:lnTo>
                  <a:lnTo>
                    <a:pt x="17130" y="52100"/>
                  </a:lnTo>
                  <a:lnTo>
                    <a:pt x="19157" y="64577"/>
                  </a:lnTo>
                  <a:lnTo>
                    <a:pt x="21614" y="76210"/>
                  </a:lnTo>
                  <a:lnTo>
                    <a:pt x="24357" y="87282"/>
                  </a:lnTo>
                  <a:lnTo>
                    <a:pt x="23975" y="92453"/>
                  </a:lnTo>
                  <a:lnTo>
                    <a:pt x="21510" y="93689"/>
                  </a:lnTo>
                  <a:lnTo>
                    <a:pt x="17656" y="92303"/>
                  </a:lnTo>
                  <a:lnTo>
                    <a:pt x="15087" y="86957"/>
                  </a:lnTo>
                  <a:lnTo>
                    <a:pt x="13374" y="78972"/>
                  </a:lnTo>
                  <a:lnTo>
                    <a:pt x="12232" y="69228"/>
                  </a:lnTo>
                  <a:lnTo>
                    <a:pt x="13681" y="59416"/>
                  </a:lnTo>
                  <a:lnTo>
                    <a:pt x="16858" y="49558"/>
                  </a:lnTo>
                  <a:lnTo>
                    <a:pt x="21187" y="39671"/>
                  </a:lnTo>
                  <a:lnTo>
                    <a:pt x="26283" y="30868"/>
                  </a:lnTo>
                  <a:lnTo>
                    <a:pt x="31891" y="22790"/>
                  </a:lnTo>
                  <a:lnTo>
                    <a:pt x="37840" y="15193"/>
                  </a:lnTo>
                  <a:lnTo>
                    <a:pt x="46228" y="10129"/>
                  </a:lnTo>
                  <a:lnTo>
                    <a:pt x="56241" y="6753"/>
                  </a:ln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833589" y="286483"/>
              <a:ext cx="91555" cy="114379"/>
            </a:xfrm>
            <a:custGeom>
              <a:avLst/>
              <a:gdLst/>
              <a:ahLst/>
              <a:cxnLst/>
              <a:rect l="0" t="0" r="0" b="0"/>
              <a:pathLst>
                <a:path w="91555" h="114379">
                  <a:moveTo>
                    <a:pt x="2024" y="91532"/>
                  </a:moveTo>
                  <a:lnTo>
                    <a:pt x="12586" y="75689"/>
                  </a:lnTo>
                  <a:lnTo>
                    <a:pt x="17908" y="68812"/>
                  </a:lnTo>
                  <a:lnTo>
                    <a:pt x="23666" y="62016"/>
                  </a:lnTo>
                  <a:lnTo>
                    <a:pt x="29716" y="55275"/>
                  </a:lnTo>
                  <a:lnTo>
                    <a:pt x="37065" y="48571"/>
                  </a:lnTo>
                  <a:lnTo>
                    <a:pt x="45280" y="41890"/>
                  </a:lnTo>
                  <a:lnTo>
                    <a:pt x="54073" y="35226"/>
                  </a:lnTo>
                  <a:lnTo>
                    <a:pt x="62145" y="28573"/>
                  </a:lnTo>
                  <a:lnTo>
                    <a:pt x="69738" y="21926"/>
                  </a:lnTo>
                  <a:lnTo>
                    <a:pt x="77010" y="15285"/>
                  </a:lnTo>
                  <a:lnTo>
                    <a:pt x="78542" y="9752"/>
                  </a:lnTo>
                  <a:lnTo>
                    <a:pt x="76248" y="4958"/>
                  </a:lnTo>
                  <a:lnTo>
                    <a:pt x="71402" y="657"/>
                  </a:lnTo>
                  <a:lnTo>
                    <a:pt x="65961" y="0"/>
                  </a:lnTo>
                  <a:lnTo>
                    <a:pt x="60123" y="1773"/>
                  </a:lnTo>
                  <a:lnTo>
                    <a:pt x="54020" y="5165"/>
                  </a:lnTo>
                  <a:lnTo>
                    <a:pt x="47741" y="9637"/>
                  </a:lnTo>
                  <a:lnTo>
                    <a:pt x="41345" y="14829"/>
                  </a:lnTo>
                  <a:lnTo>
                    <a:pt x="34870" y="20501"/>
                  </a:lnTo>
                  <a:lnTo>
                    <a:pt x="28342" y="27599"/>
                  </a:lnTo>
                  <a:lnTo>
                    <a:pt x="21780" y="35646"/>
                  </a:lnTo>
                  <a:lnTo>
                    <a:pt x="15195" y="44327"/>
                  </a:lnTo>
                  <a:lnTo>
                    <a:pt x="9699" y="53430"/>
                  </a:lnTo>
                  <a:lnTo>
                    <a:pt x="4930" y="62815"/>
                  </a:lnTo>
                  <a:lnTo>
                    <a:pt x="646" y="72387"/>
                  </a:lnTo>
                  <a:lnTo>
                    <a:pt x="0" y="80980"/>
                  </a:lnTo>
                  <a:lnTo>
                    <a:pt x="1780" y="88918"/>
                  </a:lnTo>
                  <a:lnTo>
                    <a:pt x="5177" y="96421"/>
                  </a:lnTo>
                  <a:lnTo>
                    <a:pt x="11863" y="102529"/>
                  </a:lnTo>
                  <a:lnTo>
                    <a:pt x="20742" y="107706"/>
                  </a:lnTo>
                  <a:lnTo>
                    <a:pt x="31082" y="112262"/>
                  </a:lnTo>
                  <a:lnTo>
                    <a:pt x="41292" y="114195"/>
                  </a:lnTo>
                  <a:lnTo>
                    <a:pt x="51414" y="114378"/>
                  </a:lnTo>
                  <a:lnTo>
                    <a:pt x="91554" y="101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979253" y="248694"/>
              <a:ext cx="85160" cy="149218"/>
            </a:xfrm>
            <a:custGeom>
              <a:avLst/>
              <a:gdLst/>
              <a:ahLst/>
              <a:cxnLst/>
              <a:rect l="0" t="0" r="0" b="0"/>
              <a:pathLst>
                <a:path w="85160" h="149218">
                  <a:moveTo>
                    <a:pt x="85159" y="0"/>
                  </a:moveTo>
                  <a:lnTo>
                    <a:pt x="64035" y="5281"/>
                  </a:lnTo>
                  <a:lnTo>
                    <a:pt x="53392" y="10152"/>
                  </a:lnTo>
                  <a:lnTo>
                    <a:pt x="41875" y="16716"/>
                  </a:lnTo>
                  <a:lnTo>
                    <a:pt x="29775" y="24408"/>
                  </a:lnTo>
                  <a:lnTo>
                    <a:pt x="19499" y="31746"/>
                  </a:lnTo>
                  <a:lnTo>
                    <a:pt x="10437" y="38849"/>
                  </a:lnTo>
                  <a:lnTo>
                    <a:pt x="2185" y="45795"/>
                  </a:lnTo>
                  <a:lnTo>
                    <a:pt x="0" y="52636"/>
                  </a:lnTo>
                  <a:lnTo>
                    <a:pt x="1859" y="59408"/>
                  </a:lnTo>
                  <a:lnTo>
                    <a:pt x="6414" y="66132"/>
                  </a:lnTo>
                  <a:lnTo>
                    <a:pt x="12767" y="71721"/>
                  </a:lnTo>
                  <a:lnTo>
                    <a:pt x="20318" y="76552"/>
                  </a:lnTo>
                  <a:lnTo>
                    <a:pt x="28668" y="80878"/>
                  </a:lnTo>
                  <a:lnTo>
                    <a:pt x="38656" y="84867"/>
                  </a:lnTo>
                  <a:lnTo>
                    <a:pt x="49736" y="88632"/>
                  </a:lnTo>
                  <a:lnTo>
                    <a:pt x="61543" y="92247"/>
                  </a:lnTo>
                  <a:lnTo>
                    <a:pt x="70521" y="97973"/>
                  </a:lnTo>
                  <a:lnTo>
                    <a:pt x="77611" y="105107"/>
                  </a:lnTo>
                  <a:lnTo>
                    <a:pt x="83443" y="113178"/>
                  </a:lnTo>
                  <a:lnTo>
                    <a:pt x="82909" y="120770"/>
                  </a:lnTo>
                  <a:lnTo>
                    <a:pt x="78133" y="128042"/>
                  </a:lnTo>
                  <a:lnTo>
                    <a:pt x="25472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124099" y="276406"/>
              <a:ext cx="119374" cy="103961"/>
            </a:xfrm>
            <a:custGeom>
              <a:avLst/>
              <a:gdLst/>
              <a:ahLst/>
              <a:cxnLst/>
              <a:rect l="0" t="0" r="0" b="0"/>
              <a:pathLst>
                <a:path w="119374" h="103961">
                  <a:moveTo>
                    <a:pt x="0" y="61818"/>
                  </a:moveTo>
                  <a:lnTo>
                    <a:pt x="21123" y="56537"/>
                  </a:lnTo>
                  <a:lnTo>
                    <a:pt x="30662" y="53876"/>
                  </a:lnTo>
                  <a:lnTo>
                    <a:pt x="50102" y="47972"/>
                  </a:lnTo>
                  <a:lnTo>
                    <a:pt x="58824" y="43745"/>
                  </a:lnTo>
                  <a:lnTo>
                    <a:pt x="66848" y="38716"/>
                  </a:lnTo>
                  <a:lnTo>
                    <a:pt x="74409" y="33153"/>
                  </a:lnTo>
                  <a:lnTo>
                    <a:pt x="81660" y="27234"/>
                  </a:lnTo>
                  <a:lnTo>
                    <a:pt x="88704" y="21077"/>
                  </a:lnTo>
                  <a:lnTo>
                    <a:pt x="95611" y="14762"/>
                  </a:lnTo>
                  <a:lnTo>
                    <a:pt x="96900" y="9446"/>
                  </a:lnTo>
                  <a:lnTo>
                    <a:pt x="94443" y="4797"/>
                  </a:lnTo>
                  <a:lnTo>
                    <a:pt x="89490" y="593"/>
                  </a:lnTo>
                  <a:lnTo>
                    <a:pt x="82871" y="0"/>
                  </a:lnTo>
                  <a:lnTo>
                    <a:pt x="75143" y="1816"/>
                  </a:lnTo>
                  <a:lnTo>
                    <a:pt x="66675" y="5237"/>
                  </a:lnTo>
                  <a:lnTo>
                    <a:pt x="58819" y="10834"/>
                  </a:lnTo>
                  <a:lnTo>
                    <a:pt x="51371" y="17881"/>
                  </a:lnTo>
                  <a:lnTo>
                    <a:pt x="44195" y="25895"/>
                  </a:lnTo>
                  <a:lnTo>
                    <a:pt x="38306" y="34553"/>
                  </a:lnTo>
                  <a:lnTo>
                    <a:pt x="33274" y="43641"/>
                  </a:lnTo>
                  <a:lnTo>
                    <a:pt x="28815" y="53016"/>
                  </a:lnTo>
                  <a:lnTo>
                    <a:pt x="26947" y="62582"/>
                  </a:lnTo>
                  <a:lnTo>
                    <a:pt x="26807" y="72275"/>
                  </a:lnTo>
                  <a:lnTo>
                    <a:pt x="27819" y="82053"/>
                  </a:lnTo>
                  <a:lnTo>
                    <a:pt x="31810" y="89677"/>
                  </a:lnTo>
                  <a:lnTo>
                    <a:pt x="37786" y="95865"/>
                  </a:lnTo>
                  <a:lnTo>
                    <a:pt x="45086" y="101096"/>
                  </a:lnTo>
                  <a:lnTo>
                    <a:pt x="53269" y="103477"/>
                  </a:lnTo>
                  <a:lnTo>
                    <a:pt x="62040" y="103960"/>
                  </a:lnTo>
                  <a:lnTo>
                    <a:pt x="71203" y="103176"/>
                  </a:lnTo>
                  <a:lnTo>
                    <a:pt x="80628" y="101549"/>
                  </a:lnTo>
                  <a:lnTo>
                    <a:pt x="90227" y="99358"/>
                  </a:lnTo>
                  <a:lnTo>
                    <a:pt x="119373" y="916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294594" y="258642"/>
              <a:ext cx="88148" cy="119374"/>
            </a:xfrm>
            <a:custGeom>
              <a:avLst/>
              <a:gdLst/>
              <a:ahLst/>
              <a:cxnLst/>
              <a:rect l="0" t="0" r="0" b="0"/>
              <a:pathLst>
                <a:path w="88148" h="119374">
                  <a:moveTo>
                    <a:pt x="8565" y="0"/>
                  </a:moveTo>
                  <a:lnTo>
                    <a:pt x="3284" y="21123"/>
                  </a:lnTo>
                  <a:lnTo>
                    <a:pt x="1728" y="32873"/>
                  </a:lnTo>
                  <a:lnTo>
                    <a:pt x="691" y="46232"/>
                  </a:lnTo>
                  <a:lnTo>
                    <a:pt x="0" y="60664"/>
                  </a:lnTo>
                  <a:lnTo>
                    <a:pt x="644" y="73602"/>
                  </a:lnTo>
                  <a:lnTo>
                    <a:pt x="2179" y="85543"/>
                  </a:lnTo>
                  <a:lnTo>
                    <a:pt x="4308" y="96820"/>
                  </a:lnTo>
                  <a:lnTo>
                    <a:pt x="4621" y="99916"/>
                  </a:lnTo>
                  <a:lnTo>
                    <a:pt x="3725" y="97559"/>
                  </a:lnTo>
                  <a:lnTo>
                    <a:pt x="2022" y="91567"/>
                  </a:lnTo>
                  <a:lnTo>
                    <a:pt x="1993" y="84256"/>
                  </a:lnTo>
                  <a:lnTo>
                    <a:pt x="3078" y="76066"/>
                  </a:lnTo>
                  <a:lnTo>
                    <a:pt x="4907" y="67290"/>
                  </a:lnTo>
                  <a:lnTo>
                    <a:pt x="7232" y="58124"/>
                  </a:lnTo>
                  <a:lnTo>
                    <a:pt x="9887" y="48697"/>
                  </a:lnTo>
                  <a:lnTo>
                    <a:pt x="12762" y="39096"/>
                  </a:lnTo>
                  <a:lnTo>
                    <a:pt x="19100" y="33801"/>
                  </a:lnTo>
                  <a:lnTo>
                    <a:pt x="27747" y="31377"/>
                  </a:lnTo>
                  <a:lnTo>
                    <a:pt x="37932" y="30865"/>
                  </a:lnTo>
                  <a:lnTo>
                    <a:pt x="45828" y="36051"/>
                  </a:lnTo>
                  <a:lnTo>
                    <a:pt x="52197" y="45035"/>
                  </a:lnTo>
                  <a:lnTo>
                    <a:pt x="57549" y="56551"/>
                  </a:lnTo>
                  <a:lnTo>
                    <a:pt x="62222" y="67544"/>
                  </a:lnTo>
                  <a:lnTo>
                    <a:pt x="66442" y="78188"/>
                  </a:lnTo>
                  <a:lnTo>
                    <a:pt x="88147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472271" y="218851"/>
              <a:ext cx="9949" cy="179061"/>
            </a:xfrm>
            <a:custGeom>
              <a:avLst/>
              <a:gdLst/>
              <a:ahLst/>
              <a:cxnLst/>
              <a:rect l="0" t="0" r="0" b="0"/>
              <a:pathLst>
                <a:path w="9949" h="179061">
                  <a:moveTo>
                    <a:pt x="9948" y="0"/>
                  </a:moveTo>
                  <a:lnTo>
                    <a:pt x="9948" y="26404"/>
                  </a:lnTo>
                  <a:lnTo>
                    <a:pt x="8842" y="39709"/>
                  </a:lnTo>
                  <a:lnTo>
                    <a:pt x="7000" y="54105"/>
                  </a:lnTo>
                  <a:lnTo>
                    <a:pt x="4667" y="69229"/>
                  </a:lnTo>
                  <a:lnTo>
                    <a:pt x="3111" y="83733"/>
                  </a:lnTo>
                  <a:lnTo>
                    <a:pt x="2074" y="97824"/>
                  </a:lnTo>
                  <a:lnTo>
                    <a:pt x="1383" y="111639"/>
                  </a:lnTo>
                  <a:lnTo>
                    <a:pt x="615" y="138779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432480" y="308381"/>
              <a:ext cx="39792" cy="29844"/>
            </a:xfrm>
            <a:custGeom>
              <a:avLst/>
              <a:gdLst/>
              <a:ahLst/>
              <a:cxnLst/>
              <a:rect l="0" t="0" r="0" b="0"/>
              <a:pathLst>
                <a:path w="39792" h="29844">
                  <a:moveTo>
                    <a:pt x="0" y="0"/>
                  </a:moveTo>
                  <a:lnTo>
                    <a:pt x="8842" y="5895"/>
                  </a:lnTo>
                  <a:lnTo>
                    <a:pt x="39791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545396" y="267075"/>
              <a:ext cx="125832" cy="110941"/>
            </a:xfrm>
            <a:custGeom>
              <a:avLst/>
              <a:gdLst/>
              <a:ahLst/>
              <a:cxnLst/>
              <a:rect l="0" t="0" r="0" b="0"/>
              <a:pathLst>
                <a:path w="125832" h="110941">
                  <a:moveTo>
                    <a:pt x="66144" y="11462"/>
                  </a:moveTo>
                  <a:lnTo>
                    <a:pt x="55582" y="901"/>
                  </a:lnTo>
                  <a:lnTo>
                    <a:pt x="50260" y="0"/>
                  </a:lnTo>
                  <a:lnTo>
                    <a:pt x="44502" y="1610"/>
                  </a:lnTo>
                  <a:lnTo>
                    <a:pt x="38452" y="4894"/>
                  </a:lnTo>
                  <a:lnTo>
                    <a:pt x="33314" y="10399"/>
                  </a:lnTo>
                  <a:lnTo>
                    <a:pt x="28783" y="17386"/>
                  </a:lnTo>
                  <a:lnTo>
                    <a:pt x="24657" y="25359"/>
                  </a:lnTo>
                  <a:lnTo>
                    <a:pt x="19696" y="33990"/>
                  </a:lnTo>
                  <a:lnTo>
                    <a:pt x="14178" y="43061"/>
                  </a:lnTo>
                  <a:lnTo>
                    <a:pt x="8288" y="52424"/>
                  </a:lnTo>
                  <a:lnTo>
                    <a:pt x="4362" y="63087"/>
                  </a:lnTo>
                  <a:lnTo>
                    <a:pt x="1745" y="74617"/>
                  </a:lnTo>
                  <a:lnTo>
                    <a:pt x="0" y="86724"/>
                  </a:lnTo>
                  <a:lnTo>
                    <a:pt x="2152" y="93691"/>
                  </a:lnTo>
                  <a:lnTo>
                    <a:pt x="6903" y="97230"/>
                  </a:lnTo>
                  <a:lnTo>
                    <a:pt x="13386" y="98484"/>
                  </a:lnTo>
                  <a:lnTo>
                    <a:pt x="19919" y="96004"/>
                  </a:lnTo>
                  <a:lnTo>
                    <a:pt x="26485" y="91035"/>
                  </a:lnTo>
                  <a:lnTo>
                    <a:pt x="33073" y="84406"/>
                  </a:lnTo>
                  <a:lnTo>
                    <a:pt x="38570" y="76671"/>
                  </a:lnTo>
                  <a:lnTo>
                    <a:pt x="43340" y="68199"/>
                  </a:lnTo>
                  <a:lnTo>
                    <a:pt x="47625" y="59234"/>
                  </a:lnTo>
                  <a:lnTo>
                    <a:pt x="51588" y="49942"/>
                  </a:lnTo>
                  <a:lnTo>
                    <a:pt x="55335" y="40432"/>
                  </a:lnTo>
                  <a:lnTo>
                    <a:pt x="58938" y="30775"/>
                  </a:lnTo>
                  <a:lnTo>
                    <a:pt x="61340" y="28759"/>
                  </a:lnTo>
                  <a:lnTo>
                    <a:pt x="62941" y="31836"/>
                  </a:lnTo>
                  <a:lnTo>
                    <a:pt x="64009" y="38308"/>
                  </a:lnTo>
                  <a:lnTo>
                    <a:pt x="65826" y="45939"/>
                  </a:lnTo>
                  <a:lnTo>
                    <a:pt x="68143" y="54343"/>
                  </a:lnTo>
                  <a:lnTo>
                    <a:pt x="73664" y="72522"/>
                  </a:lnTo>
                  <a:lnTo>
                    <a:pt x="79802" y="91655"/>
                  </a:lnTo>
                  <a:lnTo>
                    <a:pt x="86303" y="98083"/>
                  </a:lnTo>
                  <a:lnTo>
                    <a:pt x="95058" y="102369"/>
                  </a:lnTo>
                  <a:lnTo>
                    <a:pt x="125831" y="1109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753065" y="198955"/>
              <a:ext cx="17640" cy="169113"/>
            </a:xfrm>
            <a:custGeom>
              <a:avLst/>
              <a:gdLst/>
              <a:ahLst/>
              <a:cxnLst/>
              <a:rect l="0" t="0" r="0" b="0"/>
              <a:pathLst>
                <a:path w="17640" h="169113">
                  <a:moveTo>
                    <a:pt x="17639" y="0"/>
                  </a:moveTo>
                  <a:lnTo>
                    <a:pt x="12359" y="15843"/>
                  </a:lnTo>
                  <a:lnTo>
                    <a:pt x="10803" y="24931"/>
                  </a:lnTo>
                  <a:lnTo>
                    <a:pt x="9766" y="35411"/>
                  </a:lnTo>
                  <a:lnTo>
                    <a:pt x="9075" y="46819"/>
                  </a:lnTo>
                  <a:lnTo>
                    <a:pt x="7508" y="58845"/>
                  </a:lnTo>
                  <a:lnTo>
                    <a:pt x="5359" y="71284"/>
                  </a:lnTo>
                  <a:lnTo>
                    <a:pt x="2821" y="83998"/>
                  </a:lnTo>
                  <a:lnTo>
                    <a:pt x="1128" y="96895"/>
                  </a:lnTo>
                  <a:lnTo>
                    <a:pt x="0" y="109914"/>
                  </a:lnTo>
                  <a:lnTo>
                    <a:pt x="7692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701070" y="278537"/>
              <a:ext cx="99479" cy="1"/>
            </a:xfrm>
            <a:custGeom>
              <a:avLst/>
              <a:gdLst/>
              <a:ahLst/>
              <a:cxnLst/>
              <a:rect l="0" t="0" r="0" b="0"/>
              <a:pathLst>
                <a:path w="99479" h="1">
                  <a:moveTo>
                    <a:pt x="0" y="0"/>
                  </a:move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870182" y="238746"/>
              <a:ext cx="9949" cy="119375"/>
            </a:xfrm>
            <a:custGeom>
              <a:avLst/>
              <a:gdLst/>
              <a:ahLst/>
              <a:cxnLst/>
              <a:rect l="0" t="0" r="0" b="0"/>
              <a:pathLst>
                <a:path w="9949" h="119375">
                  <a:moveTo>
                    <a:pt x="0" y="0"/>
                  </a:moveTo>
                  <a:lnTo>
                    <a:pt x="0" y="60665"/>
                  </a:lnTo>
                  <a:lnTo>
                    <a:pt x="1106" y="73603"/>
                  </a:lnTo>
                  <a:lnTo>
                    <a:pt x="2948" y="85544"/>
                  </a:lnTo>
                  <a:lnTo>
                    <a:pt x="9948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921304" y="258642"/>
              <a:ext cx="79087" cy="89308"/>
            </a:xfrm>
            <a:custGeom>
              <a:avLst/>
              <a:gdLst/>
              <a:ahLst/>
              <a:cxnLst/>
              <a:rect l="0" t="0" r="0" b="0"/>
              <a:pathLst>
                <a:path w="79087" h="89308">
                  <a:moveTo>
                    <a:pt x="8565" y="0"/>
                  </a:moveTo>
                  <a:lnTo>
                    <a:pt x="3284" y="21123"/>
                  </a:lnTo>
                  <a:lnTo>
                    <a:pt x="1729" y="31767"/>
                  </a:lnTo>
                  <a:lnTo>
                    <a:pt x="691" y="43284"/>
                  </a:lnTo>
                  <a:lnTo>
                    <a:pt x="0" y="55384"/>
                  </a:lnTo>
                  <a:lnTo>
                    <a:pt x="1750" y="65660"/>
                  </a:lnTo>
                  <a:lnTo>
                    <a:pt x="5127" y="74722"/>
                  </a:lnTo>
                  <a:lnTo>
                    <a:pt x="9589" y="82974"/>
                  </a:lnTo>
                  <a:lnTo>
                    <a:pt x="15879" y="87370"/>
                  </a:lnTo>
                  <a:lnTo>
                    <a:pt x="23389" y="89195"/>
                  </a:lnTo>
                  <a:lnTo>
                    <a:pt x="31711" y="89307"/>
                  </a:lnTo>
                  <a:lnTo>
                    <a:pt x="40576" y="87170"/>
                  </a:lnTo>
                  <a:lnTo>
                    <a:pt x="49801" y="83536"/>
                  </a:lnTo>
                  <a:lnTo>
                    <a:pt x="59267" y="78902"/>
                  </a:lnTo>
                  <a:lnTo>
                    <a:pt x="66683" y="72497"/>
                  </a:lnTo>
                  <a:lnTo>
                    <a:pt x="72733" y="64911"/>
                  </a:lnTo>
                  <a:lnTo>
                    <a:pt x="77871" y="56537"/>
                  </a:lnTo>
                  <a:lnTo>
                    <a:pt x="79086" y="47639"/>
                  </a:lnTo>
                  <a:lnTo>
                    <a:pt x="77685" y="38391"/>
                  </a:lnTo>
                  <a:lnTo>
                    <a:pt x="74541" y="28910"/>
                  </a:lnTo>
                  <a:lnTo>
                    <a:pt x="69128" y="21484"/>
                  </a:lnTo>
                  <a:lnTo>
                    <a:pt x="62204" y="15428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029347" y="228798"/>
              <a:ext cx="119374" cy="99479"/>
            </a:xfrm>
            <a:custGeom>
              <a:avLst/>
              <a:gdLst/>
              <a:ahLst/>
              <a:cxnLst/>
              <a:rect l="0" t="0" r="0" b="0"/>
              <a:pathLst>
                <a:path w="119374" h="99479">
                  <a:moveTo>
                    <a:pt x="0" y="0"/>
                  </a:moveTo>
                  <a:lnTo>
                    <a:pt x="13846" y="41538"/>
                  </a:lnTo>
                  <a:lnTo>
                    <a:pt x="15862" y="53114"/>
                  </a:lnTo>
                  <a:lnTo>
                    <a:pt x="17207" y="66358"/>
                  </a:lnTo>
                  <a:lnTo>
                    <a:pt x="18103" y="80714"/>
                  </a:lnTo>
                  <a:lnTo>
                    <a:pt x="17595" y="86969"/>
                  </a:lnTo>
                  <a:lnTo>
                    <a:pt x="16151" y="87823"/>
                  </a:lnTo>
                  <a:lnTo>
                    <a:pt x="14083" y="85076"/>
                  </a:lnTo>
                  <a:lnTo>
                    <a:pt x="13810" y="79929"/>
                  </a:lnTo>
                  <a:lnTo>
                    <a:pt x="14733" y="73182"/>
                  </a:lnTo>
                  <a:lnTo>
                    <a:pt x="16454" y="65368"/>
                  </a:lnTo>
                  <a:lnTo>
                    <a:pt x="18706" y="56842"/>
                  </a:lnTo>
                  <a:lnTo>
                    <a:pt x="21313" y="47843"/>
                  </a:lnTo>
                  <a:lnTo>
                    <a:pt x="24157" y="38527"/>
                  </a:lnTo>
                  <a:lnTo>
                    <a:pt x="28263" y="30106"/>
                  </a:lnTo>
                  <a:lnTo>
                    <a:pt x="33211" y="22282"/>
                  </a:lnTo>
                  <a:lnTo>
                    <a:pt x="38720" y="14855"/>
                  </a:lnTo>
                  <a:lnTo>
                    <a:pt x="47920" y="11008"/>
                  </a:lnTo>
                  <a:lnTo>
                    <a:pt x="59579" y="9550"/>
                  </a:lnTo>
                  <a:lnTo>
                    <a:pt x="72879" y="9683"/>
                  </a:lnTo>
                  <a:lnTo>
                    <a:pt x="83955" y="13087"/>
                  </a:lnTo>
                  <a:lnTo>
                    <a:pt x="93551" y="18673"/>
                  </a:lnTo>
                  <a:lnTo>
                    <a:pt x="102158" y="25712"/>
                  </a:lnTo>
                  <a:lnTo>
                    <a:pt x="107896" y="34827"/>
                  </a:lnTo>
                  <a:lnTo>
                    <a:pt x="111722" y="45324"/>
                  </a:lnTo>
                  <a:lnTo>
                    <a:pt x="119373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188511" y="213570"/>
              <a:ext cx="69636" cy="117494"/>
            </a:xfrm>
            <a:custGeom>
              <a:avLst/>
              <a:gdLst/>
              <a:ahLst/>
              <a:cxnLst/>
              <a:rect l="0" t="0" r="0" b="0"/>
              <a:pathLst>
                <a:path w="69636" h="117494">
                  <a:moveTo>
                    <a:pt x="69635" y="5281"/>
                  </a:moveTo>
                  <a:lnTo>
                    <a:pt x="53792" y="0"/>
                  </a:lnTo>
                  <a:lnTo>
                    <a:pt x="46914" y="655"/>
                  </a:lnTo>
                  <a:lnTo>
                    <a:pt x="40119" y="3302"/>
                  </a:lnTo>
                  <a:lnTo>
                    <a:pt x="33378" y="7278"/>
                  </a:lnTo>
                  <a:lnTo>
                    <a:pt x="26673" y="12138"/>
                  </a:lnTo>
                  <a:lnTo>
                    <a:pt x="19993" y="17590"/>
                  </a:lnTo>
                  <a:lnTo>
                    <a:pt x="13329" y="23434"/>
                  </a:lnTo>
                  <a:lnTo>
                    <a:pt x="9991" y="30647"/>
                  </a:lnTo>
                  <a:lnTo>
                    <a:pt x="8871" y="38771"/>
                  </a:lnTo>
                  <a:lnTo>
                    <a:pt x="9230" y="47503"/>
                  </a:lnTo>
                  <a:lnTo>
                    <a:pt x="12786" y="54430"/>
                  </a:lnTo>
                  <a:lnTo>
                    <a:pt x="18472" y="60153"/>
                  </a:lnTo>
                  <a:lnTo>
                    <a:pt x="25578" y="65074"/>
                  </a:lnTo>
                  <a:lnTo>
                    <a:pt x="34737" y="69460"/>
                  </a:lnTo>
                  <a:lnTo>
                    <a:pt x="45265" y="73489"/>
                  </a:lnTo>
                  <a:lnTo>
                    <a:pt x="56704" y="77280"/>
                  </a:lnTo>
                  <a:lnTo>
                    <a:pt x="62120" y="83124"/>
                  </a:lnTo>
                  <a:lnTo>
                    <a:pt x="63519" y="90335"/>
                  </a:lnTo>
                  <a:lnTo>
                    <a:pt x="62242" y="98459"/>
                  </a:lnTo>
                  <a:lnTo>
                    <a:pt x="58074" y="104980"/>
                  </a:lnTo>
                  <a:lnTo>
                    <a:pt x="51980" y="110433"/>
                  </a:lnTo>
                  <a:lnTo>
                    <a:pt x="44601" y="115173"/>
                  </a:lnTo>
                  <a:lnTo>
                    <a:pt x="36366" y="117228"/>
                  </a:lnTo>
                  <a:lnTo>
                    <a:pt x="27560" y="117493"/>
                  </a:lnTo>
                  <a:lnTo>
                    <a:pt x="0" y="1147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483456" y="228798"/>
              <a:ext cx="81651" cy="88047"/>
            </a:xfrm>
            <a:custGeom>
              <a:avLst/>
              <a:gdLst/>
              <a:ahLst/>
              <a:cxnLst/>
              <a:rect l="0" t="0" r="0" b="0"/>
              <a:pathLst>
                <a:path w="81651" h="88047">
                  <a:moveTo>
                    <a:pt x="23384" y="0"/>
                  </a:moveTo>
                  <a:lnTo>
                    <a:pt x="18103" y="15843"/>
                  </a:lnTo>
                  <a:lnTo>
                    <a:pt x="15442" y="24931"/>
                  </a:lnTo>
                  <a:lnTo>
                    <a:pt x="6417" y="57740"/>
                  </a:lnTo>
                  <a:lnTo>
                    <a:pt x="0" y="78717"/>
                  </a:lnTo>
                  <a:lnTo>
                    <a:pt x="3374" y="84532"/>
                  </a:lnTo>
                  <a:lnTo>
                    <a:pt x="11149" y="87304"/>
                  </a:lnTo>
                  <a:lnTo>
                    <a:pt x="21859" y="88046"/>
                  </a:lnTo>
                  <a:lnTo>
                    <a:pt x="33421" y="86330"/>
                  </a:lnTo>
                  <a:lnTo>
                    <a:pt x="45550" y="82976"/>
                  </a:lnTo>
                  <a:lnTo>
                    <a:pt x="58057" y="78529"/>
                  </a:lnTo>
                  <a:lnTo>
                    <a:pt x="67500" y="71143"/>
                  </a:lnTo>
                  <a:lnTo>
                    <a:pt x="74901" y="61798"/>
                  </a:lnTo>
                  <a:lnTo>
                    <a:pt x="80940" y="51146"/>
                  </a:lnTo>
                  <a:lnTo>
                    <a:pt x="81650" y="41835"/>
                  </a:lnTo>
                  <a:lnTo>
                    <a:pt x="78808" y="33417"/>
                  </a:lnTo>
                  <a:lnTo>
                    <a:pt x="73597" y="25594"/>
                  </a:lnTo>
                  <a:lnTo>
                    <a:pt x="66807" y="21484"/>
                  </a:lnTo>
                  <a:lnTo>
                    <a:pt x="58965" y="19849"/>
                  </a:lnTo>
                  <a:lnTo>
                    <a:pt x="23384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715744" y="119373"/>
              <a:ext cx="79583" cy="238748"/>
            </a:xfrm>
            <a:custGeom>
              <a:avLst/>
              <a:gdLst/>
              <a:ahLst/>
              <a:cxnLst/>
              <a:rect l="0" t="0" r="0" b="0"/>
              <a:pathLst>
                <a:path w="79583" h="238748">
                  <a:moveTo>
                    <a:pt x="79582" y="0"/>
                  </a:moveTo>
                  <a:lnTo>
                    <a:pt x="63739" y="10562"/>
                  </a:lnTo>
                  <a:lnTo>
                    <a:pt x="56862" y="16989"/>
                  </a:lnTo>
                  <a:lnTo>
                    <a:pt x="50066" y="24590"/>
                  </a:lnTo>
                  <a:lnTo>
                    <a:pt x="43325" y="32973"/>
                  </a:lnTo>
                  <a:lnTo>
                    <a:pt x="36620" y="42983"/>
                  </a:lnTo>
                  <a:lnTo>
                    <a:pt x="29940" y="54077"/>
                  </a:lnTo>
                  <a:lnTo>
                    <a:pt x="23276" y="65895"/>
                  </a:lnTo>
                  <a:lnTo>
                    <a:pt x="18833" y="79300"/>
                  </a:lnTo>
                  <a:lnTo>
                    <a:pt x="15871" y="93763"/>
                  </a:lnTo>
                  <a:lnTo>
                    <a:pt x="13897" y="108931"/>
                  </a:lnTo>
                  <a:lnTo>
                    <a:pt x="12580" y="123465"/>
                  </a:lnTo>
                  <a:lnTo>
                    <a:pt x="11703" y="137576"/>
                  </a:lnTo>
                  <a:lnTo>
                    <a:pt x="10728" y="165044"/>
                  </a:lnTo>
                  <a:lnTo>
                    <a:pt x="10468" y="178558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675953" y="258642"/>
              <a:ext cx="139269" cy="19896"/>
            </a:xfrm>
            <a:custGeom>
              <a:avLst/>
              <a:gdLst/>
              <a:ahLst/>
              <a:cxnLst/>
              <a:rect l="0" t="0" r="0" b="0"/>
              <a:pathLst>
                <a:path w="139269" h="19896">
                  <a:moveTo>
                    <a:pt x="0" y="19895"/>
                  </a:moveTo>
                  <a:lnTo>
                    <a:pt x="41537" y="6049"/>
                  </a:lnTo>
                  <a:lnTo>
                    <a:pt x="53113" y="4033"/>
                  </a:lnTo>
                  <a:lnTo>
                    <a:pt x="66357" y="2689"/>
                  </a:lnTo>
                  <a:lnTo>
                    <a:pt x="13926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974386" y="138030"/>
              <a:ext cx="119374" cy="190247"/>
            </a:xfrm>
            <a:custGeom>
              <a:avLst/>
              <a:gdLst/>
              <a:ahLst/>
              <a:cxnLst/>
              <a:rect l="0" t="0" r="0" b="0"/>
              <a:pathLst>
                <a:path w="119374" h="190247">
                  <a:moveTo>
                    <a:pt x="0" y="150455"/>
                  </a:moveTo>
                  <a:lnTo>
                    <a:pt x="10562" y="134612"/>
                  </a:lnTo>
                  <a:lnTo>
                    <a:pt x="15884" y="125524"/>
                  </a:lnTo>
                  <a:lnTo>
                    <a:pt x="21642" y="115044"/>
                  </a:lnTo>
                  <a:lnTo>
                    <a:pt x="27692" y="103636"/>
                  </a:lnTo>
                  <a:lnTo>
                    <a:pt x="33936" y="92715"/>
                  </a:lnTo>
                  <a:lnTo>
                    <a:pt x="40309" y="82119"/>
                  </a:lnTo>
                  <a:lnTo>
                    <a:pt x="46768" y="71738"/>
                  </a:lnTo>
                  <a:lnTo>
                    <a:pt x="53285" y="60397"/>
                  </a:lnTo>
                  <a:lnTo>
                    <a:pt x="66421" y="36005"/>
                  </a:lnTo>
                  <a:lnTo>
                    <a:pt x="71913" y="24416"/>
                  </a:lnTo>
                  <a:lnTo>
                    <a:pt x="76680" y="13374"/>
                  </a:lnTo>
                  <a:lnTo>
                    <a:pt x="80963" y="2697"/>
                  </a:lnTo>
                  <a:lnTo>
                    <a:pt x="83819" y="0"/>
                  </a:lnTo>
                  <a:lnTo>
                    <a:pt x="85723" y="2624"/>
                  </a:lnTo>
                  <a:lnTo>
                    <a:pt x="94059" y="43882"/>
                  </a:lnTo>
                  <a:lnTo>
                    <a:pt x="95865" y="58406"/>
                  </a:lnTo>
                  <a:lnTo>
                    <a:pt x="97069" y="73615"/>
                  </a:lnTo>
                  <a:lnTo>
                    <a:pt x="97872" y="89280"/>
                  </a:lnTo>
                  <a:lnTo>
                    <a:pt x="98764" y="121424"/>
                  </a:lnTo>
                  <a:lnTo>
                    <a:pt x="99002" y="137733"/>
                  </a:lnTo>
                  <a:lnTo>
                    <a:pt x="101371" y="150816"/>
                  </a:lnTo>
                  <a:lnTo>
                    <a:pt x="105161" y="161749"/>
                  </a:lnTo>
                  <a:lnTo>
                    <a:pt x="119373" y="1902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014177" y="248694"/>
              <a:ext cx="99479" cy="9949"/>
            </a:xfrm>
            <a:custGeom>
              <a:avLst/>
              <a:gdLst/>
              <a:ahLst/>
              <a:cxnLst/>
              <a:rect l="0" t="0" r="0" b="0"/>
              <a:pathLst>
                <a:path w="99479" h="9949">
                  <a:moveTo>
                    <a:pt x="0" y="9948"/>
                  </a:moveTo>
                  <a:lnTo>
                    <a:pt x="51158" y="9948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183289" y="169112"/>
              <a:ext cx="9949" cy="149217"/>
            </a:xfrm>
            <a:custGeom>
              <a:avLst/>
              <a:gdLst/>
              <a:ahLst/>
              <a:cxnLst/>
              <a:rect l="0" t="0" r="0" b="0"/>
              <a:pathLst>
                <a:path w="9949" h="149217">
                  <a:moveTo>
                    <a:pt x="0" y="0"/>
                  </a:moveTo>
                  <a:lnTo>
                    <a:pt x="0" y="21123"/>
                  </a:lnTo>
                  <a:lnTo>
                    <a:pt x="1106" y="31767"/>
                  </a:lnTo>
                  <a:lnTo>
                    <a:pt x="2948" y="43284"/>
                  </a:lnTo>
                  <a:lnTo>
                    <a:pt x="5281" y="55383"/>
                  </a:lnTo>
                  <a:lnTo>
                    <a:pt x="6837" y="68976"/>
                  </a:lnTo>
                  <a:lnTo>
                    <a:pt x="7874" y="83565"/>
                  </a:lnTo>
                  <a:lnTo>
                    <a:pt x="9948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235282" y="218851"/>
              <a:ext cx="87087" cy="189009"/>
            </a:xfrm>
            <a:custGeom>
              <a:avLst/>
              <a:gdLst/>
              <a:ahLst/>
              <a:cxnLst/>
              <a:rect l="0" t="0" r="0" b="0"/>
              <a:pathLst>
                <a:path w="87087" h="189009">
                  <a:moveTo>
                    <a:pt x="57433" y="0"/>
                  </a:moveTo>
                  <a:lnTo>
                    <a:pt x="41590" y="10562"/>
                  </a:lnTo>
                  <a:lnTo>
                    <a:pt x="34712" y="16989"/>
                  </a:lnTo>
                  <a:lnTo>
                    <a:pt x="27917" y="24589"/>
                  </a:lnTo>
                  <a:lnTo>
                    <a:pt x="21176" y="32972"/>
                  </a:lnTo>
                  <a:lnTo>
                    <a:pt x="14471" y="40772"/>
                  </a:lnTo>
                  <a:lnTo>
                    <a:pt x="7791" y="48182"/>
                  </a:lnTo>
                  <a:lnTo>
                    <a:pt x="1127" y="55333"/>
                  </a:lnTo>
                  <a:lnTo>
                    <a:pt x="0" y="61205"/>
                  </a:lnTo>
                  <a:lnTo>
                    <a:pt x="2565" y="66225"/>
                  </a:lnTo>
                  <a:lnTo>
                    <a:pt x="7590" y="70678"/>
                  </a:lnTo>
                  <a:lnTo>
                    <a:pt x="14257" y="71435"/>
                  </a:lnTo>
                  <a:lnTo>
                    <a:pt x="22017" y="69729"/>
                  </a:lnTo>
                  <a:lnTo>
                    <a:pt x="30507" y="66382"/>
                  </a:lnTo>
                  <a:lnTo>
                    <a:pt x="38377" y="61939"/>
                  </a:lnTo>
                  <a:lnTo>
                    <a:pt x="45834" y="56767"/>
                  </a:lnTo>
                  <a:lnTo>
                    <a:pt x="53016" y="51108"/>
                  </a:lnTo>
                  <a:lnTo>
                    <a:pt x="58910" y="44020"/>
                  </a:lnTo>
                  <a:lnTo>
                    <a:pt x="63944" y="35978"/>
                  </a:lnTo>
                  <a:lnTo>
                    <a:pt x="68405" y="27301"/>
                  </a:lnTo>
                  <a:lnTo>
                    <a:pt x="72485" y="24833"/>
                  </a:lnTo>
                  <a:lnTo>
                    <a:pt x="76310" y="26503"/>
                  </a:lnTo>
                  <a:lnTo>
                    <a:pt x="79966" y="30932"/>
                  </a:lnTo>
                  <a:lnTo>
                    <a:pt x="82403" y="39412"/>
                  </a:lnTo>
                  <a:lnTo>
                    <a:pt x="84027" y="50591"/>
                  </a:lnTo>
                  <a:lnTo>
                    <a:pt x="85110" y="63571"/>
                  </a:lnTo>
                  <a:lnTo>
                    <a:pt x="85832" y="76645"/>
                  </a:lnTo>
                  <a:lnTo>
                    <a:pt x="86635" y="102962"/>
                  </a:lnTo>
                  <a:lnTo>
                    <a:pt x="87086" y="142634"/>
                  </a:lnTo>
                  <a:lnTo>
                    <a:pt x="84939" y="154776"/>
                  </a:lnTo>
                  <a:lnTo>
                    <a:pt x="81297" y="166187"/>
                  </a:lnTo>
                  <a:lnTo>
                    <a:pt x="76658" y="177110"/>
                  </a:lnTo>
                  <a:lnTo>
                    <a:pt x="70250" y="183286"/>
                  </a:lnTo>
                  <a:lnTo>
                    <a:pt x="62662" y="186299"/>
                  </a:lnTo>
                  <a:lnTo>
                    <a:pt x="37537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322558" y="228847"/>
              <a:ext cx="169113" cy="77199"/>
            </a:xfrm>
            <a:custGeom>
              <a:avLst/>
              <a:gdLst/>
              <a:ahLst/>
              <a:cxnLst/>
              <a:rect l="0" t="0" r="0" b="0"/>
              <a:pathLst>
                <a:path w="169113" h="77199">
                  <a:moveTo>
                    <a:pt x="0" y="49690"/>
                  </a:moveTo>
                  <a:lnTo>
                    <a:pt x="26405" y="49690"/>
                  </a:lnTo>
                  <a:lnTo>
                    <a:pt x="37499" y="48585"/>
                  </a:lnTo>
                  <a:lnTo>
                    <a:pt x="48211" y="46743"/>
                  </a:lnTo>
                  <a:lnTo>
                    <a:pt x="58668" y="44409"/>
                  </a:lnTo>
                  <a:lnTo>
                    <a:pt x="68955" y="41749"/>
                  </a:lnTo>
                  <a:lnTo>
                    <a:pt x="79130" y="38869"/>
                  </a:lnTo>
                  <a:lnTo>
                    <a:pt x="99277" y="32723"/>
                  </a:lnTo>
                  <a:lnTo>
                    <a:pt x="119284" y="26306"/>
                  </a:lnTo>
                  <a:lnTo>
                    <a:pt x="127051" y="20837"/>
                  </a:lnTo>
                  <a:lnTo>
                    <a:pt x="133334" y="13875"/>
                  </a:lnTo>
                  <a:lnTo>
                    <a:pt x="138629" y="5918"/>
                  </a:lnTo>
                  <a:lnTo>
                    <a:pt x="137737" y="1719"/>
                  </a:lnTo>
                  <a:lnTo>
                    <a:pt x="132721" y="24"/>
                  </a:lnTo>
                  <a:lnTo>
                    <a:pt x="124956" y="0"/>
                  </a:lnTo>
                  <a:lnTo>
                    <a:pt x="117569" y="2194"/>
                  </a:lnTo>
                  <a:lnTo>
                    <a:pt x="110433" y="5868"/>
                  </a:lnTo>
                  <a:lnTo>
                    <a:pt x="103465" y="10528"/>
                  </a:lnTo>
                  <a:lnTo>
                    <a:pt x="96610" y="16950"/>
                  </a:lnTo>
                  <a:lnTo>
                    <a:pt x="89829" y="24548"/>
                  </a:lnTo>
                  <a:lnTo>
                    <a:pt x="83098" y="32929"/>
                  </a:lnTo>
                  <a:lnTo>
                    <a:pt x="78610" y="42937"/>
                  </a:lnTo>
                  <a:lnTo>
                    <a:pt x="75618" y="54031"/>
                  </a:lnTo>
                  <a:lnTo>
                    <a:pt x="73624" y="65848"/>
                  </a:lnTo>
                  <a:lnTo>
                    <a:pt x="76715" y="72620"/>
                  </a:lnTo>
                  <a:lnTo>
                    <a:pt x="83198" y="76030"/>
                  </a:lnTo>
                  <a:lnTo>
                    <a:pt x="91940" y="77198"/>
                  </a:lnTo>
                  <a:lnTo>
                    <a:pt x="102190" y="75766"/>
                  </a:lnTo>
                  <a:lnTo>
                    <a:pt x="113444" y="72601"/>
                  </a:lnTo>
                  <a:lnTo>
                    <a:pt x="125369" y="68280"/>
                  </a:lnTo>
                  <a:lnTo>
                    <a:pt x="135529" y="63189"/>
                  </a:lnTo>
                  <a:lnTo>
                    <a:pt x="144513" y="57584"/>
                  </a:lnTo>
                  <a:lnTo>
                    <a:pt x="169112" y="397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503001" y="169112"/>
              <a:ext cx="100963" cy="152050"/>
            </a:xfrm>
            <a:custGeom>
              <a:avLst/>
              <a:gdLst/>
              <a:ahLst/>
              <a:cxnLst/>
              <a:rect l="0" t="0" r="0" b="0"/>
              <a:pathLst>
                <a:path w="100963" h="152050">
                  <a:moveTo>
                    <a:pt x="8565" y="0"/>
                  </a:moveTo>
                  <a:lnTo>
                    <a:pt x="3284" y="26404"/>
                  </a:lnTo>
                  <a:lnTo>
                    <a:pt x="1728" y="38604"/>
                  </a:lnTo>
                  <a:lnTo>
                    <a:pt x="691" y="51158"/>
                  </a:lnTo>
                  <a:lnTo>
                    <a:pt x="0" y="63948"/>
                  </a:lnTo>
                  <a:lnTo>
                    <a:pt x="644" y="76897"/>
                  </a:lnTo>
                  <a:lnTo>
                    <a:pt x="2179" y="89950"/>
                  </a:lnTo>
                  <a:lnTo>
                    <a:pt x="4308" y="103074"/>
                  </a:lnTo>
                  <a:lnTo>
                    <a:pt x="6832" y="115139"/>
                  </a:lnTo>
                  <a:lnTo>
                    <a:pt x="9621" y="126498"/>
                  </a:lnTo>
                  <a:lnTo>
                    <a:pt x="12585" y="137387"/>
                  </a:lnTo>
                  <a:lnTo>
                    <a:pt x="14561" y="140225"/>
                  </a:lnTo>
                  <a:lnTo>
                    <a:pt x="15878" y="137695"/>
                  </a:lnTo>
                  <a:lnTo>
                    <a:pt x="16757" y="131588"/>
                  </a:lnTo>
                  <a:lnTo>
                    <a:pt x="18448" y="124200"/>
                  </a:lnTo>
                  <a:lnTo>
                    <a:pt x="20680" y="115960"/>
                  </a:lnTo>
                  <a:lnTo>
                    <a:pt x="23274" y="107150"/>
                  </a:lnTo>
                  <a:lnTo>
                    <a:pt x="29424" y="99066"/>
                  </a:lnTo>
                  <a:lnTo>
                    <a:pt x="37945" y="91466"/>
                  </a:lnTo>
                  <a:lnTo>
                    <a:pt x="48047" y="84189"/>
                  </a:lnTo>
                  <a:lnTo>
                    <a:pt x="59204" y="80442"/>
                  </a:lnTo>
                  <a:lnTo>
                    <a:pt x="71062" y="79050"/>
                  </a:lnTo>
                  <a:lnTo>
                    <a:pt x="83389" y="79228"/>
                  </a:lnTo>
                  <a:lnTo>
                    <a:pt x="91607" y="83767"/>
                  </a:lnTo>
                  <a:lnTo>
                    <a:pt x="97086" y="91214"/>
                  </a:lnTo>
                  <a:lnTo>
                    <a:pt x="100738" y="100601"/>
                  </a:lnTo>
                  <a:lnTo>
                    <a:pt x="100962" y="109069"/>
                  </a:lnTo>
                  <a:lnTo>
                    <a:pt x="98901" y="116925"/>
                  </a:lnTo>
                  <a:lnTo>
                    <a:pt x="95317" y="124373"/>
                  </a:lnTo>
                  <a:lnTo>
                    <a:pt x="89611" y="130443"/>
                  </a:lnTo>
                  <a:lnTo>
                    <a:pt x="82491" y="135596"/>
                  </a:lnTo>
                  <a:lnTo>
                    <a:pt x="74429" y="140136"/>
                  </a:lnTo>
                  <a:lnTo>
                    <a:pt x="65738" y="144268"/>
                  </a:lnTo>
                  <a:lnTo>
                    <a:pt x="56628" y="148128"/>
                  </a:lnTo>
                  <a:lnTo>
                    <a:pt x="47239" y="151807"/>
                  </a:lnTo>
                  <a:lnTo>
                    <a:pt x="38769" y="152049"/>
                  </a:lnTo>
                  <a:lnTo>
                    <a:pt x="30911" y="149999"/>
                  </a:lnTo>
                  <a:lnTo>
                    <a:pt x="8565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640887" y="248694"/>
              <a:ext cx="79584" cy="92646"/>
            </a:xfrm>
            <a:custGeom>
              <a:avLst/>
              <a:gdLst/>
              <a:ahLst/>
              <a:cxnLst/>
              <a:rect l="0" t="0" r="0" b="0"/>
              <a:pathLst>
                <a:path w="79584" h="92646">
                  <a:moveTo>
                    <a:pt x="0" y="0"/>
                  </a:moveTo>
                  <a:lnTo>
                    <a:pt x="0" y="26405"/>
                  </a:lnTo>
                  <a:lnTo>
                    <a:pt x="1106" y="37499"/>
                  </a:lnTo>
                  <a:lnTo>
                    <a:pt x="2948" y="48211"/>
                  </a:lnTo>
                  <a:lnTo>
                    <a:pt x="5281" y="58668"/>
                  </a:lnTo>
                  <a:lnTo>
                    <a:pt x="7942" y="68955"/>
                  </a:lnTo>
                  <a:lnTo>
                    <a:pt x="10821" y="79129"/>
                  </a:lnTo>
                  <a:lnTo>
                    <a:pt x="13846" y="89228"/>
                  </a:lnTo>
                  <a:lnTo>
                    <a:pt x="14758" y="92645"/>
                  </a:lnTo>
                  <a:lnTo>
                    <a:pt x="14260" y="91607"/>
                  </a:lnTo>
                  <a:lnTo>
                    <a:pt x="12822" y="87598"/>
                  </a:lnTo>
                  <a:lnTo>
                    <a:pt x="11864" y="80505"/>
                  </a:lnTo>
                  <a:lnTo>
                    <a:pt x="11226" y="71355"/>
                  </a:lnTo>
                  <a:lnTo>
                    <a:pt x="10800" y="60834"/>
                  </a:lnTo>
                  <a:lnTo>
                    <a:pt x="11621" y="50504"/>
                  </a:lnTo>
                  <a:lnTo>
                    <a:pt x="13274" y="40301"/>
                  </a:lnTo>
                  <a:lnTo>
                    <a:pt x="15482" y="30183"/>
                  </a:lnTo>
                  <a:lnTo>
                    <a:pt x="20269" y="22333"/>
                  </a:lnTo>
                  <a:lnTo>
                    <a:pt x="26777" y="15994"/>
                  </a:lnTo>
                  <a:lnTo>
                    <a:pt x="34431" y="10663"/>
                  </a:lnTo>
                  <a:lnTo>
                    <a:pt x="42850" y="8214"/>
                  </a:lnTo>
                  <a:lnTo>
                    <a:pt x="51778" y="7686"/>
                  </a:lnTo>
                  <a:lnTo>
                    <a:pt x="79583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770548" y="267075"/>
              <a:ext cx="208565" cy="73178"/>
            </a:xfrm>
            <a:custGeom>
              <a:avLst/>
              <a:gdLst/>
              <a:ahLst/>
              <a:cxnLst/>
              <a:rect l="0" t="0" r="0" b="0"/>
              <a:pathLst>
                <a:path w="208565" h="73178">
                  <a:moveTo>
                    <a:pt x="79243" y="11462"/>
                  </a:moveTo>
                  <a:lnTo>
                    <a:pt x="68681" y="901"/>
                  </a:lnTo>
                  <a:lnTo>
                    <a:pt x="62254" y="0"/>
                  </a:lnTo>
                  <a:lnTo>
                    <a:pt x="54653" y="1610"/>
                  </a:lnTo>
                  <a:lnTo>
                    <a:pt x="46270" y="4894"/>
                  </a:lnTo>
                  <a:lnTo>
                    <a:pt x="37366" y="9294"/>
                  </a:lnTo>
                  <a:lnTo>
                    <a:pt x="28113" y="14438"/>
                  </a:lnTo>
                  <a:lnTo>
                    <a:pt x="18629" y="20078"/>
                  </a:lnTo>
                  <a:lnTo>
                    <a:pt x="11201" y="28259"/>
                  </a:lnTo>
                  <a:lnTo>
                    <a:pt x="5144" y="38135"/>
                  </a:lnTo>
                  <a:lnTo>
                    <a:pt x="0" y="49139"/>
                  </a:lnTo>
                  <a:lnTo>
                    <a:pt x="992" y="57581"/>
                  </a:lnTo>
                  <a:lnTo>
                    <a:pt x="6075" y="64314"/>
                  </a:lnTo>
                  <a:lnTo>
                    <a:pt x="13884" y="69909"/>
                  </a:lnTo>
                  <a:lnTo>
                    <a:pt x="22407" y="72533"/>
                  </a:lnTo>
                  <a:lnTo>
                    <a:pt x="31404" y="73177"/>
                  </a:lnTo>
                  <a:lnTo>
                    <a:pt x="40719" y="72501"/>
                  </a:lnTo>
                  <a:lnTo>
                    <a:pt x="50244" y="69840"/>
                  </a:lnTo>
                  <a:lnTo>
                    <a:pt x="59910" y="65855"/>
                  </a:lnTo>
                  <a:lnTo>
                    <a:pt x="69670" y="60988"/>
                  </a:lnTo>
                  <a:lnTo>
                    <a:pt x="75072" y="53322"/>
                  </a:lnTo>
                  <a:lnTo>
                    <a:pt x="77567" y="43790"/>
                  </a:lnTo>
                  <a:lnTo>
                    <a:pt x="78126" y="33014"/>
                  </a:lnTo>
                  <a:lnTo>
                    <a:pt x="80709" y="29146"/>
                  </a:lnTo>
                  <a:lnTo>
                    <a:pt x="84641" y="29883"/>
                  </a:lnTo>
                  <a:lnTo>
                    <a:pt x="89474" y="33691"/>
                  </a:lnTo>
                  <a:lnTo>
                    <a:pt x="97117" y="36229"/>
                  </a:lnTo>
                  <a:lnTo>
                    <a:pt x="106633" y="37921"/>
                  </a:lnTo>
                  <a:lnTo>
                    <a:pt x="117399" y="39049"/>
                  </a:lnTo>
                  <a:lnTo>
                    <a:pt x="128997" y="39802"/>
                  </a:lnTo>
                  <a:lnTo>
                    <a:pt x="141150" y="40303"/>
                  </a:lnTo>
                  <a:lnTo>
                    <a:pt x="153674" y="40637"/>
                  </a:lnTo>
                  <a:lnTo>
                    <a:pt x="165338" y="39755"/>
                  </a:lnTo>
                  <a:lnTo>
                    <a:pt x="176431" y="38061"/>
                  </a:lnTo>
                  <a:lnTo>
                    <a:pt x="208564" y="3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8636858" y="132138"/>
            <a:ext cx="1120340" cy="352371"/>
            <a:chOff x="8636858" y="132138"/>
            <a:chExt cx="1120340" cy="352371"/>
          </a:xfrm>
        </p:grpSpPr>
        <p:sp>
          <p:nvSpPr>
            <p:cNvPr id="34" name="Freeform 33"/>
            <p:cNvSpPr/>
            <p:nvPr/>
          </p:nvSpPr>
          <p:spPr>
            <a:xfrm>
              <a:off x="8636858" y="157386"/>
              <a:ext cx="195293" cy="316112"/>
            </a:xfrm>
            <a:custGeom>
              <a:avLst/>
              <a:gdLst/>
              <a:ahLst/>
              <a:cxnLst/>
              <a:rect l="0" t="0" r="0" b="0"/>
              <a:pathLst>
                <a:path w="195293" h="316112">
                  <a:moveTo>
                    <a:pt x="173345" y="84868"/>
                  </a:moveTo>
                  <a:lnTo>
                    <a:pt x="173345" y="55640"/>
                  </a:lnTo>
                  <a:lnTo>
                    <a:pt x="172122" y="42136"/>
                  </a:lnTo>
                  <a:lnTo>
                    <a:pt x="170082" y="28239"/>
                  </a:lnTo>
                  <a:lnTo>
                    <a:pt x="167499" y="14081"/>
                  </a:lnTo>
                  <a:lnTo>
                    <a:pt x="159660" y="5865"/>
                  </a:lnTo>
                  <a:lnTo>
                    <a:pt x="148315" y="1612"/>
                  </a:lnTo>
                  <a:lnTo>
                    <a:pt x="134636" y="0"/>
                  </a:lnTo>
                  <a:lnTo>
                    <a:pt x="121845" y="148"/>
                  </a:lnTo>
                  <a:lnTo>
                    <a:pt x="109647" y="1471"/>
                  </a:lnTo>
                  <a:lnTo>
                    <a:pt x="97845" y="3576"/>
                  </a:lnTo>
                  <a:lnTo>
                    <a:pt x="87530" y="7427"/>
                  </a:lnTo>
                  <a:lnTo>
                    <a:pt x="78206" y="12441"/>
                  </a:lnTo>
                  <a:lnTo>
                    <a:pt x="69543" y="18231"/>
                  </a:lnTo>
                  <a:lnTo>
                    <a:pt x="61321" y="24537"/>
                  </a:lnTo>
                  <a:lnTo>
                    <a:pt x="53392" y="31189"/>
                  </a:lnTo>
                  <a:lnTo>
                    <a:pt x="45660" y="38070"/>
                  </a:lnTo>
                  <a:lnTo>
                    <a:pt x="38058" y="46329"/>
                  </a:lnTo>
                  <a:lnTo>
                    <a:pt x="30543" y="55504"/>
                  </a:lnTo>
                  <a:lnTo>
                    <a:pt x="23086" y="65292"/>
                  </a:lnTo>
                  <a:lnTo>
                    <a:pt x="16891" y="75488"/>
                  </a:lnTo>
                  <a:lnTo>
                    <a:pt x="11537" y="85956"/>
                  </a:lnTo>
                  <a:lnTo>
                    <a:pt x="6744" y="96605"/>
                  </a:lnTo>
                  <a:lnTo>
                    <a:pt x="3549" y="108598"/>
                  </a:lnTo>
                  <a:lnTo>
                    <a:pt x="1420" y="121488"/>
                  </a:lnTo>
                  <a:lnTo>
                    <a:pt x="0" y="134975"/>
                  </a:lnTo>
                  <a:lnTo>
                    <a:pt x="1499" y="147636"/>
                  </a:lnTo>
                  <a:lnTo>
                    <a:pt x="4947" y="159748"/>
                  </a:lnTo>
                  <a:lnTo>
                    <a:pt x="9693" y="171493"/>
                  </a:lnTo>
                  <a:lnTo>
                    <a:pt x="17750" y="178100"/>
                  </a:lnTo>
                  <a:lnTo>
                    <a:pt x="28016" y="181281"/>
                  </a:lnTo>
                  <a:lnTo>
                    <a:pt x="39754" y="182178"/>
                  </a:lnTo>
                  <a:lnTo>
                    <a:pt x="52472" y="179105"/>
                  </a:lnTo>
                  <a:lnTo>
                    <a:pt x="65846" y="173386"/>
                  </a:lnTo>
                  <a:lnTo>
                    <a:pt x="79656" y="165903"/>
                  </a:lnTo>
                  <a:lnTo>
                    <a:pt x="92533" y="156021"/>
                  </a:lnTo>
                  <a:lnTo>
                    <a:pt x="104788" y="144538"/>
                  </a:lnTo>
                  <a:lnTo>
                    <a:pt x="136310" y="111520"/>
                  </a:lnTo>
                  <a:lnTo>
                    <a:pt x="144985" y="102636"/>
                  </a:lnTo>
                  <a:lnTo>
                    <a:pt x="153214" y="91819"/>
                  </a:lnTo>
                  <a:lnTo>
                    <a:pt x="161148" y="79714"/>
                  </a:lnTo>
                  <a:lnTo>
                    <a:pt x="168884" y="66750"/>
                  </a:lnTo>
                  <a:lnTo>
                    <a:pt x="175265" y="54437"/>
                  </a:lnTo>
                  <a:lnTo>
                    <a:pt x="180742" y="42557"/>
                  </a:lnTo>
                  <a:lnTo>
                    <a:pt x="185617" y="30967"/>
                  </a:lnTo>
                  <a:lnTo>
                    <a:pt x="188867" y="28134"/>
                  </a:lnTo>
                  <a:lnTo>
                    <a:pt x="191034" y="31140"/>
                  </a:lnTo>
                  <a:lnTo>
                    <a:pt x="192479" y="38038"/>
                  </a:lnTo>
                  <a:lnTo>
                    <a:pt x="193441" y="48754"/>
                  </a:lnTo>
                  <a:lnTo>
                    <a:pt x="194084" y="62015"/>
                  </a:lnTo>
                  <a:lnTo>
                    <a:pt x="194797" y="94287"/>
                  </a:lnTo>
                  <a:lnTo>
                    <a:pt x="195292" y="196224"/>
                  </a:lnTo>
                  <a:lnTo>
                    <a:pt x="194094" y="215387"/>
                  </a:lnTo>
                  <a:lnTo>
                    <a:pt x="192071" y="233056"/>
                  </a:lnTo>
                  <a:lnTo>
                    <a:pt x="184356" y="3161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986387" y="4294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9107515" y="154161"/>
              <a:ext cx="11013" cy="319337"/>
            </a:xfrm>
            <a:custGeom>
              <a:avLst/>
              <a:gdLst/>
              <a:ahLst/>
              <a:cxnLst/>
              <a:rect l="0" t="0" r="0" b="0"/>
              <a:pathLst>
                <a:path w="11013" h="319337">
                  <a:moveTo>
                    <a:pt x="11012" y="0"/>
                  </a:moveTo>
                  <a:lnTo>
                    <a:pt x="11012" y="107286"/>
                  </a:lnTo>
                  <a:lnTo>
                    <a:pt x="9788" y="129029"/>
                  </a:lnTo>
                  <a:lnTo>
                    <a:pt x="7749" y="149642"/>
                  </a:lnTo>
                  <a:lnTo>
                    <a:pt x="5165" y="169501"/>
                  </a:lnTo>
                  <a:lnTo>
                    <a:pt x="3444" y="188858"/>
                  </a:lnTo>
                  <a:lnTo>
                    <a:pt x="2295" y="207881"/>
                  </a:lnTo>
                  <a:lnTo>
                    <a:pt x="1020" y="244106"/>
                  </a:lnTo>
                  <a:lnTo>
                    <a:pt x="0" y="3193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9250665" y="154161"/>
              <a:ext cx="33036" cy="319337"/>
            </a:xfrm>
            <a:custGeom>
              <a:avLst/>
              <a:gdLst/>
              <a:ahLst/>
              <a:cxnLst/>
              <a:rect l="0" t="0" r="0" b="0"/>
              <a:pathLst>
                <a:path w="33036" h="319337">
                  <a:moveTo>
                    <a:pt x="33035" y="0"/>
                  </a:moveTo>
                  <a:lnTo>
                    <a:pt x="27189" y="29229"/>
                  </a:lnTo>
                  <a:lnTo>
                    <a:pt x="25468" y="45179"/>
                  </a:lnTo>
                  <a:lnTo>
                    <a:pt x="24319" y="63154"/>
                  </a:lnTo>
                  <a:lnTo>
                    <a:pt x="23554" y="82479"/>
                  </a:lnTo>
                  <a:lnTo>
                    <a:pt x="21820" y="102703"/>
                  </a:lnTo>
                  <a:lnTo>
                    <a:pt x="19441" y="123526"/>
                  </a:lnTo>
                  <a:lnTo>
                    <a:pt x="16632" y="144750"/>
                  </a:lnTo>
                  <a:lnTo>
                    <a:pt x="14758" y="165016"/>
                  </a:lnTo>
                  <a:lnTo>
                    <a:pt x="13510" y="184645"/>
                  </a:lnTo>
                  <a:lnTo>
                    <a:pt x="12677" y="203848"/>
                  </a:lnTo>
                  <a:lnTo>
                    <a:pt x="10899" y="220321"/>
                  </a:lnTo>
                  <a:lnTo>
                    <a:pt x="8489" y="234973"/>
                  </a:lnTo>
                  <a:lnTo>
                    <a:pt x="5659" y="248412"/>
                  </a:lnTo>
                  <a:lnTo>
                    <a:pt x="3773" y="262265"/>
                  </a:lnTo>
                  <a:lnTo>
                    <a:pt x="2515" y="276395"/>
                  </a:lnTo>
                  <a:lnTo>
                    <a:pt x="0" y="3193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9415839" y="4294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9239653" y="16517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9172432" y="144917"/>
              <a:ext cx="133292" cy="88866"/>
            </a:xfrm>
            <a:custGeom>
              <a:avLst/>
              <a:gdLst/>
              <a:ahLst/>
              <a:cxnLst/>
              <a:rect l="0" t="0" r="0" b="0"/>
              <a:pathLst>
                <a:path w="133292" h="88866">
                  <a:moveTo>
                    <a:pt x="67221" y="20256"/>
                  </a:moveTo>
                  <a:lnTo>
                    <a:pt x="49684" y="2719"/>
                  </a:lnTo>
                  <a:lnTo>
                    <a:pt x="40848" y="0"/>
                  </a:lnTo>
                  <a:lnTo>
                    <a:pt x="31287" y="634"/>
                  </a:lnTo>
                  <a:lnTo>
                    <a:pt x="21242" y="3504"/>
                  </a:lnTo>
                  <a:lnTo>
                    <a:pt x="13322" y="10312"/>
                  </a:lnTo>
                  <a:lnTo>
                    <a:pt x="6818" y="19744"/>
                  </a:lnTo>
                  <a:lnTo>
                    <a:pt x="1259" y="30926"/>
                  </a:lnTo>
                  <a:lnTo>
                    <a:pt x="0" y="42052"/>
                  </a:lnTo>
                  <a:lnTo>
                    <a:pt x="1608" y="53139"/>
                  </a:lnTo>
                  <a:lnTo>
                    <a:pt x="5126" y="64201"/>
                  </a:lnTo>
                  <a:lnTo>
                    <a:pt x="12366" y="72799"/>
                  </a:lnTo>
                  <a:lnTo>
                    <a:pt x="22086" y="79755"/>
                  </a:lnTo>
                  <a:lnTo>
                    <a:pt x="33461" y="85616"/>
                  </a:lnTo>
                  <a:lnTo>
                    <a:pt x="45937" y="88299"/>
                  </a:lnTo>
                  <a:lnTo>
                    <a:pt x="59150" y="88865"/>
                  </a:lnTo>
                  <a:lnTo>
                    <a:pt x="72852" y="88018"/>
                  </a:lnTo>
                  <a:lnTo>
                    <a:pt x="85657" y="86230"/>
                  </a:lnTo>
                  <a:lnTo>
                    <a:pt x="97864" y="83815"/>
                  </a:lnTo>
                  <a:lnTo>
                    <a:pt x="133291" y="753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9415839" y="39641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9573179" y="132138"/>
              <a:ext cx="29857" cy="275290"/>
            </a:xfrm>
            <a:custGeom>
              <a:avLst/>
              <a:gdLst/>
              <a:ahLst/>
              <a:cxnLst/>
              <a:rect l="0" t="0" r="0" b="0"/>
              <a:pathLst>
                <a:path w="29857" h="275290">
                  <a:moveTo>
                    <a:pt x="29856" y="0"/>
                  </a:moveTo>
                  <a:lnTo>
                    <a:pt x="29856" y="29228"/>
                  </a:lnTo>
                  <a:lnTo>
                    <a:pt x="28633" y="43956"/>
                  </a:lnTo>
                  <a:lnTo>
                    <a:pt x="26593" y="59892"/>
                  </a:lnTo>
                  <a:lnTo>
                    <a:pt x="24011" y="76633"/>
                  </a:lnTo>
                  <a:lnTo>
                    <a:pt x="17878" y="111548"/>
                  </a:lnTo>
                  <a:lnTo>
                    <a:pt x="3972" y="183809"/>
                  </a:lnTo>
                  <a:lnTo>
                    <a:pt x="1588" y="200844"/>
                  </a:lnTo>
                  <a:lnTo>
                    <a:pt x="0" y="217094"/>
                  </a:lnTo>
                  <a:lnTo>
                    <a:pt x="7833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9724163" y="165173"/>
              <a:ext cx="33035" cy="319336"/>
            </a:xfrm>
            <a:custGeom>
              <a:avLst/>
              <a:gdLst/>
              <a:ahLst/>
              <a:cxnLst/>
              <a:rect l="0" t="0" r="0" b="0"/>
              <a:pathLst>
                <a:path w="33035" h="319336">
                  <a:moveTo>
                    <a:pt x="33034" y="0"/>
                  </a:moveTo>
                  <a:lnTo>
                    <a:pt x="33034" y="23382"/>
                  </a:lnTo>
                  <a:lnTo>
                    <a:pt x="31810" y="33941"/>
                  </a:lnTo>
                  <a:lnTo>
                    <a:pt x="29771" y="44650"/>
                  </a:lnTo>
                  <a:lnTo>
                    <a:pt x="27189" y="55461"/>
                  </a:lnTo>
                  <a:lnTo>
                    <a:pt x="25466" y="68785"/>
                  </a:lnTo>
                  <a:lnTo>
                    <a:pt x="24317" y="83785"/>
                  </a:lnTo>
                  <a:lnTo>
                    <a:pt x="23552" y="99903"/>
                  </a:lnTo>
                  <a:lnTo>
                    <a:pt x="21819" y="117989"/>
                  </a:lnTo>
                  <a:lnTo>
                    <a:pt x="19439" y="137388"/>
                  </a:lnTo>
                  <a:lnTo>
                    <a:pt x="6830" y="227114"/>
                  </a:lnTo>
                  <a:lnTo>
                    <a:pt x="4554" y="248066"/>
                  </a:lnTo>
                  <a:lnTo>
                    <a:pt x="3035" y="266928"/>
                  </a:lnTo>
                  <a:lnTo>
                    <a:pt x="0" y="3193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66127" y="879248"/>
            <a:ext cx="2048152" cy="354047"/>
            <a:chOff x="166127" y="879248"/>
            <a:chExt cx="2048152" cy="354047"/>
          </a:xfrm>
        </p:grpSpPr>
        <p:sp>
          <p:nvSpPr>
            <p:cNvPr id="45" name="Freeform 44"/>
            <p:cNvSpPr/>
            <p:nvPr/>
          </p:nvSpPr>
          <p:spPr>
            <a:xfrm>
              <a:off x="166127" y="969017"/>
              <a:ext cx="198209" cy="11012"/>
            </a:xfrm>
            <a:custGeom>
              <a:avLst/>
              <a:gdLst/>
              <a:ahLst/>
              <a:cxnLst/>
              <a:rect l="0" t="0" r="0" b="0"/>
              <a:pathLst>
                <a:path w="198209" h="11012">
                  <a:moveTo>
                    <a:pt x="0" y="0"/>
                  </a:moveTo>
                  <a:lnTo>
                    <a:pt x="40920" y="5846"/>
                  </a:lnTo>
                  <a:lnTo>
                    <a:pt x="57868" y="7567"/>
                  </a:lnTo>
                  <a:lnTo>
                    <a:pt x="74060" y="8715"/>
                  </a:lnTo>
                  <a:lnTo>
                    <a:pt x="89749" y="9481"/>
                  </a:lnTo>
                  <a:lnTo>
                    <a:pt x="120232" y="10331"/>
                  </a:lnTo>
                  <a:lnTo>
                    <a:pt x="198208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63708" y="891936"/>
              <a:ext cx="167611" cy="297313"/>
            </a:xfrm>
            <a:custGeom>
              <a:avLst/>
              <a:gdLst/>
              <a:ahLst/>
              <a:cxnLst/>
              <a:rect l="0" t="0" r="0" b="0"/>
              <a:pathLst>
                <a:path w="167611" h="297313">
                  <a:moveTo>
                    <a:pt x="21755" y="0"/>
                  </a:moveTo>
                  <a:lnTo>
                    <a:pt x="10063" y="29228"/>
                  </a:lnTo>
                  <a:lnTo>
                    <a:pt x="6619" y="42732"/>
                  </a:lnTo>
                  <a:lnTo>
                    <a:pt x="4323" y="56629"/>
                  </a:lnTo>
                  <a:lnTo>
                    <a:pt x="2793" y="70787"/>
                  </a:lnTo>
                  <a:lnTo>
                    <a:pt x="1772" y="86344"/>
                  </a:lnTo>
                  <a:lnTo>
                    <a:pt x="1092" y="102832"/>
                  </a:lnTo>
                  <a:lnTo>
                    <a:pt x="336" y="137466"/>
                  </a:lnTo>
                  <a:lnTo>
                    <a:pt x="0" y="173251"/>
                  </a:lnTo>
                  <a:lnTo>
                    <a:pt x="1134" y="188911"/>
                  </a:lnTo>
                  <a:lnTo>
                    <a:pt x="3114" y="203022"/>
                  </a:lnTo>
                  <a:lnTo>
                    <a:pt x="5657" y="216099"/>
                  </a:lnTo>
                  <a:lnTo>
                    <a:pt x="9799" y="228488"/>
                  </a:lnTo>
                  <a:lnTo>
                    <a:pt x="15008" y="240418"/>
                  </a:lnTo>
                  <a:lnTo>
                    <a:pt x="20927" y="252042"/>
                  </a:lnTo>
                  <a:lnTo>
                    <a:pt x="28544" y="262238"/>
                  </a:lnTo>
                  <a:lnTo>
                    <a:pt x="37292" y="271482"/>
                  </a:lnTo>
                  <a:lnTo>
                    <a:pt x="46795" y="280092"/>
                  </a:lnTo>
                  <a:lnTo>
                    <a:pt x="58024" y="285832"/>
                  </a:lnTo>
                  <a:lnTo>
                    <a:pt x="70405" y="289659"/>
                  </a:lnTo>
                  <a:lnTo>
                    <a:pt x="83552" y="292210"/>
                  </a:lnTo>
                  <a:lnTo>
                    <a:pt x="94764" y="291464"/>
                  </a:lnTo>
                  <a:lnTo>
                    <a:pt x="104686" y="288519"/>
                  </a:lnTo>
                  <a:lnTo>
                    <a:pt x="113747" y="284109"/>
                  </a:lnTo>
                  <a:lnTo>
                    <a:pt x="123459" y="277499"/>
                  </a:lnTo>
                  <a:lnTo>
                    <a:pt x="133604" y="269421"/>
                  </a:lnTo>
                  <a:lnTo>
                    <a:pt x="144037" y="260365"/>
                  </a:lnTo>
                  <a:lnTo>
                    <a:pt x="152217" y="250658"/>
                  </a:lnTo>
                  <a:lnTo>
                    <a:pt x="158893" y="240516"/>
                  </a:lnTo>
                  <a:lnTo>
                    <a:pt x="164567" y="230084"/>
                  </a:lnTo>
                  <a:lnTo>
                    <a:pt x="167127" y="219458"/>
                  </a:lnTo>
                  <a:lnTo>
                    <a:pt x="167610" y="208704"/>
                  </a:lnTo>
                  <a:lnTo>
                    <a:pt x="166708" y="197865"/>
                  </a:lnTo>
                  <a:lnTo>
                    <a:pt x="162436" y="191862"/>
                  </a:lnTo>
                  <a:lnTo>
                    <a:pt x="155918" y="189083"/>
                  </a:lnTo>
                  <a:lnTo>
                    <a:pt x="147902" y="188454"/>
                  </a:lnTo>
                  <a:lnTo>
                    <a:pt x="140111" y="190482"/>
                  </a:lnTo>
                  <a:lnTo>
                    <a:pt x="132470" y="194281"/>
                  </a:lnTo>
                  <a:lnTo>
                    <a:pt x="124929" y="199260"/>
                  </a:lnTo>
                  <a:lnTo>
                    <a:pt x="117455" y="206251"/>
                  </a:lnTo>
                  <a:lnTo>
                    <a:pt x="110025" y="214581"/>
                  </a:lnTo>
                  <a:lnTo>
                    <a:pt x="102624" y="223806"/>
                  </a:lnTo>
                  <a:lnTo>
                    <a:pt x="96467" y="233626"/>
                  </a:lnTo>
                  <a:lnTo>
                    <a:pt x="91139" y="243843"/>
                  </a:lnTo>
                  <a:lnTo>
                    <a:pt x="76812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61647" y="1046098"/>
              <a:ext cx="154163" cy="143151"/>
            </a:xfrm>
            <a:custGeom>
              <a:avLst/>
              <a:gdLst/>
              <a:ahLst/>
              <a:cxnLst/>
              <a:rect l="0" t="0" r="0" b="0"/>
              <a:pathLst>
                <a:path w="154163" h="143151">
                  <a:moveTo>
                    <a:pt x="0" y="0"/>
                  </a:moveTo>
                  <a:lnTo>
                    <a:pt x="120378" y="120377"/>
                  </a:lnTo>
                  <a:lnTo>
                    <a:pt x="154162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94682" y="1035086"/>
              <a:ext cx="110117" cy="198209"/>
            </a:xfrm>
            <a:custGeom>
              <a:avLst/>
              <a:gdLst/>
              <a:ahLst/>
              <a:cxnLst/>
              <a:rect l="0" t="0" r="0" b="0"/>
              <a:pathLst>
                <a:path w="110117" h="198209">
                  <a:moveTo>
                    <a:pt x="110116" y="0"/>
                  </a:moveTo>
                  <a:lnTo>
                    <a:pt x="86733" y="29228"/>
                  </a:lnTo>
                  <a:lnTo>
                    <a:pt x="77398" y="42732"/>
                  </a:lnTo>
                  <a:lnTo>
                    <a:pt x="68728" y="56629"/>
                  </a:lnTo>
                  <a:lnTo>
                    <a:pt x="60501" y="70787"/>
                  </a:lnTo>
                  <a:lnTo>
                    <a:pt x="44834" y="96307"/>
                  </a:lnTo>
                  <a:lnTo>
                    <a:pt x="37231" y="108251"/>
                  </a:lnTo>
                  <a:lnTo>
                    <a:pt x="30938" y="119884"/>
                  </a:lnTo>
                  <a:lnTo>
                    <a:pt x="25519" y="131310"/>
                  </a:lnTo>
                  <a:lnTo>
                    <a:pt x="20683" y="142598"/>
                  </a:lnTo>
                  <a:lnTo>
                    <a:pt x="16236" y="153794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92890" y="879248"/>
              <a:ext cx="154163" cy="133816"/>
            </a:xfrm>
            <a:custGeom>
              <a:avLst/>
              <a:gdLst/>
              <a:ahLst/>
              <a:cxnLst/>
              <a:rect l="0" t="0" r="0" b="0"/>
              <a:pathLst>
                <a:path w="154163" h="133816">
                  <a:moveTo>
                    <a:pt x="0" y="12688"/>
                  </a:moveTo>
                  <a:lnTo>
                    <a:pt x="35074" y="997"/>
                  </a:lnTo>
                  <a:lnTo>
                    <a:pt x="47853" y="0"/>
                  </a:lnTo>
                  <a:lnTo>
                    <a:pt x="58819" y="1782"/>
                  </a:lnTo>
                  <a:lnTo>
                    <a:pt x="68577" y="5417"/>
                  </a:lnTo>
                  <a:lnTo>
                    <a:pt x="76306" y="11511"/>
                  </a:lnTo>
                  <a:lnTo>
                    <a:pt x="82682" y="19245"/>
                  </a:lnTo>
                  <a:lnTo>
                    <a:pt x="88156" y="28071"/>
                  </a:lnTo>
                  <a:lnTo>
                    <a:pt x="90582" y="37625"/>
                  </a:lnTo>
                  <a:lnTo>
                    <a:pt x="90976" y="47665"/>
                  </a:lnTo>
                  <a:lnTo>
                    <a:pt x="90015" y="58029"/>
                  </a:lnTo>
                  <a:lnTo>
                    <a:pt x="86927" y="67386"/>
                  </a:lnTo>
                  <a:lnTo>
                    <a:pt x="82422" y="76070"/>
                  </a:lnTo>
                  <a:lnTo>
                    <a:pt x="76971" y="84307"/>
                  </a:lnTo>
                  <a:lnTo>
                    <a:pt x="70890" y="92245"/>
                  </a:lnTo>
                  <a:lnTo>
                    <a:pt x="64389" y="99984"/>
                  </a:lnTo>
                  <a:lnTo>
                    <a:pt x="57608" y="107591"/>
                  </a:lnTo>
                  <a:lnTo>
                    <a:pt x="49417" y="113885"/>
                  </a:lnTo>
                  <a:lnTo>
                    <a:pt x="40286" y="119305"/>
                  </a:lnTo>
                  <a:lnTo>
                    <a:pt x="30528" y="124142"/>
                  </a:lnTo>
                  <a:lnTo>
                    <a:pt x="28917" y="127366"/>
                  </a:lnTo>
                  <a:lnTo>
                    <a:pt x="32736" y="129516"/>
                  </a:lnTo>
                  <a:lnTo>
                    <a:pt x="40177" y="130949"/>
                  </a:lnTo>
                  <a:lnTo>
                    <a:pt x="50031" y="131904"/>
                  </a:lnTo>
                  <a:lnTo>
                    <a:pt x="61495" y="132541"/>
                  </a:lnTo>
                  <a:lnTo>
                    <a:pt x="87283" y="133249"/>
                  </a:lnTo>
                  <a:lnTo>
                    <a:pt x="154162" y="1338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234929" y="1013063"/>
              <a:ext cx="10332" cy="176186"/>
            </a:xfrm>
            <a:custGeom>
              <a:avLst/>
              <a:gdLst/>
              <a:ahLst/>
              <a:cxnLst/>
              <a:rect l="0" t="0" r="0" b="0"/>
              <a:pathLst>
                <a:path w="10332" h="176186">
                  <a:moveTo>
                    <a:pt x="10331" y="0"/>
                  </a:moveTo>
                  <a:lnTo>
                    <a:pt x="4486" y="29228"/>
                  </a:lnTo>
                  <a:lnTo>
                    <a:pt x="2764" y="43956"/>
                  </a:lnTo>
                  <a:lnTo>
                    <a:pt x="1616" y="59892"/>
                  </a:lnTo>
                  <a:lnTo>
                    <a:pt x="340" y="92688"/>
                  </a:lnTo>
                  <a:lnTo>
                    <a:pt x="0" y="108285"/>
                  </a:lnTo>
                  <a:lnTo>
                    <a:pt x="10331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157168" y="1101156"/>
              <a:ext cx="220232" cy="1"/>
            </a:xfrm>
            <a:custGeom>
              <a:avLst/>
              <a:gdLst/>
              <a:ahLst/>
              <a:cxnLst/>
              <a:rect l="0" t="0" r="0" b="0"/>
              <a:pathLst>
                <a:path w="220232" h="1">
                  <a:moveTo>
                    <a:pt x="0" y="0"/>
                  </a:moveTo>
                  <a:lnTo>
                    <a:pt x="2202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454480" y="881087"/>
              <a:ext cx="184215" cy="281725"/>
            </a:xfrm>
            <a:custGeom>
              <a:avLst/>
              <a:gdLst/>
              <a:ahLst/>
              <a:cxnLst/>
              <a:rect l="0" t="0" r="0" b="0"/>
              <a:pathLst>
                <a:path w="184215" h="281725">
                  <a:moveTo>
                    <a:pt x="55058" y="65907"/>
                  </a:moveTo>
                  <a:lnTo>
                    <a:pt x="66749" y="36679"/>
                  </a:lnTo>
                  <a:lnTo>
                    <a:pt x="72640" y="25622"/>
                  </a:lnTo>
                  <a:lnTo>
                    <a:pt x="79014" y="15803"/>
                  </a:lnTo>
                  <a:lnTo>
                    <a:pt x="85711" y="6811"/>
                  </a:lnTo>
                  <a:lnTo>
                    <a:pt x="93846" y="2039"/>
                  </a:lnTo>
                  <a:lnTo>
                    <a:pt x="102940" y="82"/>
                  </a:lnTo>
                  <a:lnTo>
                    <a:pt x="112673" y="0"/>
                  </a:lnTo>
                  <a:lnTo>
                    <a:pt x="120385" y="3617"/>
                  </a:lnTo>
                  <a:lnTo>
                    <a:pt x="126750" y="9698"/>
                  </a:lnTo>
                  <a:lnTo>
                    <a:pt x="132217" y="17423"/>
                  </a:lnTo>
                  <a:lnTo>
                    <a:pt x="134638" y="27466"/>
                  </a:lnTo>
                  <a:lnTo>
                    <a:pt x="135028" y="39056"/>
                  </a:lnTo>
                  <a:lnTo>
                    <a:pt x="134065" y="51677"/>
                  </a:lnTo>
                  <a:lnTo>
                    <a:pt x="130976" y="63761"/>
                  </a:lnTo>
                  <a:lnTo>
                    <a:pt x="126469" y="75488"/>
                  </a:lnTo>
                  <a:lnTo>
                    <a:pt x="121018" y="86976"/>
                  </a:lnTo>
                  <a:lnTo>
                    <a:pt x="114937" y="98306"/>
                  </a:lnTo>
                  <a:lnTo>
                    <a:pt x="108436" y="109529"/>
                  </a:lnTo>
                  <a:lnTo>
                    <a:pt x="101655" y="120682"/>
                  </a:lnTo>
                  <a:lnTo>
                    <a:pt x="93463" y="129341"/>
                  </a:lnTo>
                  <a:lnTo>
                    <a:pt x="84332" y="136337"/>
                  </a:lnTo>
                  <a:lnTo>
                    <a:pt x="74574" y="142224"/>
                  </a:lnTo>
                  <a:lnTo>
                    <a:pt x="71739" y="143702"/>
                  </a:lnTo>
                  <a:lnTo>
                    <a:pt x="73520" y="142240"/>
                  </a:lnTo>
                  <a:lnTo>
                    <a:pt x="78377" y="138819"/>
                  </a:lnTo>
                  <a:lnTo>
                    <a:pt x="85286" y="135315"/>
                  </a:lnTo>
                  <a:lnTo>
                    <a:pt x="93563" y="131755"/>
                  </a:lnTo>
                  <a:lnTo>
                    <a:pt x="102751" y="128158"/>
                  </a:lnTo>
                  <a:lnTo>
                    <a:pt x="112547" y="126984"/>
                  </a:lnTo>
                  <a:lnTo>
                    <a:pt x="122748" y="127424"/>
                  </a:lnTo>
                  <a:lnTo>
                    <a:pt x="133219" y="128942"/>
                  </a:lnTo>
                  <a:lnTo>
                    <a:pt x="142647" y="132400"/>
                  </a:lnTo>
                  <a:lnTo>
                    <a:pt x="151379" y="137153"/>
                  </a:lnTo>
                  <a:lnTo>
                    <a:pt x="159648" y="142768"/>
                  </a:lnTo>
                  <a:lnTo>
                    <a:pt x="166384" y="150182"/>
                  </a:lnTo>
                  <a:lnTo>
                    <a:pt x="172098" y="158796"/>
                  </a:lnTo>
                  <a:lnTo>
                    <a:pt x="177131" y="168209"/>
                  </a:lnTo>
                  <a:lnTo>
                    <a:pt x="180486" y="180601"/>
                  </a:lnTo>
                  <a:lnTo>
                    <a:pt x="182723" y="194981"/>
                  </a:lnTo>
                  <a:lnTo>
                    <a:pt x="184214" y="210684"/>
                  </a:lnTo>
                  <a:lnTo>
                    <a:pt x="181538" y="223600"/>
                  </a:lnTo>
                  <a:lnTo>
                    <a:pt x="176083" y="234658"/>
                  </a:lnTo>
                  <a:lnTo>
                    <a:pt x="168776" y="244477"/>
                  </a:lnTo>
                  <a:lnTo>
                    <a:pt x="160234" y="253470"/>
                  </a:lnTo>
                  <a:lnTo>
                    <a:pt x="150869" y="261912"/>
                  </a:lnTo>
                  <a:lnTo>
                    <a:pt x="140955" y="269988"/>
                  </a:lnTo>
                  <a:lnTo>
                    <a:pt x="129452" y="275371"/>
                  </a:lnTo>
                  <a:lnTo>
                    <a:pt x="116889" y="278960"/>
                  </a:lnTo>
                  <a:lnTo>
                    <a:pt x="103619" y="281353"/>
                  </a:lnTo>
                  <a:lnTo>
                    <a:pt x="89879" y="281724"/>
                  </a:lnTo>
                  <a:lnTo>
                    <a:pt x="75825" y="280748"/>
                  </a:lnTo>
                  <a:lnTo>
                    <a:pt x="61562" y="278874"/>
                  </a:lnTo>
                  <a:lnTo>
                    <a:pt x="48382" y="275178"/>
                  </a:lnTo>
                  <a:lnTo>
                    <a:pt x="35925" y="270267"/>
                  </a:lnTo>
                  <a:lnTo>
                    <a:pt x="0" y="2531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718757" y="969017"/>
              <a:ext cx="143152" cy="187197"/>
            </a:xfrm>
            <a:custGeom>
              <a:avLst/>
              <a:gdLst/>
              <a:ahLst/>
              <a:cxnLst/>
              <a:rect l="0" t="0" r="0" b="0"/>
              <a:pathLst>
                <a:path w="143152" h="187197">
                  <a:moveTo>
                    <a:pt x="0" y="0"/>
                  </a:moveTo>
                  <a:lnTo>
                    <a:pt x="11692" y="29228"/>
                  </a:lnTo>
                  <a:lnTo>
                    <a:pt x="17582" y="41509"/>
                  </a:lnTo>
                  <a:lnTo>
                    <a:pt x="23957" y="53366"/>
                  </a:lnTo>
                  <a:lnTo>
                    <a:pt x="30653" y="64941"/>
                  </a:lnTo>
                  <a:lnTo>
                    <a:pt x="37565" y="75105"/>
                  </a:lnTo>
                  <a:lnTo>
                    <a:pt x="44619" y="84328"/>
                  </a:lnTo>
                  <a:lnTo>
                    <a:pt x="51770" y="92924"/>
                  </a:lnTo>
                  <a:lnTo>
                    <a:pt x="60207" y="101102"/>
                  </a:lnTo>
                  <a:lnTo>
                    <a:pt x="69502" y="109000"/>
                  </a:lnTo>
                  <a:lnTo>
                    <a:pt x="79370" y="116713"/>
                  </a:lnTo>
                  <a:lnTo>
                    <a:pt x="88395" y="125525"/>
                  </a:lnTo>
                  <a:lnTo>
                    <a:pt x="96859" y="135071"/>
                  </a:lnTo>
                  <a:lnTo>
                    <a:pt x="104948" y="145105"/>
                  </a:lnTo>
                  <a:lnTo>
                    <a:pt x="112788" y="154241"/>
                  </a:lnTo>
                  <a:lnTo>
                    <a:pt x="120462" y="162779"/>
                  </a:lnTo>
                  <a:lnTo>
                    <a:pt x="143151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685723" y="969017"/>
              <a:ext cx="143151" cy="220232"/>
            </a:xfrm>
            <a:custGeom>
              <a:avLst/>
              <a:gdLst/>
              <a:ahLst/>
              <a:cxnLst/>
              <a:rect l="0" t="0" r="0" b="0"/>
              <a:pathLst>
                <a:path w="143151" h="220232">
                  <a:moveTo>
                    <a:pt x="143150" y="0"/>
                  </a:moveTo>
                  <a:lnTo>
                    <a:pt x="125613" y="29228"/>
                  </a:lnTo>
                  <a:lnTo>
                    <a:pt x="118000" y="42732"/>
                  </a:lnTo>
                  <a:lnTo>
                    <a:pt x="103016" y="70787"/>
                  </a:lnTo>
                  <a:lnTo>
                    <a:pt x="94371" y="83897"/>
                  </a:lnTo>
                  <a:lnTo>
                    <a:pt x="84937" y="96307"/>
                  </a:lnTo>
                  <a:lnTo>
                    <a:pt x="74977" y="108251"/>
                  </a:lnTo>
                  <a:lnTo>
                    <a:pt x="65890" y="118660"/>
                  </a:lnTo>
                  <a:lnTo>
                    <a:pt x="57385" y="128047"/>
                  </a:lnTo>
                  <a:lnTo>
                    <a:pt x="49268" y="136752"/>
                  </a:lnTo>
                  <a:lnTo>
                    <a:pt x="41410" y="146226"/>
                  </a:lnTo>
                  <a:lnTo>
                    <a:pt x="33724" y="156212"/>
                  </a:lnTo>
                  <a:lnTo>
                    <a:pt x="26153" y="166540"/>
                  </a:lnTo>
                  <a:lnTo>
                    <a:pt x="19882" y="177096"/>
                  </a:lnTo>
                  <a:lnTo>
                    <a:pt x="14478" y="187804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086806" y="980028"/>
              <a:ext cx="17357" cy="198209"/>
            </a:xfrm>
            <a:custGeom>
              <a:avLst/>
              <a:gdLst/>
              <a:ahLst/>
              <a:cxnLst/>
              <a:rect l="0" t="0" r="0" b="0"/>
              <a:pathLst>
                <a:path w="17357" h="198209">
                  <a:moveTo>
                    <a:pt x="6344" y="0"/>
                  </a:moveTo>
                  <a:lnTo>
                    <a:pt x="499" y="35074"/>
                  </a:lnTo>
                  <a:lnTo>
                    <a:pt x="0" y="50300"/>
                  </a:lnTo>
                  <a:lnTo>
                    <a:pt x="892" y="65345"/>
                  </a:lnTo>
                  <a:lnTo>
                    <a:pt x="2709" y="80269"/>
                  </a:lnTo>
                  <a:lnTo>
                    <a:pt x="3921" y="95112"/>
                  </a:lnTo>
                  <a:lnTo>
                    <a:pt x="4729" y="109901"/>
                  </a:lnTo>
                  <a:lnTo>
                    <a:pt x="5267" y="124655"/>
                  </a:lnTo>
                  <a:lnTo>
                    <a:pt x="6850" y="138161"/>
                  </a:lnTo>
                  <a:lnTo>
                    <a:pt x="17356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005058" y="1090144"/>
              <a:ext cx="209221" cy="11013"/>
            </a:xfrm>
            <a:custGeom>
              <a:avLst/>
              <a:gdLst/>
              <a:ahLst/>
              <a:cxnLst/>
              <a:rect l="0" t="0" r="0" b="0"/>
              <a:pathLst>
                <a:path w="209221" h="11013">
                  <a:moveTo>
                    <a:pt x="0" y="11012"/>
                  </a:moveTo>
                  <a:lnTo>
                    <a:pt x="40920" y="5166"/>
                  </a:lnTo>
                  <a:lnTo>
                    <a:pt x="57867" y="3444"/>
                  </a:lnTo>
                  <a:lnTo>
                    <a:pt x="74060" y="2296"/>
                  </a:lnTo>
                  <a:lnTo>
                    <a:pt x="89749" y="1531"/>
                  </a:lnTo>
                  <a:lnTo>
                    <a:pt x="120232" y="680"/>
                  </a:ln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390463" y="836878"/>
            <a:ext cx="894704" cy="297313"/>
            <a:chOff x="2390463" y="836878"/>
            <a:chExt cx="894704" cy="297313"/>
          </a:xfrm>
        </p:grpSpPr>
        <p:sp>
          <p:nvSpPr>
            <p:cNvPr id="58" name="Freeform 57"/>
            <p:cNvSpPr/>
            <p:nvPr/>
          </p:nvSpPr>
          <p:spPr>
            <a:xfrm>
              <a:off x="2445520" y="924971"/>
              <a:ext cx="132140" cy="176186"/>
            </a:xfrm>
            <a:custGeom>
              <a:avLst/>
              <a:gdLst/>
              <a:ahLst/>
              <a:cxnLst/>
              <a:rect l="0" t="0" r="0" b="0"/>
              <a:pathLst>
                <a:path w="132140" h="176186">
                  <a:moveTo>
                    <a:pt x="0" y="0"/>
                  </a:moveTo>
                  <a:lnTo>
                    <a:pt x="11692" y="29228"/>
                  </a:lnTo>
                  <a:lnTo>
                    <a:pt x="17583" y="41508"/>
                  </a:lnTo>
                  <a:lnTo>
                    <a:pt x="23957" y="53366"/>
                  </a:lnTo>
                  <a:lnTo>
                    <a:pt x="30653" y="64941"/>
                  </a:lnTo>
                  <a:lnTo>
                    <a:pt x="44620" y="90854"/>
                  </a:lnTo>
                  <a:lnTo>
                    <a:pt x="51770" y="104615"/>
                  </a:lnTo>
                  <a:lnTo>
                    <a:pt x="60207" y="116237"/>
                  </a:lnTo>
                  <a:lnTo>
                    <a:pt x="69502" y="126431"/>
                  </a:lnTo>
                  <a:lnTo>
                    <a:pt x="79370" y="135675"/>
                  </a:lnTo>
                  <a:lnTo>
                    <a:pt x="89618" y="144284"/>
                  </a:lnTo>
                  <a:lnTo>
                    <a:pt x="100121" y="152470"/>
                  </a:lnTo>
                  <a:lnTo>
                    <a:pt x="132139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390463" y="924971"/>
              <a:ext cx="187197" cy="209220"/>
            </a:xfrm>
            <a:custGeom>
              <a:avLst/>
              <a:gdLst/>
              <a:ahLst/>
              <a:cxnLst/>
              <a:rect l="0" t="0" r="0" b="0"/>
              <a:pathLst>
                <a:path w="187197" h="209220">
                  <a:moveTo>
                    <a:pt x="187196" y="0"/>
                  </a:moveTo>
                  <a:lnTo>
                    <a:pt x="157968" y="29228"/>
                  </a:lnTo>
                  <a:lnTo>
                    <a:pt x="145688" y="42732"/>
                  </a:lnTo>
                  <a:lnTo>
                    <a:pt x="133830" y="56628"/>
                  </a:lnTo>
                  <a:lnTo>
                    <a:pt x="122255" y="70787"/>
                  </a:lnTo>
                  <a:lnTo>
                    <a:pt x="112091" y="82673"/>
                  </a:lnTo>
                  <a:lnTo>
                    <a:pt x="102867" y="93044"/>
                  </a:lnTo>
                  <a:lnTo>
                    <a:pt x="86094" y="111092"/>
                  </a:lnTo>
                  <a:lnTo>
                    <a:pt x="70483" y="127271"/>
                  </a:lnTo>
                  <a:lnTo>
                    <a:pt x="62894" y="136234"/>
                  </a:lnTo>
                  <a:lnTo>
                    <a:pt x="55388" y="145881"/>
                  </a:lnTo>
                  <a:lnTo>
                    <a:pt x="47937" y="155982"/>
                  </a:lnTo>
                  <a:lnTo>
                    <a:pt x="40522" y="165163"/>
                  </a:lnTo>
                  <a:lnTo>
                    <a:pt x="33132" y="173731"/>
                  </a:lnTo>
                  <a:lnTo>
                    <a:pt x="0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808902" y="924971"/>
              <a:ext cx="11012" cy="176186"/>
            </a:xfrm>
            <a:custGeom>
              <a:avLst/>
              <a:gdLst/>
              <a:ahLst/>
              <a:cxnLst/>
              <a:rect l="0" t="0" r="0" b="0"/>
              <a:pathLst>
                <a:path w="11012" h="176186">
                  <a:moveTo>
                    <a:pt x="0" y="0"/>
                  </a:moveTo>
                  <a:lnTo>
                    <a:pt x="0" y="29228"/>
                  </a:lnTo>
                  <a:lnTo>
                    <a:pt x="1223" y="42732"/>
                  </a:lnTo>
                  <a:lnTo>
                    <a:pt x="3263" y="56628"/>
                  </a:lnTo>
                  <a:lnTo>
                    <a:pt x="5846" y="70787"/>
                  </a:lnTo>
                  <a:lnTo>
                    <a:pt x="7568" y="85120"/>
                  </a:lnTo>
                  <a:lnTo>
                    <a:pt x="8715" y="99569"/>
                  </a:lnTo>
                  <a:lnTo>
                    <a:pt x="11011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731821" y="992571"/>
              <a:ext cx="165174" cy="9482"/>
            </a:xfrm>
            <a:custGeom>
              <a:avLst/>
              <a:gdLst/>
              <a:ahLst/>
              <a:cxnLst/>
              <a:rect l="0" t="0" r="0" b="0"/>
              <a:pathLst>
                <a:path w="165174" h="9482">
                  <a:moveTo>
                    <a:pt x="0" y="9481"/>
                  </a:moveTo>
                  <a:lnTo>
                    <a:pt x="35074" y="3635"/>
                  </a:lnTo>
                  <a:lnTo>
                    <a:pt x="51523" y="1913"/>
                  </a:lnTo>
                  <a:lnTo>
                    <a:pt x="68607" y="765"/>
                  </a:lnTo>
                  <a:lnTo>
                    <a:pt x="86114" y="0"/>
                  </a:lnTo>
                  <a:lnTo>
                    <a:pt x="101455" y="713"/>
                  </a:lnTo>
                  <a:lnTo>
                    <a:pt x="115354" y="2412"/>
                  </a:lnTo>
                  <a:lnTo>
                    <a:pt x="165173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117226" y="836878"/>
              <a:ext cx="167941" cy="281117"/>
            </a:xfrm>
            <a:custGeom>
              <a:avLst/>
              <a:gdLst/>
              <a:ahLst/>
              <a:cxnLst/>
              <a:rect l="0" t="0" r="0" b="0"/>
              <a:pathLst>
                <a:path w="167941" h="281117">
                  <a:moveTo>
                    <a:pt x="55057" y="0"/>
                  </a:moveTo>
                  <a:lnTo>
                    <a:pt x="43366" y="29228"/>
                  </a:lnTo>
                  <a:lnTo>
                    <a:pt x="37475" y="42732"/>
                  </a:lnTo>
                  <a:lnTo>
                    <a:pt x="24404" y="70787"/>
                  </a:lnTo>
                  <a:lnTo>
                    <a:pt x="18716" y="85120"/>
                  </a:lnTo>
                  <a:lnTo>
                    <a:pt x="13701" y="99570"/>
                  </a:lnTo>
                  <a:lnTo>
                    <a:pt x="9134" y="114096"/>
                  </a:lnTo>
                  <a:lnTo>
                    <a:pt x="6089" y="128675"/>
                  </a:lnTo>
                  <a:lnTo>
                    <a:pt x="4059" y="143288"/>
                  </a:lnTo>
                  <a:lnTo>
                    <a:pt x="2706" y="157924"/>
                  </a:lnTo>
                  <a:lnTo>
                    <a:pt x="1804" y="172576"/>
                  </a:lnTo>
                  <a:lnTo>
                    <a:pt x="802" y="201906"/>
                  </a:lnTo>
                  <a:lnTo>
                    <a:pt x="1758" y="215356"/>
                  </a:lnTo>
                  <a:lnTo>
                    <a:pt x="3619" y="227992"/>
                  </a:lnTo>
                  <a:lnTo>
                    <a:pt x="6083" y="240087"/>
                  </a:lnTo>
                  <a:lnTo>
                    <a:pt x="11396" y="250598"/>
                  </a:lnTo>
                  <a:lnTo>
                    <a:pt x="18609" y="260052"/>
                  </a:lnTo>
                  <a:lnTo>
                    <a:pt x="27088" y="268801"/>
                  </a:lnTo>
                  <a:lnTo>
                    <a:pt x="38858" y="274635"/>
                  </a:lnTo>
                  <a:lnTo>
                    <a:pt x="52822" y="278523"/>
                  </a:lnTo>
                  <a:lnTo>
                    <a:pt x="68249" y="281116"/>
                  </a:lnTo>
                  <a:lnTo>
                    <a:pt x="82205" y="280397"/>
                  </a:lnTo>
                  <a:lnTo>
                    <a:pt x="95179" y="277471"/>
                  </a:lnTo>
                  <a:lnTo>
                    <a:pt x="107499" y="273073"/>
                  </a:lnTo>
                  <a:lnTo>
                    <a:pt x="118159" y="267694"/>
                  </a:lnTo>
                  <a:lnTo>
                    <a:pt x="127713" y="261661"/>
                  </a:lnTo>
                  <a:lnTo>
                    <a:pt x="136529" y="255192"/>
                  </a:lnTo>
                  <a:lnTo>
                    <a:pt x="143630" y="247209"/>
                  </a:lnTo>
                  <a:lnTo>
                    <a:pt x="149587" y="238217"/>
                  </a:lnTo>
                  <a:lnTo>
                    <a:pt x="154783" y="228551"/>
                  </a:lnTo>
                  <a:lnTo>
                    <a:pt x="159470" y="218437"/>
                  </a:lnTo>
                  <a:lnTo>
                    <a:pt x="163818" y="208023"/>
                  </a:lnTo>
                  <a:lnTo>
                    <a:pt x="167940" y="197411"/>
                  </a:lnTo>
                  <a:lnTo>
                    <a:pt x="167018" y="187888"/>
                  </a:lnTo>
                  <a:lnTo>
                    <a:pt x="162733" y="179093"/>
                  </a:lnTo>
                  <a:lnTo>
                    <a:pt x="156205" y="170783"/>
                  </a:lnTo>
                  <a:lnTo>
                    <a:pt x="146960" y="166466"/>
                  </a:lnTo>
                  <a:lnTo>
                    <a:pt x="135901" y="164812"/>
                  </a:lnTo>
                  <a:lnTo>
                    <a:pt x="123635" y="164932"/>
                  </a:lnTo>
                  <a:lnTo>
                    <a:pt x="111788" y="166236"/>
                  </a:lnTo>
                  <a:lnTo>
                    <a:pt x="100219" y="168329"/>
                  </a:lnTo>
                  <a:lnTo>
                    <a:pt x="88836" y="170948"/>
                  </a:lnTo>
                  <a:lnTo>
                    <a:pt x="78800" y="175141"/>
                  </a:lnTo>
                  <a:lnTo>
                    <a:pt x="69662" y="180383"/>
                  </a:lnTo>
                  <a:lnTo>
                    <a:pt x="61123" y="186325"/>
                  </a:lnTo>
                  <a:lnTo>
                    <a:pt x="52984" y="192733"/>
                  </a:lnTo>
                  <a:lnTo>
                    <a:pt x="45110" y="199452"/>
                  </a:lnTo>
                  <a:lnTo>
                    <a:pt x="37414" y="206378"/>
                  </a:lnTo>
                  <a:lnTo>
                    <a:pt x="31060" y="214667"/>
                  </a:lnTo>
                  <a:lnTo>
                    <a:pt x="25601" y="223863"/>
                  </a:lnTo>
                  <a:lnTo>
                    <a:pt x="0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Freeform 63"/>
          <p:cNvSpPr/>
          <p:nvPr/>
        </p:nvSpPr>
        <p:spPr>
          <a:xfrm>
            <a:off x="7973324" y="2730867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8072428" y="1541618"/>
            <a:ext cx="605637" cy="55059"/>
          </a:xfrm>
          <a:custGeom>
            <a:avLst/>
            <a:gdLst/>
            <a:ahLst/>
            <a:cxnLst/>
            <a:rect l="0" t="0" r="0" b="0"/>
            <a:pathLst>
              <a:path w="605637" h="55059">
                <a:moveTo>
                  <a:pt x="0" y="0"/>
                </a:moveTo>
                <a:lnTo>
                  <a:pt x="40919" y="0"/>
                </a:lnTo>
                <a:lnTo>
                  <a:pt x="59091" y="1224"/>
                </a:lnTo>
                <a:lnTo>
                  <a:pt x="77322" y="3263"/>
                </a:lnTo>
                <a:lnTo>
                  <a:pt x="95595" y="5846"/>
                </a:lnTo>
                <a:lnTo>
                  <a:pt x="115117" y="7568"/>
                </a:lnTo>
                <a:lnTo>
                  <a:pt x="135473" y="8716"/>
                </a:lnTo>
                <a:lnTo>
                  <a:pt x="156385" y="9481"/>
                </a:lnTo>
                <a:lnTo>
                  <a:pt x="175220" y="11215"/>
                </a:lnTo>
                <a:lnTo>
                  <a:pt x="192670" y="13594"/>
                </a:lnTo>
                <a:lnTo>
                  <a:pt x="209199" y="16404"/>
                </a:lnTo>
                <a:lnTo>
                  <a:pt x="225111" y="18277"/>
                </a:lnTo>
                <a:lnTo>
                  <a:pt x="240614" y="19526"/>
                </a:lnTo>
                <a:lnTo>
                  <a:pt x="255843" y="20358"/>
                </a:lnTo>
                <a:lnTo>
                  <a:pt x="270889" y="22137"/>
                </a:lnTo>
                <a:lnTo>
                  <a:pt x="285815" y="24546"/>
                </a:lnTo>
                <a:lnTo>
                  <a:pt x="300659" y="27375"/>
                </a:lnTo>
                <a:lnTo>
                  <a:pt x="330203" y="33782"/>
                </a:lnTo>
                <a:lnTo>
                  <a:pt x="344933" y="37204"/>
                </a:lnTo>
                <a:lnTo>
                  <a:pt x="359647" y="39484"/>
                </a:lnTo>
                <a:lnTo>
                  <a:pt x="374350" y="41005"/>
                </a:lnTo>
                <a:lnTo>
                  <a:pt x="389046" y="42019"/>
                </a:lnTo>
                <a:lnTo>
                  <a:pt x="402515" y="43918"/>
                </a:lnTo>
                <a:lnTo>
                  <a:pt x="415164" y="46408"/>
                </a:lnTo>
                <a:lnTo>
                  <a:pt x="427267" y="49291"/>
                </a:lnTo>
                <a:lnTo>
                  <a:pt x="440230" y="51213"/>
                </a:lnTo>
                <a:lnTo>
                  <a:pt x="453766" y="52495"/>
                </a:lnTo>
                <a:lnTo>
                  <a:pt x="467684" y="53349"/>
                </a:lnTo>
                <a:lnTo>
                  <a:pt x="499462" y="54298"/>
                </a:lnTo>
                <a:lnTo>
                  <a:pt x="605636" y="550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930029" y="1938480"/>
            <a:ext cx="660695" cy="32590"/>
          </a:xfrm>
          <a:custGeom>
            <a:avLst/>
            <a:gdLst/>
            <a:ahLst/>
            <a:cxnLst/>
            <a:rect l="0" t="0" r="0" b="0"/>
            <a:pathLst>
              <a:path w="660695" h="32590">
                <a:moveTo>
                  <a:pt x="0" y="10566"/>
                </a:moveTo>
                <a:lnTo>
                  <a:pt x="40920" y="4720"/>
                </a:lnTo>
                <a:lnTo>
                  <a:pt x="56644" y="4222"/>
                </a:lnTo>
                <a:lnTo>
                  <a:pt x="70797" y="5113"/>
                </a:lnTo>
                <a:lnTo>
                  <a:pt x="83904" y="6931"/>
                </a:lnTo>
                <a:lnTo>
                  <a:pt x="99982" y="8142"/>
                </a:lnTo>
                <a:lnTo>
                  <a:pt x="118042" y="8950"/>
                </a:lnTo>
                <a:lnTo>
                  <a:pt x="158908" y="9848"/>
                </a:lnTo>
                <a:lnTo>
                  <a:pt x="205620" y="10247"/>
                </a:lnTo>
                <a:lnTo>
                  <a:pt x="225172" y="9130"/>
                </a:lnTo>
                <a:lnTo>
                  <a:pt x="241878" y="7161"/>
                </a:lnTo>
                <a:lnTo>
                  <a:pt x="256685" y="4626"/>
                </a:lnTo>
                <a:lnTo>
                  <a:pt x="271451" y="2935"/>
                </a:lnTo>
                <a:lnTo>
                  <a:pt x="286189" y="1808"/>
                </a:lnTo>
                <a:lnTo>
                  <a:pt x="300908" y="1057"/>
                </a:lnTo>
                <a:lnTo>
                  <a:pt x="336839" y="222"/>
                </a:lnTo>
                <a:lnTo>
                  <a:pt x="356698" y="0"/>
                </a:lnTo>
                <a:lnTo>
                  <a:pt x="374832" y="1075"/>
                </a:lnTo>
                <a:lnTo>
                  <a:pt x="391815" y="3015"/>
                </a:lnTo>
                <a:lnTo>
                  <a:pt x="408031" y="5532"/>
                </a:lnTo>
                <a:lnTo>
                  <a:pt x="426182" y="7210"/>
                </a:lnTo>
                <a:lnTo>
                  <a:pt x="445624" y="8329"/>
                </a:lnTo>
                <a:lnTo>
                  <a:pt x="465927" y="9074"/>
                </a:lnTo>
                <a:lnTo>
                  <a:pt x="483132" y="10795"/>
                </a:lnTo>
                <a:lnTo>
                  <a:pt x="498273" y="13165"/>
                </a:lnTo>
                <a:lnTo>
                  <a:pt x="512038" y="15969"/>
                </a:lnTo>
                <a:lnTo>
                  <a:pt x="540382" y="22348"/>
                </a:lnTo>
                <a:lnTo>
                  <a:pt x="554792" y="25761"/>
                </a:lnTo>
                <a:lnTo>
                  <a:pt x="569293" y="28037"/>
                </a:lnTo>
                <a:lnTo>
                  <a:pt x="583854" y="29554"/>
                </a:lnTo>
                <a:lnTo>
                  <a:pt x="660694" y="325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5363584" y="2752890"/>
            <a:ext cx="1420492" cy="43147"/>
          </a:xfrm>
          <a:custGeom>
            <a:avLst/>
            <a:gdLst/>
            <a:ahLst/>
            <a:cxnLst/>
            <a:rect l="0" t="0" r="0" b="0"/>
            <a:pathLst>
              <a:path w="1420492" h="43147">
                <a:moveTo>
                  <a:pt x="0" y="0"/>
                </a:moveTo>
                <a:lnTo>
                  <a:pt x="40920" y="0"/>
                </a:lnTo>
                <a:lnTo>
                  <a:pt x="60315" y="1223"/>
                </a:lnTo>
                <a:lnTo>
                  <a:pt x="80586" y="3263"/>
                </a:lnTo>
                <a:lnTo>
                  <a:pt x="101440" y="5846"/>
                </a:lnTo>
                <a:lnTo>
                  <a:pt x="120238" y="7568"/>
                </a:lnTo>
                <a:lnTo>
                  <a:pt x="137663" y="8715"/>
                </a:lnTo>
                <a:lnTo>
                  <a:pt x="170076" y="9991"/>
                </a:lnTo>
                <a:lnTo>
                  <a:pt x="215838" y="10709"/>
                </a:lnTo>
                <a:lnTo>
                  <a:pt x="591105" y="11011"/>
                </a:lnTo>
                <a:lnTo>
                  <a:pt x="610631" y="9788"/>
                </a:lnTo>
                <a:lnTo>
                  <a:pt x="630989" y="7749"/>
                </a:lnTo>
                <a:lnTo>
                  <a:pt x="651902" y="5166"/>
                </a:lnTo>
                <a:lnTo>
                  <a:pt x="671962" y="3444"/>
                </a:lnTo>
                <a:lnTo>
                  <a:pt x="691452" y="2296"/>
                </a:lnTo>
                <a:lnTo>
                  <a:pt x="730645" y="1020"/>
                </a:lnTo>
                <a:lnTo>
                  <a:pt x="837390" y="134"/>
                </a:lnTo>
                <a:lnTo>
                  <a:pt x="897254" y="40"/>
                </a:lnTo>
                <a:lnTo>
                  <a:pt x="916281" y="1250"/>
                </a:lnTo>
                <a:lnTo>
                  <a:pt x="935084" y="3280"/>
                </a:lnTo>
                <a:lnTo>
                  <a:pt x="953736" y="5857"/>
                </a:lnTo>
                <a:lnTo>
                  <a:pt x="972288" y="7575"/>
                </a:lnTo>
                <a:lnTo>
                  <a:pt x="990774" y="8721"/>
                </a:lnTo>
                <a:lnTo>
                  <a:pt x="1027627" y="9993"/>
                </a:lnTo>
                <a:lnTo>
                  <a:pt x="1064398" y="10559"/>
                </a:lnTo>
                <a:lnTo>
                  <a:pt x="1081545" y="11933"/>
                </a:lnTo>
                <a:lnTo>
                  <a:pt x="1097870" y="14073"/>
                </a:lnTo>
                <a:lnTo>
                  <a:pt x="1113648" y="16723"/>
                </a:lnTo>
                <a:lnTo>
                  <a:pt x="1129060" y="18490"/>
                </a:lnTo>
                <a:lnTo>
                  <a:pt x="1144229" y="19667"/>
                </a:lnTo>
                <a:lnTo>
                  <a:pt x="1159236" y="20452"/>
                </a:lnTo>
                <a:lnTo>
                  <a:pt x="1174134" y="22199"/>
                </a:lnTo>
                <a:lnTo>
                  <a:pt x="1188961" y="24587"/>
                </a:lnTo>
                <a:lnTo>
                  <a:pt x="1220931" y="30504"/>
                </a:lnTo>
                <a:lnTo>
                  <a:pt x="1259611" y="37211"/>
                </a:lnTo>
                <a:lnTo>
                  <a:pt x="1280203" y="39490"/>
                </a:lnTo>
                <a:lnTo>
                  <a:pt x="1301271" y="41008"/>
                </a:lnTo>
                <a:lnTo>
                  <a:pt x="1341811" y="42696"/>
                </a:lnTo>
                <a:lnTo>
                  <a:pt x="1359473" y="43146"/>
                </a:lnTo>
                <a:lnTo>
                  <a:pt x="1420491" y="330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002254" y="3490807"/>
            <a:ext cx="1431504" cy="120985"/>
          </a:xfrm>
          <a:custGeom>
            <a:avLst/>
            <a:gdLst/>
            <a:ahLst/>
            <a:cxnLst/>
            <a:rect l="0" t="0" r="0" b="0"/>
            <a:pathLst>
              <a:path w="1431504" h="120985">
                <a:moveTo>
                  <a:pt x="0" y="10869"/>
                </a:moveTo>
                <a:lnTo>
                  <a:pt x="35075" y="16714"/>
                </a:lnTo>
                <a:lnTo>
                  <a:pt x="62082" y="16322"/>
                </a:lnTo>
                <a:lnTo>
                  <a:pt x="89991" y="13293"/>
                </a:lnTo>
                <a:lnTo>
                  <a:pt x="126866" y="11946"/>
                </a:lnTo>
                <a:lnTo>
                  <a:pt x="143306" y="10364"/>
                </a:lnTo>
                <a:lnTo>
                  <a:pt x="157936" y="8085"/>
                </a:lnTo>
                <a:lnTo>
                  <a:pt x="171360" y="5343"/>
                </a:lnTo>
                <a:lnTo>
                  <a:pt x="205852" y="2295"/>
                </a:lnTo>
                <a:lnTo>
                  <a:pt x="246875" y="941"/>
                </a:lnTo>
                <a:lnTo>
                  <a:pt x="362298" y="0"/>
                </a:lnTo>
                <a:lnTo>
                  <a:pt x="400422" y="3183"/>
                </a:lnTo>
                <a:lnTo>
                  <a:pt x="417439" y="5745"/>
                </a:lnTo>
                <a:lnTo>
                  <a:pt x="459187" y="8592"/>
                </a:lnTo>
                <a:lnTo>
                  <a:pt x="505066" y="9857"/>
                </a:lnTo>
                <a:lnTo>
                  <a:pt x="549927" y="10419"/>
                </a:lnTo>
                <a:lnTo>
                  <a:pt x="587810" y="13932"/>
                </a:lnTo>
                <a:lnTo>
                  <a:pt x="813136" y="47627"/>
                </a:lnTo>
                <a:lnTo>
                  <a:pt x="832062" y="51280"/>
                </a:lnTo>
                <a:lnTo>
                  <a:pt x="848350" y="54938"/>
                </a:lnTo>
                <a:lnTo>
                  <a:pt x="862878" y="58601"/>
                </a:lnTo>
                <a:lnTo>
                  <a:pt x="877459" y="61043"/>
                </a:lnTo>
                <a:lnTo>
                  <a:pt x="906710" y="63756"/>
                </a:lnTo>
                <a:lnTo>
                  <a:pt x="920138" y="65703"/>
                </a:lnTo>
                <a:lnTo>
                  <a:pt x="932761" y="68225"/>
                </a:lnTo>
                <a:lnTo>
                  <a:pt x="944846" y="71129"/>
                </a:lnTo>
                <a:lnTo>
                  <a:pt x="961468" y="74289"/>
                </a:lnTo>
                <a:lnTo>
                  <a:pt x="1002775" y="81063"/>
                </a:lnTo>
                <a:lnTo>
                  <a:pt x="1020887" y="84582"/>
                </a:lnTo>
                <a:lnTo>
                  <a:pt x="1036632" y="88152"/>
                </a:lnTo>
                <a:lnTo>
                  <a:pt x="1050799" y="91755"/>
                </a:lnTo>
                <a:lnTo>
                  <a:pt x="1068808" y="94157"/>
                </a:lnTo>
                <a:lnTo>
                  <a:pt x="1111658" y="96826"/>
                </a:lnTo>
                <a:lnTo>
                  <a:pt x="1130181" y="98761"/>
                </a:lnTo>
                <a:lnTo>
                  <a:pt x="1146200" y="101275"/>
                </a:lnTo>
                <a:lnTo>
                  <a:pt x="1160550" y="104175"/>
                </a:lnTo>
                <a:lnTo>
                  <a:pt x="1192807" y="107396"/>
                </a:lnTo>
                <a:lnTo>
                  <a:pt x="1227536" y="108828"/>
                </a:lnTo>
                <a:lnTo>
                  <a:pt x="1281481" y="109634"/>
                </a:lnTo>
                <a:lnTo>
                  <a:pt x="1366992" y="109929"/>
                </a:lnTo>
                <a:lnTo>
                  <a:pt x="1394267" y="113216"/>
                </a:lnTo>
                <a:lnTo>
                  <a:pt x="1431503" y="12098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634769" y="3887080"/>
            <a:ext cx="1244307" cy="66071"/>
          </a:xfrm>
          <a:custGeom>
            <a:avLst/>
            <a:gdLst/>
            <a:ahLst/>
            <a:cxnLst/>
            <a:rect l="0" t="0" r="0" b="0"/>
            <a:pathLst>
              <a:path w="1244307" h="66071">
                <a:moveTo>
                  <a:pt x="1244306" y="0"/>
                </a:moveTo>
                <a:lnTo>
                  <a:pt x="1203387" y="5846"/>
                </a:lnTo>
                <a:lnTo>
                  <a:pt x="1166984" y="11979"/>
                </a:lnTo>
                <a:lnTo>
                  <a:pt x="1148712" y="15327"/>
                </a:lnTo>
                <a:lnTo>
                  <a:pt x="1129189" y="17559"/>
                </a:lnTo>
                <a:lnTo>
                  <a:pt x="1108833" y="19047"/>
                </a:lnTo>
                <a:lnTo>
                  <a:pt x="1087922" y="20040"/>
                </a:lnTo>
                <a:lnTo>
                  <a:pt x="1041848" y="21141"/>
                </a:lnTo>
                <a:lnTo>
                  <a:pt x="739077" y="22019"/>
                </a:lnTo>
                <a:lnTo>
                  <a:pt x="723961" y="23244"/>
                </a:lnTo>
                <a:lnTo>
                  <a:pt x="710213" y="25284"/>
                </a:lnTo>
                <a:lnTo>
                  <a:pt x="697377" y="27868"/>
                </a:lnTo>
                <a:lnTo>
                  <a:pt x="683926" y="29590"/>
                </a:lnTo>
                <a:lnTo>
                  <a:pt x="655929" y="31504"/>
                </a:lnTo>
                <a:lnTo>
                  <a:pt x="639165" y="33238"/>
                </a:lnTo>
                <a:lnTo>
                  <a:pt x="600961" y="38427"/>
                </a:lnTo>
                <a:lnTo>
                  <a:pt x="582943" y="40300"/>
                </a:lnTo>
                <a:lnTo>
                  <a:pt x="566037" y="41549"/>
                </a:lnTo>
                <a:lnTo>
                  <a:pt x="549873" y="42382"/>
                </a:lnTo>
                <a:lnTo>
                  <a:pt x="531755" y="44160"/>
                </a:lnTo>
                <a:lnTo>
                  <a:pt x="512336" y="46569"/>
                </a:lnTo>
                <a:lnTo>
                  <a:pt x="492049" y="49399"/>
                </a:lnTo>
                <a:lnTo>
                  <a:pt x="459719" y="49280"/>
                </a:lnTo>
                <a:lnTo>
                  <a:pt x="445959" y="47536"/>
                </a:lnTo>
                <a:lnTo>
                  <a:pt x="411094" y="45597"/>
                </a:lnTo>
                <a:lnTo>
                  <a:pt x="372352" y="44736"/>
                </a:lnTo>
                <a:lnTo>
                  <a:pt x="164151" y="44055"/>
                </a:lnTo>
                <a:lnTo>
                  <a:pt x="148586" y="45276"/>
                </a:lnTo>
                <a:lnTo>
                  <a:pt x="133315" y="47313"/>
                </a:lnTo>
                <a:lnTo>
                  <a:pt x="118241" y="49895"/>
                </a:lnTo>
                <a:lnTo>
                  <a:pt x="103297" y="52839"/>
                </a:lnTo>
                <a:lnTo>
                  <a:pt x="73643" y="59374"/>
                </a:lnTo>
                <a:lnTo>
                  <a:pt x="58883" y="61606"/>
                </a:lnTo>
                <a:lnTo>
                  <a:pt x="44149" y="63094"/>
                </a:lnTo>
                <a:lnTo>
                  <a:pt x="0" y="66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260376" y="4690924"/>
            <a:ext cx="1772862" cy="132129"/>
          </a:xfrm>
          <a:custGeom>
            <a:avLst/>
            <a:gdLst/>
            <a:ahLst/>
            <a:cxnLst/>
            <a:rect l="0" t="0" r="0" b="0"/>
            <a:pathLst>
              <a:path w="1772862" h="132129">
                <a:moveTo>
                  <a:pt x="0" y="121128"/>
                </a:moveTo>
                <a:lnTo>
                  <a:pt x="130500" y="121128"/>
                </a:lnTo>
                <a:lnTo>
                  <a:pt x="166076" y="124390"/>
                </a:lnTo>
                <a:lnTo>
                  <a:pt x="184128" y="126973"/>
                </a:lnTo>
                <a:lnTo>
                  <a:pt x="238762" y="130609"/>
                </a:lnTo>
                <a:lnTo>
                  <a:pt x="293695" y="131686"/>
                </a:lnTo>
                <a:lnTo>
                  <a:pt x="469375" y="132128"/>
                </a:lnTo>
                <a:lnTo>
                  <a:pt x="509593" y="128871"/>
                </a:lnTo>
                <a:lnTo>
                  <a:pt x="530596" y="126290"/>
                </a:lnTo>
                <a:lnTo>
                  <a:pt x="573508" y="123422"/>
                </a:lnTo>
                <a:lnTo>
                  <a:pt x="617050" y="120924"/>
                </a:lnTo>
                <a:lnTo>
                  <a:pt x="638939" y="118545"/>
                </a:lnTo>
                <a:lnTo>
                  <a:pt x="682836" y="112639"/>
                </a:lnTo>
                <a:lnTo>
                  <a:pt x="726816" y="105935"/>
                </a:lnTo>
                <a:lnTo>
                  <a:pt x="770833" y="102140"/>
                </a:lnTo>
                <a:lnTo>
                  <a:pt x="813642" y="99230"/>
                </a:lnTo>
                <a:lnTo>
                  <a:pt x="833623" y="96741"/>
                </a:lnTo>
                <a:lnTo>
                  <a:pt x="853061" y="93859"/>
                </a:lnTo>
                <a:lnTo>
                  <a:pt x="894234" y="90655"/>
                </a:lnTo>
                <a:lnTo>
                  <a:pt x="937004" y="89232"/>
                </a:lnTo>
                <a:lnTo>
                  <a:pt x="980483" y="88599"/>
                </a:lnTo>
                <a:lnTo>
                  <a:pt x="1024277" y="85055"/>
                </a:lnTo>
                <a:lnTo>
                  <a:pt x="1046233" y="82397"/>
                </a:lnTo>
                <a:lnTo>
                  <a:pt x="1066987" y="79402"/>
                </a:lnTo>
                <a:lnTo>
                  <a:pt x="1168768" y="62221"/>
                </a:lnTo>
                <a:lnTo>
                  <a:pt x="1208695" y="58242"/>
                </a:lnTo>
                <a:lnTo>
                  <a:pt x="1246831" y="55250"/>
                </a:lnTo>
                <a:lnTo>
                  <a:pt x="1265566" y="52739"/>
                </a:lnTo>
                <a:lnTo>
                  <a:pt x="1284173" y="49841"/>
                </a:lnTo>
                <a:lnTo>
                  <a:pt x="1321161" y="46622"/>
                </a:lnTo>
                <a:lnTo>
                  <a:pt x="1376378" y="44810"/>
                </a:lnTo>
                <a:lnTo>
                  <a:pt x="1449842" y="44197"/>
                </a:lnTo>
                <a:lnTo>
                  <a:pt x="1483292" y="40851"/>
                </a:lnTo>
                <a:lnTo>
                  <a:pt x="1499064" y="38246"/>
                </a:lnTo>
                <a:lnTo>
                  <a:pt x="1559541" y="32841"/>
                </a:lnTo>
                <a:lnTo>
                  <a:pt x="1574366" y="30459"/>
                </a:lnTo>
                <a:lnTo>
                  <a:pt x="1589144" y="27647"/>
                </a:lnTo>
                <a:lnTo>
                  <a:pt x="1646802" y="21911"/>
                </a:lnTo>
                <a:lnTo>
                  <a:pt x="1659458" y="19501"/>
                </a:lnTo>
                <a:lnTo>
                  <a:pt x="1685755" y="13562"/>
                </a:lnTo>
                <a:lnTo>
                  <a:pt x="1701331" y="10265"/>
                </a:lnTo>
                <a:lnTo>
                  <a:pt x="177286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>
            <a:off x="485463" y="1354421"/>
            <a:ext cx="187197" cy="407429"/>
            <a:chOff x="485463" y="1354421"/>
            <a:chExt cx="187197" cy="407429"/>
          </a:xfrm>
        </p:grpSpPr>
        <p:sp>
          <p:nvSpPr>
            <p:cNvPr id="71" name="Freeform 70"/>
            <p:cNvSpPr/>
            <p:nvPr/>
          </p:nvSpPr>
          <p:spPr>
            <a:xfrm>
              <a:off x="573555" y="1354421"/>
              <a:ext cx="31505" cy="407429"/>
            </a:xfrm>
            <a:custGeom>
              <a:avLst/>
              <a:gdLst/>
              <a:ahLst/>
              <a:cxnLst/>
              <a:rect l="0" t="0" r="0" b="0"/>
              <a:pathLst>
                <a:path w="31505" h="407429">
                  <a:moveTo>
                    <a:pt x="22023" y="0"/>
                  </a:moveTo>
                  <a:lnTo>
                    <a:pt x="27869" y="35074"/>
                  </a:lnTo>
                  <a:lnTo>
                    <a:pt x="29591" y="50300"/>
                  </a:lnTo>
                  <a:lnTo>
                    <a:pt x="30739" y="65345"/>
                  </a:lnTo>
                  <a:lnTo>
                    <a:pt x="31504" y="80269"/>
                  </a:lnTo>
                  <a:lnTo>
                    <a:pt x="30791" y="96335"/>
                  </a:lnTo>
                  <a:lnTo>
                    <a:pt x="29092" y="113164"/>
                  </a:lnTo>
                  <a:lnTo>
                    <a:pt x="26736" y="130501"/>
                  </a:lnTo>
                  <a:lnTo>
                    <a:pt x="25165" y="146952"/>
                  </a:lnTo>
                  <a:lnTo>
                    <a:pt x="24118" y="162814"/>
                  </a:lnTo>
                  <a:lnTo>
                    <a:pt x="23419" y="178283"/>
                  </a:lnTo>
                  <a:lnTo>
                    <a:pt x="21730" y="192266"/>
                  </a:lnTo>
                  <a:lnTo>
                    <a:pt x="19381" y="205258"/>
                  </a:lnTo>
                  <a:lnTo>
                    <a:pt x="16591" y="217590"/>
                  </a:lnTo>
                  <a:lnTo>
                    <a:pt x="14731" y="233153"/>
                  </a:lnTo>
                  <a:lnTo>
                    <a:pt x="13491" y="250869"/>
                  </a:lnTo>
                  <a:lnTo>
                    <a:pt x="12114" y="288906"/>
                  </a:lnTo>
                  <a:lnTo>
                    <a:pt x="11229" y="359909"/>
                  </a:lnTo>
                  <a:lnTo>
                    <a:pt x="0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85463" y="1376445"/>
              <a:ext cx="121128" cy="88093"/>
            </a:xfrm>
            <a:custGeom>
              <a:avLst/>
              <a:gdLst/>
              <a:ahLst/>
              <a:cxnLst/>
              <a:rect l="0" t="0" r="0" b="0"/>
              <a:pathLst>
                <a:path w="121128" h="88093">
                  <a:moveTo>
                    <a:pt x="121127" y="0"/>
                  </a:moveTo>
                  <a:lnTo>
                    <a:pt x="97744" y="29228"/>
                  </a:lnTo>
                  <a:lnTo>
                    <a:pt x="87186" y="40285"/>
                  </a:lnTo>
                  <a:lnTo>
                    <a:pt x="76476" y="50103"/>
                  </a:lnTo>
                  <a:lnTo>
                    <a:pt x="65666" y="59096"/>
                  </a:lnTo>
                  <a:lnTo>
                    <a:pt x="54789" y="67538"/>
                  </a:lnTo>
                  <a:lnTo>
                    <a:pt x="43867" y="75613"/>
                  </a:lnTo>
                  <a:lnTo>
                    <a:pt x="0" y="88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84567" y="1376445"/>
              <a:ext cx="88093" cy="88093"/>
            </a:xfrm>
            <a:custGeom>
              <a:avLst/>
              <a:gdLst/>
              <a:ahLst/>
              <a:cxnLst/>
              <a:rect l="0" t="0" r="0" b="0"/>
              <a:pathLst>
                <a:path w="88093" h="88093">
                  <a:moveTo>
                    <a:pt x="0" y="0"/>
                  </a:moveTo>
                  <a:lnTo>
                    <a:pt x="35073" y="23382"/>
                  </a:lnTo>
                  <a:lnTo>
                    <a:pt x="46629" y="33941"/>
                  </a:lnTo>
                  <a:lnTo>
                    <a:pt x="55556" y="44650"/>
                  </a:lnTo>
                  <a:lnTo>
                    <a:pt x="88092" y="88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376812" y="1344230"/>
            <a:ext cx="176773" cy="472678"/>
            <a:chOff x="1376812" y="1344230"/>
            <a:chExt cx="176773" cy="472678"/>
          </a:xfrm>
        </p:grpSpPr>
        <p:sp>
          <p:nvSpPr>
            <p:cNvPr id="75" name="Freeform 74"/>
            <p:cNvSpPr/>
            <p:nvPr/>
          </p:nvSpPr>
          <p:spPr>
            <a:xfrm>
              <a:off x="1455080" y="1354421"/>
              <a:ext cx="32436" cy="462487"/>
            </a:xfrm>
            <a:custGeom>
              <a:avLst/>
              <a:gdLst/>
              <a:ahLst/>
              <a:cxnLst/>
              <a:rect l="0" t="0" r="0" b="0"/>
              <a:pathLst>
                <a:path w="32436" h="462487">
                  <a:moveTo>
                    <a:pt x="32435" y="0"/>
                  </a:moveTo>
                  <a:lnTo>
                    <a:pt x="26589" y="29229"/>
                  </a:lnTo>
                  <a:lnTo>
                    <a:pt x="24867" y="43956"/>
                  </a:lnTo>
                  <a:lnTo>
                    <a:pt x="23719" y="59892"/>
                  </a:lnTo>
                  <a:lnTo>
                    <a:pt x="22954" y="76633"/>
                  </a:lnTo>
                  <a:lnTo>
                    <a:pt x="21220" y="95135"/>
                  </a:lnTo>
                  <a:lnTo>
                    <a:pt x="18841" y="114811"/>
                  </a:lnTo>
                  <a:lnTo>
                    <a:pt x="6231" y="204982"/>
                  </a:lnTo>
                  <a:lnTo>
                    <a:pt x="3954" y="228418"/>
                  </a:lnTo>
                  <a:lnTo>
                    <a:pt x="2436" y="251383"/>
                  </a:lnTo>
                  <a:lnTo>
                    <a:pt x="749" y="295252"/>
                  </a:lnTo>
                  <a:lnTo>
                    <a:pt x="0" y="335141"/>
                  </a:lnTo>
                  <a:lnTo>
                    <a:pt x="1023" y="353119"/>
                  </a:lnTo>
                  <a:lnTo>
                    <a:pt x="2929" y="369999"/>
                  </a:lnTo>
                  <a:lnTo>
                    <a:pt x="5423" y="386146"/>
                  </a:lnTo>
                  <a:lnTo>
                    <a:pt x="7086" y="401804"/>
                  </a:lnTo>
                  <a:lnTo>
                    <a:pt x="8194" y="417138"/>
                  </a:lnTo>
                  <a:lnTo>
                    <a:pt x="10411" y="462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376812" y="1344230"/>
              <a:ext cx="176773" cy="120308"/>
            </a:xfrm>
            <a:custGeom>
              <a:avLst/>
              <a:gdLst/>
              <a:ahLst/>
              <a:cxnLst/>
              <a:rect l="0" t="0" r="0" b="0"/>
              <a:pathLst>
                <a:path w="176773" h="120308">
                  <a:moveTo>
                    <a:pt x="99691" y="10191"/>
                  </a:moveTo>
                  <a:lnTo>
                    <a:pt x="64617" y="39420"/>
                  </a:lnTo>
                  <a:lnTo>
                    <a:pt x="51838" y="50477"/>
                  </a:lnTo>
                  <a:lnTo>
                    <a:pt x="40872" y="60295"/>
                  </a:lnTo>
                  <a:lnTo>
                    <a:pt x="22162" y="77729"/>
                  </a:lnTo>
                  <a:lnTo>
                    <a:pt x="5690" y="93635"/>
                  </a:lnTo>
                  <a:lnTo>
                    <a:pt x="1542" y="95185"/>
                  </a:lnTo>
                  <a:lnTo>
                    <a:pt x="0" y="92547"/>
                  </a:lnTo>
                  <a:lnTo>
                    <a:pt x="196" y="87118"/>
                  </a:lnTo>
                  <a:lnTo>
                    <a:pt x="2773" y="79829"/>
                  </a:lnTo>
                  <a:lnTo>
                    <a:pt x="6938" y="71298"/>
                  </a:lnTo>
                  <a:lnTo>
                    <a:pt x="12162" y="61941"/>
                  </a:lnTo>
                  <a:lnTo>
                    <a:pt x="18092" y="53256"/>
                  </a:lnTo>
                  <a:lnTo>
                    <a:pt x="24492" y="45018"/>
                  </a:lnTo>
                  <a:lnTo>
                    <a:pt x="31206" y="37080"/>
                  </a:lnTo>
                  <a:lnTo>
                    <a:pt x="38129" y="28117"/>
                  </a:lnTo>
                  <a:lnTo>
                    <a:pt x="45191" y="18471"/>
                  </a:lnTo>
                  <a:lnTo>
                    <a:pt x="52346" y="8370"/>
                  </a:lnTo>
                  <a:lnTo>
                    <a:pt x="60787" y="2860"/>
                  </a:lnTo>
                  <a:lnTo>
                    <a:pt x="70084" y="410"/>
                  </a:lnTo>
                  <a:lnTo>
                    <a:pt x="79953" y="0"/>
                  </a:lnTo>
                  <a:lnTo>
                    <a:pt x="87756" y="3397"/>
                  </a:lnTo>
                  <a:lnTo>
                    <a:pt x="94181" y="9332"/>
                  </a:lnTo>
                  <a:lnTo>
                    <a:pt x="99688" y="16960"/>
                  </a:lnTo>
                  <a:lnTo>
                    <a:pt x="105807" y="24492"/>
                  </a:lnTo>
                  <a:lnTo>
                    <a:pt x="112333" y="31960"/>
                  </a:lnTo>
                  <a:lnTo>
                    <a:pt x="119130" y="39386"/>
                  </a:lnTo>
                  <a:lnTo>
                    <a:pt x="124886" y="48007"/>
                  </a:lnTo>
                  <a:lnTo>
                    <a:pt x="129946" y="57425"/>
                  </a:lnTo>
                  <a:lnTo>
                    <a:pt x="134543" y="67374"/>
                  </a:lnTo>
                  <a:lnTo>
                    <a:pt x="141278" y="76454"/>
                  </a:lnTo>
                  <a:lnTo>
                    <a:pt x="149439" y="84954"/>
                  </a:lnTo>
                  <a:lnTo>
                    <a:pt x="176772" y="1203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298922" y="1330835"/>
            <a:ext cx="146599" cy="530119"/>
            <a:chOff x="2298922" y="1330835"/>
            <a:chExt cx="146599" cy="530119"/>
          </a:xfrm>
        </p:grpSpPr>
        <p:sp>
          <p:nvSpPr>
            <p:cNvPr id="78" name="Freeform 77"/>
            <p:cNvSpPr/>
            <p:nvPr/>
          </p:nvSpPr>
          <p:spPr>
            <a:xfrm>
              <a:off x="2406258" y="1332398"/>
              <a:ext cx="28252" cy="528556"/>
            </a:xfrm>
            <a:custGeom>
              <a:avLst/>
              <a:gdLst/>
              <a:ahLst/>
              <a:cxnLst/>
              <a:rect l="0" t="0" r="0" b="0"/>
              <a:pathLst>
                <a:path w="28252" h="528556">
                  <a:moveTo>
                    <a:pt x="28251" y="0"/>
                  </a:moveTo>
                  <a:lnTo>
                    <a:pt x="28251" y="35074"/>
                  </a:lnTo>
                  <a:lnTo>
                    <a:pt x="27027" y="51524"/>
                  </a:lnTo>
                  <a:lnTo>
                    <a:pt x="24988" y="68607"/>
                  </a:lnTo>
                  <a:lnTo>
                    <a:pt x="12924" y="145827"/>
                  </a:lnTo>
                  <a:lnTo>
                    <a:pt x="10692" y="164511"/>
                  </a:lnTo>
                  <a:lnTo>
                    <a:pt x="9204" y="181861"/>
                  </a:lnTo>
                  <a:lnTo>
                    <a:pt x="8212" y="198322"/>
                  </a:lnTo>
                  <a:lnTo>
                    <a:pt x="7110" y="236188"/>
                  </a:lnTo>
                  <a:lnTo>
                    <a:pt x="6816" y="256563"/>
                  </a:lnTo>
                  <a:lnTo>
                    <a:pt x="5396" y="275040"/>
                  </a:lnTo>
                  <a:lnTo>
                    <a:pt x="3226" y="292252"/>
                  </a:lnTo>
                  <a:lnTo>
                    <a:pt x="556" y="308621"/>
                  </a:lnTo>
                  <a:lnTo>
                    <a:pt x="0" y="326875"/>
                  </a:lnTo>
                  <a:lnTo>
                    <a:pt x="852" y="346385"/>
                  </a:lnTo>
                  <a:lnTo>
                    <a:pt x="2644" y="366733"/>
                  </a:lnTo>
                  <a:lnTo>
                    <a:pt x="3839" y="386415"/>
                  </a:lnTo>
                  <a:lnTo>
                    <a:pt x="5166" y="424598"/>
                  </a:lnTo>
                  <a:lnTo>
                    <a:pt x="6743" y="440898"/>
                  </a:lnTo>
                  <a:lnTo>
                    <a:pt x="9018" y="455435"/>
                  </a:lnTo>
                  <a:lnTo>
                    <a:pt x="11759" y="468797"/>
                  </a:lnTo>
                  <a:lnTo>
                    <a:pt x="14809" y="481375"/>
                  </a:lnTo>
                  <a:lnTo>
                    <a:pt x="18066" y="493432"/>
                  </a:lnTo>
                  <a:lnTo>
                    <a:pt x="28251" y="5285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298922" y="1330835"/>
              <a:ext cx="146599" cy="77072"/>
            </a:xfrm>
            <a:custGeom>
              <a:avLst/>
              <a:gdLst/>
              <a:ahLst/>
              <a:cxnLst/>
              <a:rect l="0" t="0" r="0" b="0"/>
              <a:pathLst>
                <a:path w="146599" h="77072">
                  <a:moveTo>
                    <a:pt x="102552" y="1563"/>
                  </a:moveTo>
                  <a:lnTo>
                    <a:pt x="73324" y="24946"/>
                  </a:lnTo>
                  <a:lnTo>
                    <a:pt x="61044" y="34281"/>
                  </a:lnTo>
                  <a:lnTo>
                    <a:pt x="37610" y="51178"/>
                  </a:lnTo>
                  <a:lnTo>
                    <a:pt x="0" y="77071"/>
                  </a:lnTo>
                  <a:lnTo>
                    <a:pt x="1150" y="76372"/>
                  </a:lnTo>
                  <a:lnTo>
                    <a:pt x="5586" y="73459"/>
                  </a:lnTo>
                  <a:lnTo>
                    <a:pt x="10991" y="69070"/>
                  </a:lnTo>
                  <a:lnTo>
                    <a:pt x="17041" y="63697"/>
                  </a:lnTo>
                  <a:lnTo>
                    <a:pt x="30289" y="51201"/>
                  </a:lnTo>
                  <a:lnTo>
                    <a:pt x="65998" y="16015"/>
                  </a:lnTo>
                  <a:lnTo>
                    <a:pt x="74512" y="9974"/>
                  </a:lnTo>
                  <a:lnTo>
                    <a:pt x="83859" y="4724"/>
                  </a:lnTo>
                  <a:lnTo>
                    <a:pt x="93761" y="0"/>
                  </a:lnTo>
                  <a:lnTo>
                    <a:pt x="101585" y="521"/>
                  </a:lnTo>
                  <a:lnTo>
                    <a:pt x="108025" y="4539"/>
                  </a:lnTo>
                  <a:lnTo>
                    <a:pt x="113542" y="10888"/>
                  </a:lnTo>
                  <a:lnTo>
                    <a:pt x="119667" y="20015"/>
                  </a:lnTo>
                  <a:lnTo>
                    <a:pt x="126197" y="30993"/>
                  </a:lnTo>
                  <a:lnTo>
                    <a:pt x="146598" y="676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44104" y="2829971"/>
            <a:ext cx="2951949" cy="627660"/>
            <a:chOff x="144104" y="2829971"/>
            <a:chExt cx="2951949" cy="627660"/>
          </a:xfrm>
        </p:grpSpPr>
        <p:sp>
          <p:nvSpPr>
            <p:cNvPr id="81" name="Freeform 80"/>
            <p:cNvSpPr/>
            <p:nvPr/>
          </p:nvSpPr>
          <p:spPr>
            <a:xfrm>
              <a:off x="144104" y="3094248"/>
              <a:ext cx="99105" cy="11013"/>
            </a:xfrm>
            <a:custGeom>
              <a:avLst/>
              <a:gdLst/>
              <a:ahLst/>
              <a:cxnLst/>
              <a:rect l="0" t="0" r="0" b="0"/>
              <a:pathLst>
                <a:path w="99105" h="11013">
                  <a:moveTo>
                    <a:pt x="0" y="11012"/>
                  </a:moveTo>
                  <a:lnTo>
                    <a:pt x="19576" y="7749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09278" y="2988830"/>
              <a:ext cx="124098" cy="295801"/>
            </a:xfrm>
            <a:custGeom>
              <a:avLst/>
              <a:gdLst/>
              <a:ahLst/>
              <a:cxnLst/>
              <a:rect l="0" t="0" r="0" b="0"/>
              <a:pathLst>
                <a:path w="124098" h="295801">
                  <a:moveTo>
                    <a:pt x="22023" y="28337"/>
                  </a:moveTo>
                  <a:lnTo>
                    <a:pt x="57097" y="4955"/>
                  </a:lnTo>
                  <a:lnTo>
                    <a:pt x="71099" y="514"/>
                  </a:lnTo>
                  <a:lnTo>
                    <a:pt x="84104" y="0"/>
                  </a:lnTo>
                  <a:lnTo>
                    <a:pt x="96445" y="2105"/>
                  </a:lnTo>
                  <a:lnTo>
                    <a:pt x="104672" y="9626"/>
                  </a:lnTo>
                  <a:lnTo>
                    <a:pt x="110157" y="20757"/>
                  </a:lnTo>
                  <a:lnTo>
                    <a:pt x="113814" y="34295"/>
                  </a:lnTo>
                  <a:lnTo>
                    <a:pt x="113804" y="48215"/>
                  </a:lnTo>
                  <a:lnTo>
                    <a:pt x="111351" y="62389"/>
                  </a:lnTo>
                  <a:lnTo>
                    <a:pt x="107269" y="76732"/>
                  </a:lnTo>
                  <a:lnTo>
                    <a:pt x="102100" y="88741"/>
                  </a:lnTo>
                  <a:lnTo>
                    <a:pt x="96207" y="99194"/>
                  </a:lnTo>
                  <a:lnTo>
                    <a:pt x="89832" y="108610"/>
                  </a:lnTo>
                  <a:lnTo>
                    <a:pt x="83134" y="117334"/>
                  </a:lnTo>
                  <a:lnTo>
                    <a:pt x="76222" y="125597"/>
                  </a:lnTo>
                  <a:lnTo>
                    <a:pt x="69167" y="133553"/>
                  </a:lnTo>
                  <a:lnTo>
                    <a:pt x="68134" y="137633"/>
                  </a:lnTo>
                  <a:lnTo>
                    <a:pt x="71116" y="139130"/>
                  </a:lnTo>
                  <a:lnTo>
                    <a:pt x="76775" y="138904"/>
                  </a:lnTo>
                  <a:lnTo>
                    <a:pt x="84218" y="141201"/>
                  </a:lnTo>
                  <a:lnTo>
                    <a:pt x="92850" y="145179"/>
                  </a:lnTo>
                  <a:lnTo>
                    <a:pt x="102276" y="150278"/>
                  </a:lnTo>
                  <a:lnTo>
                    <a:pt x="109783" y="157348"/>
                  </a:lnTo>
                  <a:lnTo>
                    <a:pt x="116011" y="165731"/>
                  </a:lnTo>
                  <a:lnTo>
                    <a:pt x="121387" y="174991"/>
                  </a:lnTo>
                  <a:lnTo>
                    <a:pt x="123747" y="186058"/>
                  </a:lnTo>
                  <a:lnTo>
                    <a:pt x="124097" y="198331"/>
                  </a:lnTo>
                  <a:lnTo>
                    <a:pt x="123107" y="211406"/>
                  </a:lnTo>
                  <a:lnTo>
                    <a:pt x="121223" y="223794"/>
                  </a:lnTo>
                  <a:lnTo>
                    <a:pt x="118744" y="235722"/>
                  </a:lnTo>
                  <a:lnTo>
                    <a:pt x="115868" y="247345"/>
                  </a:lnTo>
                  <a:lnTo>
                    <a:pt x="111503" y="257541"/>
                  </a:lnTo>
                  <a:lnTo>
                    <a:pt x="106147" y="266786"/>
                  </a:lnTo>
                  <a:lnTo>
                    <a:pt x="100128" y="275395"/>
                  </a:lnTo>
                  <a:lnTo>
                    <a:pt x="91222" y="282359"/>
                  </a:lnTo>
                  <a:lnTo>
                    <a:pt x="80391" y="288224"/>
                  </a:lnTo>
                  <a:lnTo>
                    <a:pt x="68276" y="293358"/>
                  </a:lnTo>
                  <a:lnTo>
                    <a:pt x="56529" y="295557"/>
                  </a:lnTo>
                  <a:lnTo>
                    <a:pt x="45027" y="295800"/>
                  </a:lnTo>
                  <a:lnTo>
                    <a:pt x="0" y="2816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29509" y="3138294"/>
              <a:ext cx="99105" cy="121128"/>
            </a:xfrm>
            <a:custGeom>
              <a:avLst/>
              <a:gdLst/>
              <a:ahLst/>
              <a:cxnLst/>
              <a:rect l="0" t="0" r="0" b="0"/>
              <a:pathLst>
                <a:path w="99105" h="121128">
                  <a:moveTo>
                    <a:pt x="0" y="0"/>
                  </a:moveTo>
                  <a:lnTo>
                    <a:pt x="29228" y="29229"/>
                  </a:lnTo>
                  <a:lnTo>
                    <a:pt x="40285" y="41509"/>
                  </a:lnTo>
                  <a:lnTo>
                    <a:pt x="50103" y="53366"/>
                  </a:lnTo>
                  <a:lnTo>
                    <a:pt x="59096" y="64942"/>
                  </a:lnTo>
                  <a:lnTo>
                    <a:pt x="67538" y="76329"/>
                  </a:lnTo>
                  <a:lnTo>
                    <a:pt x="99104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06590" y="3127283"/>
              <a:ext cx="55058" cy="330348"/>
            </a:xfrm>
            <a:custGeom>
              <a:avLst/>
              <a:gdLst/>
              <a:ahLst/>
              <a:cxnLst/>
              <a:rect l="0" t="0" r="0" b="0"/>
              <a:pathLst>
                <a:path w="55058" h="330348">
                  <a:moveTo>
                    <a:pt x="55057" y="0"/>
                  </a:moveTo>
                  <a:lnTo>
                    <a:pt x="55057" y="35074"/>
                  </a:lnTo>
                  <a:lnTo>
                    <a:pt x="53834" y="49076"/>
                  </a:lnTo>
                  <a:lnTo>
                    <a:pt x="51795" y="62082"/>
                  </a:lnTo>
                  <a:lnTo>
                    <a:pt x="49212" y="74422"/>
                  </a:lnTo>
                  <a:lnTo>
                    <a:pt x="29173" y="183051"/>
                  </a:lnTo>
                  <a:lnTo>
                    <a:pt x="25566" y="199115"/>
                  </a:lnTo>
                  <a:lnTo>
                    <a:pt x="21938" y="213494"/>
                  </a:lnTo>
                  <a:lnTo>
                    <a:pt x="18296" y="226752"/>
                  </a:lnTo>
                  <a:lnTo>
                    <a:pt x="15868" y="240484"/>
                  </a:lnTo>
                  <a:lnTo>
                    <a:pt x="14249" y="254533"/>
                  </a:lnTo>
                  <a:lnTo>
                    <a:pt x="13170" y="268793"/>
                  </a:lnTo>
                  <a:lnTo>
                    <a:pt x="11227" y="281970"/>
                  </a:lnTo>
                  <a:lnTo>
                    <a:pt x="8708" y="294425"/>
                  </a:lnTo>
                  <a:lnTo>
                    <a:pt x="0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94682" y="2869128"/>
              <a:ext cx="132140" cy="150866"/>
            </a:xfrm>
            <a:custGeom>
              <a:avLst/>
              <a:gdLst/>
              <a:ahLst/>
              <a:cxnLst/>
              <a:rect l="0" t="0" r="0" b="0"/>
              <a:pathLst>
                <a:path w="132140" h="150866">
                  <a:moveTo>
                    <a:pt x="0" y="37924"/>
                  </a:moveTo>
                  <a:lnTo>
                    <a:pt x="35074" y="14541"/>
                  </a:lnTo>
                  <a:lnTo>
                    <a:pt x="50300" y="7653"/>
                  </a:lnTo>
                  <a:lnTo>
                    <a:pt x="65345" y="3061"/>
                  </a:lnTo>
                  <a:lnTo>
                    <a:pt x="80268" y="0"/>
                  </a:lnTo>
                  <a:lnTo>
                    <a:pt x="92664" y="406"/>
                  </a:lnTo>
                  <a:lnTo>
                    <a:pt x="103376" y="3124"/>
                  </a:lnTo>
                  <a:lnTo>
                    <a:pt x="112963" y="7383"/>
                  </a:lnTo>
                  <a:lnTo>
                    <a:pt x="118132" y="15116"/>
                  </a:lnTo>
                  <a:lnTo>
                    <a:pt x="120354" y="25165"/>
                  </a:lnTo>
                  <a:lnTo>
                    <a:pt x="120612" y="36759"/>
                  </a:lnTo>
                  <a:lnTo>
                    <a:pt x="119560" y="48159"/>
                  </a:lnTo>
                  <a:lnTo>
                    <a:pt x="117635" y="59429"/>
                  </a:lnTo>
                  <a:lnTo>
                    <a:pt x="115129" y="70613"/>
                  </a:lnTo>
                  <a:lnTo>
                    <a:pt x="111011" y="82963"/>
                  </a:lnTo>
                  <a:lnTo>
                    <a:pt x="105818" y="96091"/>
                  </a:lnTo>
                  <a:lnTo>
                    <a:pt x="99910" y="109736"/>
                  </a:lnTo>
                  <a:lnTo>
                    <a:pt x="93524" y="121280"/>
                  </a:lnTo>
                  <a:lnTo>
                    <a:pt x="86819" y="131424"/>
                  </a:lnTo>
                  <a:lnTo>
                    <a:pt x="79903" y="140633"/>
                  </a:lnTo>
                  <a:lnTo>
                    <a:pt x="80186" y="146772"/>
                  </a:lnTo>
                  <a:lnTo>
                    <a:pt x="85268" y="150865"/>
                  </a:lnTo>
                  <a:lnTo>
                    <a:pt x="132139" y="1480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1098" y="3083236"/>
              <a:ext cx="22024" cy="154163"/>
            </a:xfrm>
            <a:custGeom>
              <a:avLst/>
              <a:gdLst/>
              <a:ahLst/>
              <a:cxnLst/>
              <a:rect l="0" t="0" r="0" b="0"/>
              <a:pathLst>
                <a:path w="22024" h="154163">
                  <a:moveTo>
                    <a:pt x="0" y="0"/>
                  </a:moveTo>
                  <a:lnTo>
                    <a:pt x="5846" y="29229"/>
                  </a:lnTo>
                  <a:lnTo>
                    <a:pt x="11979" y="56629"/>
                  </a:lnTo>
                  <a:lnTo>
                    <a:pt x="15327" y="70788"/>
                  </a:lnTo>
                  <a:lnTo>
                    <a:pt x="17559" y="86344"/>
                  </a:lnTo>
                  <a:lnTo>
                    <a:pt x="19047" y="102833"/>
                  </a:lnTo>
                  <a:lnTo>
                    <a:pt x="22023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003006" y="3139825"/>
              <a:ext cx="176186" cy="9482"/>
            </a:xfrm>
            <a:custGeom>
              <a:avLst/>
              <a:gdLst/>
              <a:ahLst/>
              <a:cxnLst/>
              <a:rect l="0" t="0" r="0" b="0"/>
              <a:pathLst>
                <a:path w="176186" h="9482">
                  <a:moveTo>
                    <a:pt x="0" y="9481"/>
                  </a:moveTo>
                  <a:lnTo>
                    <a:pt x="35074" y="3635"/>
                  </a:lnTo>
                  <a:lnTo>
                    <a:pt x="51523" y="1913"/>
                  </a:lnTo>
                  <a:lnTo>
                    <a:pt x="68607" y="765"/>
                  </a:lnTo>
                  <a:lnTo>
                    <a:pt x="86114" y="0"/>
                  </a:lnTo>
                  <a:lnTo>
                    <a:pt x="102679" y="713"/>
                  </a:lnTo>
                  <a:lnTo>
                    <a:pt x="118616" y="2412"/>
                  </a:lnTo>
                  <a:lnTo>
                    <a:pt x="176185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371171" y="2896040"/>
              <a:ext cx="130128" cy="352371"/>
            </a:xfrm>
            <a:custGeom>
              <a:avLst/>
              <a:gdLst/>
              <a:ahLst/>
              <a:cxnLst/>
              <a:rect l="0" t="0" r="0" b="0"/>
              <a:pathLst>
                <a:path w="130128" h="352371">
                  <a:moveTo>
                    <a:pt x="28251" y="0"/>
                  </a:moveTo>
                  <a:lnTo>
                    <a:pt x="16273" y="80585"/>
                  </a:lnTo>
                  <a:lnTo>
                    <a:pt x="12925" y="101440"/>
                  </a:lnTo>
                  <a:lnTo>
                    <a:pt x="10692" y="120238"/>
                  </a:lnTo>
                  <a:lnTo>
                    <a:pt x="9204" y="137663"/>
                  </a:lnTo>
                  <a:lnTo>
                    <a:pt x="8212" y="154174"/>
                  </a:lnTo>
                  <a:lnTo>
                    <a:pt x="7110" y="185571"/>
                  </a:lnTo>
                  <a:lnTo>
                    <a:pt x="6816" y="200795"/>
                  </a:lnTo>
                  <a:lnTo>
                    <a:pt x="5396" y="214615"/>
                  </a:lnTo>
                  <a:lnTo>
                    <a:pt x="3227" y="227498"/>
                  </a:lnTo>
                  <a:lnTo>
                    <a:pt x="556" y="239758"/>
                  </a:lnTo>
                  <a:lnTo>
                    <a:pt x="0" y="251602"/>
                  </a:lnTo>
                  <a:lnTo>
                    <a:pt x="853" y="263168"/>
                  </a:lnTo>
                  <a:lnTo>
                    <a:pt x="2644" y="274549"/>
                  </a:lnTo>
                  <a:lnTo>
                    <a:pt x="5062" y="287031"/>
                  </a:lnTo>
                  <a:lnTo>
                    <a:pt x="11012" y="313950"/>
                  </a:lnTo>
                  <a:lnTo>
                    <a:pt x="15535" y="325533"/>
                  </a:lnTo>
                  <a:lnTo>
                    <a:pt x="20997" y="335702"/>
                  </a:lnTo>
                  <a:lnTo>
                    <a:pt x="27085" y="344929"/>
                  </a:lnTo>
                  <a:lnTo>
                    <a:pt x="36039" y="349856"/>
                  </a:lnTo>
                  <a:lnTo>
                    <a:pt x="46901" y="351918"/>
                  </a:lnTo>
                  <a:lnTo>
                    <a:pt x="59037" y="352068"/>
                  </a:lnTo>
                  <a:lnTo>
                    <a:pt x="70798" y="348498"/>
                  </a:lnTo>
                  <a:lnTo>
                    <a:pt x="82309" y="342448"/>
                  </a:lnTo>
                  <a:lnTo>
                    <a:pt x="93654" y="334744"/>
                  </a:lnTo>
                  <a:lnTo>
                    <a:pt x="102441" y="325937"/>
                  </a:lnTo>
                  <a:lnTo>
                    <a:pt x="109522" y="316395"/>
                  </a:lnTo>
                  <a:lnTo>
                    <a:pt x="115466" y="306364"/>
                  </a:lnTo>
                  <a:lnTo>
                    <a:pt x="120653" y="294782"/>
                  </a:lnTo>
                  <a:lnTo>
                    <a:pt x="125334" y="282167"/>
                  </a:lnTo>
                  <a:lnTo>
                    <a:pt x="129678" y="268863"/>
                  </a:lnTo>
                  <a:lnTo>
                    <a:pt x="130127" y="257546"/>
                  </a:lnTo>
                  <a:lnTo>
                    <a:pt x="127980" y="247555"/>
                  </a:lnTo>
                  <a:lnTo>
                    <a:pt x="124101" y="238447"/>
                  </a:lnTo>
                  <a:lnTo>
                    <a:pt x="117845" y="233599"/>
                  </a:lnTo>
                  <a:lnTo>
                    <a:pt x="110003" y="231590"/>
                  </a:lnTo>
                  <a:lnTo>
                    <a:pt x="101105" y="231474"/>
                  </a:lnTo>
                  <a:lnTo>
                    <a:pt x="91503" y="235068"/>
                  </a:lnTo>
                  <a:lnTo>
                    <a:pt x="81430" y="241134"/>
                  </a:lnTo>
                  <a:lnTo>
                    <a:pt x="71045" y="248848"/>
                  </a:lnTo>
                  <a:lnTo>
                    <a:pt x="62898" y="258885"/>
                  </a:lnTo>
                  <a:lnTo>
                    <a:pt x="56243" y="270471"/>
                  </a:lnTo>
                  <a:lnTo>
                    <a:pt x="50583" y="283089"/>
                  </a:lnTo>
                  <a:lnTo>
                    <a:pt x="45586" y="295171"/>
                  </a:lnTo>
                  <a:lnTo>
                    <a:pt x="41031" y="306896"/>
                  </a:lnTo>
                  <a:lnTo>
                    <a:pt x="28251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542572" y="3072225"/>
              <a:ext cx="66071" cy="121128"/>
            </a:xfrm>
            <a:custGeom>
              <a:avLst/>
              <a:gdLst/>
              <a:ahLst/>
              <a:cxnLst/>
              <a:rect l="0" t="0" r="0" b="0"/>
              <a:pathLst>
                <a:path w="66071" h="121128">
                  <a:moveTo>
                    <a:pt x="0" y="0"/>
                  </a:moveTo>
                  <a:lnTo>
                    <a:pt x="17537" y="29228"/>
                  </a:lnTo>
                  <a:lnTo>
                    <a:pt x="23927" y="41509"/>
                  </a:lnTo>
                  <a:lnTo>
                    <a:pt x="29410" y="53366"/>
                  </a:lnTo>
                  <a:lnTo>
                    <a:pt x="34289" y="64942"/>
                  </a:lnTo>
                  <a:lnTo>
                    <a:pt x="39988" y="76329"/>
                  </a:lnTo>
                  <a:lnTo>
                    <a:pt x="46235" y="87591"/>
                  </a:lnTo>
                  <a:lnTo>
                    <a:pt x="6607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1592430" y="3050202"/>
              <a:ext cx="82282" cy="374394"/>
            </a:xfrm>
            <a:custGeom>
              <a:avLst/>
              <a:gdLst/>
              <a:ahLst/>
              <a:cxnLst/>
              <a:rect l="0" t="0" r="0" b="0"/>
              <a:pathLst>
                <a:path w="82282" h="374394">
                  <a:moveTo>
                    <a:pt x="82281" y="0"/>
                  </a:moveTo>
                  <a:lnTo>
                    <a:pt x="70590" y="29228"/>
                  </a:lnTo>
                  <a:lnTo>
                    <a:pt x="61587" y="53366"/>
                  </a:lnTo>
                  <a:lnTo>
                    <a:pt x="45838" y="98770"/>
                  </a:lnTo>
                  <a:lnTo>
                    <a:pt x="23576" y="165144"/>
                  </a:lnTo>
                  <a:lnTo>
                    <a:pt x="19898" y="177389"/>
                  </a:lnTo>
                  <a:lnTo>
                    <a:pt x="12548" y="204045"/>
                  </a:lnTo>
                  <a:lnTo>
                    <a:pt x="10099" y="219229"/>
                  </a:lnTo>
                  <a:lnTo>
                    <a:pt x="8466" y="235468"/>
                  </a:lnTo>
                  <a:lnTo>
                    <a:pt x="7377" y="252412"/>
                  </a:lnTo>
                  <a:lnTo>
                    <a:pt x="5428" y="268602"/>
                  </a:lnTo>
                  <a:lnTo>
                    <a:pt x="2905" y="284290"/>
                  </a:lnTo>
                  <a:lnTo>
                    <a:pt x="0" y="299642"/>
                  </a:lnTo>
                  <a:lnTo>
                    <a:pt x="510" y="312324"/>
                  </a:lnTo>
                  <a:lnTo>
                    <a:pt x="16212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927977" y="2962109"/>
              <a:ext cx="9482" cy="187198"/>
            </a:xfrm>
            <a:custGeom>
              <a:avLst/>
              <a:gdLst/>
              <a:ahLst/>
              <a:cxnLst/>
              <a:rect l="0" t="0" r="0" b="0"/>
              <a:pathLst>
                <a:path w="9482" h="187198">
                  <a:moveTo>
                    <a:pt x="0" y="0"/>
                  </a:moveTo>
                  <a:lnTo>
                    <a:pt x="5846" y="29229"/>
                  </a:lnTo>
                  <a:lnTo>
                    <a:pt x="7568" y="43956"/>
                  </a:lnTo>
                  <a:lnTo>
                    <a:pt x="8716" y="59892"/>
                  </a:lnTo>
                  <a:lnTo>
                    <a:pt x="9481" y="76634"/>
                  </a:lnTo>
                  <a:lnTo>
                    <a:pt x="8767" y="92688"/>
                  </a:lnTo>
                  <a:lnTo>
                    <a:pt x="7069" y="108286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1872919" y="3039190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0"/>
                  </a:moveTo>
                  <a:lnTo>
                    <a:pt x="40920" y="5846"/>
                  </a:lnTo>
                  <a:lnTo>
                    <a:pt x="57867" y="7568"/>
                  </a:lnTo>
                  <a:lnTo>
                    <a:pt x="74060" y="8716"/>
                  </a:lnTo>
                  <a:lnTo>
                    <a:pt x="121127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093150" y="2832409"/>
              <a:ext cx="179128" cy="338921"/>
            </a:xfrm>
            <a:custGeom>
              <a:avLst/>
              <a:gdLst/>
              <a:ahLst/>
              <a:cxnLst/>
              <a:rect l="0" t="0" r="0" b="0"/>
              <a:pathLst>
                <a:path w="179128" h="338921">
                  <a:moveTo>
                    <a:pt x="0" y="30596"/>
                  </a:moveTo>
                  <a:lnTo>
                    <a:pt x="35074" y="18905"/>
                  </a:lnTo>
                  <a:lnTo>
                    <a:pt x="50300" y="14238"/>
                  </a:lnTo>
                  <a:lnTo>
                    <a:pt x="80269" y="5789"/>
                  </a:lnTo>
                  <a:lnTo>
                    <a:pt x="95112" y="3047"/>
                  </a:lnTo>
                  <a:lnTo>
                    <a:pt x="109901" y="1218"/>
                  </a:lnTo>
                  <a:lnTo>
                    <a:pt x="124655" y="0"/>
                  </a:lnTo>
                  <a:lnTo>
                    <a:pt x="136938" y="1634"/>
                  </a:lnTo>
                  <a:lnTo>
                    <a:pt x="147573" y="5171"/>
                  </a:lnTo>
                  <a:lnTo>
                    <a:pt x="157111" y="9975"/>
                  </a:lnTo>
                  <a:lnTo>
                    <a:pt x="164692" y="18073"/>
                  </a:lnTo>
                  <a:lnTo>
                    <a:pt x="170970" y="28365"/>
                  </a:lnTo>
                  <a:lnTo>
                    <a:pt x="176379" y="40120"/>
                  </a:lnTo>
                  <a:lnTo>
                    <a:pt x="178762" y="52851"/>
                  </a:lnTo>
                  <a:lnTo>
                    <a:pt x="179127" y="66233"/>
                  </a:lnTo>
                  <a:lnTo>
                    <a:pt x="178146" y="80047"/>
                  </a:lnTo>
                  <a:lnTo>
                    <a:pt x="175046" y="95375"/>
                  </a:lnTo>
                  <a:lnTo>
                    <a:pt x="170531" y="111711"/>
                  </a:lnTo>
                  <a:lnTo>
                    <a:pt x="112453" y="287847"/>
                  </a:lnTo>
                  <a:lnTo>
                    <a:pt x="99104" y="3389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137197" y="3019463"/>
              <a:ext cx="154162" cy="8717"/>
            </a:xfrm>
            <a:custGeom>
              <a:avLst/>
              <a:gdLst/>
              <a:ahLst/>
              <a:cxnLst/>
              <a:rect l="0" t="0" r="0" b="0"/>
              <a:pathLst>
                <a:path w="154162" h="8717">
                  <a:moveTo>
                    <a:pt x="0" y="8716"/>
                  </a:moveTo>
                  <a:lnTo>
                    <a:pt x="40919" y="2870"/>
                  </a:lnTo>
                  <a:lnTo>
                    <a:pt x="59090" y="1148"/>
                  </a:lnTo>
                  <a:lnTo>
                    <a:pt x="77322" y="0"/>
                  </a:lnTo>
                  <a:lnTo>
                    <a:pt x="154161" y="87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2357428" y="3006156"/>
              <a:ext cx="66070" cy="143151"/>
            </a:xfrm>
            <a:custGeom>
              <a:avLst/>
              <a:gdLst/>
              <a:ahLst/>
              <a:cxnLst/>
              <a:rect l="0" t="0" r="0" b="0"/>
              <a:pathLst>
                <a:path w="66070" h="143151">
                  <a:moveTo>
                    <a:pt x="0" y="0"/>
                  </a:moveTo>
                  <a:lnTo>
                    <a:pt x="11691" y="29228"/>
                  </a:lnTo>
                  <a:lnTo>
                    <a:pt x="17582" y="42732"/>
                  </a:lnTo>
                  <a:lnTo>
                    <a:pt x="30653" y="70787"/>
                  </a:lnTo>
                  <a:lnTo>
                    <a:pt x="36341" y="83896"/>
                  </a:lnTo>
                  <a:lnTo>
                    <a:pt x="41356" y="96307"/>
                  </a:lnTo>
                  <a:lnTo>
                    <a:pt x="66069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412486" y="3017167"/>
              <a:ext cx="77082" cy="352371"/>
            </a:xfrm>
            <a:custGeom>
              <a:avLst/>
              <a:gdLst/>
              <a:ahLst/>
              <a:cxnLst/>
              <a:rect l="0" t="0" r="0" b="0"/>
              <a:pathLst>
                <a:path w="77082" h="352371">
                  <a:moveTo>
                    <a:pt x="77081" y="0"/>
                  </a:moveTo>
                  <a:lnTo>
                    <a:pt x="71235" y="35074"/>
                  </a:lnTo>
                  <a:lnTo>
                    <a:pt x="68289" y="49077"/>
                  </a:lnTo>
                  <a:lnTo>
                    <a:pt x="65102" y="62082"/>
                  </a:lnTo>
                  <a:lnTo>
                    <a:pt x="61754" y="74423"/>
                  </a:lnTo>
                  <a:lnTo>
                    <a:pt x="54771" y="97923"/>
                  </a:lnTo>
                  <a:lnTo>
                    <a:pt x="40319" y="142917"/>
                  </a:lnTo>
                  <a:lnTo>
                    <a:pt x="29347" y="176116"/>
                  </a:lnTo>
                  <a:lnTo>
                    <a:pt x="25682" y="190821"/>
                  </a:lnTo>
                  <a:lnTo>
                    <a:pt x="22015" y="207965"/>
                  </a:lnTo>
                  <a:lnTo>
                    <a:pt x="11009" y="263906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720809" y="2984132"/>
              <a:ext cx="11013" cy="176186"/>
            </a:xfrm>
            <a:custGeom>
              <a:avLst/>
              <a:gdLst/>
              <a:ahLst/>
              <a:cxnLst/>
              <a:rect l="0" t="0" r="0" b="0"/>
              <a:pathLst>
                <a:path w="11013" h="176186">
                  <a:moveTo>
                    <a:pt x="11012" y="0"/>
                  </a:moveTo>
                  <a:lnTo>
                    <a:pt x="11012" y="76634"/>
                  </a:lnTo>
                  <a:lnTo>
                    <a:pt x="9788" y="92688"/>
                  </a:lnTo>
                  <a:lnTo>
                    <a:pt x="7749" y="108286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676763" y="3061213"/>
              <a:ext cx="99105" cy="11013"/>
            </a:xfrm>
            <a:custGeom>
              <a:avLst/>
              <a:gdLst/>
              <a:ahLst/>
              <a:cxnLst/>
              <a:rect l="0" t="0" r="0" b="0"/>
              <a:pathLst>
                <a:path w="99105" h="11013">
                  <a:moveTo>
                    <a:pt x="0" y="0"/>
                  </a:moveTo>
                  <a:lnTo>
                    <a:pt x="22839" y="3263"/>
                  </a:lnTo>
                  <a:lnTo>
                    <a:pt x="99104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952561" y="2829971"/>
              <a:ext cx="143492" cy="349913"/>
            </a:xfrm>
            <a:custGeom>
              <a:avLst/>
              <a:gdLst/>
              <a:ahLst/>
              <a:cxnLst/>
              <a:rect l="0" t="0" r="0" b="0"/>
              <a:pathLst>
                <a:path w="143492" h="349913">
                  <a:moveTo>
                    <a:pt x="43537" y="0"/>
                  </a:moveTo>
                  <a:lnTo>
                    <a:pt x="37692" y="29228"/>
                  </a:lnTo>
                  <a:lnTo>
                    <a:pt x="31559" y="56628"/>
                  </a:lnTo>
                  <a:lnTo>
                    <a:pt x="17653" y="114096"/>
                  </a:lnTo>
                  <a:lnTo>
                    <a:pt x="15270" y="128675"/>
                  </a:lnTo>
                  <a:lnTo>
                    <a:pt x="13681" y="143288"/>
                  </a:lnTo>
                  <a:lnTo>
                    <a:pt x="12621" y="157924"/>
                  </a:lnTo>
                  <a:lnTo>
                    <a:pt x="10692" y="172575"/>
                  </a:lnTo>
                  <a:lnTo>
                    <a:pt x="8182" y="187237"/>
                  </a:lnTo>
                  <a:lnTo>
                    <a:pt x="5285" y="201906"/>
                  </a:lnTo>
                  <a:lnTo>
                    <a:pt x="3354" y="216579"/>
                  </a:lnTo>
                  <a:lnTo>
                    <a:pt x="2066" y="231255"/>
                  </a:lnTo>
                  <a:lnTo>
                    <a:pt x="1208" y="245933"/>
                  </a:lnTo>
                  <a:lnTo>
                    <a:pt x="254" y="278555"/>
                  </a:lnTo>
                  <a:lnTo>
                    <a:pt x="0" y="295819"/>
                  </a:lnTo>
                  <a:lnTo>
                    <a:pt x="1054" y="310999"/>
                  </a:lnTo>
                  <a:lnTo>
                    <a:pt x="2980" y="324789"/>
                  </a:lnTo>
                  <a:lnTo>
                    <a:pt x="5488" y="337653"/>
                  </a:lnTo>
                  <a:lnTo>
                    <a:pt x="12053" y="345006"/>
                  </a:lnTo>
                  <a:lnTo>
                    <a:pt x="21324" y="348684"/>
                  </a:lnTo>
                  <a:lnTo>
                    <a:pt x="32399" y="349912"/>
                  </a:lnTo>
                  <a:lnTo>
                    <a:pt x="43453" y="348285"/>
                  </a:lnTo>
                  <a:lnTo>
                    <a:pt x="54493" y="344752"/>
                  </a:lnTo>
                  <a:lnTo>
                    <a:pt x="65523" y="339950"/>
                  </a:lnTo>
                  <a:lnTo>
                    <a:pt x="76547" y="333078"/>
                  </a:lnTo>
                  <a:lnTo>
                    <a:pt x="87567" y="324827"/>
                  </a:lnTo>
                  <a:lnTo>
                    <a:pt x="98584" y="315655"/>
                  </a:lnTo>
                  <a:lnTo>
                    <a:pt x="108376" y="305870"/>
                  </a:lnTo>
                  <a:lnTo>
                    <a:pt x="117351" y="295676"/>
                  </a:lnTo>
                  <a:lnTo>
                    <a:pt x="125781" y="285210"/>
                  </a:lnTo>
                  <a:lnTo>
                    <a:pt x="132625" y="274562"/>
                  </a:lnTo>
                  <a:lnTo>
                    <a:pt x="138410" y="263792"/>
                  </a:lnTo>
                  <a:lnTo>
                    <a:pt x="143491" y="252942"/>
                  </a:lnTo>
                  <a:lnTo>
                    <a:pt x="141984" y="245709"/>
                  </a:lnTo>
                  <a:lnTo>
                    <a:pt x="136086" y="240887"/>
                  </a:lnTo>
                  <a:lnTo>
                    <a:pt x="127260" y="237672"/>
                  </a:lnTo>
                  <a:lnTo>
                    <a:pt x="118928" y="239199"/>
                  </a:lnTo>
                  <a:lnTo>
                    <a:pt x="110927" y="243888"/>
                  </a:lnTo>
                  <a:lnTo>
                    <a:pt x="103146" y="250684"/>
                  </a:lnTo>
                  <a:lnTo>
                    <a:pt x="96735" y="258886"/>
                  </a:lnTo>
                  <a:lnTo>
                    <a:pt x="91238" y="268024"/>
                  </a:lnTo>
                  <a:lnTo>
                    <a:pt x="86349" y="277787"/>
                  </a:lnTo>
                  <a:lnTo>
                    <a:pt x="80643" y="287966"/>
                  </a:lnTo>
                  <a:lnTo>
                    <a:pt x="74392" y="298422"/>
                  </a:lnTo>
                  <a:lnTo>
                    <a:pt x="54549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Freeform 100"/>
          <p:cNvSpPr/>
          <p:nvPr/>
        </p:nvSpPr>
        <p:spPr>
          <a:xfrm>
            <a:off x="4152312" y="3138294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8788179" y="902947"/>
            <a:ext cx="220233" cy="447772"/>
          </a:xfrm>
          <a:custGeom>
            <a:avLst/>
            <a:gdLst/>
            <a:ahLst/>
            <a:cxnLst/>
            <a:rect l="0" t="0" r="0" b="0"/>
            <a:pathLst>
              <a:path w="220233" h="447772">
                <a:moveTo>
                  <a:pt x="0" y="286301"/>
                </a:moveTo>
                <a:lnTo>
                  <a:pt x="5846" y="315529"/>
                </a:lnTo>
                <a:lnTo>
                  <a:pt x="11979" y="342930"/>
                </a:lnTo>
                <a:lnTo>
                  <a:pt x="15327" y="357088"/>
                </a:lnTo>
                <a:lnTo>
                  <a:pt x="20006" y="368974"/>
                </a:lnTo>
                <a:lnTo>
                  <a:pt x="25573" y="379345"/>
                </a:lnTo>
                <a:lnTo>
                  <a:pt x="31731" y="388706"/>
                </a:lnTo>
                <a:lnTo>
                  <a:pt x="37059" y="398617"/>
                </a:lnTo>
                <a:lnTo>
                  <a:pt x="41835" y="408895"/>
                </a:lnTo>
                <a:lnTo>
                  <a:pt x="46242" y="419418"/>
                </a:lnTo>
                <a:lnTo>
                  <a:pt x="51628" y="428880"/>
                </a:lnTo>
                <a:lnTo>
                  <a:pt x="57666" y="437635"/>
                </a:lnTo>
                <a:lnTo>
                  <a:pt x="64138" y="445919"/>
                </a:lnTo>
                <a:lnTo>
                  <a:pt x="69676" y="447771"/>
                </a:lnTo>
                <a:lnTo>
                  <a:pt x="74591" y="445335"/>
                </a:lnTo>
                <a:lnTo>
                  <a:pt x="79092" y="440040"/>
                </a:lnTo>
                <a:lnTo>
                  <a:pt x="83315" y="430393"/>
                </a:lnTo>
                <a:lnTo>
                  <a:pt x="87355" y="417844"/>
                </a:lnTo>
                <a:lnTo>
                  <a:pt x="102630" y="359594"/>
                </a:lnTo>
                <a:lnTo>
                  <a:pt x="110052" y="327032"/>
                </a:lnTo>
                <a:lnTo>
                  <a:pt x="124786" y="256282"/>
                </a:lnTo>
                <a:lnTo>
                  <a:pt x="129684" y="238148"/>
                </a:lnTo>
                <a:lnTo>
                  <a:pt x="135397" y="219941"/>
                </a:lnTo>
                <a:lnTo>
                  <a:pt x="141651" y="201685"/>
                </a:lnTo>
                <a:lnTo>
                  <a:pt x="147046" y="184621"/>
                </a:lnTo>
                <a:lnTo>
                  <a:pt x="156301" y="152609"/>
                </a:lnTo>
                <a:lnTo>
                  <a:pt x="161705" y="137222"/>
                </a:lnTo>
                <a:lnTo>
                  <a:pt x="167755" y="122069"/>
                </a:lnTo>
                <a:lnTo>
                  <a:pt x="174236" y="107073"/>
                </a:lnTo>
                <a:lnTo>
                  <a:pt x="179780" y="93405"/>
                </a:lnTo>
                <a:lnTo>
                  <a:pt x="189202" y="68431"/>
                </a:lnTo>
                <a:lnTo>
                  <a:pt x="197469" y="45096"/>
                </a:lnTo>
                <a:lnTo>
                  <a:pt x="22023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7147457" y="2114219"/>
            <a:ext cx="220232" cy="289749"/>
          </a:xfrm>
          <a:custGeom>
            <a:avLst/>
            <a:gdLst/>
            <a:ahLst/>
            <a:cxnLst/>
            <a:rect l="0" t="0" r="0" b="0"/>
            <a:pathLst>
              <a:path w="220232" h="289749">
                <a:moveTo>
                  <a:pt x="0" y="187197"/>
                </a:moveTo>
                <a:lnTo>
                  <a:pt x="5845" y="216425"/>
                </a:lnTo>
                <a:lnTo>
                  <a:pt x="8791" y="228705"/>
                </a:lnTo>
                <a:lnTo>
                  <a:pt x="11978" y="240563"/>
                </a:lnTo>
                <a:lnTo>
                  <a:pt x="15326" y="252138"/>
                </a:lnTo>
                <a:lnTo>
                  <a:pt x="20006" y="263526"/>
                </a:lnTo>
                <a:lnTo>
                  <a:pt x="25571" y="274788"/>
                </a:lnTo>
                <a:lnTo>
                  <a:pt x="31730" y="285967"/>
                </a:lnTo>
                <a:lnTo>
                  <a:pt x="38282" y="289748"/>
                </a:lnTo>
                <a:lnTo>
                  <a:pt x="45098" y="288599"/>
                </a:lnTo>
                <a:lnTo>
                  <a:pt x="52088" y="284163"/>
                </a:lnTo>
                <a:lnTo>
                  <a:pt x="59196" y="275087"/>
                </a:lnTo>
                <a:lnTo>
                  <a:pt x="66381" y="262920"/>
                </a:lnTo>
                <a:lnTo>
                  <a:pt x="73618" y="248690"/>
                </a:lnTo>
                <a:lnTo>
                  <a:pt x="80890" y="235533"/>
                </a:lnTo>
                <a:lnTo>
                  <a:pt x="88185" y="223092"/>
                </a:lnTo>
                <a:lnTo>
                  <a:pt x="95495" y="211127"/>
                </a:lnTo>
                <a:lnTo>
                  <a:pt x="101592" y="199480"/>
                </a:lnTo>
                <a:lnTo>
                  <a:pt x="106880" y="188044"/>
                </a:lnTo>
                <a:lnTo>
                  <a:pt x="111629" y="176750"/>
                </a:lnTo>
                <a:lnTo>
                  <a:pt x="117242" y="165550"/>
                </a:lnTo>
                <a:lnTo>
                  <a:pt x="123431" y="154413"/>
                </a:lnTo>
                <a:lnTo>
                  <a:pt x="130004" y="143318"/>
                </a:lnTo>
                <a:lnTo>
                  <a:pt x="135610" y="132251"/>
                </a:lnTo>
                <a:lnTo>
                  <a:pt x="140571" y="121202"/>
                </a:lnTo>
                <a:lnTo>
                  <a:pt x="145101" y="110165"/>
                </a:lnTo>
                <a:lnTo>
                  <a:pt x="150568" y="100361"/>
                </a:lnTo>
                <a:lnTo>
                  <a:pt x="156659" y="91377"/>
                </a:lnTo>
                <a:lnTo>
                  <a:pt x="163168" y="82942"/>
                </a:lnTo>
                <a:lnTo>
                  <a:pt x="169954" y="72423"/>
                </a:lnTo>
                <a:lnTo>
                  <a:pt x="176925" y="60518"/>
                </a:lnTo>
                <a:lnTo>
                  <a:pt x="184020" y="47686"/>
                </a:lnTo>
                <a:lnTo>
                  <a:pt x="191196" y="36685"/>
                </a:lnTo>
                <a:lnTo>
                  <a:pt x="198427" y="26904"/>
                </a:lnTo>
                <a:lnTo>
                  <a:pt x="22023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6596879" y="2951098"/>
            <a:ext cx="220232" cy="246185"/>
          </a:xfrm>
          <a:custGeom>
            <a:avLst/>
            <a:gdLst/>
            <a:ahLst/>
            <a:cxnLst/>
            <a:rect l="0" t="0" r="0" b="0"/>
            <a:pathLst>
              <a:path w="220232" h="246185">
                <a:moveTo>
                  <a:pt x="0" y="143150"/>
                </a:moveTo>
                <a:lnTo>
                  <a:pt x="23383" y="166533"/>
                </a:lnTo>
                <a:lnTo>
                  <a:pt x="33941" y="179538"/>
                </a:lnTo>
                <a:lnTo>
                  <a:pt x="44651" y="194326"/>
                </a:lnTo>
                <a:lnTo>
                  <a:pt x="55461" y="210302"/>
                </a:lnTo>
                <a:lnTo>
                  <a:pt x="65115" y="223400"/>
                </a:lnTo>
                <a:lnTo>
                  <a:pt x="73997" y="234579"/>
                </a:lnTo>
                <a:lnTo>
                  <a:pt x="82366" y="244478"/>
                </a:lnTo>
                <a:lnTo>
                  <a:pt x="89169" y="246184"/>
                </a:lnTo>
                <a:lnTo>
                  <a:pt x="94928" y="242427"/>
                </a:lnTo>
                <a:lnTo>
                  <a:pt x="99990" y="235028"/>
                </a:lnTo>
                <a:lnTo>
                  <a:pt x="104589" y="226425"/>
                </a:lnTo>
                <a:lnTo>
                  <a:pt x="108879" y="217020"/>
                </a:lnTo>
                <a:lnTo>
                  <a:pt x="112961" y="207078"/>
                </a:lnTo>
                <a:lnTo>
                  <a:pt x="118130" y="195557"/>
                </a:lnTo>
                <a:lnTo>
                  <a:pt x="130399" y="169705"/>
                </a:lnTo>
                <a:lnTo>
                  <a:pt x="135872" y="155959"/>
                </a:lnTo>
                <a:lnTo>
                  <a:pt x="140746" y="141901"/>
                </a:lnTo>
                <a:lnTo>
                  <a:pt x="145217" y="127635"/>
                </a:lnTo>
                <a:lnTo>
                  <a:pt x="150646" y="113231"/>
                </a:lnTo>
                <a:lnTo>
                  <a:pt x="156712" y="98734"/>
                </a:lnTo>
                <a:lnTo>
                  <a:pt x="163203" y="84175"/>
                </a:lnTo>
                <a:lnTo>
                  <a:pt x="169977" y="72022"/>
                </a:lnTo>
                <a:lnTo>
                  <a:pt x="176940" y="61473"/>
                </a:lnTo>
                <a:lnTo>
                  <a:pt x="184030" y="51994"/>
                </a:lnTo>
                <a:lnTo>
                  <a:pt x="189979" y="42004"/>
                </a:lnTo>
                <a:lnTo>
                  <a:pt x="195169" y="31673"/>
                </a:lnTo>
                <a:lnTo>
                  <a:pt x="22023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5099306" y="3457630"/>
            <a:ext cx="55059" cy="154162"/>
          </a:xfrm>
          <a:custGeom>
            <a:avLst/>
            <a:gdLst/>
            <a:ahLst/>
            <a:cxnLst/>
            <a:rect l="0" t="0" r="0" b="0"/>
            <a:pathLst>
              <a:path w="55059" h="154162">
                <a:moveTo>
                  <a:pt x="0" y="154161"/>
                </a:moveTo>
                <a:lnTo>
                  <a:pt x="0" y="119088"/>
                </a:lnTo>
                <a:lnTo>
                  <a:pt x="2448" y="103862"/>
                </a:lnTo>
                <a:lnTo>
                  <a:pt x="6526" y="88817"/>
                </a:lnTo>
                <a:lnTo>
                  <a:pt x="11692" y="73893"/>
                </a:lnTo>
                <a:lnTo>
                  <a:pt x="17583" y="60274"/>
                </a:lnTo>
                <a:lnTo>
                  <a:pt x="23957" y="47524"/>
                </a:lnTo>
                <a:lnTo>
                  <a:pt x="5505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5861925" y="3039540"/>
            <a:ext cx="952338" cy="583072"/>
          </a:xfrm>
          <a:custGeom>
            <a:avLst/>
            <a:gdLst/>
            <a:ahLst/>
            <a:cxnLst/>
            <a:rect l="0" t="0" r="0" b="0"/>
            <a:pathLst>
              <a:path w="952338" h="583072">
                <a:moveTo>
                  <a:pt x="779000" y="109766"/>
                </a:moveTo>
                <a:lnTo>
                  <a:pt x="743926" y="80538"/>
                </a:lnTo>
                <a:lnTo>
                  <a:pt x="728700" y="69481"/>
                </a:lnTo>
                <a:lnTo>
                  <a:pt x="713655" y="59663"/>
                </a:lnTo>
                <a:lnTo>
                  <a:pt x="698731" y="50670"/>
                </a:lnTo>
                <a:lnTo>
                  <a:pt x="682665" y="43452"/>
                </a:lnTo>
                <a:lnTo>
                  <a:pt x="665837" y="37416"/>
                </a:lnTo>
                <a:lnTo>
                  <a:pt x="648500" y="32168"/>
                </a:lnTo>
                <a:lnTo>
                  <a:pt x="630825" y="26223"/>
                </a:lnTo>
                <a:lnTo>
                  <a:pt x="594872" y="13092"/>
                </a:lnTo>
                <a:lnTo>
                  <a:pt x="576720" y="8611"/>
                </a:lnTo>
                <a:lnTo>
                  <a:pt x="558501" y="5624"/>
                </a:lnTo>
                <a:lnTo>
                  <a:pt x="540238" y="3633"/>
                </a:lnTo>
                <a:lnTo>
                  <a:pt x="523168" y="2305"/>
                </a:lnTo>
                <a:lnTo>
                  <a:pt x="506894" y="1420"/>
                </a:lnTo>
                <a:lnTo>
                  <a:pt x="491151" y="831"/>
                </a:lnTo>
                <a:lnTo>
                  <a:pt x="433920" y="0"/>
                </a:lnTo>
                <a:lnTo>
                  <a:pt x="416808" y="1107"/>
                </a:lnTo>
                <a:lnTo>
                  <a:pt x="388007" y="5599"/>
                </a:lnTo>
                <a:lnTo>
                  <a:pt x="362971" y="11675"/>
                </a:lnTo>
                <a:lnTo>
                  <a:pt x="335938" y="18453"/>
                </a:lnTo>
                <a:lnTo>
                  <a:pt x="299454" y="25544"/>
                </a:lnTo>
                <a:lnTo>
                  <a:pt x="283118" y="29148"/>
                </a:lnTo>
                <a:lnTo>
                  <a:pt x="255178" y="36415"/>
                </a:lnTo>
                <a:lnTo>
                  <a:pt x="240142" y="42513"/>
                </a:lnTo>
                <a:lnTo>
                  <a:pt x="224000" y="50248"/>
                </a:lnTo>
                <a:lnTo>
                  <a:pt x="207121" y="59076"/>
                </a:lnTo>
                <a:lnTo>
                  <a:pt x="181842" y="75410"/>
                </a:lnTo>
                <a:lnTo>
                  <a:pt x="161227" y="89603"/>
                </a:lnTo>
                <a:lnTo>
                  <a:pt x="139829" y="99989"/>
                </a:lnTo>
                <a:lnTo>
                  <a:pt x="121346" y="111946"/>
                </a:lnTo>
                <a:lnTo>
                  <a:pt x="104975" y="125417"/>
                </a:lnTo>
                <a:lnTo>
                  <a:pt x="89542" y="139561"/>
                </a:lnTo>
                <a:lnTo>
                  <a:pt x="67097" y="161281"/>
                </a:lnTo>
                <a:lnTo>
                  <a:pt x="22889" y="205211"/>
                </a:lnTo>
                <a:lnTo>
                  <a:pt x="16766" y="214995"/>
                </a:lnTo>
                <a:lnTo>
                  <a:pt x="11461" y="226412"/>
                </a:lnTo>
                <a:lnTo>
                  <a:pt x="6700" y="238917"/>
                </a:lnTo>
                <a:lnTo>
                  <a:pt x="3527" y="252148"/>
                </a:lnTo>
                <a:lnTo>
                  <a:pt x="1411" y="265863"/>
                </a:lnTo>
                <a:lnTo>
                  <a:pt x="0" y="279900"/>
                </a:lnTo>
                <a:lnTo>
                  <a:pt x="1507" y="294152"/>
                </a:lnTo>
                <a:lnTo>
                  <a:pt x="4958" y="308547"/>
                </a:lnTo>
                <a:lnTo>
                  <a:pt x="9706" y="323038"/>
                </a:lnTo>
                <a:lnTo>
                  <a:pt x="15319" y="337593"/>
                </a:lnTo>
                <a:lnTo>
                  <a:pt x="21507" y="352190"/>
                </a:lnTo>
                <a:lnTo>
                  <a:pt x="28080" y="366816"/>
                </a:lnTo>
                <a:lnTo>
                  <a:pt x="34909" y="380236"/>
                </a:lnTo>
                <a:lnTo>
                  <a:pt x="41908" y="392854"/>
                </a:lnTo>
                <a:lnTo>
                  <a:pt x="49022" y="404936"/>
                </a:lnTo>
                <a:lnTo>
                  <a:pt x="56211" y="415439"/>
                </a:lnTo>
                <a:lnTo>
                  <a:pt x="70725" y="433633"/>
                </a:lnTo>
                <a:lnTo>
                  <a:pt x="79244" y="443134"/>
                </a:lnTo>
                <a:lnTo>
                  <a:pt x="98498" y="463479"/>
                </a:lnTo>
                <a:lnTo>
                  <a:pt x="109995" y="474043"/>
                </a:lnTo>
                <a:lnTo>
                  <a:pt x="122553" y="484756"/>
                </a:lnTo>
                <a:lnTo>
                  <a:pt x="135820" y="495568"/>
                </a:lnTo>
                <a:lnTo>
                  <a:pt x="149558" y="505224"/>
                </a:lnTo>
                <a:lnTo>
                  <a:pt x="177874" y="522477"/>
                </a:lnTo>
                <a:lnTo>
                  <a:pt x="206772" y="535040"/>
                </a:lnTo>
                <a:lnTo>
                  <a:pt x="327342" y="575850"/>
                </a:lnTo>
                <a:lnTo>
                  <a:pt x="355992" y="579968"/>
                </a:lnTo>
                <a:lnTo>
                  <a:pt x="372197" y="581067"/>
                </a:lnTo>
                <a:lnTo>
                  <a:pt x="389118" y="581799"/>
                </a:lnTo>
                <a:lnTo>
                  <a:pt x="424232" y="582612"/>
                </a:lnTo>
                <a:lnTo>
                  <a:pt x="478394" y="583071"/>
                </a:lnTo>
                <a:lnTo>
                  <a:pt x="494174" y="581911"/>
                </a:lnTo>
                <a:lnTo>
                  <a:pt x="521496" y="577360"/>
                </a:lnTo>
                <a:lnTo>
                  <a:pt x="545874" y="571260"/>
                </a:lnTo>
                <a:lnTo>
                  <a:pt x="568943" y="564470"/>
                </a:lnTo>
                <a:lnTo>
                  <a:pt x="591432" y="557373"/>
                </a:lnTo>
                <a:lnTo>
                  <a:pt x="620187" y="546879"/>
                </a:lnTo>
                <a:lnTo>
                  <a:pt x="636419" y="540654"/>
                </a:lnTo>
                <a:lnTo>
                  <a:pt x="664244" y="527213"/>
                </a:lnTo>
                <a:lnTo>
                  <a:pt x="691292" y="511859"/>
                </a:lnTo>
                <a:lnTo>
                  <a:pt x="776347" y="461433"/>
                </a:lnTo>
                <a:lnTo>
                  <a:pt x="790690" y="451879"/>
                </a:lnTo>
                <a:lnTo>
                  <a:pt x="813152" y="434739"/>
                </a:lnTo>
                <a:lnTo>
                  <a:pt x="851246" y="405486"/>
                </a:lnTo>
                <a:lnTo>
                  <a:pt x="872693" y="387610"/>
                </a:lnTo>
                <a:lnTo>
                  <a:pt x="881837" y="379417"/>
                </a:lnTo>
                <a:lnTo>
                  <a:pt x="890382" y="369061"/>
                </a:lnTo>
                <a:lnTo>
                  <a:pt x="898524" y="357263"/>
                </a:lnTo>
                <a:lnTo>
                  <a:pt x="914097" y="332327"/>
                </a:lnTo>
                <a:lnTo>
                  <a:pt x="929175" y="309010"/>
                </a:lnTo>
                <a:lnTo>
                  <a:pt x="935398" y="296430"/>
                </a:lnTo>
                <a:lnTo>
                  <a:pt x="940769" y="283148"/>
                </a:lnTo>
                <a:lnTo>
                  <a:pt x="945574" y="269401"/>
                </a:lnTo>
                <a:lnTo>
                  <a:pt x="948778" y="254118"/>
                </a:lnTo>
                <a:lnTo>
                  <a:pt x="950914" y="237811"/>
                </a:lnTo>
                <a:lnTo>
                  <a:pt x="952337" y="220823"/>
                </a:lnTo>
                <a:lnTo>
                  <a:pt x="952063" y="205827"/>
                </a:lnTo>
                <a:lnTo>
                  <a:pt x="950656" y="192160"/>
                </a:lnTo>
                <a:lnTo>
                  <a:pt x="948495" y="179377"/>
                </a:lnTo>
                <a:lnTo>
                  <a:pt x="944608" y="167185"/>
                </a:lnTo>
                <a:lnTo>
                  <a:pt x="939569" y="155386"/>
                </a:lnTo>
                <a:lnTo>
                  <a:pt x="933763" y="143850"/>
                </a:lnTo>
                <a:lnTo>
                  <a:pt x="926221" y="133712"/>
                </a:lnTo>
                <a:lnTo>
                  <a:pt x="908054" y="115923"/>
                </a:lnTo>
                <a:lnTo>
                  <a:pt x="887745" y="96597"/>
                </a:lnTo>
                <a:lnTo>
                  <a:pt x="877190" y="86304"/>
                </a:lnTo>
                <a:lnTo>
                  <a:pt x="855675" y="71606"/>
                </a:lnTo>
                <a:lnTo>
                  <a:pt x="806109" y="46355"/>
                </a:lnTo>
                <a:lnTo>
                  <a:pt x="781261" y="35498"/>
                </a:lnTo>
                <a:lnTo>
                  <a:pt x="723942" y="2167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354897" y="2907052"/>
            <a:ext cx="119555" cy="396417"/>
            <a:chOff x="354897" y="2907052"/>
            <a:chExt cx="119555" cy="396417"/>
          </a:xfrm>
        </p:grpSpPr>
        <p:sp>
          <p:nvSpPr>
            <p:cNvPr id="107" name="Freeform 106"/>
            <p:cNvSpPr/>
            <p:nvPr/>
          </p:nvSpPr>
          <p:spPr>
            <a:xfrm>
              <a:off x="354897" y="2907052"/>
              <a:ext cx="119555" cy="149287"/>
            </a:xfrm>
            <a:custGeom>
              <a:avLst/>
              <a:gdLst/>
              <a:ahLst/>
              <a:cxnLst/>
              <a:rect l="0" t="0" r="0" b="0"/>
              <a:pathLst>
                <a:path w="119555" h="149287">
                  <a:moveTo>
                    <a:pt x="53485" y="0"/>
                  </a:moveTo>
                  <a:lnTo>
                    <a:pt x="41793" y="29228"/>
                  </a:lnTo>
                  <a:lnTo>
                    <a:pt x="32791" y="53366"/>
                  </a:lnTo>
                  <a:lnTo>
                    <a:pt x="28677" y="64941"/>
                  </a:lnTo>
                  <a:lnTo>
                    <a:pt x="24711" y="77552"/>
                  </a:lnTo>
                  <a:lnTo>
                    <a:pt x="17042" y="104615"/>
                  </a:lnTo>
                  <a:lnTo>
                    <a:pt x="12060" y="116237"/>
                  </a:lnTo>
                  <a:lnTo>
                    <a:pt x="6292" y="126431"/>
                  </a:lnTo>
                  <a:lnTo>
                    <a:pt x="0" y="135675"/>
                  </a:lnTo>
                  <a:lnTo>
                    <a:pt x="699" y="141837"/>
                  </a:lnTo>
                  <a:lnTo>
                    <a:pt x="6059" y="145945"/>
                  </a:lnTo>
                  <a:lnTo>
                    <a:pt x="14527" y="148684"/>
                  </a:lnTo>
                  <a:lnTo>
                    <a:pt x="23842" y="149286"/>
                  </a:lnTo>
                  <a:lnTo>
                    <a:pt x="33723" y="148464"/>
                  </a:lnTo>
                  <a:lnTo>
                    <a:pt x="43981" y="146693"/>
                  </a:lnTo>
                  <a:lnTo>
                    <a:pt x="55713" y="145512"/>
                  </a:lnTo>
                  <a:lnTo>
                    <a:pt x="68429" y="144725"/>
                  </a:lnTo>
                  <a:lnTo>
                    <a:pt x="119554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419393" y="2907052"/>
              <a:ext cx="55059" cy="396417"/>
            </a:xfrm>
            <a:custGeom>
              <a:avLst/>
              <a:gdLst/>
              <a:ahLst/>
              <a:cxnLst/>
              <a:rect l="0" t="0" r="0" b="0"/>
              <a:pathLst>
                <a:path w="55059" h="396417">
                  <a:moveTo>
                    <a:pt x="55058" y="0"/>
                  </a:moveTo>
                  <a:lnTo>
                    <a:pt x="49212" y="29228"/>
                  </a:lnTo>
                  <a:lnTo>
                    <a:pt x="46267" y="41508"/>
                  </a:lnTo>
                  <a:lnTo>
                    <a:pt x="43080" y="53366"/>
                  </a:lnTo>
                  <a:lnTo>
                    <a:pt x="39731" y="64941"/>
                  </a:lnTo>
                  <a:lnTo>
                    <a:pt x="36276" y="79999"/>
                  </a:lnTo>
                  <a:lnTo>
                    <a:pt x="29173" y="116306"/>
                  </a:lnTo>
                  <a:lnTo>
                    <a:pt x="21938" y="160176"/>
                  </a:lnTo>
                  <a:lnTo>
                    <a:pt x="7324" y="252278"/>
                  </a:lnTo>
                  <a:lnTo>
                    <a:pt x="4883" y="274631"/>
                  </a:lnTo>
                  <a:lnTo>
                    <a:pt x="3255" y="296873"/>
                  </a:lnTo>
                  <a:lnTo>
                    <a:pt x="0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Freeform 109"/>
          <p:cNvSpPr/>
          <p:nvPr/>
        </p:nvSpPr>
        <p:spPr>
          <a:xfrm>
            <a:off x="7764105" y="4162369"/>
            <a:ext cx="176185" cy="238788"/>
          </a:xfrm>
          <a:custGeom>
            <a:avLst/>
            <a:gdLst/>
            <a:ahLst/>
            <a:cxnLst/>
            <a:rect l="0" t="0" r="0" b="0"/>
            <a:pathLst>
              <a:path w="176185" h="238788">
                <a:moveTo>
                  <a:pt x="0" y="77081"/>
                </a:moveTo>
                <a:lnTo>
                  <a:pt x="25884" y="180620"/>
                </a:lnTo>
                <a:lnTo>
                  <a:pt x="28268" y="195047"/>
                </a:lnTo>
                <a:lnTo>
                  <a:pt x="29857" y="209560"/>
                </a:lnTo>
                <a:lnTo>
                  <a:pt x="30916" y="224129"/>
                </a:lnTo>
                <a:lnTo>
                  <a:pt x="35293" y="232618"/>
                </a:lnTo>
                <a:lnTo>
                  <a:pt x="41881" y="237053"/>
                </a:lnTo>
                <a:lnTo>
                  <a:pt x="49943" y="238787"/>
                </a:lnTo>
                <a:lnTo>
                  <a:pt x="56542" y="235049"/>
                </a:lnTo>
                <a:lnTo>
                  <a:pt x="62165" y="227663"/>
                </a:lnTo>
                <a:lnTo>
                  <a:pt x="85825" y="180644"/>
                </a:lnTo>
                <a:lnTo>
                  <a:pt x="92699" y="165699"/>
                </a:lnTo>
                <a:lnTo>
                  <a:pt x="106861" y="132780"/>
                </a:lnTo>
                <a:lnTo>
                  <a:pt x="115286" y="115438"/>
                </a:lnTo>
                <a:lnTo>
                  <a:pt x="124574" y="97758"/>
                </a:lnTo>
                <a:lnTo>
                  <a:pt x="134436" y="79854"/>
                </a:lnTo>
                <a:lnTo>
                  <a:pt x="143458" y="64248"/>
                </a:lnTo>
                <a:lnTo>
                  <a:pt x="151920" y="50173"/>
                </a:lnTo>
                <a:lnTo>
                  <a:pt x="17618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7224538" y="4911156"/>
            <a:ext cx="209220" cy="282225"/>
          </a:xfrm>
          <a:custGeom>
            <a:avLst/>
            <a:gdLst/>
            <a:ahLst/>
            <a:cxnLst/>
            <a:rect l="0" t="0" r="0" b="0"/>
            <a:pathLst>
              <a:path w="209220" h="282225">
                <a:moveTo>
                  <a:pt x="0" y="176185"/>
                </a:moveTo>
                <a:lnTo>
                  <a:pt x="23382" y="199567"/>
                </a:lnTo>
                <a:lnTo>
                  <a:pt x="32717" y="210126"/>
                </a:lnTo>
                <a:lnTo>
                  <a:pt x="41388" y="220835"/>
                </a:lnTo>
                <a:lnTo>
                  <a:pt x="49615" y="231645"/>
                </a:lnTo>
                <a:lnTo>
                  <a:pt x="57546" y="241299"/>
                </a:lnTo>
                <a:lnTo>
                  <a:pt x="65282" y="250182"/>
                </a:lnTo>
                <a:lnTo>
                  <a:pt x="72885" y="258551"/>
                </a:lnTo>
                <a:lnTo>
                  <a:pt x="87859" y="274375"/>
                </a:lnTo>
                <a:lnTo>
                  <a:pt x="95278" y="282021"/>
                </a:lnTo>
                <a:lnTo>
                  <a:pt x="102671" y="282224"/>
                </a:lnTo>
                <a:lnTo>
                  <a:pt x="110046" y="277465"/>
                </a:lnTo>
                <a:lnTo>
                  <a:pt x="117410" y="269399"/>
                </a:lnTo>
                <a:lnTo>
                  <a:pt x="122320" y="259127"/>
                </a:lnTo>
                <a:lnTo>
                  <a:pt x="125593" y="247385"/>
                </a:lnTo>
                <a:lnTo>
                  <a:pt x="127776" y="234663"/>
                </a:lnTo>
                <a:lnTo>
                  <a:pt x="130454" y="221288"/>
                </a:lnTo>
                <a:lnTo>
                  <a:pt x="136691" y="193376"/>
                </a:lnTo>
                <a:lnTo>
                  <a:pt x="140068" y="180304"/>
                </a:lnTo>
                <a:lnTo>
                  <a:pt x="143542" y="167920"/>
                </a:lnTo>
                <a:lnTo>
                  <a:pt x="147081" y="155992"/>
                </a:lnTo>
                <a:lnTo>
                  <a:pt x="154278" y="129690"/>
                </a:lnTo>
                <a:lnTo>
                  <a:pt x="168867" y="72926"/>
                </a:lnTo>
                <a:lnTo>
                  <a:pt x="173753" y="59629"/>
                </a:lnTo>
                <a:lnTo>
                  <a:pt x="179458" y="47094"/>
                </a:lnTo>
                <a:lnTo>
                  <a:pt x="20921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1362975" y="3236483"/>
            <a:ext cx="873327" cy="617564"/>
            <a:chOff x="1362975" y="3236483"/>
            <a:chExt cx="873327" cy="617564"/>
          </a:xfrm>
        </p:grpSpPr>
        <p:sp>
          <p:nvSpPr>
            <p:cNvPr id="112" name="Freeform 111"/>
            <p:cNvSpPr/>
            <p:nvPr/>
          </p:nvSpPr>
          <p:spPr>
            <a:xfrm>
              <a:off x="2170231" y="3281445"/>
              <a:ext cx="36193" cy="506532"/>
            </a:xfrm>
            <a:custGeom>
              <a:avLst/>
              <a:gdLst/>
              <a:ahLst/>
              <a:cxnLst/>
              <a:rect l="0" t="0" r="0" b="0"/>
              <a:pathLst>
                <a:path w="36193" h="506532">
                  <a:moveTo>
                    <a:pt x="22023" y="0"/>
                  </a:moveTo>
                  <a:lnTo>
                    <a:pt x="22023" y="70787"/>
                  </a:lnTo>
                  <a:lnTo>
                    <a:pt x="24470" y="82673"/>
                  </a:lnTo>
                  <a:lnTo>
                    <a:pt x="28549" y="93044"/>
                  </a:lnTo>
                  <a:lnTo>
                    <a:pt x="33715" y="102405"/>
                  </a:lnTo>
                  <a:lnTo>
                    <a:pt x="35935" y="114763"/>
                  </a:lnTo>
                  <a:lnTo>
                    <a:pt x="36192" y="129119"/>
                  </a:lnTo>
                  <a:lnTo>
                    <a:pt x="35140" y="144808"/>
                  </a:lnTo>
                  <a:lnTo>
                    <a:pt x="34438" y="160161"/>
                  </a:lnTo>
                  <a:lnTo>
                    <a:pt x="33659" y="190270"/>
                  </a:lnTo>
                  <a:lnTo>
                    <a:pt x="32227" y="203928"/>
                  </a:lnTo>
                  <a:lnTo>
                    <a:pt x="30050" y="216703"/>
                  </a:lnTo>
                  <a:lnTo>
                    <a:pt x="27374" y="228891"/>
                  </a:lnTo>
                  <a:lnTo>
                    <a:pt x="25591" y="243133"/>
                  </a:lnTo>
                  <a:lnTo>
                    <a:pt x="24402" y="258746"/>
                  </a:lnTo>
                  <a:lnTo>
                    <a:pt x="23609" y="275272"/>
                  </a:lnTo>
                  <a:lnTo>
                    <a:pt x="21857" y="291183"/>
                  </a:lnTo>
                  <a:lnTo>
                    <a:pt x="19465" y="306684"/>
                  </a:lnTo>
                  <a:lnTo>
                    <a:pt x="16648" y="321913"/>
                  </a:lnTo>
                  <a:lnTo>
                    <a:pt x="14769" y="338183"/>
                  </a:lnTo>
                  <a:lnTo>
                    <a:pt x="13517" y="355146"/>
                  </a:lnTo>
                  <a:lnTo>
                    <a:pt x="12682" y="372574"/>
                  </a:lnTo>
                  <a:lnTo>
                    <a:pt x="10902" y="387862"/>
                  </a:lnTo>
                  <a:lnTo>
                    <a:pt x="8491" y="401725"/>
                  </a:lnTo>
                  <a:lnTo>
                    <a:pt x="5661" y="414637"/>
                  </a:lnTo>
                  <a:lnTo>
                    <a:pt x="3774" y="428139"/>
                  </a:lnTo>
                  <a:lnTo>
                    <a:pt x="2516" y="442035"/>
                  </a:lnTo>
                  <a:lnTo>
                    <a:pt x="0" y="5065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094388" y="3236483"/>
              <a:ext cx="141914" cy="155078"/>
            </a:xfrm>
            <a:custGeom>
              <a:avLst/>
              <a:gdLst/>
              <a:ahLst/>
              <a:cxnLst/>
              <a:rect l="0" t="0" r="0" b="0"/>
              <a:pathLst>
                <a:path w="141914" h="155078">
                  <a:moveTo>
                    <a:pt x="86855" y="22938"/>
                  </a:moveTo>
                  <a:lnTo>
                    <a:pt x="69318" y="46321"/>
                  </a:lnTo>
                  <a:lnTo>
                    <a:pt x="54183" y="67589"/>
                  </a:lnTo>
                  <a:lnTo>
                    <a:pt x="46721" y="78399"/>
                  </a:lnTo>
                  <a:lnTo>
                    <a:pt x="39299" y="88053"/>
                  </a:lnTo>
                  <a:lnTo>
                    <a:pt x="31904" y="96936"/>
                  </a:lnTo>
                  <a:lnTo>
                    <a:pt x="24528" y="105305"/>
                  </a:lnTo>
                  <a:lnTo>
                    <a:pt x="9806" y="121129"/>
                  </a:lnTo>
                  <a:lnTo>
                    <a:pt x="2454" y="128775"/>
                  </a:lnTo>
                  <a:lnTo>
                    <a:pt x="0" y="130201"/>
                  </a:lnTo>
                  <a:lnTo>
                    <a:pt x="811" y="127482"/>
                  </a:lnTo>
                  <a:lnTo>
                    <a:pt x="3799" y="121998"/>
                  </a:lnTo>
                  <a:lnTo>
                    <a:pt x="19695" y="90898"/>
                  </a:lnTo>
                  <a:lnTo>
                    <a:pt x="26176" y="79256"/>
                  </a:lnTo>
                  <a:lnTo>
                    <a:pt x="32944" y="67825"/>
                  </a:lnTo>
                  <a:lnTo>
                    <a:pt x="39903" y="56533"/>
                  </a:lnTo>
                  <a:lnTo>
                    <a:pt x="46989" y="46558"/>
                  </a:lnTo>
                  <a:lnTo>
                    <a:pt x="54160" y="37462"/>
                  </a:lnTo>
                  <a:lnTo>
                    <a:pt x="61388" y="28950"/>
                  </a:lnTo>
                  <a:lnTo>
                    <a:pt x="68653" y="20829"/>
                  </a:lnTo>
                  <a:lnTo>
                    <a:pt x="83251" y="5280"/>
                  </a:lnTo>
                  <a:lnTo>
                    <a:pt x="91794" y="1378"/>
                  </a:lnTo>
                  <a:lnTo>
                    <a:pt x="101159" y="0"/>
                  </a:lnTo>
                  <a:lnTo>
                    <a:pt x="111073" y="305"/>
                  </a:lnTo>
                  <a:lnTo>
                    <a:pt x="117682" y="5403"/>
                  </a:lnTo>
                  <a:lnTo>
                    <a:pt x="122089" y="13695"/>
                  </a:lnTo>
                  <a:lnTo>
                    <a:pt x="125026" y="24117"/>
                  </a:lnTo>
                  <a:lnTo>
                    <a:pt x="126984" y="35959"/>
                  </a:lnTo>
                  <a:lnTo>
                    <a:pt x="128290" y="48748"/>
                  </a:lnTo>
                  <a:lnTo>
                    <a:pt x="129160" y="62168"/>
                  </a:lnTo>
                  <a:lnTo>
                    <a:pt x="130964" y="74785"/>
                  </a:lnTo>
                  <a:lnTo>
                    <a:pt x="133390" y="86867"/>
                  </a:lnTo>
                  <a:lnTo>
                    <a:pt x="141913" y="1550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1410434" y="3325491"/>
              <a:ext cx="24500" cy="528556"/>
            </a:xfrm>
            <a:custGeom>
              <a:avLst/>
              <a:gdLst/>
              <a:ahLst/>
              <a:cxnLst/>
              <a:rect l="0" t="0" r="0" b="0"/>
              <a:pathLst>
                <a:path w="24500" h="528556">
                  <a:moveTo>
                    <a:pt x="0" y="0"/>
                  </a:moveTo>
                  <a:lnTo>
                    <a:pt x="5845" y="35074"/>
                  </a:lnTo>
                  <a:lnTo>
                    <a:pt x="10014" y="47853"/>
                  </a:lnTo>
                  <a:lnTo>
                    <a:pt x="15241" y="58819"/>
                  </a:lnTo>
                  <a:lnTo>
                    <a:pt x="21172" y="68577"/>
                  </a:lnTo>
                  <a:lnTo>
                    <a:pt x="23903" y="82423"/>
                  </a:lnTo>
                  <a:lnTo>
                    <a:pt x="24499" y="98995"/>
                  </a:lnTo>
                  <a:lnTo>
                    <a:pt x="23674" y="117384"/>
                  </a:lnTo>
                  <a:lnTo>
                    <a:pt x="22757" y="160655"/>
                  </a:lnTo>
                  <a:lnTo>
                    <a:pt x="22168" y="258219"/>
                  </a:lnTo>
                  <a:lnTo>
                    <a:pt x="20896" y="278591"/>
                  </a:lnTo>
                  <a:lnTo>
                    <a:pt x="18825" y="295842"/>
                  </a:lnTo>
                  <a:lnTo>
                    <a:pt x="16220" y="311014"/>
                  </a:lnTo>
                  <a:lnTo>
                    <a:pt x="14484" y="329694"/>
                  </a:lnTo>
                  <a:lnTo>
                    <a:pt x="13326" y="350711"/>
                  </a:lnTo>
                  <a:lnTo>
                    <a:pt x="12555" y="373287"/>
                  </a:lnTo>
                  <a:lnTo>
                    <a:pt x="10817" y="392008"/>
                  </a:lnTo>
                  <a:lnTo>
                    <a:pt x="8434" y="408160"/>
                  </a:lnTo>
                  <a:lnTo>
                    <a:pt x="5623" y="422598"/>
                  </a:lnTo>
                  <a:lnTo>
                    <a:pt x="3748" y="437117"/>
                  </a:lnTo>
                  <a:lnTo>
                    <a:pt x="2499" y="451691"/>
                  </a:lnTo>
                  <a:lnTo>
                    <a:pt x="0" y="5285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1362975" y="3330244"/>
              <a:ext cx="113529" cy="105363"/>
            </a:xfrm>
            <a:custGeom>
              <a:avLst/>
              <a:gdLst/>
              <a:ahLst/>
              <a:cxnLst/>
              <a:rect l="0" t="0" r="0" b="0"/>
              <a:pathLst>
                <a:path w="113529" h="105363">
                  <a:moveTo>
                    <a:pt x="36447" y="6258"/>
                  </a:moveTo>
                  <a:lnTo>
                    <a:pt x="18910" y="29641"/>
                  </a:lnTo>
                  <a:lnTo>
                    <a:pt x="12521" y="41423"/>
                  </a:lnTo>
                  <a:lnTo>
                    <a:pt x="7038" y="54172"/>
                  </a:lnTo>
                  <a:lnTo>
                    <a:pt x="2159" y="67565"/>
                  </a:lnTo>
                  <a:lnTo>
                    <a:pt x="130" y="71600"/>
                  </a:lnTo>
                  <a:lnTo>
                    <a:pt x="0" y="69395"/>
                  </a:lnTo>
                  <a:lnTo>
                    <a:pt x="1138" y="63032"/>
                  </a:lnTo>
                  <a:lnTo>
                    <a:pt x="4343" y="55119"/>
                  </a:lnTo>
                  <a:lnTo>
                    <a:pt x="8927" y="46173"/>
                  </a:lnTo>
                  <a:lnTo>
                    <a:pt x="14430" y="36539"/>
                  </a:lnTo>
                  <a:lnTo>
                    <a:pt x="20545" y="27669"/>
                  </a:lnTo>
                  <a:lnTo>
                    <a:pt x="27069" y="19308"/>
                  </a:lnTo>
                  <a:lnTo>
                    <a:pt x="33866" y="11288"/>
                  </a:lnTo>
                  <a:lnTo>
                    <a:pt x="43291" y="5941"/>
                  </a:lnTo>
                  <a:lnTo>
                    <a:pt x="54468" y="2376"/>
                  </a:lnTo>
                  <a:lnTo>
                    <a:pt x="66814" y="0"/>
                  </a:lnTo>
                  <a:lnTo>
                    <a:pt x="76268" y="4533"/>
                  </a:lnTo>
                  <a:lnTo>
                    <a:pt x="83794" y="13673"/>
                  </a:lnTo>
                  <a:lnTo>
                    <a:pt x="90035" y="25883"/>
                  </a:lnTo>
                  <a:lnTo>
                    <a:pt x="95419" y="38918"/>
                  </a:lnTo>
                  <a:lnTo>
                    <a:pt x="100232" y="52502"/>
                  </a:lnTo>
                  <a:lnTo>
                    <a:pt x="113528" y="1053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352888" y="3369537"/>
            <a:ext cx="121564" cy="616648"/>
            <a:chOff x="352888" y="3369537"/>
            <a:chExt cx="121564" cy="616648"/>
          </a:xfrm>
        </p:grpSpPr>
        <p:sp>
          <p:nvSpPr>
            <p:cNvPr id="117" name="Freeform 116"/>
            <p:cNvSpPr/>
            <p:nvPr/>
          </p:nvSpPr>
          <p:spPr>
            <a:xfrm>
              <a:off x="386358" y="3369537"/>
              <a:ext cx="33020" cy="616648"/>
            </a:xfrm>
            <a:custGeom>
              <a:avLst/>
              <a:gdLst/>
              <a:ahLst/>
              <a:cxnLst/>
              <a:rect l="0" t="0" r="0" b="0"/>
              <a:pathLst>
                <a:path w="33020" h="616648">
                  <a:moveTo>
                    <a:pt x="0" y="0"/>
                  </a:moveTo>
                  <a:lnTo>
                    <a:pt x="15327" y="76633"/>
                  </a:lnTo>
                  <a:lnTo>
                    <a:pt x="18783" y="91464"/>
                  </a:lnTo>
                  <a:lnTo>
                    <a:pt x="22310" y="105023"/>
                  </a:lnTo>
                  <a:lnTo>
                    <a:pt x="25885" y="117732"/>
                  </a:lnTo>
                  <a:lnTo>
                    <a:pt x="28268" y="134769"/>
                  </a:lnTo>
                  <a:lnTo>
                    <a:pt x="29857" y="154692"/>
                  </a:lnTo>
                  <a:lnTo>
                    <a:pt x="31623" y="195997"/>
                  </a:lnTo>
                  <a:lnTo>
                    <a:pt x="32407" y="230668"/>
                  </a:lnTo>
                  <a:lnTo>
                    <a:pt x="33019" y="455154"/>
                  </a:lnTo>
                  <a:lnTo>
                    <a:pt x="31801" y="475951"/>
                  </a:lnTo>
                  <a:lnTo>
                    <a:pt x="29765" y="493485"/>
                  </a:lnTo>
                  <a:lnTo>
                    <a:pt x="27185" y="508846"/>
                  </a:lnTo>
                  <a:lnTo>
                    <a:pt x="25464" y="523980"/>
                  </a:lnTo>
                  <a:lnTo>
                    <a:pt x="24317" y="538963"/>
                  </a:lnTo>
                  <a:lnTo>
                    <a:pt x="22024" y="6166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52888" y="3370793"/>
              <a:ext cx="121564" cy="100768"/>
            </a:xfrm>
            <a:custGeom>
              <a:avLst/>
              <a:gdLst/>
              <a:ahLst/>
              <a:cxnLst/>
              <a:rect l="0" t="0" r="0" b="0"/>
              <a:pathLst>
                <a:path w="121564" h="100768">
                  <a:moveTo>
                    <a:pt x="55494" y="31779"/>
                  </a:moveTo>
                  <a:lnTo>
                    <a:pt x="32111" y="61007"/>
                  </a:lnTo>
                  <a:lnTo>
                    <a:pt x="22776" y="73287"/>
                  </a:lnTo>
                  <a:lnTo>
                    <a:pt x="5879" y="96720"/>
                  </a:lnTo>
                  <a:lnTo>
                    <a:pt x="1617" y="100767"/>
                  </a:lnTo>
                  <a:lnTo>
                    <a:pt x="0" y="99794"/>
                  </a:lnTo>
                  <a:lnTo>
                    <a:pt x="145" y="95475"/>
                  </a:lnTo>
                  <a:lnTo>
                    <a:pt x="1466" y="88925"/>
                  </a:lnTo>
                  <a:lnTo>
                    <a:pt x="3569" y="80888"/>
                  </a:lnTo>
                  <a:lnTo>
                    <a:pt x="6195" y="71860"/>
                  </a:lnTo>
                  <a:lnTo>
                    <a:pt x="10393" y="62170"/>
                  </a:lnTo>
                  <a:lnTo>
                    <a:pt x="15638" y="52039"/>
                  </a:lnTo>
                  <a:lnTo>
                    <a:pt x="21582" y="41615"/>
                  </a:lnTo>
                  <a:lnTo>
                    <a:pt x="27992" y="30995"/>
                  </a:lnTo>
                  <a:lnTo>
                    <a:pt x="41639" y="9408"/>
                  </a:lnTo>
                  <a:lnTo>
                    <a:pt x="49928" y="3406"/>
                  </a:lnTo>
                  <a:lnTo>
                    <a:pt x="59124" y="629"/>
                  </a:lnTo>
                  <a:lnTo>
                    <a:pt x="68926" y="0"/>
                  </a:lnTo>
                  <a:lnTo>
                    <a:pt x="77907" y="3252"/>
                  </a:lnTo>
                  <a:lnTo>
                    <a:pt x="86341" y="9091"/>
                  </a:lnTo>
                  <a:lnTo>
                    <a:pt x="94411" y="16653"/>
                  </a:lnTo>
                  <a:lnTo>
                    <a:pt x="101015" y="26589"/>
                  </a:lnTo>
                  <a:lnTo>
                    <a:pt x="106641" y="38107"/>
                  </a:lnTo>
                  <a:lnTo>
                    <a:pt x="121563" y="868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400" y="508000"/>
            <a:ext cx="26924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Review Test...</a:t>
            </a:r>
            <a:endParaRPr lang="en-US" sz="210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311330" y="1927023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4838700" y="0"/>
            <a:ext cx="0" cy="6946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3238500"/>
            <a:ext cx="101473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82600" y="1219200"/>
            <a:ext cx="41402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Mathematical Sentence</a:t>
            </a:r>
            <a:endParaRPr lang="en-US" sz="210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4500" y="1193800"/>
            <a:ext cx="28194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Function Table</a:t>
            </a:r>
            <a:endParaRPr lang="en-US" sz="210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003800"/>
            <a:ext cx="44958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Graph (Coordinate Plane)</a:t>
            </a:r>
            <a:endParaRPr lang="en-US" sz="210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16600" y="5041900"/>
            <a:ext cx="18034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In words</a:t>
            </a:r>
            <a:endParaRPr lang="en-US" sz="210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47900" y="114300"/>
            <a:ext cx="6146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Representations of Algebra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76243" y="165173"/>
            <a:ext cx="1906689" cy="614898"/>
            <a:chOff x="276243" y="165173"/>
            <a:chExt cx="1906689" cy="614898"/>
          </a:xfrm>
        </p:grpSpPr>
        <p:sp>
          <p:nvSpPr>
            <p:cNvPr id="9" name="Freeform 8"/>
            <p:cNvSpPr/>
            <p:nvPr/>
          </p:nvSpPr>
          <p:spPr>
            <a:xfrm>
              <a:off x="276243" y="368452"/>
              <a:ext cx="264278" cy="402358"/>
            </a:xfrm>
            <a:custGeom>
              <a:avLst/>
              <a:gdLst/>
              <a:ahLst/>
              <a:cxnLst/>
              <a:rect l="0" t="0" r="0" b="0"/>
              <a:pathLst>
                <a:path w="264278" h="402358">
                  <a:moveTo>
                    <a:pt x="0" y="402357"/>
                  </a:moveTo>
                  <a:lnTo>
                    <a:pt x="30653" y="341051"/>
                  </a:lnTo>
                  <a:lnTo>
                    <a:pt x="36341" y="327228"/>
                  </a:lnTo>
                  <a:lnTo>
                    <a:pt x="41356" y="313118"/>
                  </a:lnTo>
                  <a:lnTo>
                    <a:pt x="45923" y="298818"/>
                  </a:lnTo>
                  <a:lnTo>
                    <a:pt x="51415" y="285614"/>
                  </a:lnTo>
                  <a:lnTo>
                    <a:pt x="57523" y="273141"/>
                  </a:lnTo>
                  <a:lnTo>
                    <a:pt x="64043" y="261155"/>
                  </a:lnTo>
                  <a:lnTo>
                    <a:pt x="70836" y="247047"/>
                  </a:lnTo>
                  <a:lnTo>
                    <a:pt x="77811" y="231524"/>
                  </a:lnTo>
                  <a:lnTo>
                    <a:pt x="84909" y="215058"/>
                  </a:lnTo>
                  <a:lnTo>
                    <a:pt x="93311" y="197963"/>
                  </a:lnTo>
                  <a:lnTo>
                    <a:pt x="102583" y="180449"/>
                  </a:lnTo>
                  <a:lnTo>
                    <a:pt x="112435" y="162655"/>
                  </a:lnTo>
                  <a:lnTo>
                    <a:pt x="120226" y="147122"/>
                  </a:lnTo>
                  <a:lnTo>
                    <a:pt x="126644" y="133096"/>
                  </a:lnTo>
                  <a:lnTo>
                    <a:pt x="144785" y="89294"/>
                  </a:lnTo>
                  <a:lnTo>
                    <a:pt x="151581" y="72521"/>
                  </a:lnTo>
                  <a:lnTo>
                    <a:pt x="158559" y="58892"/>
                  </a:lnTo>
                  <a:lnTo>
                    <a:pt x="165658" y="47359"/>
                  </a:lnTo>
                  <a:lnTo>
                    <a:pt x="180071" y="26796"/>
                  </a:lnTo>
                  <a:lnTo>
                    <a:pt x="194633" y="5422"/>
                  </a:lnTo>
                  <a:lnTo>
                    <a:pt x="201942" y="701"/>
                  </a:lnTo>
                  <a:lnTo>
                    <a:pt x="209262" y="0"/>
                  </a:lnTo>
                  <a:lnTo>
                    <a:pt x="216589" y="1980"/>
                  </a:lnTo>
                  <a:lnTo>
                    <a:pt x="221473" y="9418"/>
                  </a:lnTo>
                  <a:lnTo>
                    <a:pt x="224730" y="20494"/>
                  </a:lnTo>
                  <a:lnTo>
                    <a:pt x="226901" y="33995"/>
                  </a:lnTo>
                  <a:lnTo>
                    <a:pt x="228348" y="50337"/>
                  </a:lnTo>
                  <a:lnTo>
                    <a:pt x="229313" y="68573"/>
                  </a:lnTo>
                  <a:lnTo>
                    <a:pt x="230385" y="108411"/>
                  </a:lnTo>
                  <a:lnTo>
                    <a:pt x="230861" y="150587"/>
                  </a:lnTo>
                  <a:lnTo>
                    <a:pt x="232212" y="172112"/>
                  </a:lnTo>
                  <a:lnTo>
                    <a:pt x="234336" y="193802"/>
                  </a:lnTo>
                  <a:lnTo>
                    <a:pt x="236975" y="215604"/>
                  </a:lnTo>
                  <a:lnTo>
                    <a:pt x="239958" y="235032"/>
                  </a:lnTo>
                  <a:lnTo>
                    <a:pt x="243171" y="252878"/>
                  </a:lnTo>
                  <a:lnTo>
                    <a:pt x="246536" y="269670"/>
                  </a:lnTo>
                  <a:lnTo>
                    <a:pt x="250003" y="284535"/>
                  </a:lnTo>
                  <a:lnTo>
                    <a:pt x="253537" y="298115"/>
                  </a:lnTo>
                  <a:lnTo>
                    <a:pt x="264277" y="3362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53324" y="660693"/>
              <a:ext cx="187197" cy="1"/>
            </a:xfrm>
            <a:custGeom>
              <a:avLst/>
              <a:gdLst/>
              <a:ahLst/>
              <a:cxnLst/>
              <a:rect l="0" t="0" r="0" b="0"/>
              <a:pathLst>
                <a:path w="187197" h="1">
                  <a:moveTo>
                    <a:pt x="0" y="0"/>
                  </a:moveTo>
                  <a:lnTo>
                    <a:pt x="18719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39624" y="429450"/>
              <a:ext cx="77082" cy="341360"/>
            </a:xfrm>
            <a:custGeom>
              <a:avLst/>
              <a:gdLst/>
              <a:ahLst/>
              <a:cxnLst/>
              <a:rect l="0" t="0" r="0" b="0"/>
              <a:pathLst>
                <a:path w="77082" h="341360">
                  <a:moveTo>
                    <a:pt x="0" y="0"/>
                  </a:moveTo>
                  <a:lnTo>
                    <a:pt x="0" y="72998"/>
                  </a:lnTo>
                  <a:lnTo>
                    <a:pt x="1224" y="91488"/>
                  </a:lnTo>
                  <a:lnTo>
                    <a:pt x="3263" y="109932"/>
                  </a:lnTo>
                  <a:lnTo>
                    <a:pt x="5846" y="128346"/>
                  </a:lnTo>
                  <a:lnTo>
                    <a:pt x="8791" y="144293"/>
                  </a:lnTo>
                  <a:lnTo>
                    <a:pt x="11979" y="158594"/>
                  </a:lnTo>
                  <a:lnTo>
                    <a:pt x="15327" y="171799"/>
                  </a:lnTo>
                  <a:lnTo>
                    <a:pt x="22310" y="202784"/>
                  </a:lnTo>
                  <a:lnTo>
                    <a:pt x="29492" y="235724"/>
                  </a:lnTo>
                  <a:lnTo>
                    <a:pt x="36762" y="266677"/>
                  </a:lnTo>
                  <a:lnTo>
                    <a:pt x="41637" y="280559"/>
                  </a:lnTo>
                  <a:lnTo>
                    <a:pt x="47334" y="293485"/>
                  </a:lnTo>
                  <a:lnTo>
                    <a:pt x="77081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826821" y="605635"/>
              <a:ext cx="99105" cy="11013"/>
            </a:xfrm>
            <a:custGeom>
              <a:avLst/>
              <a:gdLst/>
              <a:ahLst/>
              <a:cxnLst/>
              <a:rect l="0" t="0" r="0" b="0"/>
              <a:pathLst>
                <a:path w="99105" h="11013">
                  <a:moveTo>
                    <a:pt x="0" y="11012"/>
                  </a:moveTo>
                  <a:lnTo>
                    <a:pt x="22839" y="11012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058064" y="407427"/>
              <a:ext cx="123303" cy="372644"/>
            </a:xfrm>
            <a:custGeom>
              <a:avLst/>
              <a:gdLst/>
              <a:ahLst/>
              <a:cxnLst/>
              <a:rect l="0" t="0" r="0" b="0"/>
              <a:pathLst>
                <a:path w="123303" h="372644">
                  <a:moveTo>
                    <a:pt x="44046" y="0"/>
                  </a:moveTo>
                  <a:lnTo>
                    <a:pt x="49892" y="40920"/>
                  </a:lnTo>
                  <a:lnTo>
                    <a:pt x="54061" y="59091"/>
                  </a:lnTo>
                  <a:lnTo>
                    <a:pt x="59287" y="77323"/>
                  </a:lnTo>
                  <a:lnTo>
                    <a:pt x="91366" y="174910"/>
                  </a:lnTo>
                  <a:lnTo>
                    <a:pt x="95169" y="190017"/>
                  </a:lnTo>
                  <a:lnTo>
                    <a:pt x="98927" y="207430"/>
                  </a:lnTo>
                  <a:lnTo>
                    <a:pt x="102657" y="226379"/>
                  </a:lnTo>
                  <a:lnTo>
                    <a:pt x="107590" y="245130"/>
                  </a:lnTo>
                  <a:lnTo>
                    <a:pt x="113326" y="263747"/>
                  </a:lnTo>
                  <a:lnTo>
                    <a:pt x="119597" y="282277"/>
                  </a:lnTo>
                  <a:lnTo>
                    <a:pt x="122554" y="298300"/>
                  </a:lnTo>
                  <a:lnTo>
                    <a:pt x="123302" y="312653"/>
                  </a:lnTo>
                  <a:lnTo>
                    <a:pt x="122577" y="325892"/>
                  </a:lnTo>
                  <a:lnTo>
                    <a:pt x="119646" y="338389"/>
                  </a:lnTo>
                  <a:lnTo>
                    <a:pt x="115246" y="350390"/>
                  </a:lnTo>
                  <a:lnTo>
                    <a:pt x="109865" y="362062"/>
                  </a:lnTo>
                  <a:lnTo>
                    <a:pt x="101384" y="368619"/>
                  </a:lnTo>
                  <a:lnTo>
                    <a:pt x="90836" y="371767"/>
                  </a:lnTo>
                  <a:lnTo>
                    <a:pt x="78910" y="372643"/>
                  </a:lnTo>
                  <a:lnTo>
                    <a:pt x="67288" y="372003"/>
                  </a:lnTo>
                  <a:lnTo>
                    <a:pt x="55870" y="370353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289306" y="617206"/>
              <a:ext cx="176186" cy="160094"/>
            </a:xfrm>
            <a:custGeom>
              <a:avLst/>
              <a:gdLst/>
              <a:ahLst/>
              <a:cxnLst/>
              <a:rect l="0" t="0" r="0" b="0"/>
              <a:pathLst>
                <a:path w="176186" h="160094">
                  <a:moveTo>
                    <a:pt x="0" y="87533"/>
                  </a:moveTo>
                  <a:lnTo>
                    <a:pt x="35074" y="81688"/>
                  </a:lnTo>
                  <a:lnTo>
                    <a:pt x="49077" y="77519"/>
                  </a:lnTo>
                  <a:lnTo>
                    <a:pt x="62082" y="72292"/>
                  </a:lnTo>
                  <a:lnTo>
                    <a:pt x="74423" y="66361"/>
                  </a:lnTo>
                  <a:lnTo>
                    <a:pt x="87544" y="61184"/>
                  </a:lnTo>
                  <a:lnTo>
                    <a:pt x="101186" y="56508"/>
                  </a:lnTo>
                  <a:lnTo>
                    <a:pt x="115174" y="52168"/>
                  </a:lnTo>
                  <a:lnTo>
                    <a:pt x="126947" y="46827"/>
                  </a:lnTo>
                  <a:lnTo>
                    <a:pt x="137242" y="40820"/>
                  </a:lnTo>
                  <a:lnTo>
                    <a:pt x="146553" y="34368"/>
                  </a:lnTo>
                  <a:lnTo>
                    <a:pt x="150313" y="26396"/>
                  </a:lnTo>
                  <a:lnTo>
                    <a:pt x="150372" y="17411"/>
                  </a:lnTo>
                  <a:lnTo>
                    <a:pt x="147965" y="7750"/>
                  </a:lnTo>
                  <a:lnTo>
                    <a:pt x="142690" y="2534"/>
                  </a:lnTo>
                  <a:lnTo>
                    <a:pt x="135502" y="279"/>
                  </a:lnTo>
                  <a:lnTo>
                    <a:pt x="127040" y="0"/>
                  </a:lnTo>
                  <a:lnTo>
                    <a:pt x="117728" y="2260"/>
                  </a:lnTo>
                  <a:lnTo>
                    <a:pt x="107850" y="6215"/>
                  </a:lnTo>
                  <a:lnTo>
                    <a:pt x="97594" y="11298"/>
                  </a:lnTo>
                  <a:lnTo>
                    <a:pt x="87086" y="18357"/>
                  </a:lnTo>
                  <a:lnTo>
                    <a:pt x="76410" y="26734"/>
                  </a:lnTo>
                  <a:lnTo>
                    <a:pt x="65622" y="35989"/>
                  </a:lnTo>
                  <a:lnTo>
                    <a:pt x="55983" y="44606"/>
                  </a:lnTo>
                  <a:lnTo>
                    <a:pt x="38748" y="60706"/>
                  </a:lnTo>
                  <a:lnTo>
                    <a:pt x="31950" y="69648"/>
                  </a:lnTo>
                  <a:lnTo>
                    <a:pt x="26194" y="79280"/>
                  </a:lnTo>
                  <a:lnTo>
                    <a:pt x="21133" y="89372"/>
                  </a:lnTo>
                  <a:lnTo>
                    <a:pt x="18983" y="99771"/>
                  </a:lnTo>
                  <a:lnTo>
                    <a:pt x="18773" y="110374"/>
                  </a:lnTo>
                  <a:lnTo>
                    <a:pt x="19857" y="121113"/>
                  </a:lnTo>
                  <a:lnTo>
                    <a:pt x="24249" y="130719"/>
                  </a:lnTo>
                  <a:lnTo>
                    <a:pt x="30848" y="139571"/>
                  </a:lnTo>
                  <a:lnTo>
                    <a:pt x="38918" y="147919"/>
                  </a:lnTo>
                  <a:lnTo>
                    <a:pt x="50416" y="153484"/>
                  </a:lnTo>
                  <a:lnTo>
                    <a:pt x="64198" y="157194"/>
                  </a:lnTo>
                  <a:lnTo>
                    <a:pt x="79504" y="159667"/>
                  </a:lnTo>
                  <a:lnTo>
                    <a:pt x="95826" y="160093"/>
                  </a:lnTo>
                  <a:lnTo>
                    <a:pt x="112824" y="159153"/>
                  </a:lnTo>
                  <a:lnTo>
                    <a:pt x="176185" y="1536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542572" y="473497"/>
              <a:ext cx="247764" cy="285242"/>
            </a:xfrm>
            <a:custGeom>
              <a:avLst/>
              <a:gdLst/>
              <a:ahLst/>
              <a:cxnLst/>
              <a:rect l="0" t="0" r="0" b="0"/>
              <a:pathLst>
                <a:path w="247764" h="285242">
                  <a:moveTo>
                    <a:pt x="0" y="0"/>
                  </a:moveTo>
                  <a:lnTo>
                    <a:pt x="17537" y="29228"/>
                  </a:lnTo>
                  <a:lnTo>
                    <a:pt x="22703" y="45179"/>
                  </a:lnTo>
                  <a:lnTo>
                    <a:pt x="26147" y="63154"/>
                  </a:lnTo>
                  <a:lnTo>
                    <a:pt x="28443" y="82478"/>
                  </a:lnTo>
                  <a:lnTo>
                    <a:pt x="31197" y="99032"/>
                  </a:lnTo>
                  <a:lnTo>
                    <a:pt x="34257" y="113738"/>
                  </a:lnTo>
                  <a:lnTo>
                    <a:pt x="37520" y="127212"/>
                  </a:lnTo>
                  <a:lnTo>
                    <a:pt x="39696" y="142313"/>
                  </a:lnTo>
                  <a:lnTo>
                    <a:pt x="41146" y="158497"/>
                  </a:lnTo>
                  <a:lnTo>
                    <a:pt x="42113" y="175405"/>
                  </a:lnTo>
                  <a:lnTo>
                    <a:pt x="43981" y="191570"/>
                  </a:lnTo>
                  <a:lnTo>
                    <a:pt x="46450" y="207241"/>
                  </a:lnTo>
                  <a:lnTo>
                    <a:pt x="49319" y="222583"/>
                  </a:lnTo>
                  <a:lnTo>
                    <a:pt x="53679" y="230363"/>
                  </a:lnTo>
                  <a:lnTo>
                    <a:pt x="59033" y="233103"/>
                  </a:lnTo>
                  <a:lnTo>
                    <a:pt x="65049" y="232483"/>
                  </a:lnTo>
                  <a:lnTo>
                    <a:pt x="69060" y="225952"/>
                  </a:lnTo>
                  <a:lnTo>
                    <a:pt x="71734" y="215480"/>
                  </a:lnTo>
                  <a:lnTo>
                    <a:pt x="73516" y="202382"/>
                  </a:lnTo>
                  <a:lnTo>
                    <a:pt x="77152" y="188755"/>
                  </a:lnTo>
                  <a:lnTo>
                    <a:pt x="82022" y="174777"/>
                  </a:lnTo>
                  <a:lnTo>
                    <a:pt x="87716" y="160564"/>
                  </a:lnTo>
                  <a:lnTo>
                    <a:pt x="97630" y="151089"/>
                  </a:lnTo>
                  <a:lnTo>
                    <a:pt x="110356" y="144772"/>
                  </a:lnTo>
                  <a:lnTo>
                    <a:pt x="124958" y="140561"/>
                  </a:lnTo>
                  <a:lnTo>
                    <a:pt x="138363" y="138977"/>
                  </a:lnTo>
                  <a:lnTo>
                    <a:pt x="150971" y="139144"/>
                  </a:lnTo>
                  <a:lnTo>
                    <a:pt x="163046" y="140480"/>
                  </a:lnTo>
                  <a:lnTo>
                    <a:pt x="175990" y="143817"/>
                  </a:lnTo>
                  <a:lnTo>
                    <a:pt x="189514" y="148488"/>
                  </a:lnTo>
                  <a:lnTo>
                    <a:pt x="203424" y="154050"/>
                  </a:lnTo>
                  <a:lnTo>
                    <a:pt x="215144" y="161428"/>
                  </a:lnTo>
                  <a:lnTo>
                    <a:pt x="225404" y="170017"/>
                  </a:lnTo>
                  <a:lnTo>
                    <a:pt x="234692" y="179414"/>
                  </a:lnTo>
                  <a:lnTo>
                    <a:pt x="240883" y="190573"/>
                  </a:lnTo>
                  <a:lnTo>
                    <a:pt x="245011" y="202906"/>
                  </a:lnTo>
                  <a:lnTo>
                    <a:pt x="247763" y="216022"/>
                  </a:lnTo>
                  <a:lnTo>
                    <a:pt x="247150" y="228436"/>
                  </a:lnTo>
                  <a:lnTo>
                    <a:pt x="244295" y="240383"/>
                  </a:lnTo>
                  <a:lnTo>
                    <a:pt x="239944" y="252018"/>
                  </a:lnTo>
                  <a:lnTo>
                    <a:pt x="233373" y="260999"/>
                  </a:lnTo>
                  <a:lnTo>
                    <a:pt x="225322" y="268209"/>
                  </a:lnTo>
                  <a:lnTo>
                    <a:pt x="216284" y="274239"/>
                  </a:lnTo>
                  <a:lnTo>
                    <a:pt x="205365" y="278260"/>
                  </a:lnTo>
                  <a:lnTo>
                    <a:pt x="193192" y="280940"/>
                  </a:lnTo>
                  <a:lnTo>
                    <a:pt x="180182" y="282727"/>
                  </a:lnTo>
                  <a:lnTo>
                    <a:pt x="166615" y="283918"/>
                  </a:lnTo>
                  <a:lnTo>
                    <a:pt x="152676" y="284712"/>
                  </a:lnTo>
                  <a:lnTo>
                    <a:pt x="138489" y="285241"/>
                  </a:lnTo>
                  <a:lnTo>
                    <a:pt x="125361" y="283147"/>
                  </a:lnTo>
                  <a:lnTo>
                    <a:pt x="112938" y="279304"/>
                  </a:lnTo>
                  <a:lnTo>
                    <a:pt x="6607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883931" y="594624"/>
              <a:ext cx="165174" cy="142473"/>
            </a:xfrm>
            <a:custGeom>
              <a:avLst/>
              <a:gdLst/>
              <a:ahLst/>
              <a:cxnLst/>
              <a:rect l="0" t="0" r="0" b="0"/>
              <a:pathLst>
                <a:path w="165174" h="142473">
                  <a:moveTo>
                    <a:pt x="0" y="22023"/>
                  </a:moveTo>
                  <a:lnTo>
                    <a:pt x="5845" y="51251"/>
                  </a:lnTo>
                  <a:lnTo>
                    <a:pt x="11978" y="78652"/>
                  </a:lnTo>
                  <a:lnTo>
                    <a:pt x="25884" y="136119"/>
                  </a:lnTo>
                  <a:lnTo>
                    <a:pt x="29491" y="142133"/>
                  </a:lnTo>
                  <a:lnTo>
                    <a:pt x="33119" y="142472"/>
                  </a:lnTo>
                  <a:lnTo>
                    <a:pt x="36762" y="139028"/>
                  </a:lnTo>
                  <a:lnTo>
                    <a:pt x="37966" y="133061"/>
                  </a:lnTo>
                  <a:lnTo>
                    <a:pt x="37546" y="125412"/>
                  </a:lnTo>
                  <a:lnTo>
                    <a:pt x="36042" y="116643"/>
                  </a:lnTo>
                  <a:lnTo>
                    <a:pt x="33816" y="107126"/>
                  </a:lnTo>
                  <a:lnTo>
                    <a:pt x="31108" y="97111"/>
                  </a:lnTo>
                  <a:lnTo>
                    <a:pt x="28080" y="86764"/>
                  </a:lnTo>
                  <a:lnTo>
                    <a:pt x="27284" y="76195"/>
                  </a:lnTo>
                  <a:lnTo>
                    <a:pt x="27978" y="65479"/>
                  </a:lnTo>
                  <a:lnTo>
                    <a:pt x="29663" y="54664"/>
                  </a:lnTo>
                  <a:lnTo>
                    <a:pt x="34457" y="45007"/>
                  </a:lnTo>
                  <a:lnTo>
                    <a:pt x="41324" y="36122"/>
                  </a:lnTo>
                  <a:lnTo>
                    <a:pt x="49572" y="27752"/>
                  </a:lnTo>
                  <a:lnTo>
                    <a:pt x="58742" y="20948"/>
                  </a:lnTo>
                  <a:lnTo>
                    <a:pt x="68525" y="15189"/>
                  </a:lnTo>
                  <a:lnTo>
                    <a:pt x="78718" y="10126"/>
                  </a:lnTo>
                  <a:lnTo>
                    <a:pt x="90407" y="6751"/>
                  </a:lnTo>
                  <a:lnTo>
                    <a:pt x="103094" y="4500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170231" y="16517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169480" y="418439"/>
            <a:ext cx="2259060" cy="564734"/>
            <a:chOff x="7169480" y="418439"/>
            <a:chExt cx="2259060" cy="564734"/>
          </a:xfrm>
        </p:grpSpPr>
        <p:sp>
          <p:nvSpPr>
            <p:cNvPr id="19" name="Freeform 18"/>
            <p:cNvSpPr/>
            <p:nvPr/>
          </p:nvSpPr>
          <p:spPr>
            <a:xfrm>
              <a:off x="7169480" y="662054"/>
              <a:ext cx="196277" cy="321119"/>
            </a:xfrm>
            <a:custGeom>
              <a:avLst/>
              <a:gdLst/>
              <a:ahLst/>
              <a:cxnLst/>
              <a:rect l="0" t="0" r="0" b="0"/>
              <a:pathLst>
                <a:path w="196277" h="321119">
                  <a:moveTo>
                    <a:pt x="44047" y="31674"/>
                  </a:moveTo>
                  <a:lnTo>
                    <a:pt x="79120" y="14137"/>
                  </a:lnTo>
                  <a:lnTo>
                    <a:pt x="94346" y="8971"/>
                  </a:lnTo>
                  <a:lnTo>
                    <a:pt x="109390" y="5527"/>
                  </a:lnTo>
                  <a:lnTo>
                    <a:pt x="124314" y="3231"/>
                  </a:lnTo>
                  <a:lnTo>
                    <a:pt x="139157" y="1700"/>
                  </a:lnTo>
                  <a:lnTo>
                    <a:pt x="153946" y="680"/>
                  </a:lnTo>
                  <a:lnTo>
                    <a:pt x="168700" y="0"/>
                  </a:lnTo>
                  <a:lnTo>
                    <a:pt x="179759" y="4440"/>
                  </a:lnTo>
                  <a:lnTo>
                    <a:pt x="188356" y="12295"/>
                  </a:lnTo>
                  <a:lnTo>
                    <a:pt x="195310" y="22425"/>
                  </a:lnTo>
                  <a:lnTo>
                    <a:pt x="196276" y="32849"/>
                  </a:lnTo>
                  <a:lnTo>
                    <a:pt x="193250" y="43469"/>
                  </a:lnTo>
                  <a:lnTo>
                    <a:pt x="187562" y="54219"/>
                  </a:lnTo>
                  <a:lnTo>
                    <a:pt x="181323" y="63833"/>
                  </a:lnTo>
                  <a:lnTo>
                    <a:pt x="174716" y="72690"/>
                  </a:lnTo>
                  <a:lnTo>
                    <a:pt x="167865" y="81041"/>
                  </a:lnTo>
                  <a:lnTo>
                    <a:pt x="158402" y="90279"/>
                  </a:lnTo>
                  <a:lnTo>
                    <a:pt x="147201" y="100108"/>
                  </a:lnTo>
                  <a:lnTo>
                    <a:pt x="134839" y="110331"/>
                  </a:lnTo>
                  <a:lnTo>
                    <a:pt x="122927" y="118370"/>
                  </a:lnTo>
                  <a:lnTo>
                    <a:pt x="111315" y="124953"/>
                  </a:lnTo>
                  <a:lnTo>
                    <a:pt x="97190" y="131860"/>
                  </a:lnTo>
                  <a:lnTo>
                    <a:pt x="107226" y="126772"/>
                  </a:lnTo>
                  <a:lnTo>
                    <a:pt x="116754" y="125661"/>
                  </a:lnTo>
                  <a:lnTo>
                    <a:pt x="128000" y="126143"/>
                  </a:lnTo>
                  <a:lnTo>
                    <a:pt x="140390" y="127688"/>
                  </a:lnTo>
                  <a:lnTo>
                    <a:pt x="151098" y="132388"/>
                  </a:lnTo>
                  <a:lnTo>
                    <a:pt x="160684" y="139193"/>
                  </a:lnTo>
                  <a:lnTo>
                    <a:pt x="169522" y="147399"/>
                  </a:lnTo>
                  <a:lnTo>
                    <a:pt x="175414" y="158988"/>
                  </a:lnTo>
                  <a:lnTo>
                    <a:pt x="179341" y="172831"/>
                  </a:lnTo>
                  <a:lnTo>
                    <a:pt x="181960" y="188178"/>
                  </a:lnTo>
                  <a:lnTo>
                    <a:pt x="181258" y="203303"/>
                  </a:lnTo>
                  <a:lnTo>
                    <a:pt x="178344" y="218280"/>
                  </a:lnTo>
                  <a:lnTo>
                    <a:pt x="173953" y="233159"/>
                  </a:lnTo>
                  <a:lnTo>
                    <a:pt x="167356" y="246749"/>
                  </a:lnTo>
                  <a:lnTo>
                    <a:pt x="159288" y="259479"/>
                  </a:lnTo>
                  <a:lnTo>
                    <a:pt x="150238" y="271636"/>
                  </a:lnTo>
                  <a:lnTo>
                    <a:pt x="139311" y="282188"/>
                  </a:lnTo>
                  <a:lnTo>
                    <a:pt x="127132" y="291670"/>
                  </a:lnTo>
                  <a:lnTo>
                    <a:pt x="114119" y="300438"/>
                  </a:lnTo>
                  <a:lnTo>
                    <a:pt x="100549" y="307507"/>
                  </a:lnTo>
                  <a:lnTo>
                    <a:pt x="86609" y="313443"/>
                  </a:lnTo>
                  <a:lnTo>
                    <a:pt x="72422" y="318624"/>
                  </a:lnTo>
                  <a:lnTo>
                    <a:pt x="59293" y="320855"/>
                  </a:lnTo>
                  <a:lnTo>
                    <a:pt x="46870" y="321118"/>
                  </a:lnTo>
                  <a:lnTo>
                    <a:pt x="0" y="3179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501997" y="660693"/>
              <a:ext cx="137839" cy="275290"/>
            </a:xfrm>
            <a:custGeom>
              <a:avLst/>
              <a:gdLst/>
              <a:ahLst/>
              <a:cxnLst/>
              <a:rect l="0" t="0" r="0" b="0"/>
              <a:pathLst>
                <a:path w="137839" h="275290">
                  <a:moveTo>
                    <a:pt x="52888" y="0"/>
                  </a:moveTo>
                  <a:lnTo>
                    <a:pt x="47042" y="35074"/>
                  </a:lnTo>
                  <a:lnTo>
                    <a:pt x="44097" y="49076"/>
                  </a:lnTo>
                  <a:lnTo>
                    <a:pt x="40910" y="62082"/>
                  </a:lnTo>
                  <a:lnTo>
                    <a:pt x="37561" y="74423"/>
                  </a:lnTo>
                  <a:lnTo>
                    <a:pt x="30578" y="97923"/>
                  </a:lnTo>
                  <a:lnTo>
                    <a:pt x="27003" y="109328"/>
                  </a:lnTo>
                  <a:lnTo>
                    <a:pt x="19767" y="135051"/>
                  </a:lnTo>
                  <a:lnTo>
                    <a:pt x="16126" y="148763"/>
                  </a:lnTo>
                  <a:lnTo>
                    <a:pt x="8816" y="173785"/>
                  </a:lnTo>
                  <a:lnTo>
                    <a:pt x="5154" y="185597"/>
                  </a:lnTo>
                  <a:lnTo>
                    <a:pt x="2713" y="199589"/>
                  </a:lnTo>
                  <a:lnTo>
                    <a:pt x="1085" y="215034"/>
                  </a:lnTo>
                  <a:lnTo>
                    <a:pt x="0" y="231449"/>
                  </a:lnTo>
                  <a:lnTo>
                    <a:pt x="2947" y="244839"/>
                  </a:lnTo>
                  <a:lnTo>
                    <a:pt x="8582" y="256212"/>
                  </a:lnTo>
                  <a:lnTo>
                    <a:pt x="16010" y="266242"/>
                  </a:lnTo>
                  <a:lnTo>
                    <a:pt x="24631" y="270481"/>
                  </a:lnTo>
                  <a:lnTo>
                    <a:pt x="34050" y="270860"/>
                  </a:lnTo>
                  <a:lnTo>
                    <a:pt x="44000" y="268666"/>
                  </a:lnTo>
                  <a:lnTo>
                    <a:pt x="55527" y="264756"/>
                  </a:lnTo>
                  <a:lnTo>
                    <a:pt x="68106" y="259703"/>
                  </a:lnTo>
                  <a:lnTo>
                    <a:pt x="81385" y="253887"/>
                  </a:lnTo>
                  <a:lnTo>
                    <a:pt x="92686" y="246339"/>
                  </a:lnTo>
                  <a:lnTo>
                    <a:pt x="102666" y="237636"/>
                  </a:lnTo>
                  <a:lnTo>
                    <a:pt x="136267" y="203142"/>
                  </a:lnTo>
                  <a:lnTo>
                    <a:pt x="137838" y="196603"/>
                  </a:lnTo>
                  <a:lnTo>
                    <a:pt x="135215" y="191021"/>
                  </a:lnTo>
                  <a:lnTo>
                    <a:pt x="129796" y="186075"/>
                  </a:lnTo>
                  <a:lnTo>
                    <a:pt x="122512" y="185226"/>
                  </a:lnTo>
                  <a:lnTo>
                    <a:pt x="113986" y="187106"/>
                  </a:lnTo>
                  <a:lnTo>
                    <a:pt x="104632" y="190807"/>
                  </a:lnTo>
                  <a:lnTo>
                    <a:pt x="93501" y="196945"/>
                  </a:lnTo>
                  <a:lnTo>
                    <a:pt x="81187" y="204707"/>
                  </a:lnTo>
                  <a:lnTo>
                    <a:pt x="68083" y="213552"/>
                  </a:lnTo>
                  <a:lnTo>
                    <a:pt x="56901" y="223120"/>
                  </a:lnTo>
                  <a:lnTo>
                    <a:pt x="46998" y="233169"/>
                  </a:lnTo>
                  <a:lnTo>
                    <a:pt x="19853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753093" y="696789"/>
              <a:ext cx="220232" cy="207374"/>
            </a:xfrm>
            <a:custGeom>
              <a:avLst/>
              <a:gdLst/>
              <a:ahLst/>
              <a:cxnLst/>
              <a:rect l="0" t="0" r="0" b="0"/>
              <a:pathLst>
                <a:path w="220232" h="207374">
                  <a:moveTo>
                    <a:pt x="0" y="18962"/>
                  </a:moveTo>
                  <a:lnTo>
                    <a:pt x="46765" y="7271"/>
                  </a:lnTo>
                  <a:lnTo>
                    <a:pt x="65435" y="3827"/>
                  </a:lnTo>
                  <a:lnTo>
                    <a:pt x="82775" y="1531"/>
                  </a:lnTo>
                  <a:lnTo>
                    <a:pt x="99230" y="0"/>
                  </a:lnTo>
                  <a:lnTo>
                    <a:pt x="112647" y="1427"/>
                  </a:lnTo>
                  <a:lnTo>
                    <a:pt x="124038" y="4825"/>
                  </a:lnTo>
                  <a:lnTo>
                    <a:pt x="134079" y="9537"/>
                  </a:lnTo>
                  <a:lnTo>
                    <a:pt x="139550" y="18796"/>
                  </a:lnTo>
                  <a:lnTo>
                    <a:pt x="141974" y="31087"/>
                  </a:lnTo>
                  <a:lnTo>
                    <a:pt x="142366" y="45398"/>
                  </a:lnTo>
                  <a:lnTo>
                    <a:pt x="141404" y="58609"/>
                  </a:lnTo>
                  <a:lnTo>
                    <a:pt x="139539" y="71087"/>
                  </a:lnTo>
                  <a:lnTo>
                    <a:pt x="137072" y="83076"/>
                  </a:lnTo>
                  <a:lnTo>
                    <a:pt x="132980" y="93516"/>
                  </a:lnTo>
                  <a:lnTo>
                    <a:pt x="127805" y="102923"/>
                  </a:lnTo>
                  <a:lnTo>
                    <a:pt x="121909" y="111641"/>
                  </a:lnTo>
                  <a:lnTo>
                    <a:pt x="115531" y="119900"/>
                  </a:lnTo>
                  <a:lnTo>
                    <a:pt x="108831" y="127853"/>
                  </a:lnTo>
                  <a:lnTo>
                    <a:pt x="101919" y="135602"/>
                  </a:lnTo>
                  <a:lnTo>
                    <a:pt x="87712" y="150738"/>
                  </a:lnTo>
                  <a:lnTo>
                    <a:pt x="51337" y="187758"/>
                  </a:lnTo>
                  <a:lnTo>
                    <a:pt x="36683" y="202467"/>
                  </a:lnTo>
                  <a:lnTo>
                    <a:pt x="35467" y="206144"/>
                  </a:lnTo>
                  <a:lnTo>
                    <a:pt x="38326" y="207373"/>
                  </a:lnTo>
                  <a:lnTo>
                    <a:pt x="43903" y="206968"/>
                  </a:lnTo>
                  <a:lnTo>
                    <a:pt x="51292" y="205475"/>
                  </a:lnTo>
                  <a:lnTo>
                    <a:pt x="59889" y="203256"/>
                  </a:lnTo>
                  <a:lnTo>
                    <a:pt x="69289" y="200553"/>
                  </a:lnTo>
                  <a:lnTo>
                    <a:pt x="81675" y="197527"/>
                  </a:lnTo>
                  <a:lnTo>
                    <a:pt x="111749" y="190903"/>
                  </a:lnTo>
                  <a:lnTo>
                    <a:pt x="128334" y="189871"/>
                  </a:lnTo>
                  <a:lnTo>
                    <a:pt x="145508" y="190406"/>
                  </a:lnTo>
                  <a:lnTo>
                    <a:pt x="220231" y="1951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149509" y="81485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336705" y="635513"/>
              <a:ext cx="169176" cy="281876"/>
            </a:xfrm>
            <a:custGeom>
              <a:avLst/>
              <a:gdLst/>
              <a:ahLst/>
              <a:cxnLst/>
              <a:rect l="0" t="0" r="0" b="0"/>
              <a:pathLst>
                <a:path w="169176" h="281876">
                  <a:moveTo>
                    <a:pt x="11012" y="14169"/>
                  </a:moveTo>
                  <a:lnTo>
                    <a:pt x="51932" y="2477"/>
                  </a:lnTo>
                  <a:lnTo>
                    <a:pt x="67656" y="257"/>
                  </a:lnTo>
                  <a:lnTo>
                    <a:pt x="81810" y="0"/>
                  </a:lnTo>
                  <a:lnTo>
                    <a:pt x="94916" y="1052"/>
                  </a:lnTo>
                  <a:lnTo>
                    <a:pt x="107324" y="4201"/>
                  </a:lnTo>
                  <a:lnTo>
                    <a:pt x="119266" y="8747"/>
                  </a:lnTo>
                  <a:lnTo>
                    <a:pt x="130899" y="14225"/>
                  </a:lnTo>
                  <a:lnTo>
                    <a:pt x="137429" y="21547"/>
                  </a:lnTo>
                  <a:lnTo>
                    <a:pt x="140560" y="30099"/>
                  </a:lnTo>
                  <a:lnTo>
                    <a:pt x="141424" y="39471"/>
                  </a:lnTo>
                  <a:lnTo>
                    <a:pt x="139552" y="48166"/>
                  </a:lnTo>
                  <a:lnTo>
                    <a:pt x="135858" y="56410"/>
                  </a:lnTo>
                  <a:lnTo>
                    <a:pt x="130948" y="64352"/>
                  </a:lnTo>
                  <a:lnTo>
                    <a:pt x="125228" y="72095"/>
                  </a:lnTo>
                  <a:lnTo>
                    <a:pt x="118967" y="79703"/>
                  </a:lnTo>
                  <a:lnTo>
                    <a:pt x="112345" y="87222"/>
                  </a:lnTo>
                  <a:lnTo>
                    <a:pt x="103037" y="94682"/>
                  </a:lnTo>
                  <a:lnTo>
                    <a:pt x="91938" y="102103"/>
                  </a:lnTo>
                  <a:lnTo>
                    <a:pt x="79645" y="109497"/>
                  </a:lnTo>
                  <a:lnTo>
                    <a:pt x="56198" y="124237"/>
                  </a:lnTo>
                  <a:lnTo>
                    <a:pt x="44806" y="131594"/>
                  </a:lnTo>
                  <a:lnTo>
                    <a:pt x="40882" y="135275"/>
                  </a:lnTo>
                  <a:lnTo>
                    <a:pt x="41937" y="136505"/>
                  </a:lnTo>
                  <a:lnTo>
                    <a:pt x="46311" y="136102"/>
                  </a:lnTo>
                  <a:lnTo>
                    <a:pt x="54120" y="135833"/>
                  </a:lnTo>
                  <a:lnTo>
                    <a:pt x="101819" y="135402"/>
                  </a:lnTo>
                  <a:lnTo>
                    <a:pt x="115596" y="135367"/>
                  </a:lnTo>
                  <a:lnTo>
                    <a:pt x="128451" y="137790"/>
                  </a:lnTo>
                  <a:lnTo>
                    <a:pt x="140693" y="141853"/>
                  </a:lnTo>
                  <a:lnTo>
                    <a:pt x="152524" y="147008"/>
                  </a:lnTo>
                  <a:lnTo>
                    <a:pt x="160412" y="155339"/>
                  </a:lnTo>
                  <a:lnTo>
                    <a:pt x="165669" y="165787"/>
                  </a:lnTo>
                  <a:lnTo>
                    <a:pt x="169175" y="177646"/>
                  </a:lnTo>
                  <a:lnTo>
                    <a:pt x="169065" y="189223"/>
                  </a:lnTo>
                  <a:lnTo>
                    <a:pt x="166544" y="200612"/>
                  </a:lnTo>
                  <a:lnTo>
                    <a:pt x="162417" y="211874"/>
                  </a:lnTo>
                  <a:lnTo>
                    <a:pt x="157219" y="221830"/>
                  </a:lnTo>
                  <a:lnTo>
                    <a:pt x="151307" y="230914"/>
                  </a:lnTo>
                  <a:lnTo>
                    <a:pt x="144917" y="239417"/>
                  </a:lnTo>
                  <a:lnTo>
                    <a:pt x="135764" y="247533"/>
                  </a:lnTo>
                  <a:lnTo>
                    <a:pt x="124768" y="255390"/>
                  </a:lnTo>
                  <a:lnTo>
                    <a:pt x="112543" y="263075"/>
                  </a:lnTo>
                  <a:lnTo>
                    <a:pt x="99499" y="269422"/>
                  </a:lnTo>
                  <a:lnTo>
                    <a:pt x="85909" y="274877"/>
                  </a:lnTo>
                  <a:lnTo>
                    <a:pt x="71955" y="279738"/>
                  </a:lnTo>
                  <a:lnTo>
                    <a:pt x="58981" y="281754"/>
                  </a:lnTo>
                  <a:lnTo>
                    <a:pt x="46662" y="281875"/>
                  </a:lnTo>
                  <a:lnTo>
                    <a:pt x="0" y="2784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627674" y="638670"/>
              <a:ext cx="153149" cy="253267"/>
            </a:xfrm>
            <a:custGeom>
              <a:avLst/>
              <a:gdLst/>
              <a:ahLst/>
              <a:cxnLst/>
              <a:rect l="0" t="0" r="0" b="0"/>
              <a:pathLst>
                <a:path w="153149" h="253267">
                  <a:moveTo>
                    <a:pt x="6343" y="0"/>
                  </a:moveTo>
                  <a:lnTo>
                    <a:pt x="6343" y="29228"/>
                  </a:lnTo>
                  <a:lnTo>
                    <a:pt x="5119" y="42732"/>
                  </a:lnTo>
                  <a:lnTo>
                    <a:pt x="3081" y="56629"/>
                  </a:lnTo>
                  <a:lnTo>
                    <a:pt x="498" y="70787"/>
                  </a:lnTo>
                  <a:lnTo>
                    <a:pt x="0" y="86344"/>
                  </a:lnTo>
                  <a:lnTo>
                    <a:pt x="890" y="102832"/>
                  </a:lnTo>
                  <a:lnTo>
                    <a:pt x="2708" y="119942"/>
                  </a:lnTo>
                  <a:lnTo>
                    <a:pt x="5144" y="136243"/>
                  </a:lnTo>
                  <a:lnTo>
                    <a:pt x="7991" y="152004"/>
                  </a:lnTo>
                  <a:lnTo>
                    <a:pt x="11112" y="167405"/>
                  </a:lnTo>
                  <a:lnTo>
                    <a:pt x="15641" y="180120"/>
                  </a:lnTo>
                  <a:lnTo>
                    <a:pt x="21106" y="191043"/>
                  </a:lnTo>
                  <a:lnTo>
                    <a:pt x="27197" y="200773"/>
                  </a:lnTo>
                  <a:lnTo>
                    <a:pt x="34929" y="208482"/>
                  </a:lnTo>
                  <a:lnTo>
                    <a:pt x="43753" y="214846"/>
                  </a:lnTo>
                  <a:lnTo>
                    <a:pt x="53306" y="220311"/>
                  </a:lnTo>
                  <a:lnTo>
                    <a:pt x="65793" y="222732"/>
                  </a:lnTo>
                  <a:lnTo>
                    <a:pt x="80234" y="223122"/>
                  </a:lnTo>
                  <a:lnTo>
                    <a:pt x="95980" y="222158"/>
                  </a:lnTo>
                  <a:lnTo>
                    <a:pt x="110147" y="219069"/>
                  </a:lnTo>
                  <a:lnTo>
                    <a:pt x="123263" y="214562"/>
                  </a:lnTo>
                  <a:lnTo>
                    <a:pt x="135677" y="209111"/>
                  </a:lnTo>
                  <a:lnTo>
                    <a:pt x="143953" y="200583"/>
                  </a:lnTo>
                  <a:lnTo>
                    <a:pt x="149470" y="190003"/>
                  </a:lnTo>
                  <a:lnTo>
                    <a:pt x="153148" y="178056"/>
                  </a:lnTo>
                  <a:lnTo>
                    <a:pt x="149484" y="170091"/>
                  </a:lnTo>
                  <a:lnTo>
                    <a:pt x="140922" y="164781"/>
                  </a:lnTo>
                  <a:lnTo>
                    <a:pt x="129097" y="161242"/>
                  </a:lnTo>
                  <a:lnTo>
                    <a:pt x="117544" y="160105"/>
                  </a:lnTo>
                  <a:lnTo>
                    <a:pt x="106171" y="160571"/>
                  </a:lnTo>
                  <a:lnTo>
                    <a:pt x="94918" y="162105"/>
                  </a:lnTo>
                  <a:lnTo>
                    <a:pt x="84970" y="166799"/>
                  </a:lnTo>
                  <a:lnTo>
                    <a:pt x="75890" y="173598"/>
                  </a:lnTo>
                  <a:lnTo>
                    <a:pt x="67390" y="181801"/>
                  </a:lnTo>
                  <a:lnTo>
                    <a:pt x="59276" y="192164"/>
                  </a:lnTo>
                  <a:lnTo>
                    <a:pt x="51421" y="203967"/>
                  </a:lnTo>
                  <a:lnTo>
                    <a:pt x="28367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9415839" y="41843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55600"/>
            <a:ext cx="27940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Example: 6x + 1</a:t>
            </a:r>
            <a:endParaRPr lang="en-US" sz="1900">
              <a:solidFill>
                <a:srgbClr val="000000"/>
              </a:solidFill>
              <a:latin typeface="Arial - 26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7023" y="88092"/>
            <a:ext cx="10130637" cy="7311678"/>
            <a:chOff x="67023" y="88092"/>
            <a:chExt cx="10130637" cy="7311678"/>
          </a:xfrm>
        </p:grpSpPr>
        <p:sp>
          <p:nvSpPr>
            <p:cNvPr id="3" name="Freeform 2"/>
            <p:cNvSpPr/>
            <p:nvPr/>
          </p:nvSpPr>
          <p:spPr>
            <a:xfrm>
              <a:off x="4658844" y="88092"/>
              <a:ext cx="165174" cy="7311678"/>
            </a:xfrm>
            <a:custGeom>
              <a:avLst/>
              <a:gdLst/>
              <a:ahLst/>
              <a:cxnLst/>
              <a:rect l="0" t="0" r="0" b="0"/>
              <a:pathLst>
                <a:path w="165174" h="7311678">
                  <a:moveTo>
                    <a:pt x="143150" y="0"/>
                  </a:moveTo>
                  <a:lnTo>
                    <a:pt x="148996" y="40919"/>
                  </a:lnTo>
                  <a:lnTo>
                    <a:pt x="155129" y="77323"/>
                  </a:lnTo>
                  <a:lnTo>
                    <a:pt x="158477" y="95595"/>
                  </a:lnTo>
                  <a:lnTo>
                    <a:pt x="163189" y="144693"/>
                  </a:lnTo>
                  <a:lnTo>
                    <a:pt x="165139" y="367217"/>
                  </a:lnTo>
                  <a:lnTo>
                    <a:pt x="165173" y="579817"/>
                  </a:lnTo>
                  <a:lnTo>
                    <a:pt x="161911" y="619854"/>
                  </a:lnTo>
                  <a:lnTo>
                    <a:pt x="157606" y="660895"/>
                  </a:lnTo>
                  <a:lnTo>
                    <a:pt x="153959" y="719618"/>
                  </a:lnTo>
                  <a:lnTo>
                    <a:pt x="151580" y="740352"/>
                  </a:lnTo>
                  <a:lnTo>
                    <a:pt x="146897" y="782966"/>
                  </a:lnTo>
                  <a:lnTo>
                    <a:pt x="142256" y="921628"/>
                  </a:lnTo>
                  <a:lnTo>
                    <a:pt x="135680" y="990050"/>
                  </a:lnTo>
                  <a:lnTo>
                    <a:pt x="131226" y="1139451"/>
                  </a:lnTo>
                  <a:lnTo>
                    <a:pt x="124664" y="1217996"/>
                  </a:lnTo>
                  <a:lnTo>
                    <a:pt x="120214" y="1381512"/>
                  </a:lnTo>
                  <a:lnTo>
                    <a:pt x="113652" y="1467398"/>
                  </a:lnTo>
                  <a:lnTo>
                    <a:pt x="109202" y="1634438"/>
                  </a:lnTo>
                  <a:lnTo>
                    <a:pt x="102640" y="1721787"/>
                  </a:lnTo>
                  <a:lnTo>
                    <a:pt x="98928" y="1809659"/>
                  </a:lnTo>
                  <a:lnTo>
                    <a:pt x="96540" y="1838992"/>
                  </a:lnTo>
                  <a:lnTo>
                    <a:pt x="91847" y="1897686"/>
                  </a:lnTo>
                  <a:lnTo>
                    <a:pt x="87982" y="1985760"/>
                  </a:lnTo>
                  <a:lnTo>
                    <a:pt x="85571" y="2015121"/>
                  </a:lnTo>
                  <a:lnTo>
                    <a:pt x="80855" y="2073846"/>
                  </a:lnTo>
                  <a:lnTo>
                    <a:pt x="76976" y="2161937"/>
                  </a:lnTo>
                  <a:lnTo>
                    <a:pt x="74564" y="2191301"/>
                  </a:lnTo>
                  <a:lnTo>
                    <a:pt x="69845" y="2248806"/>
                  </a:lnTo>
                  <a:lnTo>
                    <a:pt x="65177" y="2416223"/>
                  </a:lnTo>
                  <a:lnTo>
                    <a:pt x="58600" y="2503597"/>
                  </a:lnTo>
                  <a:lnTo>
                    <a:pt x="55265" y="2705599"/>
                  </a:lnTo>
                  <a:lnTo>
                    <a:pt x="55059" y="3073761"/>
                  </a:lnTo>
                  <a:lnTo>
                    <a:pt x="51796" y="3129597"/>
                  </a:lnTo>
                  <a:lnTo>
                    <a:pt x="47491" y="3187040"/>
                  </a:lnTo>
                  <a:lnTo>
                    <a:pt x="44181" y="3405638"/>
                  </a:lnTo>
                  <a:lnTo>
                    <a:pt x="44046" y="4177466"/>
                  </a:lnTo>
                  <a:lnTo>
                    <a:pt x="40783" y="4228623"/>
                  </a:lnTo>
                  <a:lnTo>
                    <a:pt x="36479" y="4279908"/>
                  </a:lnTo>
                  <a:lnTo>
                    <a:pt x="33169" y="4485379"/>
                  </a:lnTo>
                  <a:lnTo>
                    <a:pt x="29789" y="4617107"/>
                  </a:lnTo>
                  <a:lnTo>
                    <a:pt x="25475" y="4672799"/>
                  </a:lnTo>
                  <a:lnTo>
                    <a:pt x="22158" y="4881658"/>
                  </a:lnTo>
                  <a:lnTo>
                    <a:pt x="22027" y="5113032"/>
                  </a:lnTo>
                  <a:lnTo>
                    <a:pt x="18762" y="5164421"/>
                  </a:lnTo>
                  <a:lnTo>
                    <a:pt x="14456" y="5214585"/>
                  </a:lnTo>
                  <a:lnTo>
                    <a:pt x="11101" y="5428775"/>
                  </a:lnTo>
                  <a:lnTo>
                    <a:pt x="7766" y="5528543"/>
                  </a:lnTo>
                  <a:lnTo>
                    <a:pt x="3452" y="5579520"/>
                  </a:lnTo>
                  <a:lnTo>
                    <a:pt x="90" y="5800451"/>
                  </a:lnTo>
                  <a:lnTo>
                    <a:pt x="0" y="6358915"/>
                  </a:lnTo>
                  <a:lnTo>
                    <a:pt x="3263" y="6406165"/>
                  </a:lnTo>
                  <a:lnTo>
                    <a:pt x="7568" y="6452859"/>
                  </a:lnTo>
                  <a:lnTo>
                    <a:pt x="12145" y="6669230"/>
                  </a:lnTo>
                  <a:lnTo>
                    <a:pt x="18553" y="6737957"/>
                  </a:lnTo>
                  <a:lnTo>
                    <a:pt x="23157" y="6937254"/>
                  </a:lnTo>
                  <a:lnTo>
                    <a:pt x="27828" y="6981317"/>
                  </a:lnTo>
                  <a:lnTo>
                    <a:pt x="33984" y="7025370"/>
                  </a:lnTo>
                  <a:lnTo>
                    <a:pt x="37338" y="7047395"/>
                  </a:lnTo>
                  <a:lnTo>
                    <a:pt x="43945" y="7125476"/>
                  </a:lnTo>
                  <a:lnTo>
                    <a:pt x="46426" y="7142273"/>
                  </a:lnTo>
                  <a:lnTo>
                    <a:pt x="51221" y="7173987"/>
                  </a:lnTo>
                  <a:lnTo>
                    <a:pt x="55145" y="7219357"/>
                  </a:lnTo>
                  <a:lnTo>
                    <a:pt x="57563" y="7234224"/>
                  </a:lnTo>
                  <a:lnTo>
                    <a:pt x="66069" y="73116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67023" y="3039190"/>
              <a:ext cx="10130637" cy="242256"/>
            </a:xfrm>
            <a:custGeom>
              <a:avLst/>
              <a:gdLst/>
              <a:ahLst/>
              <a:cxnLst/>
              <a:rect l="0" t="0" r="0" b="0"/>
              <a:pathLst>
                <a:path w="10130637" h="242256">
                  <a:moveTo>
                    <a:pt x="0" y="242255"/>
                  </a:moveTo>
                  <a:lnTo>
                    <a:pt x="61538" y="234687"/>
                  </a:lnTo>
                  <a:lnTo>
                    <a:pt x="156167" y="228661"/>
                  </a:lnTo>
                  <a:lnTo>
                    <a:pt x="257744" y="221341"/>
                  </a:lnTo>
                  <a:lnTo>
                    <a:pt x="394308" y="214429"/>
                  </a:lnTo>
                  <a:lnTo>
                    <a:pt x="467688" y="209025"/>
                  </a:lnTo>
                  <a:lnTo>
                    <a:pt x="528873" y="201957"/>
                  </a:lnTo>
                  <a:lnTo>
                    <a:pt x="611499" y="195686"/>
                  </a:lnTo>
                  <a:lnTo>
                    <a:pt x="727309" y="188315"/>
                  </a:lnTo>
                  <a:lnTo>
                    <a:pt x="846270" y="181498"/>
                  </a:lnTo>
                  <a:lnTo>
                    <a:pt x="925171" y="171914"/>
                  </a:lnTo>
                  <a:lnTo>
                    <a:pt x="1219947" y="165252"/>
                  </a:lnTo>
                  <a:lnTo>
                    <a:pt x="1330442" y="159343"/>
                  </a:lnTo>
                  <a:lnTo>
                    <a:pt x="1651754" y="150959"/>
                  </a:lnTo>
                  <a:lnTo>
                    <a:pt x="1872611" y="143608"/>
                  </a:lnTo>
                  <a:lnTo>
                    <a:pt x="2033961" y="134495"/>
                  </a:lnTo>
                  <a:lnTo>
                    <a:pt x="2225023" y="129083"/>
                  </a:lnTo>
                  <a:lnTo>
                    <a:pt x="2362456" y="122699"/>
                  </a:lnTo>
                  <a:lnTo>
                    <a:pt x="2499855" y="113870"/>
                  </a:lnTo>
                  <a:lnTo>
                    <a:pt x="2640283" y="107595"/>
                  </a:lnTo>
                  <a:lnTo>
                    <a:pt x="2780267" y="94936"/>
                  </a:lnTo>
                  <a:lnTo>
                    <a:pt x="2962332" y="85731"/>
                  </a:lnTo>
                  <a:lnTo>
                    <a:pt x="3072291" y="76382"/>
                  </a:lnTo>
                  <a:lnTo>
                    <a:pt x="3182361" y="69125"/>
                  </a:lnTo>
                  <a:lnTo>
                    <a:pt x="3405837" y="63075"/>
                  </a:lnTo>
                  <a:lnTo>
                    <a:pt x="3558875" y="56642"/>
                  </a:lnTo>
                  <a:lnTo>
                    <a:pt x="3752445" y="46551"/>
                  </a:lnTo>
                  <a:lnTo>
                    <a:pt x="3867581" y="41526"/>
                  </a:lnTo>
                  <a:lnTo>
                    <a:pt x="4059701" y="34153"/>
                  </a:lnTo>
                  <a:lnTo>
                    <a:pt x="4258301" y="27337"/>
                  </a:lnTo>
                  <a:lnTo>
                    <a:pt x="4567235" y="18968"/>
                  </a:lnTo>
                  <a:lnTo>
                    <a:pt x="4836065" y="11478"/>
                  </a:lnTo>
                  <a:lnTo>
                    <a:pt x="5067310" y="5207"/>
                  </a:lnTo>
                  <a:lnTo>
                    <a:pt x="5365828" y="204"/>
                  </a:lnTo>
                  <a:lnTo>
                    <a:pt x="6302271" y="0"/>
                  </a:lnTo>
                  <a:lnTo>
                    <a:pt x="6516668" y="9481"/>
                  </a:lnTo>
                  <a:lnTo>
                    <a:pt x="6841984" y="10972"/>
                  </a:lnTo>
                  <a:lnTo>
                    <a:pt x="7126782" y="14273"/>
                  </a:lnTo>
                  <a:lnTo>
                    <a:pt x="7435840" y="21822"/>
                  </a:lnTo>
                  <a:lnTo>
                    <a:pt x="7774024" y="22020"/>
                  </a:lnTo>
                  <a:lnTo>
                    <a:pt x="7972359" y="12542"/>
                  </a:lnTo>
                  <a:lnTo>
                    <a:pt x="8263836" y="11052"/>
                  </a:lnTo>
                  <a:lnTo>
                    <a:pt x="8424524" y="2302"/>
                  </a:lnTo>
                  <a:lnTo>
                    <a:pt x="8737800" y="40"/>
                  </a:lnTo>
                  <a:lnTo>
                    <a:pt x="9728317" y="0"/>
                  </a:lnTo>
                  <a:lnTo>
                    <a:pt x="9822019" y="8716"/>
                  </a:lnTo>
                  <a:lnTo>
                    <a:pt x="9877283" y="13594"/>
                  </a:lnTo>
                  <a:lnTo>
                    <a:pt x="9944918" y="20359"/>
                  </a:lnTo>
                  <a:lnTo>
                    <a:pt x="10000284" y="29262"/>
                  </a:lnTo>
                  <a:lnTo>
                    <a:pt x="10071581" y="35552"/>
                  </a:lnTo>
                  <a:lnTo>
                    <a:pt x="10130636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223787" y="1123179"/>
            <a:ext cx="1618016" cy="912981"/>
            <a:chOff x="1223787" y="1123179"/>
            <a:chExt cx="1618016" cy="912981"/>
          </a:xfrm>
        </p:grpSpPr>
        <p:sp>
          <p:nvSpPr>
            <p:cNvPr id="6" name="Freeform 5"/>
            <p:cNvSpPr/>
            <p:nvPr/>
          </p:nvSpPr>
          <p:spPr>
            <a:xfrm>
              <a:off x="1223787" y="1200260"/>
              <a:ext cx="228362" cy="835900"/>
            </a:xfrm>
            <a:custGeom>
              <a:avLst/>
              <a:gdLst/>
              <a:ahLst/>
              <a:cxnLst/>
              <a:rect l="0" t="0" r="0" b="0"/>
              <a:pathLst>
                <a:path w="228362" h="835900">
                  <a:moveTo>
                    <a:pt x="120577" y="0"/>
                  </a:moveTo>
                  <a:lnTo>
                    <a:pt x="108886" y="35073"/>
                  </a:lnTo>
                  <a:lnTo>
                    <a:pt x="104219" y="50299"/>
                  </a:lnTo>
                  <a:lnTo>
                    <a:pt x="95770" y="80268"/>
                  </a:lnTo>
                  <a:lnTo>
                    <a:pt x="90580" y="96334"/>
                  </a:lnTo>
                  <a:lnTo>
                    <a:pt x="84674" y="113163"/>
                  </a:lnTo>
                  <a:lnTo>
                    <a:pt x="78289" y="130500"/>
                  </a:lnTo>
                  <a:lnTo>
                    <a:pt x="72809" y="148175"/>
                  </a:lnTo>
                  <a:lnTo>
                    <a:pt x="67932" y="166076"/>
                  </a:lnTo>
                  <a:lnTo>
                    <a:pt x="63457" y="184128"/>
                  </a:lnTo>
                  <a:lnTo>
                    <a:pt x="59251" y="203503"/>
                  </a:lnTo>
                  <a:lnTo>
                    <a:pt x="51314" y="244608"/>
                  </a:lnTo>
                  <a:lnTo>
                    <a:pt x="39967" y="309021"/>
                  </a:lnTo>
                  <a:lnTo>
                    <a:pt x="35026" y="330811"/>
                  </a:lnTo>
                  <a:lnTo>
                    <a:pt x="29285" y="352679"/>
                  </a:lnTo>
                  <a:lnTo>
                    <a:pt x="23010" y="374599"/>
                  </a:lnTo>
                  <a:lnTo>
                    <a:pt x="18828" y="396554"/>
                  </a:lnTo>
                  <a:lnTo>
                    <a:pt x="16039" y="418531"/>
                  </a:lnTo>
                  <a:lnTo>
                    <a:pt x="14180" y="440523"/>
                  </a:lnTo>
                  <a:lnTo>
                    <a:pt x="11717" y="462526"/>
                  </a:lnTo>
                  <a:lnTo>
                    <a:pt x="5718" y="506550"/>
                  </a:lnTo>
                  <a:lnTo>
                    <a:pt x="3629" y="527343"/>
                  </a:lnTo>
                  <a:lnTo>
                    <a:pt x="2236" y="547323"/>
                  </a:lnTo>
                  <a:lnTo>
                    <a:pt x="1307" y="566761"/>
                  </a:lnTo>
                  <a:lnTo>
                    <a:pt x="275" y="604671"/>
                  </a:lnTo>
                  <a:lnTo>
                    <a:pt x="0" y="623345"/>
                  </a:lnTo>
                  <a:lnTo>
                    <a:pt x="1040" y="641912"/>
                  </a:lnTo>
                  <a:lnTo>
                    <a:pt x="2957" y="660408"/>
                  </a:lnTo>
                  <a:lnTo>
                    <a:pt x="5459" y="678855"/>
                  </a:lnTo>
                  <a:lnTo>
                    <a:pt x="7126" y="696048"/>
                  </a:lnTo>
                  <a:lnTo>
                    <a:pt x="8238" y="712404"/>
                  </a:lnTo>
                  <a:lnTo>
                    <a:pt x="8979" y="728201"/>
                  </a:lnTo>
                  <a:lnTo>
                    <a:pt x="10697" y="742404"/>
                  </a:lnTo>
                  <a:lnTo>
                    <a:pt x="15868" y="767972"/>
                  </a:lnTo>
                  <a:lnTo>
                    <a:pt x="20183" y="778706"/>
                  </a:lnTo>
                  <a:lnTo>
                    <a:pt x="25507" y="788309"/>
                  </a:lnTo>
                  <a:lnTo>
                    <a:pt x="31504" y="797158"/>
                  </a:lnTo>
                  <a:lnTo>
                    <a:pt x="39172" y="806727"/>
                  </a:lnTo>
                  <a:lnTo>
                    <a:pt x="47954" y="816778"/>
                  </a:lnTo>
                  <a:lnTo>
                    <a:pt x="57480" y="827148"/>
                  </a:lnTo>
                  <a:lnTo>
                    <a:pt x="68724" y="832839"/>
                  </a:lnTo>
                  <a:lnTo>
                    <a:pt x="81115" y="835409"/>
                  </a:lnTo>
                  <a:lnTo>
                    <a:pt x="94269" y="835899"/>
                  </a:lnTo>
                  <a:lnTo>
                    <a:pt x="106709" y="833778"/>
                  </a:lnTo>
                  <a:lnTo>
                    <a:pt x="118673" y="829918"/>
                  </a:lnTo>
                  <a:lnTo>
                    <a:pt x="130319" y="824897"/>
                  </a:lnTo>
                  <a:lnTo>
                    <a:pt x="140530" y="819102"/>
                  </a:lnTo>
                  <a:lnTo>
                    <a:pt x="149785" y="812793"/>
                  </a:lnTo>
                  <a:lnTo>
                    <a:pt x="158402" y="806139"/>
                  </a:lnTo>
                  <a:lnTo>
                    <a:pt x="165370" y="798033"/>
                  </a:lnTo>
                  <a:lnTo>
                    <a:pt x="171238" y="788958"/>
                  </a:lnTo>
                  <a:lnTo>
                    <a:pt x="176374" y="779238"/>
                  </a:lnTo>
                  <a:lnTo>
                    <a:pt x="182245" y="769087"/>
                  </a:lnTo>
                  <a:lnTo>
                    <a:pt x="188607" y="758650"/>
                  </a:lnTo>
                  <a:lnTo>
                    <a:pt x="195294" y="748021"/>
                  </a:lnTo>
                  <a:lnTo>
                    <a:pt x="200976" y="737264"/>
                  </a:lnTo>
                  <a:lnTo>
                    <a:pt x="205988" y="726423"/>
                  </a:lnTo>
                  <a:lnTo>
                    <a:pt x="210552" y="715524"/>
                  </a:lnTo>
                  <a:lnTo>
                    <a:pt x="214819" y="704588"/>
                  </a:lnTo>
                  <a:lnTo>
                    <a:pt x="222822" y="682649"/>
                  </a:lnTo>
                  <a:lnTo>
                    <a:pt x="225446" y="667990"/>
                  </a:lnTo>
                  <a:lnTo>
                    <a:pt x="227195" y="650875"/>
                  </a:lnTo>
                  <a:lnTo>
                    <a:pt x="228361" y="632125"/>
                  </a:lnTo>
                  <a:lnTo>
                    <a:pt x="227915" y="615954"/>
                  </a:lnTo>
                  <a:lnTo>
                    <a:pt x="226394" y="601503"/>
                  </a:lnTo>
                  <a:lnTo>
                    <a:pt x="224156" y="588198"/>
                  </a:lnTo>
                  <a:lnTo>
                    <a:pt x="220218" y="574435"/>
                  </a:lnTo>
                  <a:lnTo>
                    <a:pt x="215145" y="560365"/>
                  </a:lnTo>
                  <a:lnTo>
                    <a:pt x="209316" y="546091"/>
                  </a:lnTo>
                  <a:lnTo>
                    <a:pt x="201760" y="534128"/>
                  </a:lnTo>
                  <a:lnTo>
                    <a:pt x="193051" y="523706"/>
                  </a:lnTo>
                  <a:lnTo>
                    <a:pt x="183575" y="514310"/>
                  </a:lnTo>
                  <a:lnTo>
                    <a:pt x="172364" y="508047"/>
                  </a:lnTo>
                  <a:lnTo>
                    <a:pt x="159996" y="503871"/>
                  </a:lnTo>
                  <a:lnTo>
                    <a:pt x="146856" y="501087"/>
                  </a:lnTo>
                  <a:lnTo>
                    <a:pt x="135650" y="501679"/>
                  </a:lnTo>
                  <a:lnTo>
                    <a:pt x="125731" y="504520"/>
                  </a:lnTo>
                  <a:lnTo>
                    <a:pt x="116672" y="508861"/>
                  </a:lnTo>
                  <a:lnTo>
                    <a:pt x="105739" y="516649"/>
                  </a:lnTo>
                  <a:lnTo>
                    <a:pt x="93556" y="526735"/>
                  </a:lnTo>
                  <a:lnTo>
                    <a:pt x="80540" y="538353"/>
                  </a:lnTo>
                  <a:lnTo>
                    <a:pt x="70639" y="549769"/>
                  </a:lnTo>
                  <a:lnTo>
                    <a:pt x="62815" y="561050"/>
                  </a:lnTo>
                  <a:lnTo>
                    <a:pt x="56375" y="572241"/>
                  </a:lnTo>
                  <a:lnTo>
                    <a:pt x="42695" y="597727"/>
                  </a:lnTo>
                  <a:lnTo>
                    <a:pt x="35621" y="611375"/>
                  </a:lnTo>
                  <a:lnTo>
                    <a:pt x="29682" y="625367"/>
                  </a:lnTo>
                  <a:lnTo>
                    <a:pt x="24499" y="639589"/>
                  </a:lnTo>
                  <a:lnTo>
                    <a:pt x="19820" y="653965"/>
                  </a:lnTo>
                  <a:lnTo>
                    <a:pt x="16700" y="670890"/>
                  </a:lnTo>
                  <a:lnTo>
                    <a:pt x="14621" y="689514"/>
                  </a:lnTo>
                  <a:lnTo>
                    <a:pt x="13234" y="709271"/>
                  </a:lnTo>
                  <a:lnTo>
                    <a:pt x="13534" y="727337"/>
                  </a:lnTo>
                  <a:lnTo>
                    <a:pt x="21473" y="814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575607" y="1508583"/>
              <a:ext cx="297313" cy="407429"/>
            </a:xfrm>
            <a:custGeom>
              <a:avLst/>
              <a:gdLst/>
              <a:ahLst/>
              <a:cxnLst/>
              <a:rect l="0" t="0" r="0" b="0"/>
              <a:pathLst>
                <a:path w="297313" h="407429">
                  <a:moveTo>
                    <a:pt x="0" y="0"/>
                  </a:moveTo>
                  <a:lnTo>
                    <a:pt x="17537" y="35074"/>
                  </a:lnTo>
                  <a:lnTo>
                    <a:pt x="25150" y="49077"/>
                  </a:lnTo>
                  <a:lnTo>
                    <a:pt x="32672" y="62082"/>
                  </a:lnTo>
                  <a:lnTo>
                    <a:pt x="47556" y="86321"/>
                  </a:lnTo>
                  <a:lnTo>
                    <a:pt x="62327" y="109328"/>
                  </a:lnTo>
                  <a:lnTo>
                    <a:pt x="70916" y="121826"/>
                  </a:lnTo>
                  <a:lnTo>
                    <a:pt x="90246" y="148763"/>
                  </a:lnTo>
                  <a:lnTo>
                    <a:pt x="99316" y="162798"/>
                  </a:lnTo>
                  <a:lnTo>
                    <a:pt x="107810" y="177048"/>
                  </a:lnTo>
                  <a:lnTo>
                    <a:pt x="115920" y="191443"/>
                  </a:lnTo>
                  <a:lnTo>
                    <a:pt x="122550" y="204710"/>
                  </a:lnTo>
                  <a:lnTo>
                    <a:pt x="128193" y="217225"/>
                  </a:lnTo>
                  <a:lnTo>
                    <a:pt x="133179" y="229238"/>
                  </a:lnTo>
                  <a:lnTo>
                    <a:pt x="140173" y="240918"/>
                  </a:lnTo>
                  <a:lnTo>
                    <a:pt x="148507" y="252375"/>
                  </a:lnTo>
                  <a:lnTo>
                    <a:pt x="157733" y="263684"/>
                  </a:lnTo>
                  <a:lnTo>
                    <a:pt x="166331" y="274893"/>
                  </a:lnTo>
                  <a:lnTo>
                    <a:pt x="174509" y="286037"/>
                  </a:lnTo>
                  <a:lnTo>
                    <a:pt x="190122" y="308207"/>
                  </a:lnTo>
                  <a:lnTo>
                    <a:pt x="205218" y="330295"/>
                  </a:lnTo>
                  <a:lnTo>
                    <a:pt x="212670" y="340100"/>
                  </a:lnTo>
                  <a:lnTo>
                    <a:pt x="220084" y="349084"/>
                  </a:lnTo>
                  <a:lnTo>
                    <a:pt x="227474" y="357521"/>
                  </a:lnTo>
                  <a:lnTo>
                    <a:pt x="236071" y="365592"/>
                  </a:lnTo>
                  <a:lnTo>
                    <a:pt x="245473" y="373420"/>
                  </a:lnTo>
                  <a:lnTo>
                    <a:pt x="297312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641676" y="1475549"/>
              <a:ext cx="198209" cy="484509"/>
            </a:xfrm>
            <a:custGeom>
              <a:avLst/>
              <a:gdLst/>
              <a:ahLst/>
              <a:cxnLst/>
              <a:rect l="0" t="0" r="0" b="0"/>
              <a:pathLst>
                <a:path w="198209" h="484509">
                  <a:moveTo>
                    <a:pt x="198208" y="0"/>
                  </a:moveTo>
                  <a:lnTo>
                    <a:pt x="180672" y="29228"/>
                  </a:lnTo>
                  <a:lnTo>
                    <a:pt x="174282" y="41508"/>
                  </a:lnTo>
                  <a:lnTo>
                    <a:pt x="168799" y="53366"/>
                  </a:lnTo>
                  <a:lnTo>
                    <a:pt x="151974" y="94116"/>
                  </a:lnTo>
                  <a:lnTo>
                    <a:pt x="145362" y="110461"/>
                  </a:lnTo>
                  <a:lnTo>
                    <a:pt x="138507" y="126251"/>
                  </a:lnTo>
                  <a:lnTo>
                    <a:pt x="117169" y="173081"/>
                  </a:lnTo>
                  <a:lnTo>
                    <a:pt x="102647" y="207432"/>
                  </a:lnTo>
                  <a:lnTo>
                    <a:pt x="95348" y="226380"/>
                  </a:lnTo>
                  <a:lnTo>
                    <a:pt x="80714" y="267010"/>
                  </a:lnTo>
                  <a:lnTo>
                    <a:pt x="73386" y="285675"/>
                  </a:lnTo>
                  <a:lnTo>
                    <a:pt x="66053" y="303013"/>
                  </a:lnTo>
                  <a:lnTo>
                    <a:pt x="51380" y="335327"/>
                  </a:lnTo>
                  <a:lnTo>
                    <a:pt x="36702" y="366003"/>
                  </a:lnTo>
                  <a:lnTo>
                    <a:pt x="30586" y="379811"/>
                  </a:lnTo>
                  <a:lnTo>
                    <a:pt x="25285" y="392687"/>
                  </a:lnTo>
                  <a:lnTo>
                    <a:pt x="20527" y="404941"/>
                  </a:lnTo>
                  <a:lnTo>
                    <a:pt x="11978" y="428346"/>
                  </a:lnTo>
                  <a:lnTo>
                    <a:pt x="0" y="4845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203266" y="1376445"/>
              <a:ext cx="22024" cy="462486"/>
            </a:xfrm>
            <a:custGeom>
              <a:avLst/>
              <a:gdLst/>
              <a:ahLst/>
              <a:cxnLst/>
              <a:rect l="0" t="0" r="0" b="0"/>
              <a:pathLst>
                <a:path w="22024" h="462486">
                  <a:moveTo>
                    <a:pt x="0" y="0"/>
                  </a:moveTo>
                  <a:lnTo>
                    <a:pt x="5846" y="23382"/>
                  </a:lnTo>
                  <a:lnTo>
                    <a:pt x="8791" y="37611"/>
                  </a:lnTo>
                  <a:lnTo>
                    <a:pt x="15326" y="72997"/>
                  </a:lnTo>
                  <a:lnTo>
                    <a:pt x="17559" y="90264"/>
                  </a:lnTo>
                  <a:lnTo>
                    <a:pt x="19047" y="106669"/>
                  </a:lnTo>
                  <a:lnTo>
                    <a:pt x="20039" y="122500"/>
                  </a:lnTo>
                  <a:lnTo>
                    <a:pt x="21141" y="156403"/>
                  </a:lnTo>
                  <a:lnTo>
                    <a:pt x="21849" y="228015"/>
                  </a:lnTo>
                  <a:lnTo>
                    <a:pt x="20683" y="244996"/>
                  </a:lnTo>
                  <a:lnTo>
                    <a:pt x="18683" y="261211"/>
                  </a:lnTo>
                  <a:lnTo>
                    <a:pt x="16126" y="276915"/>
                  </a:lnTo>
                  <a:lnTo>
                    <a:pt x="14421" y="292279"/>
                  </a:lnTo>
                  <a:lnTo>
                    <a:pt x="13284" y="307415"/>
                  </a:lnTo>
                  <a:lnTo>
                    <a:pt x="12527" y="322400"/>
                  </a:lnTo>
                  <a:lnTo>
                    <a:pt x="13245" y="336060"/>
                  </a:lnTo>
                  <a:lnTo>
                    <a:pt x="14948" y="348838"/>
                  </a:lnTo>
                  <a:lnTo>
                    <a:pt x="17306" y="361027"/>
                  </a:lnTo>
                  <a:lnTo>
                    <a:pt x="18878" y="375270"/>
                  </a:lnTo>
                  <a:lnTo>
                    <a:pt x="19927" y="390883"/>
                  </a:lnTo>
                  <a:lnTo>
                    <a:pt x="22023" y="4624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26185" y="1596676"/>
              <a:ext cx="319336" cy="33035"/>
            </a:xfrm>
            <a:custGeom>
              <a:avLst/>
              <a:gdLst/>
              <a:ahLst/>
              <a:cxnLst/>
              <a:rect l="0" t="0" r="0" b="0"/>
              <a:pathLst>
                <a:path w="319336" h="33035">
                  <a:moveTo>
                    <a:pt x="0" y="33034"/>
                  </a:moveTo>
                  <a:lnTo>
                    <a:pt x="40920" y="27189"/>
                  </a:lnTo>
                  <a:lnTo>
                    <a:pt x="56644" y="24243"/>
                  </a:lnTo>
                  <a:lnTo>
                    <a:pt x="70797" y="21056"/>
                  </a:lnTo>
                  <a:lnTo>
                    <a:pt x="83903" y="17708"/>
                  </a:lnTo>
                  <a:lnTo>
                    <a:pt x="99982" y="15476"/>
                  </a:lnTo>
                  <a:lnTo>
                    <a:pt x="118042" y="13988"/>
                  </a:lnTo>
                  <a:lnTo>
                    <a:pt x="137423" y="12996"/>
                  </a:lnTo>
                  <a:lnTo>
                    <a:pt x="157685" y="11111"/>
                  </a:lnTo>
                  <a:lnTo>
                    <a:pt x="178534" y="8631"/>
                  </a:lnTo>
                  <a:lnTo>
                    <a:pt x="199774" y="5754"/>
                  </a:lnTo>
                  <a:lnTo>
                    <a:pt x="220052" y="3836"/>
                  </a:lnTo>
                  <a:lnTo>
                    <a:pt x="239688" y="2557"/>
                  </a:lnTo>
                  <a:lnTo>
                    <a:pt x="31933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830925" y="1123179"/>
              <a:ext cx="10878" cy="770810"/>
            </a:xfrm>
            <a:custGeom>
              <a:avLst/>
              <a:gdLst/>
              <a:ahLst/>
              <a:cxnLst/>
              <a:rect l="0" t="0" r="0" b="0"/>
              <a:pathLst>
                <a:path w="10878" h="770810">
                  <a:moveTo>
                    <a:pt x="0" y="0"/>
                  </a:moveTo>
                  <a:lnTo>
                    <a:pt x="5846" y="29228"/>
                  </a:lnTo>
                  <a:lnTo>
                    <a:pt x="7568" y="42732"/>
                  </a:lnTo>
                  <a:lnTo>
                    <a:pt x="8716" y="56628"/>
                  </a:lnTo>
                  <a:lnTo>
                    <a:pt x="9481" y="70787"/>
                  </a:lnTo>
                  <a:lnTo>
                    <a:pt x="10331" y="102832"/>
                  </a:lnTo>
                  <a:lnTo>
                    <a:pt x="10877" y="173251"/>
                  </a:lnTo>
                  <a:lnTo>
                    <a:pt x="9698" y="192581"/>
                  </a:lnTo>
                  <a:lnTo>
                    <a:pt x="7689" y="212809"/>
                  </a:lnTo>
                  <a:lnTo>
                    <a:pt x="5126" y="233636"/>
                  </a:lnTo>
                  <a:lnTo>
                    <a:pt x="3417" y="254861"/>
                  </a:lnTo>
                  <a:lnTo>
                    <a:pt x="2278" y="276353"/>
                  </a:lnTo>
                  <a:lnTo>
                    <a:pt x="1012" y="319808"/>
                  </a:lnTo>
                  <a:lnTo>
                    <a:pt x="59" y="464809"/>
                  </a:lnTo>
                  <a:lnTo>
                    <a:pt x="0" y="7708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154364" y="825867"/>
            <a:ext cx="4834076" cy="1686458"/>
            <a:chOff x="5154364" y="825867"/>
            <a:chExt cx="4834076" cy="1686458"/>
          </a:xfrm>
        </p:grpSpPr>
        <p:sp>
          <p:nvSpPr>
            <p:cNvPr id="13" name="Freeform 12"/>
            <p:cNvSpPr/>
            <p:nvPr/>
          </p:nvSpPr>
          <p:spPr>
            <a:xfrm>
              <a:off x="6035289" y="825867"/>
              <a:ext cx="66070" cy="1310376"/>
            </a:xfrm>
            <a:custGeom>
              <a:avLst/>
              <a:gdLst/>
              <a:ahLst/>
              <a:cxnLst/>
              <a:rect l="0" t="0" r="0" b="0"/>
              <a:pathLst>
                <a:path w="66070" h="1310376">
                  <a:moveTo>
                    <a:pt x="0" y="0"/>
                  </a:moveTo>
                  <a:lnTo>
                    <a:pt x="15327" y="107286"/>
                  </a:lnTo>
                  <a:lnTo>
                    <a:pt x="17559" y="130252"/>
                  </a:lnTo>
                  <a:lnTo>
                    <a:pt x="19048" y="152904"/>
                  </a:lnTo>
                  <a:lnTo>
                    <a:pt x="20040" y="175346"/>
                  </a:lnTo>
                  <a:lnTo>
                    <a:pt x="21924" y="198872"/>
                  </a:lnTo>
                  <a:lnTo>
                    <a:pt x="27282" y="247851"/>
                  </a:lnTo>
                  <a:lnTo>
                    <a:pt x="29200" y="272903"/>
                  </a:lnTo>
                  <a:lnTo>
                    <a:pt x="30478" y="298168"/>
                  </a:lnTo>
                  <a:lnTo>
                    <a:pt x="31899" y="350303"/>
                  </a:lnTo>
                  <a:lnTo>
                    <a:pt x="32885" y="486698"/>
                  </a:lnTo>
                  <a:lnTo>
                    <a:pt x="34159" y="514109"/>
                  </a:lnTo>
                  <a:lnTo>
                    <a:pt x="36232" y="542171"/>
                  </a:lnTo>
                  <a:lnTo>
                    <a:pt x="38837" y="570667"/>
                  </a:lnTo>
                  <a:lnTo>
                    <a:pt x="40573" y="599452"/>
                  </a:lnTo>
                  <a:lnTo>
                    <a:pt x="42503" y="657537"/>
                  </a:lnTo>
                  <a:lnTo>
                    <a:pt x="43589" y="745268"/>
                  </a:lnTo>
                  <a:lnTo>
                    <a:pt x="44965" y="773357"/>
                  </a:lnTo>
                  <a:lnTo>
                    <a:pt x="47106" y="800649"/>
                  </a:lnTo>
                  <a:lnTo>
                    <a:pt x="49757" y="827407"/>
                  </a:lnTo>
                  <a:lnTo>
                    <a:pt x="51523" y="853811"/>
                  </a:lnTo>
                  <a:lnTo>
                    <a:pt x="52701" y="879978"/>
                  </a:lnTo>
                  <a:lnTo>
                    <a:pt x="54011" y="931891"/>
                  </a:lnTo>
                  <a:lnTo>
                    <a:pt x="55046" y="1157322"/>
                  </a:lnTo>
                  <a:lnTo>
                    <a:pt x="56274" y="1172858"/>
                  </a:lnTo>
                  <a:lnTo>
                    <a:pt x="58315" y="1188110"/>
                  </a:lnTo>
                  <a:lnTo>
                    <a:pt x="60900" y="1203171"/>
                  </a:lnTo>
                  <a:lnTo>
                    <a:pt x="62624" y="1219330"/>
                  </a:lnTo>
                  <a:lnTo>
                    <a:pt x="63772" y="1236220"/>
                  </a:lnTo>
                  <a:lnTo>
                    <a:pt x="66069" y="13103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154364" y="1310375"/>
              <a:ext cx="4834076" cy="209221"/>
            </a:xfrm>
            <a:custGeom>
              <a:avLst/>
              <a:gdLst/>
              <a:ahLst/>
              <a:cxnLst/>
              <a:rect l="0" t="0" r="0" b="0"/>
              <a:pathLst>
                <a:path w="4834076" h="209221">
                  <a:moveTo>
                    <a:pt x="0" y="209220"/>
                  </a:moveTo>
                  <a:lnTo>
                    <a:pt x="40920" y="197529"/>
                  </a:lnTo>
                  <a:lnTo>
                    <a:pt x="77323" y="191789"/>
                  </a:lnTo>
                  <a:lnTo>
                    <a:pt x="175220" y="186578"/>
                  </a:lnTo>
                  <a:lnTo>
                    <a:pt x="209199" y="181620"/>
                  </a:lnTo>
                  <a:lnTo>
                    <a:pt x="346646" y="176503"/>
                  </a:lnTo>
                  <a:lnTo>
                    <a:pt x="591094" y="176186"/>
                  </a:lnTo>
                  <a:lnTo>
                    <a:pt x="651899" y="170340"/>
                  </a:lnTo>
                  <a:lnTo>
                    <a:pt x="796407" y="165476"/>
                  </a:lnTo>
                  <a:lnTo>
                    <a:pt x="1392810" y="165174"/>
                  </a:lnTo>
                  <a:lnTo>
                    <a:pt x="1530110" y="161538"/>
                  </a:lnTo>
                  <a:lnTo>
                    <a:pt x="1672183" y="164855"/>
                  </a:lnTo>
                  <a:lnTo>
                    <a:pt x="1745207" y="159234"/>
                  </a:lnTo>
                  <a:lnTo>
                    <a:pt x="1888328" y="154607"/>
                  </a:lnTo>
                  <a:lnTo>
                    <a:pt x="2013000" y="153027"/>
                  </a:lnTo>
                  <a:lnTo>
                    <a:pt x="2298072" y="144693"/>
                  </a:lnTo>
                  <a:lnTo>
                    <a:pt x="2448492" y="140091"/>
                  </a:lnTo>
                  <a:lnTo>
                    <a:pt x="2548117" y="133710"/>
                  </a:lnTo>
                  <a:lnTo>
                    <a:pt x="2672649" y="129083"/>
                  </a:lnTo>
                  <a:lnTo>
                    <a:pt x="2769123" y="122699"/>
                  </a:lnTo>
                  <a:lnTo>
                    <a:pt x="2916025" y="121265"/>
                  </a:lnTo>
                  <a:lnTo>
                    <a:pt x="2989376" y="115323"/>
                  </a:lnTo>
                  <a:lnTo>
                    <a:pt x="3126777" y="110573"/>
                  </a:lnTo>
                  <a:lnTo>
                    <a:pt x="3259378" y="104310"/>
                  </a:lnTo>
                  <a:lnTo>
                    <a:pt x="3347506" y="98909"/>
                  </a:lnTo>
                  <a:lnTo>
                    <a:pt x="3391557" y="93716"/>
                  </a:lnTo>
                  <a:lnTo>
                    <a:pt x="3533180" y="88586"/>
                  </a:lnTo>
                  <a:lnTo>
                    <a:pt x="3600327" y="82393"/>
                  </a:lnTo>
                  <a:lnTo>
                    <a:pt x="3753693" y="76169"/>
                  </a:lnTo>
                  <a:lnTo>
                    <a:pt x="3793131" y="71374"/>
                  </a:lnTo>
                  <a:lnTo>
                    <a:pt x="3933650" y="66380"/>
                  </a:lnTo>
                  <a:lnTo>
                    <a:pt x="4032255" y="60265"/>
                  </a:lnTo>
                  <a:lnTo>
                    <a:pt x="4166953" y="55363"/>
                  </a:lnTo>
                  <a:lnTo>
                    <a:pt x="4267244" y="49253"/>
                  </a:lnTo>
                  <a:lnTo>
                    <a:pt x="4395969" y="43128"/>
                  </a:lnTo>
                  <a:lnTo>
                    <a:pt x="4428103" y="38336"/>
                  </a:lnTo>
                  <a:lnTo>
                    <a:pt x="4489833" y="32859"/>
                  </a:lnTo>
                  <a:lnTo>
                    <a:pt x="4524063" y="27655"/>
                  </a:lnTo>
                  <a:lnTo>
                    <a:pt x="4660633" y="21129"/>
                  </a:lnTo>
                  <a:lnTo>
                    <a:pt x="4687250" y="16324"/>
                  </a:lnTo>
                  <a:lnTo>
                    <a:pt x="4758172" y="10838"/>
                  </a:lnTo>
                  <a:lnTo>
                    <a:pt x="483407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539769" y="913959"/>
              <a:ext cx="187197" cy="308325"/>
            </a:xfrm>
            <a:custGeom>
              <a:avLst/>
              <a:gdLst/>
              <a:ahLst/>
              <a:cxnLst/>
              <a:rect l="0" t="0" r="0" b="0"/>
              <a:pathLst>
                <a:path w="187197" h="308325">
                  <a:moveTo>
                    <a:pt x="0" y="0"/>
                  </a:moveTo>
                  <a:lnTo>
                    <a:pt x="17537" y="29228"/>
                  </a:lnTo>
                  <a:lnTo>
                    <a:pt x="25150" y="40285"/>
                  </a:lnTo>
                  <a:lnTo>
                    <a:pt x="32672" y="50103"/>
                  </a:lnTo>
                  <a:lnTo>
                    <a:pt x="40134" y="59096"/>
                  </a:lnTo>
                  <a:lnTo>
                    <a:pt x="46332" y="68762"/>
                  </a:lnTo>
                  <a:lnTo>
                    <a:pt x="51688" y="78876"/>
                  </a:lnTo>
                  <a:lnTo>
                    <a:pt x="56482" y="89289"/>
                  </a:lnTo>
                  <a:lnTo>
                    <a:pt x="62124" y="99902"/>
                  </a:lnTo>
                  <a:lnTo>
                    <a:pt x="68333" y="110647"/>
                  </a:lnTo>
                  <a:lnTo>
                    <a:pt x="74920" y="121482"/>
                  </a:lnTo>
                  <a:lnTo>
                    <a:pt x="80534" y="132375"/>
                  </a:lnTo>
                  <a:lnTo>
                    <a:pt x="85501" y="143308"/>
                  </a:lnTo>
                  <a:lnTo>
                    <a:pt x="90035" y="154267"/>
                  </a:lnTo>
                  <a:lnTo>
                    <a:pt x="95505" y="165244"/>
                  </a:lnTo>
                  <a:lnTo>
                    <a:pt x="101599" y="176232"/>
                  </a:lnTo>
                  <a:lnTo>
                    <a:pt x="108108" y="187228"/>
                  </a:lnTo>
                  <a:lnTo>
                    <a:pt x="114895" y="199452"/>
                  </a:lnTo>
                  <a:lnTo>
                    <a:pt x="128961" y="226086"/>
                  </a:lnTo>
                  <a:lnTo>
                    <a:pt x="136138" y="238817"/>
                  </a:lnTo>
                  <a:lnTo>
                    <a:pt x="143369" y="250974"/>
                  </a:lnTo>
                  <a:lnTo>
                    <a:pt x="150637" y="262750"/>
                  </a:lnTo>
                  <a:lnTo>
                    <a:pt x="157930" y="273047"/>
                  </a:lnTo>
                  <a:lnTo>
                    <a:pt x="165238" y="282359"/>
                  </a:lnTo>
                  <a:lnTo>
                    <a:pt x="187196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539769" y="880924"/>
              <a:ext cx="187197" cy="330348"/>
            </a:xfrm>
            <a:custGeom>
              <a:avLst/>
              <a:gdLst/>
              <a:ahLst/>
              <a:cxnLst/>
              <a:rect l="0" t="0" r="0" b="0"/>
              <a:pathLst>
                <a:path w="187197" h="330348">
                  <a:moveTo>
                    <a:pt x="187196" y="0"/>
                  </a:moveTo>
                  <a:lnTo>
                    <a:pt x="169660" y="35074"/>
                  </a:lnTo>
                  <a:lnTo>
                    <a:pt x="162047" y="49077"/>
                  </a:lnTo>
                  <a:lnTo>
                    <a:pt x="154524" y="62082"/>
                  </a:lnTo>
                  <a:lnTo>
                    <a:pt x="139641" y="86321"/>
                  </a:lnTo>
                  <a:lnTo>
                    <a:pt x="117504" y="120602"/>
                  </a:lnTo>
                  <a:lnTo>
                    <a:pt x="102795" y="142917"/>
                  </a:lnTo>
                  <a:lnTo>
                    <a:pt x="96671" y="154007"/>
                  </a:lnTo>
                  <a:lnTo>
                    <a:pt x="91364" y="165070"/>
                  </a:lnTo>
                  <a:lnTo>
                    <a:pt x="86603" y="176116"/>
                  </a:lnTo>
                  <a:lnTo>
                    <a:pt x="80982" y="187151"/>
                  </a:lnTo>
                  <a:lnTo>
                    <a:pt x="74788" y="198178"/>
                  </a:lnTo>
                  <a:lnTo>
                    <a:pt x="68211" y="209200"/>
                  </a:lnTo>
                  <a:lnTo>
                    <a:pt x="54378" y="231234"/>
                  </a:lnTo>
                  <a:lnTo>
                    <a:pt x="47264" y="242249"/>
                  </a:lnTo>
                  <a:lnTo>
                    <a:pt x="41297" y="253262"/>
                  </a:lnTo>
                  <a:lnTo>
                    <a:pt x="36096" y="264275"/>
                  </a:lnTo>
                  <a:lnTo>
                    <a:pt x="31405" y="275288"/>
                  </a:lnTo>
                  <a:lnTo>
                    <a:pt x="25831" y="286300"/>
                  </a:lnTo>
                  <a:lnTo>
                    <a:pt x="19668" y="297312"/>
                  </a:lnTo>
                  <a:lnTo>
                    <a:pt x="0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528757" y="1695780"/>
              <a:ext cx="154163" cy="198209"/>
            </a:xfrm>
            <a:custGeom>
              <a:avLst/>
              <a:gdLst/>
              <a:ahLst/>
              <a:cxnLst/>
              <a:rect l="0" t="0" r="0" b="0"/>
              <a:pathLst>
                <a:path w="154163" h="198209">
                  <a:moveTo>
                    <a:pt x="0" y="0"/>
                  </a:moveTo>
                  <a:lnTo>
                    <a:pt x="17537" y="29228"/>
                  </a:lnTo>
                  <a:lnTo>
                    <a:pt x="25150" y="40285"/>
                  </a:lnTo>
                  <a:lnTo>
                    <a:pt x="32672" y="50103"/>
                  </a:lnTo>
                  <a:lnTo>
                    <a:pt x="40134" y="59096"/>
                  </a:lnTo>
                  <a:lnTo>
                    <a:pt x="47556" y="67538"/>
                  </a:lnTo>
                  <a:lnTo>
                    <a:pt x="54951" y="75613"/>
                  </a:lnTo>
                  <a:lnTo>
                    <a:pt x="62328" y="83443"/>
                  </a:lnTo>
                  <a:lnTo>
                    <a:pt x="69692" y="93557"/>
                  </a:lnTo>
                  <a:lnTo>
                    <a:pt x="77050" y="105194"/>
                  </a:lnTo>
                  <a:lnTo>
                    <a:pt x="84401" y="117846"/>
                  </a:lnTo>
                  <a:lnTo>
                    <a:pt x="91749" y="128728"/>
                  </a:lnTo>
                  <a:lnTo>
                    <a:pt x="99095" y="138429"/>
                  </a:lnTo>
                  <a:lnTo>
                    <a:pt x="106439" y="147344"/>
                  </a:lnTo>
                  <a:lnTo>
                    <a:pt x="113782" y="155734"/>
                  </a:lnTo>
                  <a:lnTo>
                    <a:pt x="121125" y="163775"/>
                  </a:lnTo>
                  <a:lnTo>
                    <a:pt x="154162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704942" y="1706791"/>
              <a:ext cx="44048" cy="627660"/>
            </a:xfrm>
            <a:custGeom>
              <a:avLst/>
              <a:gdLst/>
              <a:ahLst/>
              <a:cxnLst/>
              <a:rect l="0" t="0" r="0" b="0"/>
              <a:pathLst>
                <a:path w="44048" h="627660">
                  <a:moveTo>
                    <a:pt x="44047" y="0"/>
                  </a:moveTo>
                  <a:lnTo>
                    <a:pt x="44047" y="29229"/>
                  </a:lnTo>
                  <a:lnTo>
                    <a:pt x="42823" y="43956"/>
                  </a:lnTo>
                  <a:lnTo>
                    <a:pt x="40784" y="59892"/>
                  </a:lnTo>
                  <a:lnTo>
                    <a:pt x="38201" y="76633"/>
                  </a:lnTo>
                  <a:lnTo>
                    <a:pt x="36479" y="92688"/>
                  </a:lnTo>
                  <a:lnTo>
                    <a:pt x="35331" y="108286"/>
                  </a:lnTo>
                  <a:lnTo>
                    <a:pt x="34566" y="123578"/>
                  </a:lnTo>
                  <a:lnTo>
                    <a:pt x="32832" y="139890"/>
                  </a:lnTo>
                  <a:lnTo>
                    <a:pt x="30453" y="156883"/>
                  </a:lnTo>
                  <a:lnTo>
                    <a:pt x="27643" y="174328"/>
                  </a:lnTo>
                  <a:lnTo>
                    <a:pt x="25770" y="192077"/>
                  </a:lnTo>
                  <a:lnTo>
                    <a:pt x="24521" y="210026"/>
                  </a:lnTo>
                  <a:lnTo>
                    <a:pt x="23688" y="228110"/>
                  </a:lnTo>
                  <a:lnTo>
                    <a:pt x="21910" y="246283"/>
                  </a:lnTo>
                  <a:lnTo>
                    <a:pt x="19501" y="264517"/>
                  </a:lnTo>
                  <a:lnTo>
                    <a:pt x="16671" y="282790"/>
                  </a:lnTo>
                  <a:lnTo>
                    <a:pt x="14785" y="301089"/>
                  </a:lnTo>
                  <a:lnTo>
                    <a:pt x="13527" y="319407"/>
                  </a:lnTo>
                  <a:lnTo>
                    <a:pt x="12689" y="337735"/>
                  </a:lnTo>
                  <a:lnTo>
                    <a:pt x="10907" y="356072"/>
                  </a:lnTo>
                  <a:lnTo>
                    <a:pt x="8494" y="374414"/>
                  </a:lnTo>
                  <a:lnTo>
                    <a:pt x="5663" y="392760"/>
                  </a:lnTo>
                  <a:lnTo>
                    <a:pt x="3775" y="411108"/>
                  </a:lnTo>
                  <a:lnTo>
                    <a:pt x="2517" y="429458"/>
                  </a:lnTo>
                  <a:lnTo>
                    <a:pt x="1119" y="464936"/>
                  </a:lnTo>
                  <a:lnTo>
                    <a:pt x="332" y="514871"/>
                  </a:lnTo>
                  <a:lnTo>
                    <a:pt x="0" y="6276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969220" y="249962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299567" y="440462"/>
            <a:ext cx="3644827" cy="1728816"/>
            <a:chOff x="6299567" y="440462"/>
            <a:chExt cx="3644827" cy="1728816"/>
          </a:xfrm>
        </p:grpSpPr>
        <p:sp>
          <p:nvSpPr>
            <p:cNvPr id="21" name="Freeform 20"/>
            <p:cNvSpPr/>
            <p:nvPr/>
          </p:nvSpPr>
          <p:spPr>
            <a:xfrm>
              <a:off x="6299567" y="1079132"/>
              <a:ext cx="143151" cy="11013"/>
            </a:xfrm>
            <a:custGeom>
              <a:avLst/>
              <a:gdLst/>
              <a:ahLst/>
              <a:cxnLst/>
              <a:rect l="0" t="0" r="0" b="0"/>
              <a:pathLst>
                <a:path w="143151" h="11013">
                  <a:moveTo>
                    <a:pt x="0" y="0"/>
                  </a:moveTo>
                  <a:lnTo>
                    <a:pt x="80268" y="0"/>
                  </a:lnTo>
                  <a:lnTo>
                    <a:pt x="93888" y="1224"/>
                  </a:lnTo>
                  <a:lnTo>
                    <a:pt x="106638" y="3263"/>
                  </a:lnTo>
                  <a:lnTo>
                    <a:pt x="14315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618902" y="947157"/>
              <a:ext cx="275290" cy="277293"/>
            </a:xfrm>
            <a:custGeom>
              <a:avLst/>
              <a:gdLst/>
              <a:ahLst/>
              <a:cxnLst/>
              <a:rect l="0" t="0" r="0" b="0"/>
              <a:pathLst>
                <a:path w="275290" h="277293">
                  <a:moveTo>
                    <a:pt x="0" y="65906"/>
                  </a:moveTo>
                  <a:lnTo>
                    <a:pt x="40920" y="36678"/>
                  </a:lnTo>
                  <a:lnTo>
                    <a:pt x="57867" y="25621"/>
                  </a:lnTo>
                  <a:lnTo>
                    <a:pt x="74060" y="15803"/>
                  </a:lnTo>
                  <a:lnTo>
                    <a:pt x="89748" y="6810"/>
                  </a:lnTo>
                  <a:lnTo>
                    <a:pt x="105103" y="2039"/>
                  </a:lnTo>
                  <a:lnTo>
                    <a:pt x="120232" y="81"/>
                  </a:lnTo>
                  <a:lnTo>
                    <a:pt x="135212" y="0"/>
                  </a:lnTo>
                  <a:lnTo>
                    <a:pt x="147646" y="4839"/>
                  </a:lnTo>
                  <a:lnTo>
                    <a:pt x="158383" y="12960"/>
                  </a:lnTo>
                  <a:lnTo>
                    <a:pt x="167988" y="23268"/>
                  </a:lnTo>
                  <a:lnTo>
                    <a:pt x="174391" y="35033"/>
                  </a:lnTo>
                  <a:lnTo>
                    <a:pt x="178659" y="47771"/>
                  </a:lnTo>
                  <a:lnTo>
                    <a:pt x="181505" y="61157"/>
                  </a:lnTo>
                  <a:lnTo>
                    <a:pt x="180955" y="73752"/>
                  </a:lnTo>
                  <a:lnTo>
                    <a:pt x="178142" y="85819"/>
                  </a:lnTo>
                  <a:lnTo>
                    <a:pt x="173819" y="97534"/>
                  </a:lnTo>
                  <a:lnTo>
                    <a:pt x="167266" y="111461"/>
                  </a:lnTo>
                  <a:lnTo>
                    <a:pt x="159228" y="126864"/>
                  </a:lnTo>
                  <a:lnTo>
                    <a:pt x="150198" y="143250"/>
                  </a:lnTo>
                  <a:lnTo>
                    <a:pt x="142955" y="157844"/>
                  </a:lnTo>
                  <a:lnTo>
                    <a:pt x="136902" y="171244"/>
                  </a:lnTo>
                  <a:lnTo>
                    <a:pt x="131644" y="183848"/>
                  </a:lnTo>
                  <a:lnTo>
                    <a:pt x="125691" y="194698"/>
                  </a:lnTo>
                  <a:lnTo>
                    <a:pt x="119275" y="204378"/>
                  </a:lnTo>
                  <a:lnTo>
                    <a:pt x="112552" y="213279"/>
                  </a:lnTo>
                  <a:lnTo>
                    <a:pt x="105622" y="221659"/>
                  </a:lnTo>
                  <a:lnTo>
                    <a:pt x="98556" y="229693"/>
                  </a:lnTo>
                  <a:lnTo>
                    <a:pt x="84178" y="245146"/>
                  </a:lnTo>
                  <a:lnTo>
                    <a:pt x="69631" y="260170"/>
                  </a:lnTo>
                  <a:lnTo>
                    <a:pt x="61103" y="266379"/>
                  </a:lnTo>
                  <a:lnTo>
                    <a:pt x="51747" y="271741"/>
                  </a:lnTo>
                  <a:lnTo>
                    <a:pt x="41839" y="276540"/>
                  </a:lnTo>
                  <a:lnTo>
                    <a:pt x="37681" y="277292"/>
                  </a:lnTo>
                  <a:lnTo>
                    <a:pt x="37356" y="275346"/>
                  </a:lnTo>
                  <a:lnTo>
                    <a:pt x="39586" y="271602"/>
                  </a:lnTo>
                  <a:lnTo>
                    <a:pt x="43520" y="266659"/>
                  </a:lnTo>
                  <a:lnTo>
                    <a:pt x="48589" y="260917"/>
                  </a:lnTo>
                  <a:lnTo>
                    <a:pt x="54416" y="254642"/>
                  </a:lnTo>
                  <a:lnTo>
                    <a:pt x="64418" y="250458"/>
                  </a:lnTo>
                  <a:lnTo>
                    <a:pt x="77204" y="247669"/>
                  </a:lnTo>
                  <a:lnTo>
                    <a:pt x="91844" y="245810"/>
                  </a:lnTo>
                  <a:lnTo>
                    <a:pt x="107723" y="244570"/>
                  </a:lnTo>
                  <a:lnTo>
                    <a:pt x="124426" y="243744"/>
                  </a:lnTo>
                  <a:lnTo>
                    <a:pt x="158075" y="242826"/>
                  </a:lnTo>
                  <a:lnTo>
                    <a:pt x="189344" y="242418"/>
                  </a:lnTo>
                  <a:lnTo>
                    <a:pt x="204534" y="243532"/>
                  </a:lnTo>
                  <a:lnTo>
                    <a:pt x="275289" y="2531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169480" y="660693"/>
              <a:ext cx="52807" cy="1299365"/>
            </a:xfrm>
            <a:custGeom>
              <a:avLst/>
              <a:gdLst/>
              <a:ahLst/>
              <a:cxnLst/>
              <a:rect l="0" t="0" r="0" b="0"/>
              <a:pathLst>
                <a:path w="52807" h="1299365">
                  <a:moveTo>
                    <a:pt x="0" y="0"/>
                  </a:moveTo>
                  <a:lnTo>
                    <a:pt x="0" y="195005"/>
                  </a:lnTo>
                  <a:lnTo>
                    <a:pt x="1223" y="214426"/>
                  </a:lnTo>
                  <a:lnTo>
                    <a:pt x="3262" y="234713"/>
                  </a:lnTo>
                  <a:lnTo>
                    <a:pt x="5845" y="255580"/>
                  </a:lnTo>
                  <a:lnTo>
                    <a:pt x="7567" y="276832"/>
                  </a:lnTo>
                  <a:lnTo>
                    <a:pt x="8715" y="298341"/>
                  </a:lnTo>
                  <a:lnTo>
                    <a:pt x="9481" y="320021"/>
                  </a:lnTo>
                  <a:lnTo>
                    <a:pt x="11215" y="343039"/>
                  </a:lnTo>
                  <a:lnTo>
                    <a:pt x="13594" y="366949"/>
                  </a:lnTo>
                  <a:lnTo>
                    <a:pt x="16403" y="391454"/>
                  </a:lnTo>
                  <a:lnTo>
                    <a:pt x="18277" y="415131"/>
                  </a:lnTo>
                  <a:lnTo>
                    <a:pt x="19526" y="438257"/>
                  </a:lnTo>
                  <a:lnTo>
                    <a:pt x="20358" y="461015"/>
                  </a:lnTo>
                  <a:lnTo>
                    <a:pt x="22136" y="484752"/>
                  </a:lnTo>
                  <a:lnTo>
                    <a:pt x="24546" y="509141"/>
                  </a:lnTo>
                  <a:lnTo>
                    <a:pt x="27376" y="533965"/>
                  </a:lnTo>
                  <a:lnTo>
                    <a:pt x="29261" y="559079"/>
                  </a:lnTo>
                  <a:lnTo>
                    <a:pt x="30520" y="584386"/>
                  </a:lnTo>
                  <a:lnTo>
                    <a:pt x="31917" y="635344"/>
                  </a:lnTo>
                  <a:lnTo>
                    <a:pt x="32538" y="686540"/>
                  </a:lnTo>
                  <a:lnTo>
                    <a:pt x="33927" y="713406"/>
                  </a:lnTo>
                  <a:lnTo>
                    <a:pt x="36077" y="741105"/>
                  </a:lnTo>
                  <a:lnTo>
                    <a:pt x="38733" y="769359"/>
                  </a:lnTo>
                  <a:lnTo>
                    <a:pt x="40504" y="796760"/>
                  </a:lnTo>
                  <a:lnTo>
                    <a:pt x="41686" y="823591"/>
                  </a:lnTo>
                  <a:lnTo>
                    <a:pt x="42997" y="876243"/>
                  </a:lnTo>
                  <a:lnTo>
                    <a:pt x="43908" y="999744"/>
                  </a:lnTo>
                  <a:lnTo>
                    <a:pt x="45178" y="1022537"/>
                  </a:lnTo>
                  <a:lnTo>
                    <a:pt x="47248" y="1045073"/>
                  </a:lnTo>
                  <a:lnTo>
                    <a:pt x="49851" y="1067438"/>
                  </a:lnTo>
                  <a:lnTo>
                    <a:pt x="51586" y="1088465"/>
                  </a:lnTo>
                  <a:lnTo>
                    <a:pt x="52743" y="1108601"/>
                  </a:lnTo>
                  <a:lnTo>
                    <a:pt x="52806" y="1147288"/>
                  </a:lnTo>
                  <a:lnTo>
                    <a:pt x="51110" y="1166169"/>
                  </a:lnTo>
                  <a:lnTo>
                    <a:pt x="48755" y="1184874"/>
                  </a:lnTo>
                  <a:lnTo>
                    <a:pt x="47186" y="1203461"/>
                  </a:lnTo>
                  <a:lnTo>
                    <a:pt x="46139" y="1221970"/>
                  </a:lnTo>
                  <a:lnTo>
                    <a:pt x="44047" y="12993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378700" y="1068121"/>
              <a:ext cx="121128" cy="11012"/>
            </a:xfrm>
            <a:custGeom>
              <a:avLst/>
              <a:gdLst/>
              <a:ahLst/>
              <a:cxnLst/>
              <a:rect l="0" t="0" r="0" b="0"/>
              <a:pathLst>
                <a:path w="121128" h="11012">
                  <a:moveTo>
                    <a:pt x="0" y="11011"/>
                  </a:moveTo>
                  <a:lnTo>
                    <a:pt x="35073" y="5166"/>
                  </a:lnTo>
                  <a:lnTo>
                    <a:pt x="50300" y="3444"/>
                  </a:lnTo>
                  <a:lnTo>
                    <a:pt x="65344" y="2296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753093" y="869913"/>
              <a:ext cx="11013" cy="385405"/>
            </a:xfrm>
            <a:custGeom>
              <a:avLst/>
              <a:gdLst/>
              <a:ahLst/>
              <a:cxnLst/>
              <a:rect l="0" t="0" r="0" b="0"/>
              <a:pathLst>
                <a:path w="11013" h="385405">
                  <a:moveTo>
                    <a:pt x="0" y="0"/>
                  </a:moveTo>
                  <a:lnTo>
                    <a:pt x="0" y="317325"/>
                  </a:lnTo>
                  <a:lnTo>
                    <a:pt x="1224" y="332677"/>
                  </a:lnTo>
                  <a:lnTo>
                    <a:pt x="3263" y="346582"/>
                  </a:lnTo>
                  <a:lnTo>
                    <a:pt x="11012" y="3854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006359" y="506531"/>
              <a:ext cx="22024" cy="1662747"/>
            </a:xfrm>
            <a:custGeom>
              <a:avLst/>
              <a:gdLst/>
              <a:ahLst/>
              <a:cxnLst/>
              <a:rect l="0" t="0" r="0" b="0"/>
              <a:pathLst>
                <a:path w="22024" h="1662747">
                  <a:moveTo>
                    <a:pt x="0" y="0"/>
                  </a:moveTo>
                  <a:lnTo>
                    <a:pt x="0" y="270717"/>
                  </a:lnTo>
                  <a:lnTo>
                    <a:pt x="1223" y="294264"/>
                  </a:lnTo>
                  <a:lnTo>
                    <a:pt x="3262" y="317304"/>
                  </a:lnTo>
                  <a:lnTo>
                    <a:pt x="5845" y="340004"/>
                  </a:lnTo>
                  <a:lnTo>
                    <a:pt x="7568" y="364926"/>
                  </a:lnTo>
                  <a:lnTo>
                    <a:pt x="8716" y="391328"/>
                  </a:lnTo>
                  <a:lnTo>
                    <a:pt x="9992" y="446766"/>
                  </a:lnTo>
                  <a:lnTo>
                    <a:pt x="11012" y="1333716"/>
                  </a:lnTo>
                  <a:lnTo>
                    <a:pt x="12235" y="1358971"/>
                  </a:lnTo>
                  <a:lnTo>
                    <a:pt x="14274" y="1383148"/>
                  </a:lnTo>
                  <a:lnTo>
                    <a:pt x="16857" y="1406608"/>
                  </a:lnTo>
                  <a:lnTo>
                    <a:pt x="18579" y="1429588"/>
                  </a:lnTo>
                  <a:lnTo>
                    <a:pt x="19727" y="1452250"/>
                  </a:lnTo>
                  <a:lnTo>
                    <a:pt x="21002" y="1494558"/>
                  </a:lnTo>
                  <a:lnTo>
                    <a:pt x="21822" y="1561596"/>
                  </a:lnTo>
                  <a:lnTo>
                    <a:pt x="22023" y="16627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314951" y="919836"/>
              <a:ext cx="171752" cy="326080"/>
            </a:xfrm>
            <a:custGeom>
              <a:avLst/>
              <a:gdLst/>
              <a:ahLst/>
              <a:cxnLst/>
              <a:rect l="0" t="0" r="0" b="0"/>
              <a:pathLst>
                <a:path w="171752" h="326080">
                  <a:moveTo>
                    <a:pt x="21754" y="27158"/>
                  </a:moveTo>
                  <a:lnTo>
                    <a:pt x="10063" y="56386"/>
                  </a:lnTo>
                  <a:lnTo>
                    <a:pt x="6619" y="69890"/>
                  </a:lnTo>
                  <a:lnTo>
                    <a:pt x="4323" y="83786"/>
                  </a:lnTo>
                  <a:lnTo>
                    <a:pt x="2793" y="97945"/>
                  </a:lnTo>
                  <a:lnTo>
                    <a:pt x="1772" y="112278"/>
                  </a:lnTo>
                  <a:lnTo>
                    <a:pt x="1092" y="126727"/>
                  </a:lnTo>
                  <a:lnTo>
                    <a:pt x="639" y="141254"/>
                  </a:lnTo>
                  <a:lnTo>
                    <a:pt x="0" y="202619"/>
                  </a:lnTo>
                  <a:lnTo>
                    <a:pt x="1134" y="221213"/>
                  </a:lnTo>
                  <a:lnTo>
                    <a:pt x="3113" y="237279"/>
                  </a:lnTo>
                  <a:lnTo>
                    <a:pt x="5656" y="251661"/>
                  </a:lnTo>
                  <a:lnTo>
                    <a:pt x="9799" y="266142"/>
                  </a:lnTo>
                  <a:lnTo>
                    <a:pt x="15007" y="280691"/>
                  </a:lnTo>
                  <a:lnTo>
                    <a:pt x="20927" y="295284"/>
                  </a:lnTo>
                  <a:lnTo>
                    <a:pt x="29768" y="306236"/>
                  </a:lnTo>
                  <a:lnTo>
                    <a:pt x="40555" y="314761"/>
                  </a:lnTo>
                  <a:lnTo>
                    <a:pt x="52641" y="321668"/>
                  </a:lnTo>
                  <a:lnTo>
                    <a:pt x="64368" y="325049"/>
                  </a:lnTo>
                  <a:lnTo>
                    <a:pt x="75857" y="326079"/>
                  </a:lnTo>
                  <a:lnTo>
                    <a:pt x="87188" y="325543"/>
                  </a:lnTo>
                  <a:lnTo>
                    <a:pt x="97188" y="322738"/>
                  </a:lnTo>
                  <a:lnTo>
                    <a:pt x="106301" y="318421"/>
                  </a:lnTo>
                  <a:lnTo>
                    <a:pt x="114824" y="313097"/>
                  </a:lnTo>
                  <a:lnTo>
                    <a:pt x="122953" y="303429"/>
                  </a:lnTo>
                  <a:lnTo>
                    <a:pt x="130820" y="290867"/>
                  </a:lnTo>
                  <a:lnTo>
                    <a:pt x="138512" y="276374"/>
                  </a:lnTo>
                  <a:lnTo>
                    <a:pt x="146086" y="259371"/>
                  </a:lnTo>
                  <a:lnTo>
                    <a:pt x="153583" y="240695"/>
                  </a:lnTo>
                  <a:lnTo>
                    <a:pt x="161027" y="220903"/>
                  </a:lnTo>
                  <a:lnTo>
                    <a:pt x="165990" y="200368"/>
                  </a:lnTo>
                  <a:lnTo>
                    <a:pt x="169299" y="179336"/>
                  </a:lnTo>
                  <a:lnTo>
                    <a:pt x="171505" y="157974"/>
                  </a:lnTo>
                  <a:lnTo>
                    <a:pt x="171751" y="137615"/>
                  </a:lnTo>
                  <a:lnTo>
                    <a:pt x="170693" y="117925"/>
                  </a:lnTo>
                  <a:lnTo>
                    <a:pt x="168763" y="98681"/>
                  </a:lnTo>
                  <a:lnTo>
                    <a:pt x="165030" y="80957"/>
                  </a:lnTo>
                  <a:lnTo>
                    <a:pt x="160094" y="64248"/>
                  </a:lnTo>
                  <a:lnTo>
                    <a:pt x="154357" y="48214"/>
                  </a:lnTo>
                  <a:lnTo>
                    <a:pt x="146861" y="35078"/>
                  </a:lnTo>
                  <a:lnTo>
                    <a:pt x="138194" y="23873"/>
                  </a:lnTo>
                  <a:lnTo>
                    <a:pt x="128745" y="13956"/>
                  </a:lnTo>
                  <a:lnTo>
                    <a:pt x="116328" y="7345"/>
                  </a:lnTo>
                  <a:lnTo>
                    <a:pt x="101932" y="2938"/>
                  </a:lnTo>
                  <a:lnTo>
                    <a:pt x="86218" y="0"/>
                  </a:lnTo>
                  <a:lnTo>
                    <a:pt x="72071" y="488"/>
                  </a:lnTo>
                  <a:lnTo>
                    <a:pt x="58969" y="3260"/>
                  </a:lnTo>
                  <a:lnTo>
                    <a:pt x="10743" y="381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733121" y="462485"/>
              <a:ext cx="22025" cy="1585666"/>
            </a:xfrm>
            <a:custGeom>
              <a:avLst/>
              <a:gdLst/>
              <a:ahLst/>
              <a:cxnLst/>
              <a:rect l="0" t="0" r="0" b="0"/>
              <a:pathLst>
                <a:path w="22025" h="1585666">
                  <a:moveTo>
                    <a:pt x="11012" y="0"/>
                  </a:moveTo>
                  <a:lnTo>
                    <a:pt x="5167" y="52611"/>
                  </a:lnTo>
                  <a:lnTo>
                    <a:pt x="3444" y="75450"/>
                  </a:lnTo>
                  <a:lnTo>
                    <a:pt x="2296" y="98017"/>
                  </a:lnTo>
                  <a:lnTo>
                    <a:pt x="1021" y="142667"/>
                  </a:lnTo>
                  <a:lnTo>
                    <a:pt x="90" y="285261"/>
                  </a:lnTo>
                  <a:lnTo>
                    <a:pt x="0" y="804041"/>
                  </a:lnTo>
                  <a:lnTo>
                    <a:pt x="1224" y="837010"/>
                  </a:lnTo>
                  <a:lnTo>
                    <a:pt x="3263" y="870001"/>
                  </a:lnTo>
                  <a:lnTo>
                    <a:pt x="5846" y="903007"/>
                  </a:lnTo>
                  <a:lnTo>
                    <a:pt x="7568" y="936022"/>
                  </a:lnTo>
                  <a:lnTo>
                    <a:pt x="9482" y="1002069"/>
                  </a:lnTo>
                  <a:lnTo>
                    <a:pt x="10923" y="1223281"/>
                  </a:lnTo>
                  <a:lnTo>
                    <a:pt x="11009" y="1423235"/>
                  </a:lnTo>
                  <a:lnTo>
                    <a:pt x="12234" y="1443120"/>
                  </a:lnTo>
                  <a:lnTo>
                    <a:pt x="14273" y="1462494"/>
                  </a:lnTo>
                  <a:lnTo>
                    <a:pt x="16857" y="1481528"/>
                  </a:lnTo>
                  <a:lnTo>
                    <a:pt x="18579" y="1500335"/>
                  </a:lnTo>
                  <a:lnTo>
                    <a:pt x="19727" y="1518990"/>
                  </a:lnTo>
                  <a:lnTo>
                    <a:pt x="22024" y="15856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9074480" y="891936"/>
              <a:ext cx="1" cy="275290"/>
            </a:xfrm>
            <a:custGeom>
              <a:avLst/>
              <a:gdLst/>
              <a:ahLst/>
              <a:cxnLst/>
              <a:rect l="0" t="0" r="0" b="0"/>
              <a:pathLst>
                <a:path w="1" h="275290">
                  <a:moveTo>
                    <a:pt x="0" y="0"/>
                  </a:move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9305723" y="440462"/>
              <a:ext cx="32890" cy="1640723"/>
            </a:xfrm>
            <a:custGeom>
              <a:avLst/>
              <a:gdLst/>
              <a:ahLst/>
              <a:cxnLst/>
              <a:rect l="0" t="0" r="0" b="0"/>
              <a:pathLst>
                <a:path w="32890" h="1640723">
                  <a:moveTo>
                    <a:pt x="22023" y="0"/>
                  </a:moveTo>
                  <a:lnTo>
                    <a:pt x="22023" y="35074"/>
                  </a:lnTo>
                  <a:lnTo>
                    <a:pt x="20799" y="55194"/>
                  </a:lnTo>
                  <a:lnTo>
                    <a:pt x="18760" y="78395"/>
                  </a:lnTo>
                  <a:lnTo>
                    <a:pt x="16177" y="103651"/>
                  </a:lnTo>
                  <a:lnTo>
                    <a:pt x="14456" y="127829"/>
                  </a:lnTo>
                  <a:lnTo>
                    <a:pt x="13308" y="151288"/>
                  </a:lnTo>
                  <a:lnTo>
                    <a:pt x="12032" y="198155"/>
                  </a:lnTo>
                  <a:lnTo>
                    <a:pt x="11012" y="793348"/>
                  </a:lnTo>
                  <a:lnTo>
                    <a:pt x="12236" y="826211"/>
                  </a:lnTo>
                  <a:lnTo>
                    <a:pt x="14274" y="859131"/>
                  </a:lnTo>
                  <a:lnTo>
                    <a:pt x="16857" y="892089"/>
                  </a:lnTo>
                  <a:lnTo>
                    <a:pt x="18579" y="925073"/>
                  </a:lnTo>
                  <a:lnTo>
                    <a:pt x="20493" y="991086"/>
                  </a:lnTo>
                  <a:lnTo>
                    <a:pt x="22226" y="1022882"/>
                  </a:lnTo>
                  <a:lnTo>
                    <a:pt x="24605" y="1053867"/>
                  </a:lnTo>
                  <a:lnTo>
                    <a:pt x="27415" y="1084312"/>
                  </a:lnTo>
                  <a:lnTo>
                    <a:pt x="29288" y="1114397"/>
                  </a:lnTo>
                  <a:lnTo>
                    <a:pt x="31369" y="1173926"/>
                  </a:lnTo>
                  <a:lnTo>
                    <a:pt x="32706" y="1290673"/>
                  </a:lnTo>
                  <a:lnTo>
                    <a:pt x="32889" y="1344849"/>
                  </a:lnTo>
                  <a:lnTo>
                    <a:pt x="31714" y="1370063"/>
                  </a:lnTo>
                  <a:lnTo>
                    <a:pt x="29707" y="1394214"/>
                  </a:lnTo>
                  <a:lnTo>
                    <a:pt x="27146" y="1417655"/>
                  </a:lnTo>
                  <a:lnTo>
                    <a:pt x="25438" y="1439400"/>
                  </a:lnTo>
                  <a:lnTo>
                    <a:pt x="24299" y="1460014"/>
                  </a:lnTo>
                  <a:lnTo>
                    <a:pt x="23540" y="1479875"/>
                  </a:lnTo>
                  <a:lnTo>
                    <a:pt x="21811" y="1498009"/>
                  </a:lnTo>
                  <a:lnTo>
                    <a:pt x="19434" y="1514993"/>
                  </a:lnTo>
                  <a:lnTo>
                    <a:pt x="13532" y="1548137"/>
                  </a:lnTo>
                  <a:lnTo>
                    <a:pt x="10244" y="1565540"/>
                  </a:lnTo>
                  <a:lnTo>
                    <a:pt x="0" y="16407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9625058" y="848846"/>
              <a:ext cx="319336" cy="263322"/>
            </a:xfrm>
            <a:custGeom>
              <a:avLst/>
              <a:gdLst/>
              <a:ahLst/>
              <a:cxnLst/>
              <a:rect l="0" t="0" r="0" b="0"/>
              <a:pathLst>
                <a:path w="319336" h="263322">
                  <a:moveTo>
                    <a:pt x="0" y="32078"/>
                  </a:moveTo>
                  <a:lnTo>
                    <a:pt x="35074" y="8696"/>
                  </a:lnTo>
                  <a:lnTo>
                    <a:pt x="51523" y="3031"/>
                  </a:lnTo>
                  <a:lnTo>
                    <a:pt x="68607" y="479"/>
                  </a:lnTo>
                  <a:lnTo>
                    <a:pt x="86114" y="0"/>
                  </a:lnTo>
                  <a:lnTo>
                    <a:pt x="102679" y="2128"/>
                  </a:lnTo>
                  <a:lnTo>
                    <a:pt x="118617" y="5994"/>
                  </a:lnTo>
                  <a:lnTo>
                    <a:pt x="134135" y="11018"/>
                  </a:lnTo>
                  <a:lnTo>
                    <a:pt x="146928" y="16815"/>
                  </a:lnTo>
                  <a:lnTo>
                    <a:pt x="157904" y="23126"/>
                  </a:lnTo>
                  <a:lnTo>
                    <a:pt x="167669" y="29781"/>
                  </a:lnTo>
                  <a:lnTo>
                    <a:pt x="175401" y="39111"/>
                  </a:lnTo>
                  <a:lnTo>
                    <a:pt x="181780" y="50225"/>
                  </a:lnTo>
                  <a:lnTo>
                    <a:pt x="187256" y="62529"/>
                  </a:lnTo>
                  <a:lnTo>
                    <a:pt x="188460" y="76849"/>
                  </a:lnTo>
                  <a:lnTo>
                    <a:pt x="186815" y="92513"/>
                  </a:lnTo>
                  <a:lnTo>
                    <a:pt x="183272" y="109073"/>
                  </a:lnTo>
                  <a:lnTo>
                    <a:pt x="178462" y="123784"/>
                  </a:lnTo>
                  <a:lnTo>
                    <a:pt x="172809" y="137262"/>
                  </a:lnTo>
                  <a:lnTo>
                    <a:pt x="166593" y="149917"/>
                  </a:lnTo>
                  <a:lnTo>
                    <a:pt x="160003" y="160802"/>
                  </a:lnTo>
                  <a:lnTo>
                    <a:pt x="153162" y="170505"/>
                  </a:lnTo>
                  <a:lnTo>
                    <a:pt x="146154" y="179420"/>
                  </a:lnTo>
                  <a:lnTo>
                    <a:pt x="139035" y="187811"/>
                  </a:lnTo>
                  <a:lnTo>
                    <a:pt x="131843" y="195852"/>
                  </a:lnTo>
                  <a:lnTo>
                    <a:pt x="124601" y="203660"/>
                  </a:lnTo>
                  <a:lnTo>
                    <a:pt x="116102" y="211312"/>
                  </a:lnTo>
                  <a:lnTo>
                    <a:pt x="106765" y="218860"/>
                  </a:lnTo>
                  <a:lnTo>
                    <a:pt x="59563" y="254403"/>
                  </a:lnTo>
                  <a:lnTo>
                    <a:pt x="56837" y="259823"/>
                  </a:lnTo>
                  <a:lnTo>
                    <a:pt x="61138" y="262212"/>
                  </a:lnTo>
                  <a:lnTo>
                    <a:pt x="70123" y="262582"/>
                  </a:lnTo>
                  <a:lnTo>
                    <a:pt x="82230" y="261605"/>
                  </a:lnTo>
                  <a:lnTo>
                    <a:pt x="96419" y="259730"/>
                  </a:lnTo>
                  <a:lnTo>
                    <a:pt x="111997" y="257257"/>
                  </a:lnTo>
                  <a:lnTo>
                    <a:pt x="128499" y="255608"/>
                  </a:lnTo>
                  <a:lnTo>
                    <a:pt x="145617" y="254508"/>
                  </a:lnTo>
                  <a:lnTo>
                    <a:pt x="163148" y="253775"/>
                  </a:lnTo>
                  <a:lnTo>
                    <a:pt x="198940" y="252961"/>
                  </a:lnTo>
                  <a:lnTo>
                    <a:pt x="250220" y="252503"/>
                  </a:lnTo>
                  <a:lnTo>
                    <a:pt x="319335" y="263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224538" y="1816907"/>
              <a:ext cx="1" cy="286302"/>
            </a:xfrm>
            <a:custGeom>
              <a:avLst/>
              <a:gdLst/>
              <a:ahLst/>
              <a:cxnLst/>
              <a:rect l="0" t="0" r="0" b="0"/>
              <a:pathLst>
                <a:path w="1" h="286302">
                  <a:moveTo>
                    <a:pt x="0" y="0"/>
                  </a:moveTo>
                  <a:lnTo>
                    <a:pt x="0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343613" y="1618699"/>
            <a:ext cx="583614" cy="341359"/>
            <a:chOff x="6343613" y="1618699"/>
            <a:chExt cx="583614" cy="341359"/>
          </a:xfrm>
        </p:grpSpPr>
        <p:sp>
          <p:nvSpPr>
            <p:cNvPr id="34" name="Freeform 33"/>
            <p:cNvSpPr/>
            <p:nvPr/>
          </p:nvSpPr>
          <p:spPr>
            <a:xfrm>
              <a:off x="6343613" y="1717803"/>
              <a:ext cx="143151" cy="11013"/>
            </a:xfrm>
            <a:custGeom>
              <a:avLst/>
              <a:gdLst/>
              <a:ahLst/>
              <a:cxnLst/>
              <a:rect l="0" t="0" r="0" b="0"/>
              <a:pathLst>
                <a:path w="143151" h="11013">
                  <a:moveTo>
                    <a:pt x="0" y="11012"/>
                  </a:moveTo>
                  <a:lnTo>
                    <a:pt x="80268" y="11012"/>
                  </a:lnTo>
                  <a:lnTo>
                    <a:pt x="93888" y="9788"/>
                  </a:lnTo>
                  <a:lnTo>
                    <a:pt x="106638" y="7749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695983" y="1618699"/>
              <a:ext cx="44047" cy="341359"/>
            </a:xfrm>
            <a:custGeom>
              <a:avLst/>
              <a:gdLst/>
              <a:ahLst/>
              <a:cxnLst/>
              <a:rect l="0" t="0" r="0" b="0"/>
              <a:pathLst>
                <a:path w="44047" h="341359">
                  <a:moveTo>
                    <a:pt x="0" y="0"/>
                  </a:moveTo>
                  <a:lnTo>
                    <a:pt x="15327" y="76633"/>
                  </a:lnTo>
                  <a:lnTo>
                    <a:pt x="17559" y="95135"/>
                  </a:lnTo>
                  <a:lnTo>
                    <a:pt x="19047" y="114810"/>
                  </a:lnTo>
                  <a:lnTo>
                    <a:pt x="20039" y="135269"/>
                  </a:lnTo>
                  <a:lnTo>
                    <a:pt x="21141" y="174313"/>
                  </a:lnTo>
                  <a:lnTo>
                    <a:pt x="21435" y="193290"/>
                  </a:lnTo>
                  <a:lnTo>
                    <a:pt x="22854" y="212058"/>
                  </a:lnTo>
                  <a:lnTo>
                    <a:pt x="25024" y="230688"/>
                  </a:lnTo>
                  <a:lnTo>
                    <a:pt x="27694" y="249226"/>
                  </a:lnTo>
                  <a:lnTo>
                    <a:pt x="30698" y="266478"/>
                  </a:lnTo>
                  <a:lnTo>
                    <a:pt x="33924" y="282874"/>
                  </a:lnTo>
                  <a:lnTo>
                    <a:pt x="44046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883179" y="1629710"/>
              <a:ext cx="44048" cy="330348"/>
            </a:xfrm>
            <a:custGeom>
              <a:avLst/>
              <a:gdLst/>
              <a:ahLst/>
              <a:cxnLst/>
              <a:rect l="0" t="0" r="0" b="0"/>
              <a:pathLst>
                <a:path w="44048" h="330348">
                  <a:moveTo>
                    <a:pt x="0" y="0"/>
                  </a:moveTo>
                  <a:lnTo>
                    <a:pt x="11692" y="23383"/>
                  </a:lnTo>
                  <a:lnTo>
                    <a:pt x="16359" y="36389"/>
                  </a:lnTo>
                  <a:lnTo>
                    <a:pt x="20694" y="51176"/>
                  </a:lnTo>
                  <a:lnTo>
                    <a:pt x="24808" y="67152"/>
                  </a:lnTo>
                  <a:lnTo>
                    <a:pt x="27551" y="85144"/>
                  </a:lnTo>
                  <a:lnTo>
                    <a:pt x="29378" y="104480"/>
                  </a:lnTo>
                  <a:lnTo>
                    <a:pt x="30597" y="124711"/>
                  </a:lnTo>
                  <a:lnTo>
                    <a:pt x="31952" y="163504"/>
                  </a:lnTo>
                  <a:lnTo>
                    <a:pt x="32313" y="182413"/>
                  </a:lnTo>
                  <a:lnTo>
                    <a:pt x="33777" y="201137"/>
                  </a:lnTo>
                  <a:lnTo>
                    <a:pt x="35976" y="219737"/>
                  </a:lnTo>
                  <a:lnTo>
                    <a:pt x="38666" y="238255"/>
                  </a:lnTo>
                  <a:lnTo>
                    <a:pt x="40460" y="255494"/>
                  </a:lnTo>
                  <a:lnTo>
                    <a:pt x="41655" y="271880"/>
                  </a:lnTo>
                  <a:lnTo>
                    <a:pt x="44047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389711" y="1662745"/>
            <a:ext cx="352371" cy="293926"/>
            <a:chOff x="7389711" y="1662745"/>
            <a:chExt cx="352371" cy="293926"/>
          </a:xfrm>
        </p:grpSpPr>
        <p:sp>
          <p:nvSpPr>
            <p:cNvPr id="38" name="Freeform 37"/>
            <p:cNvSpPr/>
            <p:nvPr/>
          </p:nvSpPr>
          <p:spPr>
            <a:xfrm>
              <a:off x="7389711" y="1772861"/>
              <a:ext cx="99105" cy="22024"/>
            </a:xfrm>
            <a:custGeom>
              <a:avLst/>
              <a:gdLst/>
              <a:ahLst/>
              <a:cxnLst/>
              <a:rect l="0" t="0" r="0" b="0"/>
              <a:pathLst>
                <a:path w="99105" h="22024">
                  <a:moveTo>
                    <a:pt x="0" y="0"/>
                  </a:moveTo>
                  <a:lnTo>
                    <a:pt x="19577" y="6525"/>
                  </a:lnTo>
                  <a:lnTo>
                    <a:pt x="99104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561581" y="1695780"/>
              <a:ext cx="150450" cy="260891"/>
            </a:xfrm>
            <a:custGeom>
              <a:avLst/>
              <a:gdLst/>
              <a:ahLst/>
              <a:cxnLst/>
              <a:rect l="0" t="0" r="0" b="0"/>
              <a:pathLst>
                <a:path w="150450" h="260891">
                  <a:moveTo>
                    <a:pt x="15327" y="0"/>
                  </a:moveTo>
                  <a:lnTo>
                    <a:pt x="15327" y="35074"/>
                  </a:lnTo>
                  <a:lnTo>
                    <a:pt x="14103" y="50300"/>
                  </a:lnTo>
                  <a:lnTo>
                    <a:pt x="12064" y="65344"/>
                  </a:lnTo>
                  <a:lnTo>
                    <a:pt x="9481" y="80268"/>
                  </a:lnTo>
                  <a:lnTo>
                    <a:pt x="6536" y="95111"/>
                  </a:lnTo>
                  <a:lnTo>
                    <a:pt x="0" y="124654"/>
                  </a:lnTo>
                  <a:lnTo>
                    <a:pt x="2662" y="134490"/>
                  </a:lnTo>
                  <a:lnTo>
                    <a:pt x="9331" y="141047"/>
                  </a:lnTo>
                  <a:lnTo>
                    <a:pt x="18671" y="145419"/>
                  </a:lnTo>
                  <a:lnTo>
                    <a:pt x="29791" y="148333"/>
                  </a:lnTo>
                  <a:lnTo>
                    <a:pt x="42099" y="150276"/>
                  </a:lnTo>
                  <a:lnTo>
                    <a:pt x="55198" y="151571"/>
                  </a:lnTo>
                  <a:lnTo>
                    <a:pt x="68824" y="153658"/>
                  </a:lnTo>
                  <a:lnTo>
                    <a:pt x="82803" y="156273"/>
                  </a:lnTo>
                  <a:lnTo>
                    <a:pt x="97016" y="159240"/>
                  </a:lnTo>
                  <a:lnTo>
                    <a:pt x="108939" y="163665"/>
                  </a:lnTo>
                  <a:lnTo>
                    <a:pt x="119334" y="169061"/>
                  </a:lnTo>
                  <a:lnTo>
                    <a:pt x="128711" y="175106"/>
                  </a:lnTo>
                  <a:lnTo>
                    <a:pt x="136187" y="182807"/>
                  </a:lnTo>
                  <a:lnTo>
                    <a:pt x="142392" y="191611"/>
                  </a:lnTo>
                  <a:lnTo>
                    <a:pt x="147754" y="201151"/>
                  </a:lnTo>
                  <a:lnTo>
                    <a:pt x="150104" y="211182"/>
                  </a:lnTo>
                  <a:lnTo>
                    <a:pt x="150449" y="221539"/>
                  </a:lnTo>
                  <a:lnTo>
                    <a:pt x="149455" y="232115"/>
                  </a:lnTo>
                  <a:lnTo>
                    <a:pt x="145121" y="240389"/>
                  </a:lnTo>
                  <a:lnTo>
                    <a:pt x="138561" y="247128"/>
                  </a:lnTo>
                  <a:lnTo>
                    <a:pt x="130517" y="252844"/>
                  </a:lnTo>
                  <a:lnTo>
                    <a:pt x="119037" y="256655"/>
                  </a:lnTo>
                  <a:lnTo>
                    <a:pt x="105267" y="259196"/>
                  </a:lnTo>
                  <a:lnTo>
                    <a:pt x="89969" y="260890"/>
                  </a:lnTo>
                  <a:lnTo>
                    <a:pt x="76100" y="260795"/>
                  </a:lnTo>
                  <a:lnTo>
                    <a:pt x="63183" y="259509"/>
                  </a:lnTo>
                  <a:lnTo>
                    <a:pt x="26338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598931" y="1662745"/>
              <a:ext cx="143151" cy="44047"/>
            </a:xfrm>
            <a:custGeom>
              <a:avLst/>
              <a:gdLst/>
              <a:ahLst/>
              <a:cxnLst/>
              <a:rect l="0" t="0" r="0" b="0"/>
              <a:pathLst>
                <a:path w="143151" h="44047">
                  <a:moveTo>
                    <a:pt x="0" y="44046"/>
                  </a:moveTo>
                  <a:lnTo>
                    <a:pt x="40919" y="38201"/>
                  </a:lnTo>
                  <a:lnTo>
                    <a:pt x="56644" y="34032"/>
                  </a:lnTo>
                  <a:lnTo>
                    <a:pt x="70797" y="28806"/>
                  </a:lnTo>
                  <a:lnTo>
                    <a:pt x="83903" y="22874"/>
                  </a:lnTo>
                  <a:lnTo>
                    <a:pt x="96311" y="17697"/>
                  </a:lnTo>
                  <a:lnTo>
                    <a:pt x="108254" y="13021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Freeform 41"/>
          <p:cNvSpPr/>
          <p:nvPr/>
        </p:nvSpPr>
        <p:spPr>
          <a:xfrm>
            <a:off x="8358729" y="1585664"/>
            <a:ext cx="22024" cy="319337"/>
          </a:xfrm>
          <a:custGeom>
            <a:avLst/>
            <a:gdLst/>
            <a:ahLst/>
            <a:cxnLst/>
            <a:rect l="0" t="0" r="0" b="0"/>
            <a:pathLst>
              <a:path w="22024" h="319337">
                <a:moveTo>
                  <a:pt x="22023" y="0"/>
                </a:moveTo>
                <a:lnTo>
                  <a:pt x="22023" y="29228"/>
                </a:lnTo>
                <a:lnTo>
                  <a:pt x="20799" y="41509"/>
                </a:lnTo>
                <a:lnTo>
                  <a:pt x="18760" y="53366"/>
                </a:lnTo>
                <a:lnTo>
                  <a:pt x="16177" y="64942"/>
                </a:lnTo>
                <a:lnTo>
                  <a:pt x="14455" y="77553"/>
                </a:lnTo>
                <a:lnTo>
                  <a:pt x="13307" y="90854"/>
                </a:lnTo>
                <a:lnTo>
                  <a:pt x="12542" y="104616"/>
                </a:lnTo>
                <a:lnTo>
                  <a:pt x="11691" y="132957"/>
                </a:lnTo>
                <a:lnTo>
                  <a:pt x="11464" y="147367"/>
                </a:lnTo>
                <a:lnTo>
                  <a:pt x="10090" y="161867"/>
                </a:lnTo>
                <a:lnTo>
                  <a:pt x="7950" y="176428"/>
                </a:lnTo>
                <a:lnTo>
                  <a:pt x="5300" y="191029"/>
                </a:lnTo>
                <a:lnTo>
                  <a:pt x="3533" y="205657"/>
                </a:lnTo>
                <a:lnTo>
                  <a:pt x="2355" y="220303"/>
                </a:lnTo>
                <a:lnTo>
                  <a:pt x="1570" y="234962"/>
                </a:lnTo>
                <a:lnTo>
                  <a:pt x="697" y="267562"/>
                </a:lnTo>
                <a:lnTo>
                  <a:pt x="0" y="3193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8887283" y="1481571"/>
            <a:ext cx="264279" cy="379383"/>
            <a:chOff x="8887283" y="1481571"/>
            <a:chExt cx="264279" cy="379383"/>
          </a:xfrm>
        </p:grpSpPr>
        <p:sp>
          <p:nvSpPr>
            <p:cNvPr id="43" name="Freeform 42"/>
            <p:cNvSpPr/>
            <p:nvPr/>
          </p:nvSpPr>
          <p:spPr>
            <a:xfrm>
              <a:off x="8887283" y="1481571"/>
              <a:ext cx="206083" cy="379383"/>
            </a:xfrm>
            <a:custGeom>
              <a:avLst/>
              <a:gdLst/>
              <a:ahLst/>
              <a:cxnLst/>
              <a:rect l="0" t="0" r="0" b="0"/>
              <a:pathLst>
                <a:path w="206083" h="379383">
                  <a:moveTo>
                    <a:pt x="0" y="49035"/>
                  </a:moveTo>
                  <a:lnTo>
                    <a:pt x="40920" y="31499"/>
                  </a:lnTo>
                  <a:lnTo>
                    <a:pt x="57868" y="25109"/>
                  </a:lnTo>
                  <a:lnTo>
                    <a:pt x="74060" y="19626"/>
                  </a:lnTo>
                  <a:lnTo>
                    <a:pt x="89749" y="14747"/>
                  </a:lnTo>
                  <a:lnTo>
                    <a:pt x="105103" y="11495"/>
                  </a:lnTo>
                  <a:lnTo>
                    <a:pt x="120233" y="9326"/>
                  </a:lnTo>
                  <a:lnTo>
                    <a:pt x="135213" y="7881"/>
                  </a:lnTo>
                  <a:lnTo>
                    <a:pt x="148870" y="5693"/>
                  </a:lnTo>
                  <a:lnTo>
                    <a:pt x="161646" y="3012"/>
                  </a:lnTo>
                  <a:lnTo>
                    <a:pt x="173834" y="0"/>
                  </a:lnTo>
                  <a:lnTo>
                    <a:pt x="184405" y="440"/>
                  </a:lnTo>
                  <a:lnTo>
                    <a:pt x="193901" y="3180"/>
                  </a:lnTo>
                  <a:lnTo>
                    <a:pt x="202678" y="7453"/>
                  </a:lnTo>
                  <a:lnTo>
                    <a:pt x="206082" y="15197"/>
                  </a:lnTo>
                  <a:lnTo>
                    <a:pt x="205905" y="25253"/>
                  </a:lnTo>
                  <a:lnTo>
                    <a:pt x="203339" y="36851"/>
                  </a:lnTo>
                  <a:lnTo>
                    <a:pt x="197959" y="49477"/>
                  </a:lnTo>
                  <a:lnTo>
                    <a:pt x="190701" y="62788"/>
                  </a:lnTo>
                  <a:lnTo>
                    <a:pt x="182192" y="76557"/>
                  </a:lnTo>
                  <a:lnTo>
                    <a:pt x="174072" y="90630"/>
                  </a:lnTo>
                  <a:lnTo>
                    <a:pt x="158525" y="119317"/>
                  </a:lnTo>
                  <a:lnTo>
                    <a:pt x="150953" y="135042"/>
                  </a:lnTo>
                  <a:lnTo>
                    <a:pt x="143458" y="151643"/>
                  </a:lnTo>
                  <a:lnTo>
                    <a:pt x="136015" y="168828"/>
                  </a:lnTo>
                  <a:lnTo>
                    <a:pt x="129829" y="186402"/>
                  </a:lnTo>
                  <a:lnTo>
                    <a:pt x="124481" y="204235"/>
                  </a:lnTo>
                  <a:lnTo>
                    <a:pt x="119693" y="222242"/>
                  </a:lnTo>
                  <a:lnTo>
                    <a:pt x="114054" y="240364"/>
                  </a:lnTo>
                  <a:lnTo>
                    <a:pt x="107847" y="258563"/>
                  </a:lnTo>
                  <a:lnTo>
                    <a:pt x="90683" y="306879"/>
                  </a:lnTo>
                  <a:lnTo>
                    <a:pt x="66070" y="379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887283" y="1640722"/>
              <a:ext cx="264279" cy="33036"/>
            </a:xfrm>
            <a:custGeom>
              <a:avLst/>
              <a:gdLst/>
              <a:ahLst/>
              <a:cxnLst/>
              <a:rect l="0" t="0" r="0" b="0"/>
              <a:pathLst>
                <a:path w="264279" h="33036">
                  <a:moveTo>
                    <a:pt x="0" y="33035"/>
                  </a:moveTo>
                  <a:lnTo>
                    <a:pt x="40920" y="27189"/>
                  </a:lnTo>
                  <a:lnTo>
                    <a:pt x="57868" y="24244"/>
                  </a:lnTo>
                  <a:lnTo>
                    <a:pt x="74060" y="21056"/>
                  </a:lnTo>
                  <a:lnTo>
                    <a:pt x="89749" y="17708"/>
                  </a:lnTo>
                  <a:lnTo>
                    <a:pt x="107550" y="15476"/>
                  </a:lnTo>
                  <a:lnTo>
                    <a:pt x="126758" y="13988"/>
                  </a:lnTo>
                  <a:lnTo>
                    <a:pt x="146904" y="12996"/>
                  </a:lnTo>
                  <a:lnTo>
                    <a:pt x="165229" y="11111"/>
                  </a:lnTo>
                  <a:lnTo>
                    <a:pt x="182340" y="8631"/>
                  </a:lnTo>
                  <a:lnTo>
                    <a:pt x="2642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9514943" y="1491889"/>
            <a:ext cx="331512" cy="402100"/>
            <a:chOff x="9514943" y="1491889"/>
            <a:chExt cx="331512" cy="402100"/>
          </a:xfrm>
        </p:grpSpPr>
        <p:sp>
          <p:nvSpPr>
            <p:cNvPr id="46" name="Freeform 45"/>
            <p:cNvSpPr/>
            <p:nvPr/>
          </p:nvSpPr>
          <p:spPr>
            <a:xfrm>
              <a:off x="9514943" y="1541618"/>
              <a:ext cx="55059" cy="352371"/>
            </a:xfrm>
            <a:custGeom>
              <a:avLst/>
              <a:gdLst/>
              <a:ahLst/>
              <a:cxnLst/>
              <a:rect l="0" t="0" r="0" b="0"/>
              <a:pathLst>
                <a:path w="55059" h="352371">
                  <a:moveTo>
                    <a:pt x="55058" y="0"/>
                  </a:moveTo>
                  <a:lnTo>
                    <a:pt x="49212" y="29228"/>
                  </a:lnTo>
                  <a:lnTo>
                    <a:pt x="47490" y="46403"/>
                  </a:lnTo>
                  <a:lnTo>
                    <a:pt x="46342" y="66417"/>
                  </a:lnTo>
                  <a:lnTo>
                    <a:pt x="45576" y="88324"/>
                  </a:lnTo>
                  <a:lnTo>
                    <a:pt x="43843" y="106599"/>
                  </a:lnTo>
                  <a:lnTo>
                    <a:pt x="41463" y="122454"/>
                  </a:lnTo>
                  <a:lnTo>
                    <a:pt x="38653" y="136694"/>
                  </a:lnTo>
                  <a:lnTo>
                    <a:pt x="36780" y="151081"/>
                  </a:lnTo>
                  <a:lnTo>
                    <a:pt x="35532" y="165566"/>
                  </a:lnTo>
                  <a:lnTo>
                    <a:pt x="34699" y="180118"/>
                  </a:lnTo>
                  <a:lnTo>
                    <a:pt x="32920" y="193489"/>
                  </a:lnTo>
                  <a:lnTo>
                    <a:pt x="30511" y="206074"/>
                  </a:lnTo>
                  <a:lnTo>
                    <a:pt x="27682" y="218134"/>
                  </a:lnTo>
                  <a:lnTo>
                    <a:pt x="24572" y="229844"/>
                  </a:lnTo>
                  <a:lnTo>
                    <a:pt x="17854" y="252644"/>
                  </a:lnTo>
                  <a:lnTo>
                    <a:pt x="7193" y="286117"/>
                  </a:lnTo>
                  <a:lnTo>
                    <a:pt x="4795" y="298413"/>
                  </a:lnTo>
                  <a:lnTo>
                    <a:pt x="3196" y="311505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9669105" y="1491889"/>
              <a:ext cx="177350" cy="341747"/>
            </a:xfrm>
            <a:custGeom>
              <a:avLst/>
              <a:gdLst/>
              <a:ahLst/>
              <a:cxnLst/>
              <a:rect l="0" t="0" r="0" b="0"/>
              <a:pathLst>
                <a:path w="177350" h="341747">
                  <a:moveTo>
                    <a:pt x="0" y="71752"/>
                  </a:moveTo>
                  <a:lnTo>
                    <a:pt x="17537" y="42524"/>
                  </a:lnTo>
                  <a:lnTo>
                    <a:pt x="27596" y="31467"/>
                  </a:lnTo>
                  <a:lnTo>
                    <a:pt x="39197" y="21649"/>
                  </a:lnTo>
                  <a:lnTo>
                    <a:pt x="51824" y="12656"/>
                  </a:lnTo>
                  <a:lnTo>
                    <a:pt x="65137" y="6661"/>
                  </a:lnTo>
                  <a:lnTo>
                    <a:pt x="78906" y="2665"/>
                  </a:lnTo>
                  <a:lnTo>
                    <a:pt x="92979" y="0"/>
                  </a:lnTo>
                  <a:lnTo>
                    <a:pt x="106032" y="1894"/>
                  </a:lnTo>
                  <a:lnTo>
                    <a:pt x="118405" y="6828"/>
                  </a:lnTo>
                  <a:lnTo>
                    <a:pt x="130323" y="13787"/>
                  </a:lnTo>
                  <a:lnTo>
                    <a:pt x="137046" y="24544"/>
                  </a:lnTo>
                  <a:lnTo>
                    <a:pt x="140304" y="37833"/>
                  </a:lnTo>
                  <a:lnTo>
                    <a:pt x="141253" y="52810"/>
                  </a:lnTo>
                  <a:lnTo>
                    <a:pt x="139438" y="65242"/>
                  </a:lnTo>
                  <a:lnTo>
                    <a:pt x="135781" y="75976"/>
                  </a:lnTo>
                  <a:lnTo>
                    <a:pt x="130896" y="85580"/>
                  </a:lnTo>
                  <a:lnTo>
                    <a:pt x="125193" y="94429"/>
                  </a:lnTo>
                  <a:lnTo>
                    <a:pt x="118944" y="102776"/>
                  </a:lnTo>
                  <a:lnTo>
                    <a:pt x="112330" y="110787"/>
                  </a:lnTo>
                  <a:lnTo>
                    <a:pt x="103027" y="119799"/>
                  </a:lnTo>
                  <a:lnTo>
                    <a:pt x="91932" y="129477"/>
                  </a:lnTo>
                  <a:lnTo>
                    <a:pt x="79641" y="139599"/>
                  </a:lnTo>
                  <a:lnTo>
                    <a:pt x="67775" y="147571"/>
                  </a:lnTo>
                  <a:lnTo>
                    <a:pt x="56195" y="154109"/>
                  </a:lnTo>
                  <a:lnTo>
                    <a:pt x="44804" y="159692"/>
                  </a:lnTo>
                  <a:lnTo>
                    <a:pt x="40881" y="159743"/>
                  </a:lnTo>
                  <a:lnTo>
                    <a:pt x="41936" y="156106"/>
                  </a:lnTo>
                  <a:lnTo>
                    <a:pt x="46310" y="150011"/>
                  </a:lnTo>
                  <a:lnTo>
                    <a:pt x="54120" y="145948"/>
                  </a:lnTo>
                  <a:lnTo>
                    <a:pt x="64220" y="143239"/>
                  </a:lnTo>
                  <a:lnTo>
                    <a:pt x="75848" y="141433"/>
                  </a:lnTo>
                  <a:lnTo>
                    <a:pt x="89717" y="142676"/>
                  </a:lnTo>
                  <a:lnTo>
                    <a:pt x="105081" y="145952"/>
                  </a:lnTo>
                  <a:lnTo>
                    <a:pt x="121441" y="150583"/>
                  </a:lnTo>
                  <a:lnTo>
                    <a:pt x="134795" y="157341"/>
                  </a:lnTo>
                  <a:lnTo>
                    <a:pt x="146144" y="165517"/>
                  </a:lnTo>
                  <a:lnTo>
                    <a:pt x="156158" y="174637"/>
                  </a:lnTo>
                  <a:lnTo>
                    <a:pt x="164057" y="185612"/>
                  </a:lnTo>
                  <a:lnTo>
                    <a:pt x="170546" y="197822"/>
                  </a:lnTo>
                  <a:lnTo>
                    <a:pt x="176096" y="210857"/>
                  </a:lnTo>
                  <a:lnTo>
                    <a:pt x="177349" y="225664"/>
                  </a:lnTo>
                  <a:lnTo>
                    <a:pt x="175737" y="241653"/>
                  </a:lnTo>
                  <a:lnTo>
                    <a:pt x="172216" y="258430"/>
                  </a:lnTo>
                  <a:lnTo>
                    <a:pt x="166197" y="273285"/>
                  </a:lnTo>
                  <a:lnTo>
                    <a:pt x="158515" y="286859"/>
                  </a:lnTo>
                  <a:lnTo>
                    <a:pt x="149722" y="299578"/>
                  </a:lnTo>
                  <a:lnTo>
                    <a:pt x="138967" y="310505"/>
                  </a:lnTo>
                  <a:lnTo>
                    <a:pt x="126902" y="320237"/>
                  </a:lnTo>
                  <a:lnTo>
                    <a:pt x="113966" y="329172"/>
                  </a:lnTo>
                  <a:lnTo>
                    <a:pt x="99223" y="335128"/>
                  </a:lnTo>
                  <a:lnTo>
                    <a:pt x="83278" y="339099"/>
                  </a:lnTo>
                  <a:lnTo>
                    <a:pt x="66530" y="341746"/>
                  </a:lnTo>
                  <a:lnTo>
                    <a:pt x="52917" y="341064"/>
                  </a:lnTo>
                  <a:lnTo>
                    <a:pt x="41396" y="338163"/>
                  </a:lnTo>
                  <a:lnTo>
                    <a:pt x="31268" y="333781"/>
                  </a:lnTo>
                  <a:lnTo>
                    <a:pt x="23291" y="327190"/>
                  </a:lnTo>
                  <a:lnTo>
                    <a:pt x="16751" y="319125"/>
                  </a:lnTo>
                  <a:lnTo>
                    <a:pt x="0" y="2919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Freeform 48"/>
          <p:cNvSpPr/>
          <p:nvPr/>
        </p:nvSpPr>
        <p:spPr>
          <a:xfrm>
            <a:off x="10032486" y="2940086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330549" y="1475549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287067" y="4214552"/>
            <a:ext cx="372089" cy="3016124"/>
          </a:xfrm>
          <a:custGeom>
            <a:avLst/>
            <a:gdLst/>
            <a:ahLst/>
            <a:cxnLst/>
            <a:rect l="0" t="0" r="0" b="0"/>
            <a:pathLst>
              <a:path w="372089" h="3016124">
                <a:moveTo>
                  <a:pt x="0" y="0"/>
                </a:moveTo>
                <a:lnTo>
                  <a:pt x="4396" y="36946"/>
                </a:lnTo>
                <a:lnTo>
                  <a:pt x="15408" y="150396"/>
                </a:lnTo>
                <a:lnTo>
                  <a:pt x="28831" y="255967"/>
                </a:lnTo>
                <a:lnTo>
                  <a:pt x="42675" y="353060"/>
                </a:lnTo>
                <a:lnTo>
                  <a:pt x="49230" y="459748"/>
                </a:lnTo>
                <a:lnTo>
                  <a:pt x="58650" y="554091"/>
                </a:lnTo>
                <a:lnTo>
                  <a:pt x="62405" y="597689"/>
                </a:lnTo>
                <a:lnTo>
                  <a:pt x="69313" y="670935"/>
                </a:lnTo>
                <a:lnTo>
                  <a:pt x="73562" y="773686"/>
                </a:lnTo>
                <a:lnTo>
                  <a:pt x="80344" y="847095"/>
                </a:lnTo>
                <a:lnTo>
                  <a:pt x="81312" y="958585"/>
                </a:lnTo>
                <a:lnTo>
                  <a:pt x="84617" y="1004247"/>
                </a:lnTo>
                <a:lnTo>
                  <a:pt x="96696" y="1063521"/>
                </a:lnTo>
                <a:lnTo>
                  <a:pt x="104227" y="1170093"/>
                </a:lnTo>
                <a:lnTo>
                  <a:pt x="114576" y="1284495"/>
                </a:lnTo>
                <a:lnTo>
                  <a:pt x="125529" y="1398084"/>
                </a:lnTo>
                <a:lnTo>
                  <a:pt x="135685" y="1510839"/>
                </a:lnTo>
                <a:lnTo>
                  <a:pt x="145081" y="1625644"/>
                </a:lnTo>
                <a:lnTo>
                  <a:pt x="156784" y="1775088"/>
                </a:lnTo>
                <a:lnTo>
                  <a:pt x="170212" y="1871598"/>
                </a:lnTo>
                <a:lnTo>
                  <a:pt x="180348" y="1984529"/>
                </a:lnTo>
                <a:lnTo>
                  <a:pt x="189779" y="2095015"/>
                </a:lnTo>
                <a:lnTo>
                  <a:pt x="202603" y="2215587"/>
                </a:lnTo>
                <a:lnTo>
                  <a:pt x="214257" y="2295063"/>
                </a:lnTo>
                <a:lnTo>
                  <a:pt x="224395" y="2421077"/>
                </a:lnTo>
                <a:lnTo>
                  <a:pt x="236234" y="2483969"/>
                </a:lnTo>
                <a:lnTo>
                  <a:pt x="248903" y="2575659"/>
                </a:lnTo>
                <a:lnTo>
                  <a:pt x="253711" y="2602307"/>
                </a:lnTo>
                <a:lnTo>
                  <a:pt x="260595" y="2711223"/>
                </a:lnTo>
                <a:lnTo>
                  <a:pt x="273948" y="2820310"/>
                </a:lnTo>
                <a:lnTo>
                  <a:pt x="288042" y="2930400"/>
                </a:lnTo>
                <a:lnTo>
                  <a:pt x="294761" y="2958586"/>
                </a:lnTo>
                <a:lnTo>
                  <a:pt x="300712" y="2965614"/>
                </a:lnTo>
                <a:lnTo>
                  <a:pt x="308350" y="2967852"/>
                </a:lnTo>
                <a:lnTo>
                  <a:pt x="317113" y="2966896"/>
                </a:lnTo>
                <a:lnTo>
                  <a:pt x="325402" y="2962588"/>
                </a:lnTo>
                <a:lnTo>
                  <a:pt x="333375" y="2956046"/>
                </a:lnTo>
                <a:lnTo>
                  <a:pt x="341137" y="2948015"/>
                </a:lnTo>
                <a:lnTo>
                  <a:pt x="353024" y="2929302"/>
                </a:lnTo>
                <a:lnTo>
                  <a:pt x="366595" y="2898131"/>
                </a:lnTo>
                <a:lnTo>
                  <a:pt x="372088" y="2883885"/>
                </a:lnTo>
                <a:lnTo>
                  <a:pt x="370451" y="2889788"/>
                </a:lnTo>
                <a:lnTo>
                  <a:pt x="351863" y="2931054"/>
                </a:lnTo>
                <a:lnTo>
                  <a:pt x="339062" y="2964720"/>
                </a:lnTo>
                <a:lnTo>
                  <a:pt x="326297" y="2996718"/>
                </a:lnTo>
                <a:lnTo>
                  <a:pt x="314210" y="3014163"/>
                </a:lnTo>
                <a:lnTo>
                  <a:pt x="308784" y="3016123"/>
                </a:lnTo>
                <a:lnTo>
                  <a:pt x="303944" y="3013759"/>
                </a:lnTo>
                <a:lnTo>
                  <a:pt x="299493" y="3008512"/>
                </a:lnTo>
                <a:lnTo>
                  <a:pt x="291285" y="2986369"/>
                </a:lnTo>
                <a:lnTo>
                  <a:pt x="284783" y="2956137"/>
                </a:lnTo>
                <a:lnTo>
                  <a:pt x="279580" y="28658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218889" y="5241502"/>
            <a:ext cx="4340490" cy="209221"/>
            <a:chOff x="218889" y="5241502"/>
            <a:chExt cx="4340490" cy="209221"/>
          </a:xfrm>
        </p:grpSpPr>
        <p:sp>
          <p:nvSpPr>
            <p:cNvPr id="52" name="Freeform 51"/>
            <p:cNvSpPr/>
            <p:nvPr/>
          </p:nvSpPr>
          <p:spPr>
            <a:xfrm>
              <a:off x="218889" y="5241502"/>
              <a:ext cx="145447" cy="209221"/>
            </a:xfrm>
            <a:custGeom>
              <a:avLst/>
              <a:gdLst/>
              <a:ahLst/>
              <a:cxnLst/>
              <a:rect l="0" t="0" r="0" b="0"/>
              <a:pathLst>
                <a:path w="145447" h="209221">
                  <a:moveTo>
                    <a:pt x="68365" y="0"/>
                  </a:moveTo>
                  <a:lnTo>
                    <a:pt x="56674" y="23383"/>
                  </a:lnTo>
                  <a:lnTo>
                    <a:pt x="50783" y="33941"/>
                  </a:lnTo>
                  <a:lnTo>
                    <a:pt x="44409" y="44651"/>
                  </a:lnTo>
                  <a:lnTo>
                    <a:pt x="37712" y="55461"/>
                  </a:lnTo>
                  <a:lnTo>
                    <a:pt x="30801" y="65115"/>
                  </a:lnTo>
                  <a:lnTo>
                    <a:pt x="23746" y="73998"/>
                  </a:lnTo>
                  <a:lnTo>
                    <a:pt x="16596" y="82367"/>
                  </a:lnTo>
                  <a:lnTo>
                    <a:pt x="10606" y="91617"/>
                  </a:lnTo>
                  <a:lnTo>
                    <a:pt x="5389" y="101454"/>
                  </a:lnTo>
                  <a:lnTo>
                    <a:pt x="688" y="111682"/>
                  </a:lnTo>
                  <a:lnTo>
                    <a:pt x="0" y="120948"/>
                  </a:lnTo>
                  <a:lnTo>
                    <a:pt x="1989" y="129573"/>
                  </a:lnTo>
                  <a:lnTo>
                    <a:pt x="5762" y="137769"/>
                  </a:lnTo>
                  <a:lnTo>
                    <a:pt x="11948" y="144457"/>
                  </a:lnTo>
                  <a:lnTo>
                    <a:pt x="19742" y="150139"/>
                  </a:lnTo>
                  <a:lnTo>
                    <a:pt x="28609" y="155151"/>
                  </a:lnTo>
                  <a:lnTo>
                    <a:pt x="36967" y="160939"/>
                  </a:lnTo>
                  <a:lnTo>
                    <a:pt x="44986" y="167245"/>
                  </a:lnTo>
                  <a:lnTo>
                    <a:pt x="52779" y="173896"/>
                  </a:lnTo>
                  <a:lnTo>
                    <a:pt x="62869" y="179553"/>
                  </a:lnTo>
                  <a:lnTo>
                    <a:pt x="74489" y="184548"/>
                  </a:lnTo>
                  <a:lnTo>
                    <a:pt x="110963" y="197424"/>
                  </a:lnTo>
                  <a:lnTo>
                    <a:pt x="145446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43208" y="5256108"/>
              <a:ext cx="4316171" cy="139433"/>
            </a:xfrm>
            <a:custGeom>
              <a:avLst/>
              <a:gdLst/>
              <a:ahLst/>
              <a:cxnLst/>
              <a:rect l="0" t="0" r="0" b="0"/>
              <a:pathLst>
                <a:path w="4316171" h="139433">
                  <a:moveTo>
                    <a:pt x="0" y="106522"/>
                  </a:moveTo>
                  <a:lnTo>
                    <a:pt x="40920" y="112367"/>
                  </a:lnTo>
                  <a:lnTo>
                    <a:pt x="56644" y="115313"/>
                  </a:lnTo>
                  <a:lnTo>
                    <a:pt x="70797" y="118500"/>
                  </a:lnTo>
                  <a:lnTo>
                    <a:pt x="125732" y="132406"/>
                  </a:lnTo>
                  <a:lnTo>
                    <a:pt x="157840" y="136379"/>
                  </a:lnTo>
                  <a:lnTo>
                    <a:pt x="282344" y="139432"/>
                  </a:lnTo>
                  <a:lnTo>
                    <a:pt x="344565" y="136269"/>
                  </a:lnTo>
                  <a:lnTo>
                    <a:pt x="379489" y="131978"/>
                  </a:lnTo>
                  <a:lnTo>
                    <a:pt x="433544" y="128339"/>
                  </a:lnTo>
                  <a:lnTo>
                    <a:pt x="451756" y="125960"/>
                  </a:lnTo>
                  <a:lnTo>
                    <a:pt x="470014" y="123151"/>
                  </a:lnTo>
                  <a:lnTo>
                    <a:pt x="530786" y="119198"/>
                  </a:lnTo>
                  <a:lnTo>
                    <a:pt x="651409" y="117679"/>
                  </a:lnTo>
                  <a:lnTo>
                    <a:pt x="684708" y="114335"/>
                  </a:lnTo>
                  <a:lnTo>
                    <a:pt x="712966" y="109995"/>
                  </a:lnTo>
                  <a:lnTo>
                    <a:pt x="832339" y="106725"/>
                  </a:lnTo>
                  <a:lnTo>
                    <a:pt x="985367" y="106534"/>
                  </a:lnTo>
                  <a:lnTo>
                    <a:pt x="1026040" y="103264"/>
                  </a:lnTo>
                  <a:lnTo>
                    <a:pt x="1064101" y="98956"/>
                  </a:lnTo>
                  <a:lnTo>
                    <a:pt x="1165775" y="95964"/>
                  </a:lnTo>
                  <a:lnTo>
                    <a:pt x="1194721" y="92449"/>
                  </a:lnTo>
                  <a:lnTo>
                    <a:pt x="1207579" y="89799"/>
                  </a:lnTo>
                  <a:lnTo>
                    <a:pt x="1263380" y="85546"/>
                  </a:lnTo>
                  <a:lnTo>
                    <a:pt x="1394817" y="84526"/>
                  </a:lnTo>
                  <a:lnTo>
                    <a:pt x="1456793" y="81241"/>
                  </a:lnTo>
                  <a:lnTo>
                    <a:pt x="1490460" y="76933"/>
                  </a:lnTo>
                  <a:lnTo>
                    <a:pt x="1611224" y="73622"/>
                  </a:lnTo>
                  <a:lnTo>
                    <a:pt x="1930682" y="73487"/>
                  </a:lnTo>
                  <a:lnTo>
                    <a:pt x="1963316" y="70225"/>
                  </a:lnTo>
                  <a:lnTo>
                    <a:pt x="1996988" y="65919"/>
                  </a:lnTo>
                  <a:lnTo>
                    <a:pt x="2117756" y="62610"/>
                  </a:lnTo>
                  <a:lnTo>
                    <a:pt x="2338122" y="62476"/>
                  </a:lnTo>
                  <a:lnTo>
                    <a:pt x="2370749" y="59213"/>
                  </a:lnTo>
                  <a:lnTo>
                    <a:pt x="2404417" y="54908"/>
                  </a:lnTo>
                  <a:lnTo>
                    <a:pt x="2520222" y="51666"/>
                  </a:lnTo>
                  <a:lnTo>
                    <a:pt x="2827759" y="51464"/>
                  </a:lnTo>
                  <a:lnTo>
                    <a:pt x="2863246" y="48201"/>
                  </a:lnTo>
                  <a:lnTo>
                    <a:pt x="2892477" y="43896"/>
                  </a:lnTo>
                  <a:lnTo>
                    <a:pt x="2935225" y="42696"/>
                  </a:lnTo>
                  <a:lnTo>
                    <a:pt x="2972904" y="48322"/>
                  </a:lnTo>
                  <a:lnTo>
                    <a:pt x="3105100" y="51280"/>
                  </a:lnTo>
                  <a:lnTo>
                    <a:pt x="3379287" y="51463"/>
                  </a:lnTo>
                  <a:lnTo>
                    <a:pt x="3420771" y="48201"/>
                  </a:lnTo>
                  <a:lnTo>
                    <a:pt x="3460825" y="43896"/>
                  </a:lnTo>
                  <a:lnTo>
                    <a:pt x="3520976" y="42696"/>
                  </a:lnTo>
                  <a:lnTo>
                    <a:pt x="3564899" y="48322"/>
                  </a:lnTo>
                  <a:lnTo>
                    <a:pt x="3696891" y="51342"/>
                  </a:lnTo>
                  <a:lnTo>
                    <a:pt x="3934329" y="51464"/>
                  </a:lnTo>
                  <a:lnTo>
                    <a:pt x="3963954" y="48201"/>
                  </a:lnTo>
                  <a:lnTo>
                    <a:pt x="3993434" y="45120"/>
                  </a:lnTo>
                  <a:lnTo>
                    <a:pt x="4052236" y="49848"/>
                  </a:lnTo>
                  <a:lnTo>
                    <a:pt x="4132007" y="52475"/>
                  </a:lnTo>
                  <a:lnTo>
                    <a:pt x="4145798" y="54585"/>
                  </a:lnTo>
                  <a:lnTo>
                    <a:pt x="4158664" y="57215"/>
                  </a:lnTo>
                  <a:lnTo>
                    <a:pt x="4170910" y="60192"/>
                  </a:lnTo>
                  <a:lnTo>
                    <a:pt x="4182746" y="63400"/>
                  </a:lnTo>
                  <a:lnTo>
                    <a:pt x="4205684" y="70228"/>
                  </a:lnTo>
                  <a:lnTo>
                    <a:pt x="4228114" y="77340"/>
                  </a:lnTo>
                  <a:lnTo>
                    <a:pt x="4253581" y="81317"/>
                  </a:lnTo>
                  <a:lnTo>
                    <a:pt x="4279989" y="81861"/>
                  </a:lnTo>
                  <a:lnTo>
                    <a:pt x="4303961" y="78024"/>
                  </a:lnTo>
                  <a:lnTo>
                    <a:pt x="4309375" y="72841"/>
                  </a:lnTo>
                  <a:lnTo>
                    <a:pt x="4310537" y="65715"/>
                  </a:lnTo>
                  <a:lnTo>
                    <a:pt x="4308865" y="57294"/>
                  </a:lnTo>
                  <a:lnTo>
                    <a:pt x="4305303" y="48010"/>
                  </a:lnTo>
                  <a:lnTo>
                    <a:pt x="4300482" y="38150"/>
                  </a:lnTo>
                  <a:lnTo>
                    <a:pt x="4294820" y="27905"/>
                  </a:lnTo>
                  <a:lnTo>
                    <a:pt x="4288599" y="18629"/>
                  </a:lnTo>
                  <a:lnTo>
                    <a:pt x="4282004" y="9998"/>
                  </a:lnTo>
                  <a:lnTo>
                    <a:pt x="4275161" y="1797"/>
                  </a:lnTo>
                  <a:lnTo>
                    <a:pt x="4271822" y="0"/>
                  </a:lnTo>
                  <a:lnTo>
                    <a:pt x="4270820" y="2472"/>
                  </a:lnTo>
                  <a:lnTo>
                    <a:pt x="4271375" y="7792"/>
                  </a:lnTo>
                  <a:lnTo>
                    <a:pt x="4274193" y="13784"/>
                  </a:lnTo>
                  <a:lnTo>
                    <a:pt x="4278517" y="20226"/>
                  </a:lnTo>
                  <a:lnTo>
                    <a:pt x="4283848" y="26968"/>
                  </a:lnTo>
                  <a:lnTo>
                    <a:pt x="4291072" y="32687"/>
                  </a:lnTo>
                  <a:lnTo>
                    <a:pt x="4299559" y="37722"/>
                  </a:lnTo>
                  <a:lnTo>
                    <a:pt x="4308887" y="42303"/>
                  </a:lnTo>
                  <a:lnTo>
                    <a:pt x="4313882" y="49027"/>
                  </a:lnTo>
                  <a:lnTo>
                    <a:pt x="4315989" y="57181"/>
                  </a:lnTo>
                  <a:lnTo>
                    <a:pt x="4316170" y="66286"/>
                  </a:lnTo>
                  <a:lnTo>
                    <a:pt x="4312620" y="74804"/>
                  </a:lnTo>
                  <a:lnTo>
                    <a:pt x="4306583" y="82930"/>
                  </a:lnTo>
                  <a:lnTo>
                    <a:pt x="4261474" y="1285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740780" y="5153410"/>
            <a:ext cx="1409481" cy="330348"/>
            <a:chOff x="1740780" y="5153410"/>
            <a:chExt cx="1409481" cy="330348"/>
          </a:xfrm>
        </p:grpSpPr>
        <p:sp>
          <p:nvSpPr>
            <p:cNvPr id="55" name="Freeform 54"/>
            <p:cNvSpPr/>
            <p:nvPr/>
          </p:nvSpPr>
          <p:spPr>
            <a:xfrm>
              <a:off x="2082139" y="5252514"/>
              <a:ext cx="11012" cy="231244"/>
            </a:xfrm>
            <a:custGeom>
              <a:avLst/>
              <a:gdLst/>
              <a:ahLst/>
              <a:cxnLst/>
              <a:rect l="0" t="0" r="0" b="0"/>
              <a:pathLst>
                <a:path w="11012" h="231244">
                  <a:moveTo>
                    <a:pt x="0" y="0"/>
                  </a:moveTo>
                  <a:lnTo>
                    <a:pt x="0" y="168483"/>
                  </a:lnTo>
                  <a:lnTo>
                    <a:pt x="1223" y="182062"/>
                  </a:lnTo>
                  <a:lnTo>
                    <a:pt x="3263" y="194785"/>
                  </a:lnTo>
                  <a:lnTo>
                    <a:pt x="11011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740780" y="5208468"/>
              <a:ext cx="22025" cy="231243"/>
            </a:xfrm>
            <a:custGeom>
              <a:avLst/>
              <a:gdLst/>
              <a:ahLst/>
              <a:cxnLst/>
              <a:rect l="0" t="0" r="0" b="0"/>
              <a:pathLst>
                <a:path w="22025" h="231243">
                  <a:moveTo>
                    <a:pt x="0" y="0"/>
                  </a:moveTo>
                  <a:lnTo>
                    <a:pt x="5846" y="35074"/>
                  </a:lnTo>
                  <a:lnTo>
                    <a:pt x="7568" y="50300"/>
                  </a:lnTo>
                  <a:lnTo>
                    <a:pt x="8716" y="65344"/>
                  </a:lnTo>
                  <a:lnTo>
                    <a:pt x="9481" y="80268"/>
                  </a:lnTo>
                  <a:lnTo>
                    <a:pt x="10332" y="109901"/>
                  </a:lnTo>
                  <a:lnTo>
                    <a:pt x="10878" y="168802"/>
                  </a:lnTo>
                  <a:lnTo>
                    <a:pt x="12146" y="182274"/>
                  </a:lnTo>
                  <a:lnTo>
                    <a:pt x="14215" y="194926"/>
                  </a:lnTo>
                  <a:lnTo>
                    <a:pt x="22024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698786" y="5241502"/>
              <a:ext cx="33036" cy="209221"/>
            </a:xfrm>
            <a:custGeom>
              <a:avLst/>
              <a:gdLst/>
              <a:ahLst/>
              <a:cxnLst/>
              <a:rect l="0" t="0" r="0" b="0"/>
              <a:pathLst>
                <a:path w="33036" h="209221">
                  <a:moveTo>
                    <a:pt x="0" y="0"/>
                  </a:moveTo>
                  <a:lnTo>
                    <a:pt x="5846" y="29229"/>
                  </a:lnTo>
                  <a:lnTo>
                    <a:pt x="7568" y="42733"/>
                  </a:lnTo>
                  <a:lnTo>
                    <a:pt x="8716" y="56629"/>
                  </a:lnTo>
                  <a:lnTo>
                    <a:pt x="9481" y="70788"/>
                  </a:lnTo>
                  <a:lnTo>
                    <a:pt x="11215" y="86344"/>
                  </a:lnTo>
                  <a:lnTo>
                    <a:pt x="13594" y="102833"/>
                  </a:lnTo>
                  <a:lnTo>
                    <a:pt x="16404" y="119943"/>
                  </a:lnTo>
                  <a:lnTo>
                    <a:pt x="18277" y="136243"/>
                  </a:lnTo>
                  <a:lnTo>
                    <a:pt x="19526" y="152004"/>
                  </a:lnTo>
                  <a:lnTo>
                    <a:pt x="33035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106214" y="5153410"/>
              <a:ext cx="44047" cy="242255"/>
            </a:xfrm>
            <a:custGeom>
              <a:avLst/>
              <a:gdLst/>
              <a:ahLst/>
              <a:cxnLst/>
              <a:rect l="0" t="0" r="0" b="0"/>
              <a:pathLst>
                <a:path w="44047" h="242255">
                  <a:moveTo>
                    <a:pt x="0" y="0"/>
                  </a:moveTo>
                  <a:lnTo>
                    <a:pt x="11691" y="23382"/>
                  </a:lnTo>
                  <a:lnTo>
                    <a:pt x="16359" y="36388"/>
                  </a:lnTo>
                  <a:lnTo>
                    <a:pt x="20694" y="51176"/>
                  </a:lnTo>
                  <a:lnTo>
                    <a:pt x="24808" y="67152"/>
                  </a:lnTo>
                  <a:lnTo>
                    <a:pt x="27550" y="83920"/>
                  </a:lnTo>
                  <a:lnTo>
                    <a:pt x="29378" y="101216"/>
                  </a:lnTo>
                  <a:lnTo>
                    <a:pt x="30597" y="118865"/>
                  </a:lnTo>
                  <a:lnTo>
                    <a:pt x="31409" y="136748"/>
                  </a:lnTo>
                  <a:lnTo>
                    <a:pt x="32312" y="172932"/>
                  </a:lnTo>
                  <a:lnTo>
                    <a:pt x="33777" y="188698"/>
                  </a:lnTo>
                  <a:lnTo>
                    <a:pt x="35976" y="202880"/>
                  </a:lnTo>
                  <a:lnTo>
                    <a:pt x="44046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324393" y="5527803"/>
            <a:ext cx="297313" cy="1211273"/>
            <a:chOff x="2324393" y="5527803"/>
            <a:chExt cx="297313" cy="1211273"/>
          </a:xfrm>
        </p:grpSpPr>
        <p:sp>
          <p:nvSpPr>
            <p:cNvPr id="60" name="Freeform 59"/>
            <p:cNvSpPr/>
            <p:nvPr/>
          </p:nvSpPr>
          <p:spPr>
            <a:xfrm>
              <a:off x="2324393" y="5527803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0"/>
                  </a:moveTo>
                  <a:lnTo>
                    <a:pt x="35074" y="0"/>
                  </a:lnTo>
                  <a:lnTo>
                    <a:pt x="49077" y="1224"/>
                  </a:lnTo>
                  <a:lnTo>
                    <a:pt x="62082" y="3263"/>
                  </a:lnTo>
                  <a:lnTo>
                    <a:pt x="121127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346416" y="5737023"/>
              <a:ext cx="110117" cy="11012"/>
            </a:xfrm>
            <a:custGeom>
              <a:avLst/>
              <a:gdLst/>
              <a:ahLst/>
              <a:cxnLst/>
              <a:rect l="0" t="0" r="0" b="0"/>
              <a:pathLst>
                <a:path w="110117" h="11012">
                  <a:moveTo>
                    <a:pt x="0" y="0"/>
                  </a:moveTo>
                  <a:lnTo>
                    <a:pt x="40920" y="0"/>
                  </a:lnTo>
                  <a:lnTo>
                    <a:pt x="56644" y="1223"/>
                  </a:lnTo>
                  <a:lnTo>
                    <a:pt x="70798" y="3263"/>
                  </a:lnTo>
                  <a:lnTo>
                    <a:pt x="110116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357428" y="5968265"/>
              <a:ext cx="143151" cy="6346"/>
            </a:xfrm>
            <a:custGeom>
              <a:avLst/>
              <a:gdLst/>
              <a:ahLst/>
              <a:cxnLst/>
              <a:rect l="0" t="0" r="0" b="0"/>
              <a:pathLst>
                <a:path w="143151" h="6346">
                  <a:moveTo>
                    <a:pt x="0" y="0"/>
                  </a:moveTo>
                  <a:lnTo>
                    <a:pt x="40919" y="5846"/>
                  </a:lnTo>
                  <a:lnTo>
                    <a:pt x="56644" y="6345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379451" y="6179015"/>
              <a:ext cx="154163" cy="9483"/>
            </a:xfrm>
            <a:custGeom>
              <a:avLst/>
              <a:gdLst/>
              <a:ahLst/>
              <a:cxnLst/>
              <a:rect l="0" t="0" r="0" b="0"/>
              <a:pathLst>
                <a:path w="154163" h="9483">
                  <a:moveTo>
                    <a:pt x="0" y="9482"/>
                  </a:moveTo>
                  <a:lnTo>
                    <a:pt x="35074" y="3636"/>
                  </a:lnTo>
                  <a:lnTo>
                    <a:pt x="50300" y="1914"/>
                  </a:lnTo>
                  <a:lnTo>
                    <a:pt x="65344" y="766"/>
                  </a:lnTo>
                  <a:lnTo>
                    <a:pt x="80268" y="0"/>
                  </a:lnTo>
                  <a:lnTo>
                    <a:pt x="93888" y="714"/>
                  </a:lnTo>
                  <a:lnTo>
                    <a:pt x="106638" y="2413"/>
                  </a:lnTo>
                  <a:lnTo>
                    <a:pt x="154162" y="94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401474" y="6419739"/>
              <a:ext cx="143151" cy="55059"/>
            </a:xfrm>
            <a:custGeom>
              <a:avLst/>
              <a:gdLst/>
              <a:ahLst/>
              <a:cxnLst/>
              <a:rect l="0" t="0" r="0" b="0"/>
              <a:pathLst>
                <a:path w="143151" h="55059">
                  <a:moveTo>
                    <a:pt x="0" y="55058"/>
                  </a:moveTo>
                  <a:lnTo>
                    <a:pt x="35074" y="37521"/>
                  </a:lnTo>
                  <a:lnTo>
                    <a:pt x="49076" y="31132"/>
                  </a:lnTo>
                  <a:lnTo>
                    <a:pt x="62082" y="25649"/>
                  </a:lnTo>
                  <a:lnTo>
                    <a:pt x="74423" y="20770"/>
                  </a:lnTo>
                  <a:lnTo>
                    <a:pt x="97923" y="12087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434509" y="6728743"/>
              <a:ext cx="187197" cy="10333"/>
            </a:xfrm>
            <a:custGeom>
              <a:avLst/>
              <a:gdLst/>
              <a:ahLst/>
              <a:cxnLst/>
              <a:rect l="0" t="0" r="0" b="0"/>
              <a:pathLst>
                <a:path w="187197" h="10333">
                  <a:moveTo>
                    <a:pt x="0" y="10332"/>
                  </a:moveTo>
                  <a:lnTo>
                    <a:pt x="35074" y="4486"/>
                  </a:lnTo>
                  <a:lnTo>
                    <a:pt x="50300" y="2764"/>
                  </a:lnTo>
                  <a:lnTo>
                    <a:pt x="65344" y="1615"/>
                  </a:lnTo>
                  <a:lnTo>
                    <a:pt x="80268" y="850"/>
                  </a:lnTo>
                  <a:lnTo>
                    <a:pt x="113163" y="0"/>
                  </a:lnTo>
                  <a:lnTo>
                    <a:pt x="187196" y="103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247312" y="4349566"/>
            <a:ext cx="242256" cy="781822"/>
            <a:chOff x="2247312" y="4349566"/>
            <a:chExt cx="242256" cy="781822"/>
          </a:xfrm>
        </p:grpSpPr>
        <p:sp>
          <p:nvSpPr>
            <p:cNvPr id="67" name="Freeform 66"/>
            <p:cNvSpPr/>
            <p:nvPr/>
          </p:nvSpPr>
          <p:spPr>
            <a:xfrm>
              <a:off x="2313382" y="5109364"/>
              <a:ext cx="176186" cy="22024"/>
            </a:xfrm>
            <a:custGeom>
              <a:avLst/>
              <a:gdLst/>
              <a:ahLst/>
              <a:cxnLst/>
              <a:rect l="0" t="0" r="0" b="0"/>
              <a:pathLst>
                <a:path w="176186" h="22024">
                  <a:moveTo>
                    <a:pt x="0" y="0"/>
                  </a:moveTo>
                  <a:lnTo>
                    <a:pt x="76632" y="0"/>
                  </a:lnTo>
                  <a:lnTo>
                    <a:pt x="91464" y="1223"/>
                  </a:lnTo>
                  <a:lnTo>
                    <a:pt x="105022" y="3262"/>
                  </a:lnTo>
                  <a:lnTo>
                    <a:pt x="117731" y="5845"/>
                  </a:lnTo>
                  <a:lnTo>
                    <a:pt x="129875" y="8791"/>
                  </a:lnTo>
                  <a:lnTo>
                    <a:pt x="141641" y="11978"/>
                  </a:lnTo>
                  <a:lnTo>
                    <a:pt x="176185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269335" y="4893800"/>
              <a:ext cx="176186" cy="17357"/>
            </a:xfrm>
            <a:custGeom>
              <a:avLst/>
              <a:gdLst/>
              <a:ahLst/>
              <a:cxnLst/>
              <a:rect l="0" t="0" r="0" b="0"/>
              <a:pathLst>
                <a:path w="176186" h="17357">
                  <a:moveTo>
                    <a:pt x="0" y="6344"/>
                  </a:moveTo>
                  <a:lnTo>
                    <a:pt x="35074" y="498"/>
                  </a:lnTo>
                  <a:lnTo>
                    <a:pt x="49077" y="0"/>
                  </a:lnTo>
                  <a:lnTo>
                    <a:pt x="62082" y="891"/>
                  </a:lnTo>
                  <a:lnTo>
                    <a:pt x="74423" y="2709"/>
                  </a:lnTo>
                  <a:lnTo>
                    <a:pt x="86321" y="5144"/>
                  </a:lnTo>
                  <a:lnTo>
                    <a:pt x="97923" y="7991"/>
                  </a:lnTo>
                  <a:lnTo>
                    <a:pt x="109328" y="11113"/>
                  </a:lnTo>
                  <a:lnTo>
                    <a:pt x="121826" y="13193"/>
                  </a:lnTo>
                  <a:lnTo>
                    <a:pt x="135052" y="14581"/>
                  </a:lnTo>
                  <a:lnTo>
                    <a:pt x="176185" y="173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269335" y="4640534"/>
              <a:ext cx="154163" cy="6345"/>
            </a:xfrm>
            <a:custGeom>
              <a:avLst/>
              <a:gdLst/>
              <a:ahLst/>
              <a:cxnLst/>
              <a:rect l="0" t="0" r="0" b="0"/>
              <a:pathLst>
                <a:path w="154163" h="6345">
                  <a:moveTo>
                    <a:pt x="0" y="6344"/>
                  </a:moveTo>
                  <a:lnTo>
                    <a:pt x="35074" y="498"/>
                  </a:lnTo>
                  <a:lnTo>
                    <a:pt x="49077" y="0"/>
                  </a:lnTo>
                  <a:lnTo>
                    <a:pt x="62082" y="891"/>
                  </a:lnTo>
                  <a:lnTo>
                    <a:pt x="74423" y="2709"/>
                  </a:lnTo>
                  <a:lnTo>
                    <a:pt x="87544" y="3921"/>
                  </a:lnTo>
                  <a:lnTo>
                    <a:pt x="101186" y="4728"/>
                  </a:lnTo>
                  <a:lnTo>
                    <a:pt x="154162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247312" y="4349566"/>
              <a:ext cx="143152" cy="22024"/>
            </a:xfrm>
            <a:custGeom>
              <a:avLst/>
              <a:gdLst/>
              <a:ahLst/>
              <a:cxnLst/>
              <a:rect l="0" t="0" r="0" b="0"/>
              <a:pathLst>
                <a:path w="143152" h="22024">
                  <a:moveTo>
                    <a:pt x="0" y="22023"/>
                  </a:moveTo>
                  <a:lnTo>
                    <a:pt x="35074" y="10332"/>
                  </a:lnTo>
                  <a:lnTo>
                    <a:pt x="50300" y="6888"/>
                  </a:lnTo>
                  <a:lnTo>
                    <a:pt x="65344" y="4592"/>
                  </a:lnTo>
                  <a:lnTo>
                    <a:pt x="14315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192254" y="3345217"/>
            <a:ext cx="154163" cy="971315"/>
            <a:chOff x="2192254" y="3345217"/>
            <a:chExt cx="154163" cy="971315"/>
          </a:xfrm>
        </p:grpSpPr>
        <p:sp>
          <p:nvSpPr>
            <p:cNvPr id="72" name="Freeform 71"/>
            <p:cNvSpPr/>
            <p:nvPr/>
          </p:nvSpPr>
          <p:spPr>
            <a:xfrm>
              <a:off x="2240604" y="3345217"/>
              <a:ext cx="71248" cy="971315"/>
            </a:xfrm>
            <a:custGeom>
              <a:avLst/>
              <a:gdLst/>
              <a:ahLst/>
              <a:cxnLst/>
              <a:rect l="0" t="0" r="0" b="0"/>
              <a:pathLst>
                <a:path w="71248" h="971315">
                  <a:moveTo>
                    <a:pt x="61766" y="971314"/>
                  </a:moveTo>
                  <a:lnTo>
                    <a:pt x="67612" y="947932"/>
                  </a:lnTo>
                  <a:lnTo>
                    <a:pt x="69334" y="936150"/>
                  </a:lnTo>
                  <a:lnTo>
                    <a:pt x="71247" y="910008"/>
                  </a:lnTo>
                  <a:lnTo>
                    <a:pt x="70534" y="894962"/>
                  </a:lnTo>
                  <a:lnTo>
                    <a:pt x="68835" y="878814"/>
                  </a:lnTo>
                  <a:lnTo>
                    <a:pt x="66478" y="861931"/>
                  </a:lnTo>
                  <a:lnTo>
                    <a:pt x="64908" y="845781"/>
                  </a:lnTo>
                  <a:lnTo>
                    <a:pt x="63860" y="830121"/>
                  </a:lnTo>
                  <a:lnTo>
                    <a:pt x="63162" y="814786"/>
                  </a:lnTo>
                  <a:lnTo>
                    <a:pt x="62387" y="784697"/>
                  </a:lnTo>
                  <a:lnTo>
                    <a:pt x="61767" y="486145"/>
                  </a:lnTo>
                  <a:lnTo>
                    <a:pt x="60543" y="465566"/>
                  </a:lnTo>
                  <a:lnTo>
                    <a:pt x="58504" y="445729"/>
                  </a:lnTo>
                  <a:lnTo>
                    <a:pt x="55921" y="426386"/>
                  </a:lnTo>
                  <a:lnTo>
                    <a:pt x="54199" y="406150"/>
                  </a:lnTo>
                  <a:lnTo>
                    <a:pt x="53050" y="385319"/>
                  </a:lnTo>
                  <a:lnTo>
                    <a:pt x="51775" y="342596"/>
                  </a:lnTo>
                  <a:lnTo>
                    <a:pt x="51208" y="299139"/>
                  </a:lnTo>
                  <a:lnTo>
                    <a:pt x="49833" y="278496"/>
                  </a:lnTo>
                  <a:lnTo>
                    <a:pt x="47693" y="258617"/>
                  </a:lnTo>
                  <a:lnTo>
                    <a:pt x="45043" y="239246"/>
                  </a:lnTo>
                  <a:lnTo>
                    <a:pt x="43276" y="221438"/>
                  </a:lnTo>
                  <a:lnTo>
                    <a:pt x="42099" y="204673"/>
                  </a:lnTo>
                  <a:lnTo>
                    <a:pt x="41313" y="188601"/>
                  </a:lnTo>
                  <a:lnTo>
                    <a:pt x="40441" y="157694"/>
                  </a:lnTo>
                  <a:lnTo>
                    <a:pt x="39881" y="97974"/>
                  </a:lnTo>
                  <a:lnTo>
                    <a:pt x="37388" y="85658"/>
                  </a:lnTo>
                  <a:lnTo>
                    <a:pt x="33279" y="75000"/>
                  </a:lnTo>
                  <a:lnTo>
                    <a:pt x="28092" y="65448"/>
                  </a:lnTo>
                  <a:lnTo>
                    <a:pt x="23412" y="63974"/>
                  </a:lnTo>
                  <a:lnTo>
                    <a:pt x="19067" y="67885"/>
                  </a:lnTo>
                  <a:lnTo>
                    <a:pt x="14948" y="75387"/>
                  </a:lnTo>
                  <a:lnTo>
                    <a:pt x="10978" y="85282"/>
                  </a:lnTo>
                  <a:lnTo>
                    <a:pt x="7108" y="96772"/>
                  </a:lnTo>
                  <a:lnTo>
                    <a:pt x="3304" y="109327"/>
                  </a:lnTo>
                  <a:lnTo>
                    <a:pt x="1992" y="112802"/>
                  </a:lnTo>
                  <a:lnTo>
                    <a:pt x="3796" y="103613"/>
                  </a:lnTo>
                  <a:lnTo>
                    <a:pt x="2151" y="83216"/>
                  </a:lnTo>
                  <a:lnTo>
                    <a:pt x="0" y="70925"/>
                  </a:lnTo>
                  <a:lnTo>
                    <a:pt x="872" y="47480"/>
                  </a:lnTo>
                  <a:lnTo>
                    <a:pt x="2817" y="36090"/>
                  </a:lnTo>
                  <a:lnTo>
                    <a:pt x="5338" y="24826"/>
                  </a:lnTo>
                  <a:lnTo>
                    <a:pt x="8242" y="13646"/>
                  </a:lnTo>
                  <a:lnTo>
                    <a:pt x="11401" y="2522"/>
                  </a:lnTo>
                  <a:lnTo>
                    <a:pt x="14731" y="0"/>
                  </a:lnTo>
                  <a:lnTo>
                    <a:pt x="18174" y="3212"/>
                  </a:lnTo>
                  <a:lnTo>
                    <a:pt x="39743" y="463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214278" y="4096300"/>
              <a:ext cx="121128" cy="33036"/>
            </a:xfrm>
            <a:custGeom>
              <a:avLst/>
              <a:gdLst/>
              <a:ahLst/>
              <a:cxnLst/>
              <a:rect l="0" t="0" r="0" b="0"/>
              <a:pathLst>
                <a:path w="121128" h="33036">
                  <a:moveTo>
                    <a:pt x="0" y="0"/>
                  </a:moveTo>
                  <a:lnTo>
                    <a:pt x="35073" y="5846"/>
                  </a:lnTo>
                  <a:lnTo>
                    <a:pt x="49076" y="8791"/>
                  </a:lnTo>
                  <a:lnTo>
                    <a:pt x="62081" y="11978"/>
                  </a:lnTo>
                  <a:lnTo>
                    <a:pt x="121127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225289" y="3832023"/>
              <a:ext cx="121128" cy="1"/>
            </a:xfrm>
            <a:custGeom>
              <a:avLst/>
              <a:gdLst/>
              <a:ahLst/>
              <a:cxnLst/>
              <a:rect l="0" t="0" r="0" b="0"/>
              <a:pathLst>
                <a:path w="121128" h="1">
                  <a:moveTo>
                    <a:pt x="0" y="0"/>
                  </a:move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192254" y="3583424"/>
              <a:ext cx="121129" cy="6345"/>
            </a:xfrm>
            <a:custGeom>
              <a:avLst/>
              <a:gdLst/>
              <a:ahLst/>
              <a:cxnLst/>
              <a:rect l="0" t="0" r="0" b="0"/>
              <a:pathLst>
                <a:path w="121129" h="6345">
                  <a:moveTo>
                    <a:pt x="0" y="6344"/>
                  </a:moveTo>
                  <a:lnTo>
                    <a:pt x="40920" y="499"/>
                  </a:lnTo>
                  <a:lnTo>
                    <a:pt x="57868" y="0"/>
                  </a:lnTo>
                  <a:lnTo>
                    <a:pt x="74060" y="892"/>
                  </a:lnTo>
                  <a:lnTo>
                    <a:pt x="121128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Freeform 76"/>
          <p:cNvSpPr/>
          <p:nvPr/>
        </p:nvSpPr>
        <p:spPr>
          <a:xfrm>
            <a:off x="1788512" y="6476499"/>
            <a:ext cx="66577" cy="119427"/>
          </a:xfrm>
          <a:custGeom>
            <a:avLst/>
            <a:gdLst/>
            <a:ahLst/>
            <a:cxnLst/>
            <a:rect l="0" t="0" r="0" b="0"/>
            <a:pathLst>
              <a:path w="66577" h="119427">
                <a:moveTo>
                  <a:pt x="7326" y="119426"/>
                </a:moveTo>
                <a:lnTo>
                  <a:pt x="19018" y="96044"/>
                </a:lnTo>
                <a:lnTo>
                  <a:pt x="18791" y="87932"/>
                </a:lnTo>
                <a:lnTo>
                  <a:pt x="14969" y="81300"/>
                </a:lnTo>
                <a:lnTo>
                  <a:pt x="8751" y="75656"/>
                </a:lnTo>
                <a:lnTo>
                  <a:pt x="4606" y="76787"/>
                </a:lnTo>
                <a:lnTo>
                  <a:pt x="1842" y="82436"/>
                </a:lnTo>
                <a:lnTo>
                  <a:pt x="0" y="91095"/>
                </a:lnTo>
                <a:lnTo>
                  <a:pt x="3665" y="96868"/>
                </a:lnTo>
                <a:lnTo>
                  <a:pt x="11003" y="100717"/>
                </a:lnTo>
                <a:lnTo>
                  <a:pt x="20789" y="103283"/>
                </a:lnTo>
                <a:lnTo>
                  <a:pt x="29760" y="102546"/>
                </a:lnTo>
                <a:lnTo>
                  <a:pt x="38188" y="99608"/>
                </a:lnTo>
                <a:lnTo>
                  <a:pt x="46253" y="95202"/>
                </a:lnTo>
                <a:lnTo>
                  <a:pt x="51630" y="87371"/>
                </a:lnTo>
                <a:lnTo>
                  <a:pt x="55215" y="77256"/>
                </a:lnTo>
                <a:lnTo>
                  <a:pt x="57604" y="65619"/>
                </a:lnTo>
                <a:lnTo>
                  <a:pt x="54304" y="59085"/>
                </a:lnTo>
                <a:lnTo>
                  <a:pt x="47209" y="55951"/>
                </a:lnTo>
                <a:lnTo>
                  <a:pt x="37585" y="55086"/>
                </a:lnTo>
                <a:lnTo>
                  <a:pt x="31169" y="59404"/>
                </a:lnTo>
                <a:lnTo>
                  <a:pt x="26892" y="67176"/>
                </a:lnTo>
                <a:lnTo>
                  <a:pt x="24041" y="77252"/>
                </a:lnTo>
                <a:lnTo>
                  <a:pt x="27034" y="82745"/>
                </a:lnTo>
                <a:lnTo>
                  <a:pt x="33923" y="85184"/>
                </a:lnTo>
                <a:lnTo>
                  <a:pt x="43410" y="85586"/>
                </a:lnTo>
                <a:lnTo>
                  <a:pt x="50958" y="82184"/>
                </a:lnTo>
                <a:lnTo>
                  <a:pt x="57214" y="76245"/>
                </a:lnTo>
                <a:lnTo>
                  <a:pt x="62608" y="68616"/>
                </a:lnTo>
                <a:lnTo>
                  <a:pt x="64980" y="59859"/>
                </a:lnTo>
                <a:lnTo>
                  <a:pt x="65338" y="50350"/>
                </a:lnTo>
                <a:lnTo>
                  <a:pt x="64353" y="40341"/>
                </a:lnTo>
                <a:lnTo>
                  <a:pt x="60027" y="32444"/>
                </a:lnTo>
                <a:lnTo>
                  <a:pt x="53471" y="25956"/>
                </a:lnTo>
                <a:lnTo>
                  <a:pt x="45431" y="20408"/>
                </a:lnTo>
                <a:lnTo>
                  <a:pt x="37623" y="20379"/>
                </a:lnTo>
                <a:lnTo>
                  <a:pt x="29971" y="24030"/>
                </a:lnTo>
                <a:lnTo>
                  <a:pt x="22423" y="30135"/>
                </a:lnTo>
                <a:lnTo>
                  <a:pt x="17391" y="39099"/>
                </a:lnTo>
                <a:lnTo>
                  <a:pt x="14036" y="49969"/>
                </a:lnTo>
                <a:lnTo>
                  <a:pt x="11800" y="62109"/>
                </a:lnTo>
                <a:lnTo>
                  <a:pt x="15202" y="70203"/>
                </a:lnTo>
                <a:lnTo>
                  <a:pt x="22365" y="75599"/>
                </a:lnTo>
                <a:lnTo>
                  <a:pt x="32034" y="79196"/>
                </a:lnTo>
                <a:lnTo>
                  <a:pt x="39704" y="77924"/>
                </a:lnTo>
                <a:lnTo>
                  <a:pt x="46040" y="73405"/>
                </a:lnTo>
                <a:lnTo>
                  <a:pt x="51488" y="66722"/>
                </a:lnTo>
                <a:lnTo>
                  <a:pt x="56344" y="58596"/>
                </a:lnTo>
                <a:lnTo>
                  <a:pt x="60804" y="49508"/>
                </a:lnTo>
                <a:lnTo>
                  <a:pt x="65001" y="39779"/>
                </a:lnTo>
                <a:lnTo>
                  <a:pt x="66576" y="29623"/>
                </a:lnTo>
                <a:lnTo>
                  <a:pt x="66402" y="19181"/>
                </a:lnTo>
                <a:lnTo>
                  <a:pt x="65063" y="8550"/>
                </a:lnTo>
                <a:lnTo>
                  <a:pt x="60499" y="2686"/>
                </a:lnTo>
                <a:lnTo>
                  <a:pt x="53786" y="0"/>
                </a:lnTo>
                <a:lnTo>
                  <a:pt x="29349" y="9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2112399" y="5836362"/>
            <a:ext cx="64558" cy="109707"/>
          </a:xfrm>
          <a:custGeom>
            <a:avLst/>
            <a:gdLst/>
            <a:ahLst/>
            <a:cxnLst/>
            <a:rect l="0" t="0" r="0" b="0"/>
            <a:pathLst>
              <a:path w="64558" h="109707">
                <a:moveTo>
                  <a:pt x="24798" y="43811"/>
                </a:moveTo>
                <a:lnTo>
                  <a:pt x="18952" y="73039"/>
                </a:lnTo>
                <a:lnTo>
                  <a:pt x="20901" y="82873"/>
                </a:lnTo>
                <a:lnTo>
                  <a:pt x="25870" y="90651"/>
                </a:lnTo>
                <a:lnTo>
                  <a:pt x="32854" y="97061"/>
                </a:lnTo>
                <a:lnTo>
                  <a:pt x="39956" y="98887"/>
                </a:lnTo>
                <a:lnTo>
                  <a:pt x="47139" y="97657"/>
                </a:lnTo>
                <a:lnTo>
                  <a:pt x="54374" y="94391"/>
                </a:lnTo>
                <a:lnTo>
                  <a:pt x="59197" y="87319"/>
                </a:lnTo>
                <a:lnTo>
                  <a:pt x="62413" y="77710"/>
                </a:lnTo>
                <a:lnTo>
                  <a:pt x="64557" y="66411"/>
                </a:lnTo>
                <a:lnTo>
                  <a:pt x="63539" y="55207"/>
                </a:lnTo>
                <a:lnTo>
                  <a:pt x="60413" y="44068"/>
                </a:lnTo>
                <a:lnTo>
                  <a:pt x="55882" y="32970"/>
                </a:lnTo>
                <a:lnTo>
                  <a:pt x="50415" y="28019"/>
                </a:lnTo>
                <a:lnTo>
                  <a:pt x="44323" y="27166"/>
                </a:lnTo>
                <a:lnTo>
                  <a:pt x="37814" y="29044"/>
                </a:lnTo>
                <a:lnTo>
                  <a:pt x="32252" y="33966"/>
                </a:lnTo>
                <a:lnTo>
                  <a:pt x="27320" y="40918"/>
                </a:lnTo>
                <a:lnTo>
                  <a:pt x="22809" y="49224"/>
                </a:lnTo>
                <a:lnTo>
                  <a:pt x="21025" y="58431"/>
                </a:lnTo>
                <a:lnTo>
                  <a:pt x="21059" y="68240"/>
                </a:lnTo>
                <a:lnTo>
                  <a:pt x="22305" y="78449"/>
                </a:lnTo>
                <a:lnTo>
                  <a:pt x="25583" y="81585"/>
                </a:lnTo>
                <a:lnTo>
                  <a:pt x="30215" y="80005"/>
                </a:lnTo>
                <a:lnTo>
                  <a:pt x="35750" y="75282"/>
                </a:lnTo>
                <a:lnTo>
                  <a:pt x="40664" y="68462"/>
                </a:lnTo>
                <a:lnTo>
                  <a:pt x="45163" y="60245"/>
                </a:lnTo>
                <a:lnTo>
                  <a:pt x="49386" y="51096"/>
                </a:lnTo>
                <a:lnTo>
                  <a:pt x="53425" y="41327"/>
                </a:lnTo>
                <a:lnTo>
                  <a:pt x="57341" y="31144"/>
                </a:lnTo>
                <a:lnTo>
                  <a:pt x="61176" y="20684"/>
                </a:lnTo>
                <a:lnTo>
                  <a:pt x="60061" y="12487"/>
                </a:lnTo>
                <a:lnTo>
                  <a:pt x="55648" y="5800"/>
                </a:lnTo>
                <a:lnTo>
                  <a:pt x="49035" y="117"/>
                </a:lnTo>
                <a:lnTo>
                  <a:pt x="42179" y="0"/>
                </a:lnTo>
                <a:lnTo>
                  <a:pt x="35162" y="3592"/>
                </a:lnTo>
                <a:lnTo>
                  <a:pt x="28037" y="9657"/>
                </a:lnTo>
                <a:lnTo>
                  <a:pt x="22063" y="17371"/>
                </a:lnTo>
                <a:lnTo>
                  <a:pt x="16857" y="26185"/>
                </a:lnTo>
                <a:lnTo>
                  <a:pt x="12163" y="35731"/>
                </a:lnTo>
                <a:lnTo>
                  <a:pt x="10257" y="45765"/>
                </a:lnTo>
                <a:lnTo>
                  <a:pt x="10210" y="56126"/>
                </a:lnTo>
                <a:lnTo>
                  <a:pt x="11402" y="66703"/>
                </a:lnTo>
                <a:lnTo>
                  <a:pt x="17090" y="72531"/>
                </a:lnTo>
                <a:lnTo>
                  <a:pt x="25777" y="75193"/>
                </a:lnTo>
                <a:lnTo>
                  <a:pt x="36462" y="75744"/>
                </a:lnTo>
                <a:lnTo>
                  <a:pt x="44809" y="72440"/>
                </a:lnTo>
                <a:lnTo>
                  <a:pt x="51597" y="66568"/>
                </a:lnTo>
                <a:lnTo>
                  <a:pt x="57346" y="58983"/>
                </a:lnTo>
                <a:lnTo>
                  <a:pt x="58732" y="51479"/>
                </a:lnTo>
                <a:lnTo>
                  <a:pt x="57208" y="44029"/>
                </a:lnTo>
                <a:lnTo>
                  <a:pt x="53746" y="36615"/>
                </a:lnTo>
                <a:lnTo>
                  <a:pt x="47767" y="34120"/>
                </a:lnTo>
                <a:lnTo>
                  <a:pt x="40110" y="34904"/>
                </a:lnTo>
                <a:lnTo>
                  <a:pt x="31336" y="37873"/>
                </a:lnTo>
                <a:lnTo>
                  <a:pt x="24262" y="43523"/>
                </a:lnTo>
                <a:lnTo>
                  <a:pt x="18323" y="50960"/>
                </a:lnTo>
                <a:lnTo>
                  <a:pt x="13140" y="59588"/>
                </a:lnTo>
                <a:lnTo>
                  <a:pt x="8462" y="69011"/>
                </a:lnTo>
                <a:lnTo>
                  <a:pt x="4119" y="78964"/>
                </a:lnTo>
                <a:lnTo>
                  <a:pt x="0" y="89269"/>
                </a:lnTo>
                <a:lnTo>
                  <a:pt x="925" y="97363"/>
                </a:lnTo>
                <a:lnTo>
                  <a:pt x="5212" y="103983"/>
                </a:lnTo>
                <a:lnTo>
                  <a:pt x="11741" y="109619"/>
                </a:lnTo>
                <a:lnTo>
                  <a:pt x="18540" y="109706"/>
                </a:lnTo>
                <a:lnTo>
                  <a:pt x="25520" y="106094"/>
                </a:lnTo>
                <a:lnTo>
                  <a:pt x="32620" y="100015"/>
                </a:lnTo>
                <a:lnTo>
                  <a:pt x="38577" y="92292"/>
                </a:lnTo>
                <a:lnTo>
                  <a:pt x="43772" y="83473"/>
                </a:lnTo>
                <a:lnTo>
                  <a:pt x="48459" y="73922"/>
                </a:lnTo>
                <a:lnTo>
                  <a:pt x="47913" y="66332"/>
                </a:lnTo>
                <a:lnTo>
                  <a:pt x="43878" y="60049"/>
                </a:lnTo>
                <a:lnTo>
                  <a:pt x="13786" y="5482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2343563" y="5185127"/>
            <a:ext cx="69901" cy="66558"/>
          </a:xfrm>
          <a:custGeom>
            <a:avLst/>
            <a:gdLst/>
            <a:ahLst/>
            <a:cxnLst/>
            <a:rect l="0" t="0" r="0" b="0"/>
            <a:pathLst>
              <a:path w="69901" h="66558">
                <a:moveTo>
                  <a:pt x="13865" y="34352"/>
                </a:moveTo>
                <a:lnTo>
                  <a:pt x="48939" y="40198"/>
                </a:lnTo>
                <a:lnTo>
                  <a:pt x="58047" y="38249"/>
                </a:lnTo>
                <a:lnTo>
                  <a:pt x="62896" y="33280"/>
                </a:lnTo>
                <a:lnTo>
                  <a:pt x="64905" y="26296"/>
                </a:lnTo>
                <a:lnTo>
                  <a:pt x="63797" y="19194"/>
                </a:lnTo>
                <a:lnTo>
                  <a:pt x="60612" y="12011"/>
                </a:lnTo>
                <a:lnTo>
                  <a:pt x="56041" y="4776"/>
                </a:lnTo>
                <a:lnTo>
                  <a:pt x="49323" y="1176"/>
                </a:lnTo>
                <a:lnTo>
                  <a:pt x="41174" y="0"/>
                </a:lnTo>
                <a:lnTo>
                  <a:pt x="32071" y="439"/>
                </a:lnTo>
                <a:lnTo>
                  <a:pt x="26002" y="5626"/>
                </a:lnTo>
                <a:lnTo>
                  <a:pt x="21956" y="13978"/>
                </a:lnTo>
                <a:lnTo>
                  <a:pt x="19259" y="24440"/>
                </a:lnTo>
                <a:lnTo>
                  <a:pt x="18685" y="35085"/>
                </a:lnTo>
                <a:lnTo>
                  <a:pt x="19525" y="45852"/>
                </a:lnTo>
                <a:lnTo>
                  <a:pt x="21309" y="56701"/>
                </a:lnTo>
                <a:lnTo>
                  <a:pt x="26169" y="62710"/>
                </a:lnTo>
                <a:lnTo>
                  <a:pt x="33079" y="65493"/>
                </a:lnTo>
                <a:lnTo>
                  <a:pt x="41356" y="66124"/>
                </a:lnTo>
                <a:lnTo>
                  <a:pt x="49322" y="62875"/>
                </a:lnTo>
                <a:lnTo>
                  <a:pt x="57079" y="57038"/>
                </a:lnTo>
                <a:lnTo>
                  <a:pt x="64697" y="49476"/>
                </a:lnTo>
                <a:lnTo>
                  <a:pt x="68553" y="40764"/>
                </a:lnTo>
                <a:lnTo>
                  <a:pt x="69900" y="31286"/>
                </a:lnTo>
                <a:lnTo>
                  <a:pt x="69574" y="21297"/>
                </a:lnTo>
                <a:lnTo>
                  <a:pt x="65687" y="13413"/>
                </a:lnTo>
                <a:lnTo>
                  <a:pt x="59424" y="6935"/>
                </a:lnTo>
                <a:lnTo>
                  <a:pt x="51579" y="1392"/>
                </a:lnTo>
                <a:lnTo>
                  <a:pt x="43901" y="144"/>
                </a:lnTo>
                <a:lnTo>
                  <a:pt x="36336" y="1758"/>
                </a:lnTo>
                <a:lnTo>
                  <a:pt x="28846" y="5282"/>
                </a:lnTo>
                <a:lnTo>
                  <a:pt x="25076" y="12525"/>
                </a:lnTo>
                <a:lnTo>
                  <a:pt x="23786" y="22248"/>
                </a:lnTo>
                <a:lnTo>
                  <a:pt x="24149" y="33624"/>
                </a:lnTo>
                <a:lnTo>
                  <a:pt x="26839" y="43655"/>
                </a:lnTo>
                <a:lnTo>
                  <a:pt x="31079" y="52789"/>
                </a:lnTo>
                <a:lnTo>
                  <a:pt x="36352" y="61326"/>
                </a:lnTo>
                <a:lnTo>
                  <a:pt x="42315" y="64570"/>
                </a:lnTo>
                <a:lnTo>
                  <a:pt x="48737" y="64285"/>
                </a:lnTo>
                <a:lnTo>
                  <a:pt x="55466" y="61648"/>
                </a:lnTo>
                <a:lnTo>
                  <a:pt x="59951" y="54997"/>
                </a:lnTo>
                <a:lnTo>
                  <a:pt x="62942" y="45668"/>
                </a:lnTo>
                <a:lnTo>
                  <a:pt x="64936" y="34555"/>
                </a:lnTo>
                <a:lnTo>
                  <a:pt x="62594" y="25923"/>
                </a:lnTo>
                <a:lnTo>
                  <a:pt x="57363" y="18945"/>
                </a:lnTo>
                <a:lnTo>
                  <a:pt x="50204" y="13069"/>
                </a:lnTo>
                <a:lnTo>
                  <a:pt x="41762" y="10376"/>
                </a:lnTo>
                <a:lnTo>
                  <a:pt x="32463" y="9803"/>
                </a:lnTo>
                <a:lnTo>
                  <a:pt x="22593" y="10645"/>
                </a:lnTo>
                <a:lnTo>
                  <a:pt x="14790" y="14877"/>
                </a:lnTo>
                <a:lnTo>
                  <a:pt x="8364" y="21369"/>
                </a:lnTo>
                <a:lnTo>
                  <a:pt x="2856" y="29367"/>
                </a:lnTo>
                <a:lnTo>
                  <a:pt x="408" y="38370"/>
                </a:lnTo>
                <a:lnTo>
                  <a:pt x="0" y="48043"/>
                </a:lnTo>
                <a:lnTo>
                  <a:pt x="951" y="58161"/>
                </a:lnTo>
                <a:lnTo>
                  <a:pt x="6479" y="63684"/>
                </a:lnTo>
                <a:lnTo>
                  <a:pt x="15059" y="66142"/>
                </a:lnTo>
                <a:lnTo>
                  <a:pt x="25672" y="66557"/>
                </a:lnTo>
                <a:lnTo>
                  <a:pt x="33972" y="63163"/>
                </a:lnTo>
                <a:lnTo>
                  <a:pt x="40728" y="57230"/>
                </a:lnTo>
                <a:lnTo>
                  <a:pt x="46456" y="49604"/>
                </a:lnTo>
                <a:lnTo>
                  <a:pt x="46604" y="43297"/>
                </a:lnTo>
                <a:lnTo>
                  <a:pt x="43032" y="37868"/>
                </a:lnTo>
                <a:lnTo>
                  <a:pt x="36980" y="33026"/>
                </a:lnTo>
                <a:lnTo>
                  <a:pt x="30498" y="32245"/>
                </a:lnTo>
                <a:lnTo>
                  <a:pt x="23730" y="34171"/>
                </a:lnTo>
                <a:lnTo>
                  <a:pt x="13865" y="563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2719299" y="4338290"/>
            <a:ext cx="90443" cy="100355"/>
          </a:xfrm>
          <a:custGeom>
            <a:avLst/>
            <a:gdLst/>
            <a:ahLst/>
            <a:cxnLst/>
            <a:rect l="0" t="0" r="0" b="0"/>
            <a:pathLst>
              <a:path w="90443" h="100355">
                <a:moveTo>
                  <a:pt x="56568" y="22288"/>
                </a:moveTo>
                <a:lnTo>
                  <a:pt x="44877" y="51516"/>
                </a:lnTo>
                <a:lnTo>
                  <a:pt x="46327" y="60126"/>
                </a:lnTo>
                <a:lnTo>
                  <a:pt x="52188" y="65866"/>
                </a:lnTo>
                <a:lnTo>
                  <a:pt x="60989" y="69692"/>
                </a:lnTo>
                <a:lnTo>
                  <a:pt x="69304" y="68573"/>
                </a:lnTo>
                <a:lnTo>
                  <a:pt x="77293" y="64156"/>
                </a:lnTo>
                <a:lnTo>
                  <a:pt x="85067" y="57541"/>
                </a:lnTo>
                <a:lnTo>
                  <a:pt x="89026" y="48237"/>
                </a:lnTo>
                <a:lnTo>
                  <a:pt x="90442" y="37140"/>
                </a:lnTo>
                <a:lnTo>
                  <a:pt x="90162" y="24848"/>
                </a:lnTo>
                <a:lnTo>
                  <a:pt x="86305" y="15430"/>
                </a:lnTo>
                <a:lnTo>
                  <a:pt x="80064" y="7928"/>
                </a:lnTo>
                <a:lnTo>
                  <a:pt x="72232" y="1703"/>
                </a:lnTo>
                <a:lnTo>
                  <a:pt x="63340" y="0"/>
                </a:lnTo>
                <a:lnTo>
                  <a:pt x="53742" y="1312"/>
                </a:lnTo>
                <a:lnTo>
                  <a:pt x="43672" y="4633"/>
                </a:lnTo>
                <a:lnTo>
                  <a:pt x="34512" y="11742"/>
                </a:lnTo>
                <a:lnTo>
                  <a:pt x="25959" y="21374"/>
                </a:lnTo>
                <a:lnTo>
                  <a:pt x="17809" y="32690"/>
                </a:lnTo>
                <a:lnTo>
                  <a:pt x="11153" y="43905"/>
                </a:lnTo>
                <a:lnTo>
                  <a:pt x="5492" y="55052"/>
                </a:lnTo>
                <a:lnTo>
                  <a:pt x="494" y="66154"/>
                </a:lnTo>
                <a:lnTo>
                  <a:pt x="833" y="74779"/>
                </a:lnTo>
                <a:lnTo>
                  <a:pt x="4729" y="81751"/>
                </a:lnTo>
                <a:lnTo>
                  <a:pt x="10997" y="87624"/>
                </a:lnTo>
                <a:lnTo>
                  <a:pt x="18847" y="89092"/>
                </a:lnTo>
                <a:lnTo>
                  <a:pt x="27750" y="87623"/>
                </a:lnTo>
                <a:lnTo>
                  <a:pt x="37356" y="84197"/>
                </a:lnTo>
                <a:lnTo>
                  <a:pt x="46207" y="78243"/>
                </a:lnTo>
                <a:lnTo>
                  <a:pt x="54555" y="70603"/>
                </a:lnTo>
                <a:lnTo>
                  <a:pt x="62567" y="61839"/>
                </a:lnTo>
                <a:lnTo>
                  <a:pt x="67908" y="51102"/>
                </a:lnTo>
                <a:lnTo>
                  <a:pt x="71469" y="39050"/>
                </a:lnTo>
                <a:lnTo>
                  <a:pt x="73843" y="26122"/>
                </a:lnTo>
                <a:lnTo>
                  <a:pt x="71756" y="18726"/>
                </a:lnTo>
                <a:lnTo>
                  <a:pt x="66693" y="15019"/>
                </a:lnTo>
                <a:lnTo>
                  <a:pt x="59648" y="13772"/>
                </a:lnTo>
                <a:lnTo>
                  <a:pt x="52504" y="15387"/>
                </a:lnTo>
                <a:lnTo>
                  <a:pt x="45294" y="18911"/>
                </a:lnTo>
                <a:lnTo>
                  <a:pt x="38041" y="23707"/>
                </a:lnTo>
                <a:lnTo>
                  <a:pt x="30758" y="30575"/>
                </a:lnTo>
                <a:lnTo>
                  <a:pt x="23456" y="38824"/>
                </a:lnTo>
                <a:lnTo>
                  <a:pt x="16141" y="47994"/>
                </a:lnTo>
                <a:lnTo>
                  <a:pt x="10040" y="57778"/>
                </a:lnTo>
                <a:lnTo>
                  <a:pt x="4750" y="67971"/>
                </a:lnTo>
                <a:lnTo>
                  <a:pt x="0" y="78437"/>
                </a:lnTo>
                <a:lnTo>
                  <a:pt x="503" y="86637"/>
                </a:lnTo>
                <a:lnTo>
                  <a:pt x="4509" y="93328"/>
                </a:lnTo>
                <a:lnTo>
                  <a:pt x="10851" y="99012"/>
                </a:lnTo>
                <a:lnTo>
                  <a:pt x="17525" y="100354"/>
                </a:lnTo>
                <a:lnTo>
                  <a:pt x="24422" y="98802"/>
                </a:lnTo>
                <a:lnTo>
                  <a:pt x="31467" y="95321"/>
                </a:lnTo>
                <a:lnTo>
                  <a:pt x="39834" y="89329"/>
                </a:lnTo>
                <a:lnTo>
                  <a:pt x="49083" y="81664"/>
                </a:lnTo>
                <a:lnTo>
                  <a:pt x="58919" y="72884"/>
                </a:lnTo>
                <a:lnTo>
                  <a:pt x="67923" y="63359"/>
                </a:lnTo>
                <a:lnTo>
                  <a:pt x="76373" y="53339"/>
                </a:lnTo>
                <a:lnTo>
                  <a:pt x="84454" y="42989"/>
                </a:lnTo>
                <a:lnTo>
                  <a:pt x="84947" y="36088"/>
                </a:lnTo>
                <a:lnTo>
                  <a:pt x="80381" y="31488"/>
                </a:lnTo>
                <a:lnTo>
                  <a:pt x="72444" y="28421"/>
                </a:lnTo>
                <a:lnTo>
                  <a:pt x="65928" y="30047"/>
                </a:lnTo>
                <a:lnTo>
                  <a:pt x="60361" y="34802"/>
                </a:lnTo>
                <a:lnTo>
                  <a:pt x="45557" y="5532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2974075" y="3534739"/>
            <a:ext cx="159551" cy="165146"/>
            <a:chOff x="2974075" y="3534739"/>
            <a:chExt cx="159551" cy="165146"/>
          </a:xfrm>
        </p:grpSpPr>
        <p:sp>
          <p:nvSpPr>
            <p:cNvPr id="81" name="Freeform 80"/>
            <p:cNvSpPr/>
            <p:nvPr/>
          </p:nvSpPr>
          <p:spPr>
            <a:xfrm>
              <a:off x="2974075" y="3611948"/>
              <a:ext cx="159551" cy="87937"/>
            </a:xfrm>
            <a:custGeom>
              <a:avLst/>
              <a:gdLst/>
              <a:ahLst/>
              <a:cxnLst/>
              <a:rect l="0" t="0" r="0" b="0"/>
              <a:pathLst>
                <a:path w="159551" h="87937">
                  <a:moveTo>
                    <a:pt x="121127" y="87936"/>
                  </a:moveTo>
                  <a:lnTo>
                    <a:pt x="132819" y="58708"/>
                  </a:lnTo>
                  <a:lnTo>
                    <a:pt x="133816" y="47651"/>
                  </a:lnTo>
                  <a:lnTo>
                    <a:pt x="132033" y="37833"/>
                  </a:lnTo>
                  <a:lnTo>
                    <a:pt x="128398" y="28841"/>
                  </a:lnTo>
                  <a:lnTo>
                    <a:pt x="124751" y="26516"/>
                  </a:lnTo>
                  <a:lnTo>
                    <a:pt x="121096" y="28637"/>
                  </a:lnTo>
                  <a:lnTo>
                    <a:pt x="117436" y="33721"/>
                  </a:lnTo>
                  <a:lnTo>
                    <a:pt x="118667" y="38334"/>
                  </a:lnTo>
                  <a:lnTo>
                    <a:pt x="123157" y="42633"/>
                  </a:lnTo>
                  <a:lnTo>
                    <a:pt x="129822" y="46722"/>
                  </a:lnTo>
                  <a:lnTo>
                    <a:pt x="137935" y="47002"/>
                  </a:lnTo>
                  <a:lnTo>
                    <a:pt x="147015" y="44741"/>
                  </a:lnTo>
                  <a:lnTo>
                    <a:pt x="156738" y="40787"/>
                  </a:lnTo>
                  <a:lnTo>
                    <a:pt x="159550" y="36927"/>
                  </a:lnTo>
                  <a:lnTo>
                    <a:pt x="157754" y="33130"/>
                  </a:lnTo>
                  <a:lnTo>
                    <a:pt x="152886" y="29376"/>
                  </a:lnTo>
                  <a:lnTo>
                    <a:pt x="147194" y="29320"/>
                  </a:lnTo>
                  <a:lnTo>
                    <a:pt x="140952" y="31729"/>
                  </a:lnTo>
                  <a:lnTo>
                    <a:pt x="134344" y="35783"/>
                  </a:lnTo>
                  <a:lnTo>
                    <a:pt x="127492" y="40932"/>
                  </a:lnTo>
                  <a:lnTo>
                    <a:pt x="120476" y="46812"/>
                  </a:lnTo>
                  <a:lnTo>
                    <a:pt x="113352" y="53179"/>
                  </a:lnTo>
                  <a:lnTo>
                    <a:pt x="111050" y="59870"/>
                  </a:lnTo>
                  <a:lnTo>
                    <a:pt x="111962" y="66779"/>
                  </a:lnTo>
                  <a:lnTo>
                    <a:pt x="115017" y="73831"/>
                  </a:lnTo>
                  <a:lnTo>
                    <a:pt x="119501" y="76086"/>
                  </a:lnTo>
                  <a:lnTo>
                    <a:pt x="124937" y="75142"/>
                  </a:lnTo>
                  <a:lnTo>
                    <a:pt x="131008" y="72065"/>
                  </a:lnTo>
                  <a:lnTo>
                    <a:pt x="132609" y="67568"/>
                  </a:lnTo>
                  <a:lnTo>
                    <a:pt x="131229" y="62122"/>
                  </a:lnTo>
                  <a:lnTo>
                    <a:pt x="127862" y="56044"/>
                  </a:lnTo>
                  <a:lnTo>
                    <a:pt x="123170" y="49546"/>
                  </a:lnTo>
                  <a:lnTo>
                    <a:pt x="117595" y="42766"/>
                  </a:lnTo>
                  <a:lnTo>
                    <a:pt x="111431" y="35800"/>
                  </a:lnTo>
                  <a:lnTo>
                    <a:pt x="103652" y="32379"/>
                  </a:lnTo>
                  <a:lnTo>
                    <a:pt x="94795" y="31322"/>
                  </a:lnTo>
                  <a:lnTo>
                    <a:pt x="85220" y="31841"/>
                  </a:lnTo>
                  <a:lnTo>
                    <a:pt x="76389" y="35857"/>
                  </a:lnTo>
                  <a:lnTo>
                    <a:pt x="68055" y="42205"/>
                  </a:lnTo>
                  <a:lnTo>
                    <a:pt x="60052" y="50107"/>
                  </a:lnTo>
                  <a:lnTo>
                    <a:pt x="58388" y="56600"/>
                  </a:lnTo>
                  <a:lnTo>
                    <a:pt x="60948" y="62151"/>
                  </a:lnTo>
                  <a:lnTo>
                    <a:pt x="66326" y="67075"/>
                  </a:lnTo>
                  <a:lnTo>
                    <a:pt x="73581" y="67911"/>
                  </a:lnTo>
                  <a:lnTo>
                    <a:pt x="82089" y="66022"/>
                  </a:lnTo>
                  <a:lnTo>
                    <a:pt x="91431" y="62315"/>
                  </a:lnTo>
                  <a:lnTo>
                    <a:pt x="96436" y="56173"/>
                  </a:lnTo>
                  <a:lnTo>
                    <a:pt x="98549" y="48408"/>
                  </a:lnTo>
                  <a:lnTo>
                    <a:pt x="98734" y="39561"/>
                  </a:lnTo>
                  <a:lnTo>
                    <a:pt x="95187" y="34886"/>
                  </a:lnTo>
                  <a:lnTo>
                    <a:pt x="89152" y="32993"/>
                  </a:lnTo>
                  <a:lnTo>
                    <a:pt x="81458" y="32955"/>
                  </a:lnTo>
                  <a:lnTo>
                    <a:pt x="75105" y="36600"/>
                  </a:lnTo>
                  <a:lnTo>
                    <a:pt x="69646" y="42701"/>
                  </a:lnTo>
                  <a:lnTo>
                    <a:pt x="64783" y="50438"/>
                  </a:lnTo>
                  <a:lnTo>
                    <a:pt x="63989" y="53149"/>
                  </a:lnTo>
                  <a:lnTo>
                    <a:pt x="65906" y="52510"/>
                  </a:lnTo>
                  <a:lnTo>
                    <a:pt x="69631" y="49636"/>
                  </a:lnTo>
                  <a:lnTo>
                    <a:pt x="69667" y="45274"/>
                  </a:lnTo>
                  <a:lnTo>
                    <a:pt x="67244" y="39919"/>
                  </a:lnTo>
                  <a:lnTo>
                    <a:pt x="63182" y="33901"/>
                  </a:lnTo>
                  <a:lnTo>
                    <a:pt x="58027" y="32337"/>
                  </a:lnTo>
                  <a:lnTo>
                    <a:pt x="52144" y="33741"/>
                  </a:lnTo>
                  <a:lnTo>
                    <a:pt x="45774" y="37124"/>
                  </a:lnTo>
                  <a:lnTo>
                    <a:pt x="43975" y="36932"/>
                  </a:lnTo>
                  <a:lnTo>
                    <a:pt x="45222" y="34357"/>
                  </a:lnTo>
                  <a:lnTo>
                    <a:pt x="48501" y="30194"/>
                  </a:lnTo>
                  <a:lnTo>
                    <a:pt x="51910" y="23747"/>
                  </a:lnTo>
                  <a:lnTo>
                    <a:pt x="55406" y="15779"/>
                  </a:lnTo>
                  <a:lnTo>
                    <a:pt x="58961" y="6797"/>
                  </a:lnTo>
                  <a:lnTo>
                    <a:pt x="57660" y="2032"/>
                  </a:lnTo>
                  <a:lnTo>
                    <a:pt x="53122" y="79"/>
                  </a:lnTo>
                  <a:lnTo>
                    <a:pt x="46426" y="0"/>
                  </a:lnTo>
                  <a:lnTo>
                    <a:pt x="39516" y="2395"/>
                  </a:lnTo>
                  <a:lnTo>
                    <a:pt x="32461" y="6439"/>
                  </a:lnTo>
                  <a:lnTo>
                    <a:pt x="0" y="43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062168" y="3534739"/>
              <a:ext cx="46008" cy="63555"/>
            </a:xfrm>
            <a:custGeom>
              <a:avLst/>
              <a:gdLst/>
              <a:ahLst/>
              <a:cxnLst/>
              <a:rect l="0" t="0" r="0" b="0"/>
              <a:pathLst>
                <a:path w="46008" h="63555">
                  <a:moveTo>
                    <a:pt x="33034" y="21995"/>
                  </a:moveTo>
                  <a:lnTo>
                    <a:pt x="9652" y="51223"/>
                  </a:lnTo>
                  <a:lnTo>
                    <a:pt x="6435" y="58609"/>
                  </a:lnTo>
                  <a:lnTo>
                    <a:pt x="7960" y="62310"/>
                  </a:lnTo>
                  <a:lnTo>
                    <a:pt x="12648" y="63554"/>
                  </a:lnTo>
                  <a:lnTo>
                    <a:pt x="18220" y="60712"/>
                  </a:lnTo>
                  <a:lnTo>
                    <a:pt x="24381" y="55148"/>
                  </a:lnTo>
                  <a:lnTo>
                    <a:pt x="30936" y="47767"/>
                  </a:lnTo>
                  <a:lnTo>
                    <a:pt x="36530" y="39176"/>
                  </a:lnTo>
                  <a:lnTo>
                    <a:pt x="41482" y="29779"/>
                  </a:lnTo>
                  <a:lnTo>
                    <a:pt x="46007" y="19843"/>
                  </a:lnTo>
                  <a:lnTo>
                    <a:pt x="45354" y="11996"/>
                  </a:lnTo>
                  <a:lnTo>
                    <a:pt x="41247" y="5541"/>
                  </a:lnTo>
                  <a:lnTo>
                    <a:pt x="34839" y="14"/>
                  </a:lnTo>
                  <a:lnTo>
                    <a:pt x="28120" y="0"/>
                  </a:lnTo>
                  <a:lnTo>
                    <a:pt x="21194" y="3661"/>
                  </a:lnTo>
                  <a:lnTo>
                    <a:pt x="0" y="219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4" name="Straight Connector 83"/>
          <p:cNvCxnSpPr/>
          <p:nvPr/>
        </p:nvCxnSpPr>
        <p:spPr>
          <a:xfrm flipH="1">
            <a:off x="1465491" y="3171329"/>
            <a:ext cx="1849943" cy="419540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reeform 84"/>
          <p:cNvSpPr/>
          <p:nvPr/>
        </p:nvSpPr>
        <p:spPr>
          <a:xfrm>
            <a:off x="826821" y="3997196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2467543" y="2059161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6398671" y="2532658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3183390" y="3146925"/>
            <a:ext cx="165079" cy="189578"/>
          </a:xfrm>
          <a:custGeom>
            <a:avLst/>
            <a:gdLst/>
            <a:ahLst/>
            <a:cxnLst/>
            <a:rect l="0" t="0" r="0" b="0"/>
            <a:pathLst>
              <a:path w="165079" h="189578">
                <a:moveTo>
                  <a:pt x="99009" y="2381"/>
                </a:moveTo>
                <a:lnTo>
                  <a:pt x="52244" y="25764"/>
                </a:lnTo>
                <a:lnTo>
                  <a:pt x="34798" y="35098"/>
                </a:lnTo>
                <a:lnTo>
                  <a:pt x="19496" y="43769"/>
                </a:lnTo>
                <a:lnTo>
                  <a:pt x="5625" y="51996"/>
                </a:lnTo>
                <a:lnTo>
                  <a:pt x="48" y="55034"/>
                </a:lnTo>
                <a:lnTo>
                  <a:pt x="0" y="54612"/>
                </a:lnTo>
                <a:lnTo>
                  <a:pt x="3639" y="51884"/>
                </a:lnTo>
                <a:lnTo>
                  <a:pt x="10959" y="47618"/>
                </a:lnTo>
                <a:lnTo>
                  <a:pt x="32143" y="36353"/>
                </a:lnTo>
                <a:lnTo>
                  <a:pt x="43420" y="29923"/>
                </a:lnTo>
                <a:lnTo>
                  <a:pt x="54609" y="23189"/>
                </a:lnTo>
                <a:lnTo>
                  <a:pt x="65738" y="16253"/>
                </a:lnTo>
                <a:lnTo>
                  <a:pt x="76828" y="10405"/>
                </a:lnTo>
                <a:lnTo>
                  <a:pt x="87892" y="5283"/>
                </a:lnTo>
                <a:lnTo>
                  <a:pt x="98939" y="645"/>
                </a:lnTo>
                <a:lnTo>
                  <a:pt x="108750" y="0"/>
                </a:lnTo>
                <a:lnTo>
                  <a:pt x="117738" y="2018"/>
                </a:lnTo>
                <a:lnTo>
                  <a:pt x="126177" y="5809"/>
                </a:lnTo>
                <a:lnTo>
                  <a:pt x="131803" y="13231"/>
                </a:lnTo>
                <a:lnTo>
                  <a:pt x="135554" y="23073"/>
                </a:lnTo>
                <a:lnTo>
                  <a:pt x="147419" y="79879"/>
                </a:lnTo>
                <a:lnTo>
                  <a:pt x="150859" y="94422"/>
                </a:lnTo>
                <a:lnTo>
                  <a:pt x="154375" y="107788"/>
                </a:lnTo>
                <a:lnTo>
                  <a:pt x="157943" y="120369"/>
                </a:lnTo>
                <a:lnTo>
                  <a:pt x="160321" y="133650"/>
                </a:lnTo>
                <a:lnTo>
                  <a:pt x="161907" y="147399"/>
                </a:lnTo>
                <a:lnTo>
                  <a:pt x="165078" y="1895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1420842" y="7179537"/>
            <a:ext cx="176789" cy="181639"/>
          </a:xfrm>
          <a:custGeom>
            <a:avLst/>
            <a:gdLst/>
            <a:ahLst/>
            <a:cxnLst/>
            <a:rect l="0" t="0" r="0" b="0"/>
            <a:pathLst>
              <a:path w="176789" h="181639">
                <a:moveTo>
                  <a:pt x="44649" y="0"/>
                </a:moveTo>
                <a:lnTo>
                  <a:pt x="32958" y="23383"/>
                </a:lnTo>
                <a:lnTo>
                  <a:pt x="29514" y="35165"/>
                </a:lnTo>
                <a:lnTo>
                  <a:pt x="27218" y="47913"/>
                </a:lnTo>
                <a:lnTo>
                  <a:pt x="25688" y="61307"/>
                </a:lnTo>
                <a:lnTo>
                  <a:pt x="24667" y="75129"/>
                </a:lnTo>
                <a:lnTo>
                  <a:pt x="23987" y="89238"/>
                </a:lnTo>
                <a:lnTo>
                  <a:pt x="23533" y="103539"/>
                </a:lnTo>
                <a:lnTo>
                  <a:pt x="22008" y="116743"/>
                </a:lnTo>
                <a:lnTo>
                  <a:pt x="19767" y="129216"/>
                </a:lnTo>
                <a:lnTo>
                  <a:pt x="17049" y="141202"/>
                </a:lnTo>
                <a:lnTo>
                  <a:pt x="12791" y="152863"/>
                </a:lnTo>
                <a:lnTo>
                  <a:pt x="7505" y="164308"/>
                </a:lnTo>
                <a:lnTo>
                  <a:pt x="1534" y="175608"/>
                </a:lnTo>
                <a:lnTo>
                  <a:pt x="0" y="180695"/>
                </a:lnTo>
                <a:lnTo>
                  <a:pt x="1425" y="181638"/>
                </a:lnTo>
                <a:lnTo>
                  <a:pt x="4821" y="179820"/>
                </a:lnTo>
                <a:lnTo>
                  <a:pt x="11980" y="178609"/>
                </a:lnTo>
                <a:lnTo>
                  <a:pt x="21646" y="177801"/>
                </a:lnTo>
                <a:lnTo>
                  <a:pt x="32984" y="177262"/>
                </a:lnTo>
                <a:lnTo>
                  <a:pt x="58633" y="176664"/>
                </a:lnTo>
                <a:lnTo>
                  <a:pt x="72325" y="176504"/>
                </a:lnTo>
                <a:lnTo>
                  <a:pt x="86346" y="175175"/>
                </a:lnTo>
                <a:lnTo>
                  <a:pt x="100588" y="173065"/>
                </a:lnTo>
                <a:lnTo>
                  <a:pt x="114976" y="170434"/>
                </a:lnTo>
                <a:lnTo>
                  <a:pt x="128239" y="167457"/>
                </a:lnTo>
                <a:lnTo>
                  <a:pt x="140752" y="164249"/>
                </a:lnTo>
                <a:lnTo>
                  <a:pt x="176788" y="1541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91"/>
          <p:cNvGrpSpPr/>
          <p:nvPr/>
        </p:nvGrpSpPr>
        <p:grpSpPr>
          <a:xfrm>
            <a:off x="1747860" y="1079132"/>
            <a:ext cx="354752" cy="323248"/>
            <a:chOff x="1747860" y="1079132"/>
            <a:chExt cx="354752" cy="323248"/>
          </a:xfrm>
        </p:grpSpPr>
        <p:sp>
          <p:nvSpPr>
            <p:cNvPr id="90" name="Freeform 89"/>
            <p:cNvSpPr/>
            <p:nvPr/>
          </p:nvSpPr>
          <p:spPr>
            <a:xfrm>
              <a:off x="1929508" y="1178236"/>
              <a:ext cx="9482" cy="143152"/>
            </a:xfrm>
            <a:custGeom>
              <a:avLst/>
              <a:gdLst/>
              <a:ahLst/>
              <a:cxnLst/>
              <a:rect l="0" t="0" r="0" b="0"/>
              <a:pathLst>
                <a:path w="9482" h="143152">
                  <a:moveTo>
                    <a:pt x="9481" y="0"/>
                  </a:moveTo>
                  <a:lnTo>
                    <a:pt x="3635" y="29229"/>
                  </a:lnTo>
                  <a:lnTo>
                    <a:pt x="1913" y="43956"/>
                  </a:lnTo>
                  <a:lnTo>
                    <a:pt x="765" y="59892"/>
                  </a:lnTo>
                  <a:lnTo>
                    <a:pt x="0" y="76633"/>
                  </a:lnTo>
                  <a:lnTo>
                    <a:pt x="713" y="91465"/>
                  </a:lnTo>
                  <a:lnTo>
                    <a:pt x="2412" y="105023"/>
                  </a:lnTo>
                  <a:lnTo>
                    <a:pt x="9481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747860" y="1079132"/>
              <a:ext cx="354752" cy="323248"/>
            </a:xfrm>
            <a:custGeom>
              <a:avLst/>
              <a:gdLst/>
              <a:ahLst/>
              <a:cxnLst/>
              <a:rect l="0" t="0" r="0" b="0"/>
              <a:pathLst>
                <a:path w="354752" h="323248">
                  <a:moveTo>
                    <a:pt x="191129" y="0"/>
                  </a:moveTo>
                  <a:lnTo>
                    <a:pt x="156055" y="5846"/>
                  </a:lnTo>
                  <a:lnTo>
                    <a:pt x="142052" y="11239"/>
                  </a:lnTo>
                  <a:lnTo>
                    <a:pt x="129047" y="18504"/>
                  </a:lnTo>
                  <a:lnTo>
                    <a:pt x="116706" y="27018"/>
                  </a:lnTo>
                  <a:lnTo>
                    <a:pt x="89943" y="46267"/>
                  </a:lnTo>
                  <a:lnTo>
                    <a:pt x="75955" y="56538"/>
                  </a:lnTo>
                  <a:lnTo>
                    <a:pt x="62959" y="67056"/>
                  </a:lnTo>
                  <a:lnTo>
                    <a:pt x="50624" y="77739"/>
                  </a:lnTo>
                  <a:lnTo>
                    <a:pt x="38731" y="88531"/>
                  </a:lnTo>
                  <a:lnTo>
                    <a:pt x="29578" y="99397"/>
                  </a:lnTo>
                  <a:lnTo>
                    <a:pt x="22253" y="110311"/>
                  </a:lnTo>
                  <a:lnTo>
                    <a:pt x="16146" y="121258"/>
                  </a:lnTo>
                  <a:lnTo>
                    <a:pt x="10851" y="133449"/>
                  </a:lnTo>
                  <a:lnTo>
                    <a:pt x="6098" y="146471"/>
                  </a:lnTo>
                  <a:lnTo>
                    <a:pt x="1705" y="160047"/>
                  </a:lnTo>
                  <a:lnTo>
                    <a:pt x="0" y="173991"/>
                  </a:lnTo>
                  <a:lnTo>
                    <a:pt x="87" y="188181"/>
                  </a:lnTo>
                  <a:lnTo>
                    <a:pt x="1369" y="202535"/>
                  </a:lnTo>
                  <a:lnTo>
                    <a:pt x="4670" y="216998"/>
                  </a:lnTo>
                  <a:lnTo>
                    <a:pt x="9318" y="231535"/>
                  </a:lnTo>
                  <a:lnTo>
                    <a:pt x="14864" y="246120"/>
                  </a:lnTo>
                  <a:lnTo>
                    <a:pt x="22231" y="259514"/>
                  </a:lnTo>
                  <a:lnTo>
                    <a:pt x="30814" y="272113"/>
                  </a:lnTo>
                  <a:lnTo>
                    <a:pt x="40206" y="284184"/>
                  </a:lnTo>
                  <a:lnTo>
                    <a:pt x="51361" y="293454"/>
                  </a:lnTo>
                  <a:lnTo>
                    <a:pt x="63692" y="300858"/>
                  </a:lnTo>
                  <a:lnTo>
                    <a:pt x="76807" y="307017"/>
                  </a:lnTo>
                  <a:lnTo>
                    <a:pt x="90444" y="312347"/>
                  </a:lnTo>
                  <a:lnTo>
                    <a:pt x="104429" y="317123"/>
                  </a:lnTo>
                  <a:lnTo>
                    <a:pt x="118647" y="321531"/>
                  </a:lnTo>
                  <a:lnTo>
                    <a:pt x="134243" y="323247"/>
                  </a:lnTo>
                  <a:lnTo>
                    <a:pt x="150758" y="323166"/>
                  </a:lnTo>
                  <a:lnTo>
                    <a:pt x="167885" y="321890"/>
                  </a:lnTo>
                  <a:lnTo>
                    <a:pt x="185421" y="319815"/>
                  </a:lnTo>
                  <a:lnTo>
                    <a:pt x="203229" y="317208"/>
                  </a:lnTo>
                  <a:lnTo>
                    <a:pt x="221219" y="314247"/>
                  </a:lnTo>
                  <a:lnTo>
                    <a:pt x="238106" y="309826"/>
                  </a:lnTo>
                  <a:lnTo>
                    <a:pt x="254258" y="304431"/>
                  </a:lnTo>
                  <a:lnTo>
                    <a:pt x="269920" y="298388"/>
                  </a:lnTo>
                  <a:lnTo>
                    <a:pt x="284032" y="290688"/>
                  </a:lnTo>
                  <a:lnTo>
                    <a:pt x="297110" y="281885"/>
                  </a:lnTo>
                  <a:lnTo>
                    <a:pt x="309500" y="272345"/>
                  </a:lnTo>
                  <a:lnTo>
                    <a:pt x="320207" y="262315"/>
                  </a:lnTo>
                  <a:lnTo>
                    <a:pt x="329791" y="251958"/>
                  </a:lnTo>
                  <a:lnTo>
                    <a:pt x="338628" y="241383"/>
                  </a:lnTo>
                  <a:lnTo>
                    <a:pt x="344520" y="229438"/>
                  </a:lnTo>
                  <a:lnTo>
                    <a:pt x="348447" y="216581"/>
                  </a:lnTo>
                  <a:lnTo>
                    <a:pt x="351065" y="203116"/>
                  </a:lnTo>
                  <a:lnTo>
                    <a:pt x="352811" y="189245"/>
                  </a:lnTo>
                  <a:lnTo>
                    <a:pt x="353975" y="175104"/>
                  </a:lnTo>
                  <a:lnTo>
                    <a:pt x="354751" y="160782"/>
                  </a:lnTo>
                  <a:lnTo>
                    <a:pt x="354044" y="147564"/>
                  </a:lnTo>
                  <a:lnTo>
                    <a:pt x="352350" y="135081"/>
                  </a:lnTo>
                  <a:lnTo>
                    <a:pt x="349997" y="123089"/>
                  </a:lnTo>
                  <a:lnTo>
                    <a:pt x="345981" y="110200"/>
                  </a:lnTo>
                  <a:lnTo>
                    <a:pt x="340857" y="96714"/>
                  </a:lnTo>
                  <a:lnTo>
                    <a:pt x="334994" y="82828"/>
                  </a:lnTo>
                  <a:lnTo>
                    <a:pt x="328638" y="71125"/>
                  </a:lnTo>
                  <a:lnTo>
                    <a:pt x="321954" y="60875"/>
                  </a:lnTo>
                  <a:lnTo>
                    <a:pt x="315051" y="51595"/>
                  </a:lnTo>
                  <a:lnTo>
                    <a:pt x="305554" y="44185"/>
                  </a:lnTo>
                  <a:lnTo>
                    <a:pt x="294330" y="38021"/>
                  </a:lnTo>
                  <a:lnTo>
                    <a:pt x="281952" y="32689"/>
                  </a:lnTo>
                  <a:lnTo>
                    <a:pt x="268807" y="29134"/>
                  </a:lnTo>
                  <a:lnTo>
                    <a:pt x="255149" y="26764"/>
                  </a:lnTo>
                  <a:lnTo>
                    <a:pt x="241150" y="25184"/>
                  </a:lnTo>
                  <a:lnTo>
                    <a:pt x="226923" y="25354"/>
                  </a:lnTo>
                  <a:lnTo>
                    <a:pt x="212545" y="26691"/>
                  </a:lnTo>
                  <a:lnTo>
                    <a:pt x="158094" y="440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066272" y="3259421"/>
            <a:ext cx="2213324" cy="528556"/>
            <a:chOff x="5066272" y="3259421"/>
            <a:chExt cx="2213324" cy="528556"/>
          </a:xfrm>
        </p:grpSpPr>
        <p:sp>
          <p:nvSpPr>
            <p:cNvPr id="93" name="Freeform 92"/>
            <p:cNvSpPr/>
            <p:nvPr/>
          </p:nvSpPr>
          <p:spPr>
            <a:xfrm>
              <a:off x="5209422" y="3391560"/>
              <a:ext cx="10559" cy="242256"/>
            </a:xfrm>
            <a:custGeom>
              <a:avLst/>
              <a:gdLst/>
              <a:ahLst/>
              <a:cxnLst/>
              <a:rect l="0" t="0" r="0" b="0"/>
              <a:pathLst>
                <a:path w="10559" h="242256">
                  <a:moveTo>
                    <a:pt x="0" y="0"/>
                  </a:moveTo>
                  <a:lnTo>
                    <a:pt x="5846" y="35074"/>
                  </a:lnTo>
                  <a:lnTo>
                    <a:pt x="7568" y="51524"/>
                  </a:lnTo>
                  <a:lnTo>
                    <a:pt x="8716" y="68607"/>
                  </a:lnTo>
                  <a:lnTo>
                    <a:pt x="9481" y="86114"/>
                  </a:lnTo>
                  <a:lnTo>
                    <a:pt x="10331" y="121879"/>
                  </a:lnTo>
                  <a:lnTo>
                    <a:pt x="10558" y="139981"/>
                  </a:lnTo>
                  <a:lnTo>
                    <a:pt x="9486" y="155720"/>
                  </a:lnTo>
                  <a:lnTo>
                    <a:pt x="7547" y="169883"/>
                  </a:lnTo>
                  <a:lnTo>
                    <a:pt x="0" y="242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066272" y="3380549"/>
              <a:ext cx="231244" cy="11012"/>
            </a:xfrm>
            <a:custGeom>
              <a:avLst/>
              <a:gdLst/>
              <a:ahLst/>
              <a:cxnLst/>
              <a:rect l="0" t="0" r="0" b="0"/>
              <a:pathLst>
                <a:path w="231244" h="11012">
                  <a:moveTo>
                    <a:pt x="0" y="11011"/>
                  </a:moveTo>
                  <a:lnTo>
                    <a:pt x="86113" y="11011"/>
                  </a:lnTo>
                  <a:lnTo>
                    <a:pt x="105126" y="9788"/>
                  </a:lnTo>
                  <a:lnTo>
                    <a:pt x="125142" y="7748"/>
                  </a:lnTo>
                  <a:lnTo>
                    <a:pt x="145826" y="5166"/>
                  </a:lnTo>
                  <a:lnTo>
                    <a:pt x="164511" y="3444"/>
                  </a:lnTo>
                  <a:lnTo>
                    <a:pt x="181861" y="2296"/>
                  </a:lnTo>
                  <a:lnTo>
                    <a:pt x="2312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429653" y="3259421"/>
              <a:ext cx="176186" cy="319337"/>
            </a:xfrm>
            <a:custGeom>
              <a:avLst/>
              <a:gdLst/>
              <a:ahLst/>
              <a:cxnLst/>
              <a:rect l="0" t="0" r="0" b="0"/>
              <a:pathLst>
                <a:path w="176186" h="319337">
                  <a:moveTo>
                    <a:pt x="0" y="0"/>
                  </a:moveTo>
                  <a:lnTo>
                    <a:pt x="5846" y="35074"/>
                  </a:lnTo>
                  <a:lnTo>
                    <a:pt x="8792" y="49077"/>
                  </a:lnTo>
                  <a:lnTo>
                    <a:pt x="11979" y="62082"/>
                  </a:lnTo>
                  <a:lnTo>
                    <a:pt x="15327" y="74423"/>
                  </a:lnTo>
                  <a:lnTo>
                    <a:pt x="18783" y="88768"/>
                  </a:lnTo>
                  <a:lnTo>
                    <a:pt x="25885" y="121020"/>
                  </a:lnTo>
                  <a:lnTo>
                    <a:pt x="28268" y="138185"/>
                  </a:lnTo>
                  <a:lnTo>
                    <a:pt x="29857" y="155746"/>
                  </a:lnTo>
                  <a:lnTo>
                    <a:pt x="30917" y="173571"/>
                  </a:lnTo>
                  <a:lnTo>
                    <a:pt x="32846" y="189124"/>
                  </a:lnTo>
                  <a:lnTo>
                    <a:pt x="35356" y="203164"/>
                  </a:lnTo>
                  <a:lnTo>
                    <a:pt x="38253" y="216194"/>
                  </a:lnTo>
                  <a:lnTo>
                    <a:pt x="40184" y="229775"/>
                  </a:lnTo>
                  <a:lnTo>
                    <a:pt x="41471" y="243723"/>
                  </a:lnTo>
                  <a:lnTo>
                    <a:pt x="42330" y="257916"/>
                  </a:lnTo>
                  <a:lnTo>
                    <a:pt x="43283" y="286736"/>
                  </a:lnTo>
                  <a:lnTo>
                    <a:pt x="43538" y="301273"/>
                  </a:lnTo>
                  <a:lnTo>
                    <a:pt x="44931" y="307294"/>
                  </a:lnTo>
                  <a:lnTo>
                    <a:pt x="47084" y="307638"/>
                  </a:lnTo>
                  <a:lnTo>
                    <a:pt x="49742" y="304196"/>
                  </a:lnTo>
                  <a:lnTo>
                    <a:pt x="51514" y="297008"/>
                  </a:lnTo>
                  <a:lnTo>
                    <a:pt x="52696" y="287321"/>
                  </a:lnTo>
                  <a:lnTo>
                    <a:pt x="53483" y="275970"/>
                  </a:lnTo>
                  <a:lnTo>
                    <a:pt x="55231" y="263508"/>
                  </a:lnTo>
                  <a:lnTo>
                    <a:pt x="57621" y="250306"/>
                  </a:lnTo>
                  <a:lnTo>
                    <a:pt x="60437" y="236611"/>
                  </a:lnTo>
                  <a:lnTo>
                    <a:pt x="63538" y="223810"/>
                  </a:lnTo>
                  <a:lnTo>
                    <a:pt x="66829" y="211605"/>
                  </a:lnTo>
                  <a:lnTo>
                    <a:pt x="70246" y="199799"/>
                  </a:lnTo>
                  <a:lnTo>
                    <a:pt x="76195" y="190704"/>
                  </a:lnTo>
                  <a:lnTo>
                    <a:pt x="83832" y="183418"/>
                  </a:lnTo>
                  <a:lnTo>
                    <a:pt x="92593" y="177337"/>
                  </a:lnTo>
                  <a:lnTo>
                    <a:pt x="100881" y="176953"/>
                  </a:lnTo>
                  <a:lnTo>
                    <a:pt x="108853" y="180368"/>
                  </a:lnTo>
                  <a:lnTo>
                    <a:pt x="116615" y="186315"/>
                  </a:lnTo>
                  <a:lnTo>
                    <a:pt x="123013" y="193950"/>
                  </a:lnTo>
                  <a:lnTo>
                    <a:pt x="128502" y="202711"/>
                  </a:lnTo>
                  <a:lnTo>
                    <a:pt x="133385" y="212222"/>
                  </a:lnTo>
                  <a:lnTo>
                    <a:pt x="137864" y="222233"/>
                  </a:lnTo>
                  <a:lnTo>
                    <a:pt x="142073" y="232577"/>
                  </a:lnTo>
                  <a:lnTo>
                    <a:pt x="146103" y="243144"/>
                  </a:lnTo>
                  <a:lnTo>
                    <a:pt x="153843" y="264673"/>
                  </a:lnTo>
                  <a:lnTo>
                    <a:pt x="176185" y="3193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671908" y="3426238"/>
              <a:ext cx="132139" cy="163551"/>
            </a:xfrm>
            <a:custGeom>
              <a:avLst/>
              <a:gdLst/>
              <a:ahLst/>
              <a:cxnLst/>
              <a:rect l="0" t="0" r="0" b="0"/>
              <a:pathLst>
                <a:path w="132139" h="163551">
                  <a:moveTo>
                    <a:pt x="0" y="97461"/>
                  </a:moveTo>
                  <a:lnTo>
                    <a:pt x="40919" y="97461"/>
                  </a:lnTo>
                  <a:lnTo>
                    <a:pt x="55420" y="93790"/>
                  </a:lnTo>
                  <a:lnTo>
                    <a:pt x="67534" y="87673"/>
                  </a:lnTo>
                  <a:lnTo>
                    <a:pt x="78057" y="79924"/>
                  </a:lnTo>
                  <a:lnTo>
                    <a:pt x="85073" y="69864"/>
                  </a:lnTo>
                  <a:lnTo>
                    <a:pt x="89750" y="58264"/>
                  </a:lnTo>
                  <a:lnTo>
                    <a:pt x="92868" y="45636"/>
                  </a:lnTo>
                  <a:lnTo>
                    <a:pt x="93723" y="33546"/>
                  </a:lnTo>
                  <a:lnTo>
                    <a:pt x="93069" y="21817"/>
                  </a:lnTo>
                  <a:lnTo>
                    <a:pt x="91411" y="10326"/>
                  </a:lnTo>
                  <a:lnTo>
                    <a:pt x="85410" y="3889"/>
                  </a:lnTo>
                  <a:lnTo>
                    <a:pt x="76517" y="822"/>
                  </a:lnTo>
                  <a:lnTo>
                    <a:pt x="65693" y="0"/>
                  </a:lnTo>
                  <a:lnTo>
                    <a:pt x="57254" y="3123"/>
                  </a:lnTo>
                  <a:lnTo>
                    <a:pt x="50404" y="8875"/>
                  </a:lnTo>
                  <a:lnTo>
                    <a:pt x="44614" y="16381"/>
                  </a:lnTo>
                  <a:lnTo>
                    <a:pt x="39531" y="26279"/>
                  </a:lnTo>
                  <a:lnTo>
                    <a:pt x="34918" y="37771"/>
                  </a:lnTo>
                  <a:lnTo>
                    <a:pt x="30620" y="50327"/>
                  </a:lnTo>
                  <a:lnTo>
                    <a:pt x="27754" y="63591"/>
                  </a:lnTo>
                  <a:lnTo>
                    <a:pt x="25844" y="77328"/>
                  </a:lnTo>
                  <a:lnTo>
                    <a:pt x="24570" y="91380"/>
                  </a:lnTo>
                  <a:lnTo>
                    <a:pt x="24945" y="104418"/>
                  </a:lnTo>
                  <a:lnTo>
                    <a:pt x="26418" y="116781"/>
                  </a:lnTo>
                  <a:lnTo>
                    <a:pt x="28623" y="128694"/>
                  </a:lnTo>
                  <a:lnTo>
                    <a:pt x="32541" y="139083"/>
                  </a:lnTo>
                  <a:lnTo>
                    <a:pt x="37599" y="148455"/>
                  </a:lnTo>
                  <a:lnTo>
                    <a:pt x="43419" y="157151"/>
                  </a:lnTo>
                  <a:lnTo>
                    <a:pt x="50969" y="161725"/>
                  </a:lnTo>
                  <a:lnTo>
                    <a:pt x="59673" y="163550"/>
                  </a:lnTo>
                  <a:lnTo>
                    <a:pt x="69146" y="163544"/>
                  </a:lnTo>
                  <a:lnTo>
                    <a:pt x="79132" y="161092"/>
                  </a:lnTo>
                  <a:lnTo>
                    <a:pt x="89460" y="157011"/>
                  </a:lnTo>
                  <a:lnTo>
                    <a:pt x="132138" y="1415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079335" y="3424595"/>
              <a:ext cx="33036" cy="363382"/>
            </a:xfrm>
            <a:custGeom>
              <a:avLst/>
              <a:gdLst/>
              <a:ahLst/>
              <a:cxnLst/>
              <a:rect l="0" t="0" r="0" b="0"/>
              <a:pathLst>
                <a:path w="33036" h="363382">
                  <a:moveTo>
                    <a:pt x="0" y="0"/>
                  </a:moveTo>
                  <a:lnTo>
                    <a:pt x="5846" y="23383"/>
                  </a:lnTo>
                  <a:lnTo>
                    <a:pt x="8791" y="37612"/>
                  </a:lnTo>
                  <a:lnTo>
                    <a:pt x="15327" y="72998"/>
                  </a:lnTo>
                  <a:lnTo>
                    <a:pt x="17559" y="92712"/>
                  </a:lnTo>
                  <a:lnTo>
                    <a:pt x="19047" y="113195"/>
                  </a:lnTo>
                  <a:lnTo>
                    <a:pt x="20039" y="134192"/>
                  </a:lnTo>
                  <a:lnTo>
                    <a:pt x="21142" y="177097"/>
                  </a:lnTo>
                  <a:lnTo>
                    <a:pt x="21436" y="198816"/>
                  </a:lnTo>
                  <a:lnTo>
                    <a:pt x="22855" y="219413"/>
                  </a:lnTo>
                  <a:lnTo>
                    <a:pt x="25025" y="239262"/>
                  </a:lnTo>
                  <a:lnTo>
                    <a:pt x="27695" y="258612"/>
                  </a:lnTo>
                  <a:lnTo>
                    <a:pt x="29475" y="276406"/>
                  </a:lnTo>
                  <a:lnTo>
                    <a:pt x="30662" y="293163"/>
                  </a:lnTo>
                  <a:lnTo>
                    <a:pt x="33035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046301" y="3411907"/>
              <a:ext cx="112118" cy="155839"/>
            </a:xfrm>
            <a:custGeom>
              <a:avLst/>
              <a:gdLst/>
              <a:ahLst/>
              <a:cxnLst/>
              <a:rect l="0" t="0" r="0" b="0"/>
              <a:pathLst>
                <a:path w="112118" h="155839">
                  <a:moveTo>
                    <a:pt x="0" y="12688"/>
                  </a:moveTo>
                  <a:lnTo>
                    <a:pt x="40920" y="997"/>
                  </a:lnTo>
                  <a:lnTo>
                    <a:pt x="56644" y="0"/>
                  </a:lnTo>
                  <a:lnTo>
                    <a:pt x="70797" y="1782"/>
                  </a:lnTo>
                  <a:lnTo>
                    <a:pt x="83903" y="5418"/>
                  </a:lnTo>
                  <a:lnTo>
                    <a:pt x="93864" y="11511"/>
                  </a:lnTo>
                  <a:lnTo>
                    <a:pt x="101728" y="19245"/>
                  </a:lnTo>
                  <a:lnTo>
                    <a:pt x="108195" y="28071"/>
                  </a:lnTo>
                  <a:lnTo>
                    <a:pt x="111282" y="37625"/>
                  </a:lnTo>
                  <a:lnTo>
                    <a:pt x="112117" y="47665"/>
                  </a:lnTo>
                  <a:lnTo>
                    <a:pt x="111449" y="58029"/>
                  </a:lnTo>
                  <a:lnTo>
                    <a:pt x="109781" y="68609"/>
                  </a:lnTo>
                  <a:lnTo>
                    <a:pt x="107446" y="79333"/>
                  </a:lnTo>
                  <a:lnTo>
                    <a:pt x="104665" y="90153"/>
                  </a:lnTo>
                  <a:lnTo>
                    <a:pt x="99141" y="99813"/>
                  </a:lnTo>
                  <a:lnTo>
                    <a:pt x="91787" y="108700"/>
                  </a:lnTo>
                  <a:lnTo>
                    <a:pt x="67164" y="132899"/>
                  </a:lnTo>
                  <a:lnTo>
                    <a:pt x="33034" y="1558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222486" y="3422270"/>
              <a:ext cx="110116" cy="143482"/>
            </a:xfrm>
            <a:custGeom>
              <a:avLst/>
              <a:gdLst/>
              <a:ahLst/>
              <a:cxnLst/>
              <a:rect l="0" t="0" r="0" b="0"/>
              <a:pathLst>
                <a:path w="110116" h="143482">
                  <a:moveTo>
                    <a:pt x="0" y="2325"/>
                  </a:moveTo>
                  <a:lnTo>
                    <a:pt x="5846" y="25708"/>
                  </a:lnTo>
                  <a:lnTo>
                    <a:pt x="8791" y="36266"/>
                  </a:lnTo>
                  <a:lnTo>
                    <a:pt x="18782" y="69886"/>
                  </a:lnTo>
                  <a:lnTo>
                    <a:pt x="25884" y="96383"/>
                  </a:lnTo>
                  <a:lnTo>
                    <a:pt x="28268" y="110300"/>
                  </a:lnTo>
                  <a:lnTo>
                    <a:pt x="29857" y="124472"/>
                  </a:lnTo>
                  <a:lnTo>
                    <a:pt x="30916" y="138814"/>
                  </a:lnTo>
                  <a:lnTo>
                    <a:pt x="31622" y="143481"/>
                  </a:lnTo>
                  <a:lnTo>
                    <a:pt x="32093" y="141699"/>
                  </a:lnTo>
                  <a:lnTo>
                    <a:pt x="32407" y="135617"/>
                  </a:lnTo>
                  <a:lnTo>
                    <a:pt x="32755" y="115808"/>
                  </a:lnTo>
                  <a:lnTo>
                    <a:pt x="32979" y="63214"/>
                  </a:lnTo>
                  <a:lnTo>
                    <a:pt x="34221" y="50259"/>
                  </a:lnTo>
                  <a:lnTo>
                    <a:pt x="36273" y="37951"/>
                  </a:lnTo>
                  <a:lnTo>
                    <a:pt x="38864" y="26076"/>
                  </a:lnTo>
                  <a:lnTo>
                    <a:pt x="44262" y="16935"/>
                  </a:lnTo>
                  <a:lnTo>
                    <a:pt x="51531" y="9618"/>
                  </a:lnTo>
                  <a:lnTo>
                    <a:pt x="60047" y="3517"/>
                  </a:lnTo>
                  <a:lnTo>
                    <a:pt x="69396" y="673"/>
                  </a:lnTo>
                  <a:lnTo>
                    <a:pt x="79298" y="0"/>
                  </a:lnTo>
                  <a:lnTo>
                    <a:pt x="110115" y="23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414350" y="3424595"/>
              <a:ext cx="89979" cy="154036"/>
            </a:xfrm>
            <a:custGeom>
              <a:avLst/>
              <a:gdLst/>
              <a:ahLst/>
              <a:cxnLst/>
              <a:rect l="0" t="0" r="0" b="0"/>
              <a:pathLst>
                <a:path w="89979" h="154036">
                  <a:moveTo>
                    <a:pt x="6344" y="0"/>
                  </a:moveTo>
                  <a:lnTo>
                    <a:pt x="6344" y="29228"/>
                  </a:lnTo>
                  <a:lnTo>
                    <a:pt x="5120" y="43956"/>
                  </a:lnTo>
                  <a:lnTo>
                    <a:pt x="3081" y="59891"/>
                  </a:lnTo>
                  <a:lnTo>
                    <a:pt x="498" y="76633"/>
                  </a:lnTo>
                  <a:lnTo>
                    <a:pt x="0" y="91464"/>
                  </a:lnTo>
                  <a:lnTo>
                    <a:pt x="890" y="105022"/>
                  </a:lnTo>
                  <a:lnTo>
                    <a:pt x="2708" y="117732"/>
                  </a:lnTo>
                  <a:lnTo>
                    <a:pt x="7590" y="128652"/>
                  </a:lnTo>
                  <a:lnTo>
                    <a:pt x="14516" y="138378"/>
                  </a:lnTo>
                  <a:lnTo>
                    <a:pt x="22803" y="147310"/>
                  </a:lnTo>
                  <a:lnTo>
                    <a:pt x="31999" y="152041"/>
                  </a:lnTo>
                  <a:lnTo>
                    <a:pt x="41800" y="153971"/>
                  </a:lnTo>
                  <a:lnTo>
                    <a:pt x="52004" y="154035"/>
                  </a:lnTo>
                  <a:lnTo>
                    <a:pt x="61254" y="151630"/>
                  </a:lnTo>
                  <a:lnTo>
                    <a:pt x="69868" y="147580"/>
                  </a:lnTo>
                  <a:lnTo>
                    <a:pt x="78057" y="142433"/>
                  </a:lnTo>
                  <a:lnTo>
                    <a:pt x="83517" y="132884"/>
                  </a:lnTo>
                  <a:lnTo>
                    <a:pt x="87157" y="120401"/>
                  </a:lnTo>
                  <a:lnTo>
                    <a:pt x="89584" y="105961"/>
                  </a:lnTo>
                  <a:lnTo>
                    <a:pt x="89978" y="92664"/>
                  </a:lnTo>
                  <a:lnTo>
                    <a:pt x="89017" y="80129"/>
                  </a:lnTo>
                  <a:lnTo>
                    <a:pt x="87153" y="68101"/>
                  </a:lnTo>
                  <a:lnTo>
                    <a:pt x="84687" y="56412"/>
                  </a:lnTo>
                  <a:lnTo>
                    <a:pt x="81819" y="44949"/>
                  </a:lnTo>
                  <a:lnTo>
                    <a:pt x="78683" y="33636"/>
                  </a:lnTo>
                  <a:lnTo>
                    <a:pt x="72923" y="24871"/>
                  </a:lnTo>
                  <a:lnTo>
                    <a:pt x="65412" y="17804"/>
                  </a:lnTo>
                  <a:lnTo>
                    <a:pt x="17355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596292" y="3320109"/>
              <a:ext cx="132726" cy="280672"/>
            </a:xfrm>
            <a:custGeom>
              <a:avLst/>
              <a:gdLst/>
              <a:ahLst/>
              <a:cxnLst/>
              <a:rect l="0" t="0" r="0" b="0"/>
              <a:pathLst>
                <a:path w="132726" h="280672">
                  <a:moveTo>
                    <a:pt x="99691" y="82463"/>
                  </a:moveTo>
                  <a:lnTo>
                    <a:pt x="64616" y="111691"/>
                  </a:lnTo>
                  <a:lnTo>
                    <a:pt x="51838" y="125195"/>
                  </a:lnTo>
                  <a:lnTo>
                    <a:pt x="40872" y="139092"/>
                  </a:lnTo>
                  <a:lnTo>
                    <a:pt x="31115" y="153250"/>
                  </a:lnTo>
                  <a:lnTo>
                    <a:pt x="22162" y="168807"/>
                  </a:lnTo>
                  <a:lnTo>
                    <a:pt x="13747" y="185295"/>
                  </a:lnTo>
                  <a:lnTo>
                    <a:pt x="5690" y="202405"/>
                  </a:lnTo>
                  <a:lnTo>
                    <a:pt x="1542" y="218706"/>
                  </a:lnTo>
                  <a:lnTo>
                    <a:pt x="0" y="234467"/>
                  </a:lnTo>
                  <a:lnTo>
                    <a:pt x="196" y="249868"/>
                  </a:lnTo>
                  <a:lnTo>
                    <a:pt x="5220" y="258912"/>
                  </a:lnTo>
                  <a:lnTo>
                    <a:pt x="13465" y="263718"/>
                  </a:lnTo>
                  <a:lnTo>
                    <a:pt x="23854" y="265699"/>
                  </a:lnTo>
                  <a:lnTo>
                    <a:pt x="33228" y="264572"/>
                  </a:lnTo>
                  <a:lnTo>
                    <a:pt x="41923" y="261373"/>
                  </a:lnTo>
                  <a:lnTo>
                    <a:pt x="50168" y="256794"/>
                  </a:lnTo>
                  <a:lnTo>
                    <a:pt x="59335" y="248848"/>
                  </a:lnTo>
                  <a:lnTo>
                    <a:pt x="69115" y="238656"/>
                  </a:lnTo>
                  <a:lnTo>
                    <a:pt x="79307" y="226967"/>
                  </a:lnTo>
                  <a:lnTo>
                    <a:pt x="87325" y="213057"/>
                  </a:lnTo>
                  <a:lnTo>
                    <a:pt x="93894" y="197666"/>
                  </a:lnTo>
                  <a:lnTo>
                    <a:pt x="99497" y="181288"/>
                  </a:lnTo>
                  <a:lnTo>
                    <a:pt x="104456" y="165476"/>
                  </a:lnTo>
                  <a:lnTo>
                    <a:pt x="113228" y="134855"/>
                  </a:lnTo>
                  <a:lnTo>
                    <a:pt x="114834" y="121062"/>
                  </a:lnTo>
                  <a:lnTo>
                    <a:pt x="114680" y="108196"/>
                  </a:lnTo>
                  <a:lnTo>
                    <a:pt x="113354" y="95947"/>
                  </a:lnTo>
                  <a:lnTo>
                    <a:pt x="112470" y="81665"/>
                  </a:lnTo>
                  <a:lnTo>
                    <a:pt x="111488" y="49481"/>
                  </a:lnTo>
                  <a:lnTo>
                    <a:pt x="112450" y="33558"/>
                  </a:lnTo>
                  <a:lnTo>
                    <a:pt x="114315" y="18048"/>
                  </a:lnTo>
                  <a:lnTo>
                    <a:pt x="117202" y="0"/>
                  </a:lnTo>
                  <a:lnTo>
                    <a:pt x="114407" y="16448"/>
                  </a:lnTo>
                  <a:lnTo>
                    <a:pt x="114396" y="29889"/>
                  </a:lnTo>
                  <a:lnTo>
                    <a:pt x="115611" y="44966"/>
                  </a:lnTo>
                  <a:lnTo>
                    <a:pt x="117646" y="61136"/>
                  </a:lnTo>
                  <a:lnTo>
                    <a:pt x="119001" y="78033"/>
                  </a:lnTo>
                  <a:lnTo>
                    <a:pt x="119906" y="95415"/>
                  </a:lnTo>
                  <a:lnTo>
                    <a:pt x="120911" y="131042"/>
                  </a:lnTo>
                  <a:lnTo>
                    <a:pt x="121357" y="167268"/>
                  </a:lnTo>
                  <a:lnTo>
                    <a:pt x="122700" y="183046"/>
                  </a:lnTo>
                  <a:lnTo>
                    <a:pt x="124818" y="197235"/>
                  </a:lnTo>
                  <a:lnTo>
                    <a:pt x="127454" y="210365"/>
                  </a:lnTo>
                  <a:lnTo>
                    <a:pt x="129211" y="224012"/>
                  </a:lnTo>
                  <a:lnTo>
                    <a:pt x="130382" y="238004"/>
                  </a:lnTo>
                  <a:lnTo>
                    <a:pt x="132725" y="2806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817110" y="3402572"/>
              <a:ext cx="143152" cy="154163"/>
            </a:xfrm>
            <a:custGeom>
              <a:avLst/>
              <a:gdLst/>
              <a:ahLst/>
              <a:cxnLst/>
              <a:rect l="0" t="0" r="0" b="0"/>
              <a:pathLst>
                <a:path w="143152" h="154163">
                  <a:moveTo>
                    <a:pt x="0" y="0"/>
                  </a:moveTo>
                  <a:lnTo>
                    <a:pt x="0" y="29228"/>
                  </a:lnTo>
                  <a:lnTo>
                    <a:pt x="1223" y="42732"/>
                  </a:lnTo>
                  <a:lnTo>
                    <a:pt x="3262" y="56629"/>
                  </a:lnTo>
                  <a:lnTo>
                    <a:pt x="5845" y="70787"/>
                  </a:lnTo>
                  <a:lnTo>
                    <a:pt x="8791" y="85120"/>
                  </a:lnTo>
                  <a:lnTo>
                    <a:pt x="15327" y="114097"/>
                  </a:lnTo>
                  <a:lnTo>
                    <a:pt x="21229" y="125004"/>
                  </a:lnTo>
                  <a:lnTo>
                    <a:pt x="28835" y="133500"/>
                  </a:lnTo>
                  <a:lnTo>
                    <a:pt x="37576" y="140387"/>
                  </a:lnTo>
                  <a:lnTo>
                    <a:pt x="44626" y="141308"/>
                  </a:lnTo>
                  <a:lnTo>
                    <a:pt x="50551" y="138252"/>
                  </a:lnTo>
                  <a:lnTo>
                    <a:pt x="55723" y="132544"/>
                  </a:lnTo>
                  <a:lnTo>
                    <a:pt x="61619" y="125067"/>
                  </a:lnTo>
                  <a:lnTo>
                    <a:pt x="67997" y="116413"/>
                  </a:lnTo>
                  <a:lnTo>
                    <a:pt x="74695" y="106973"/>
                  </a:lnTo>
                  <a:lnTo>
                    <a:pt x="80385" y="95785"/>
                  </a:lnTo>
                  <a:lnTo>
                    <a:pt x="85401" y="83433"/>
                  </a:lnTo>
                  <a:lnTo>
                    <a:pt x="89969" y="70304"/>
                  </a:lnTo>
                  <a:lnTo>
                    <a:pt x="94237" y="56657"/>
                  </a:lnTo>
                  <a:lnTo>
                    <a:pt x="102242" y="28443"/>
                  </a:lnTo>
                  <a:lnTo>
                    <a:pt x="103643" y="22633"/>
                  </a:lnTo>
                  <a:lnTo>
                    <a:pt x="103354" y="22429"/>
                  </a:lnTo>
                  <a:lnTo>
                    <a:pt x="101937" y="25964"/>
                  </a:lnTo>
                  <a:lnTo>
                    <a:pt x="100993" y="34439"/>
                  </a:lnTo>
                  <a:lnTo>
                    <a:pt x="100363" y="46206"/>
                  </a:lnTo>
                  <a:lnTo>
                    <a:pt x="99944" y="60168"/>
                  </a:lnTo>
                  <a:lnTo>
                    <a:pt x="100887" y="73147"/>
                  </a:lnTo>
                  <a:lnTo>
                    <a:pt x="102740" y="85470"/>
                  </a:lnTo>
                  <a:lnTo>
                    <a:pt x="105199" y="97355"/>
                  </a:lnTo>
                  <a:lnTo>
                    <a:pt x="109285" y="108950"/>
                  </a:lnTo>
                  <a:lnTo>
                    <a:pt x="114456" y="120350"/>
                  </a:lnTo>
                  <a:lnTo>
                    <a:pt x="143151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040233" y="3358526"/>
              <a:ext cx="107225" cy="169137"/>
            </a:xfrm>
            <a:custGeom>
              <a:avLst/>
              <a:gdLst/>
              <a:ahLst/>
              <a:cxnLst/>
              <a:rect l="0" t="0" r="0" b="0"/>
              <a:pathLst>
                <a:path w="107225" h="169137">
                  <a:moveTo>
                    <a:pt x="41154" y="0"/>
                  </a:moveTo>
                  <a:lnTo>
                    <a:pt x="23618" y="35074"/>
                  </a:lnTo>
                  <a:lnTo>
                    <a:pt x="17228" y="49076"/>
                  </a:lnTo>
                  <a:lnTo>
                    <a:pt x="11745" y="62081"/>
                  </a:lnTo>
                  <a:lnTo>
                    <a:pt x="6867" y="74422"/>
                  </a:lnTo>
                  <a:lnTo>
                    <a:pt x="3614" y="87543"/>
                  </a:lnTo>
                  <a:lnTo>
                    <a:pt x="1445" y="101185"/>
                  </a:lnTo>
                  <a:lnTo>
                    <a:pt x="0" y="115173"/>
                  </a:lnTo>
                  <a:lnTo>
                    <a:pt x="1483" y="128169"/>
                  </a:lnTo>
                  <a:lnTo>
                    <a:pt x="4919" y="140504"/>
                  </a:lnTo>
                  <a:lnTo>
                    <a:pt x="9656" y="152398"/>
                  </a:lnTo>
                  <a:lnTo>
                    <a:pt x="17709" y="160327"/>
                  </a:lnTo>
                  <a:lnTo>
                    <a:pt x="27971" y="165613"/>
                  </a:lnTo>
                  <a:lnTo>
                    <a:pt x="39706" y="169136"/>
                  </a:lnTo>
                  <a:lnTo>
                    <a:pt x="51201" y="167815"/>
                  </a:lnTo>
                  <a:lnTo>
                    <a:pt x="62535" y="163264"/>
                  </a:lnTo>
                  <a:lnTo>
                    <a:pt x="107224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207182" y="3314479"/>
              <a:ext cx="6346" cy="231244"/>
            </a:xfrm>
            <a:custGeom>
              <a:avLst/>
              <a:gdLst/>
              <a:ahLst/>
              <a:cxnLst/>
              <a:rect l="0" t="0" r="0" b="0"/>
              <a:pathLst>
                <a:path w="6346" h="231244">
                  <a:moveTo>
                    <a:pt x="6345" y="0"/>
                  </a:moveTo>
                  <a:lnTo>
                    <a:pt x="498" y="29229"/>
                  </a:lnTo>
                  <a:lnTo>
                    <a:pt x="0" y="43956"/>
                  </a:lnTo>
                  <a:lnTo>
                    <a:pt x="891" y="59892"/>
                  </a:lnTo>
                  <a:lnTo>
                    <a:pt x="2709" y="76633"/>
                  </a:lnTo>
                  <a:lnTo>
                    <a:pt x="3921" y="92688"/>
                  </a:lnTo>
                  <a:lnTo>
                    <a:pt x="4728" y="108286"/>
                  </a:lnTo>
                  <a:lnTo>
                    <a:pt x="5626" y="139890"/>
                  </a:lnTo>
                  <a:lnTo>
                    <a:pt x="6345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158469" y="3424595"/>
              <a:ext cx="121127" cy="11012"/>
            </a:xfrm>
            <a:custGeom>
              <a:avLst/>
              <a:gdLst/>
              <a:ahLst/>
              <a:cxnLst/>
              <a:rect l="0" t="0" r="0" b="0"/>
              <a:pathLst>
                <a:path w="121127" h="11012">
                  <a:moveTo>
                    <a:pt x="0" y="0"/>
                  </a:moveTo>
                  <a:lnTo>
                    <a:pt x="26101" y="3263"/>
                  </a:lnTo>
                  <a:lnTo>
                    <a:pt x="121126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7532861" y="3219842"/>
            <a:ext cx="2246360" cy="391950"/>
            <a:chOff x="7532861" y="3219842"/>
            <a:chExt cx="2246360" cy="391950"/>
          </a:xfrm>
        </p:grpSpPr>
        <p:sp>
          <p:nvSpPr>
            <p:cNvPr id="107" name="Freeform 106"/>
            <p:cNvSpPr/>
            <p:nvPr/>
          </p:nvSpPr>
          <p:spPr>
            <a:xfrm>
              <a:off x="7532861" y="3413511"/>
              <a:ext cx="92573" cy="161902"/>
            </a:xfrm>
            <a:custGeom>
              <a:avLst/>
              <a:gdLst/>
              <a:ahLst/>
              <a:cxnLst/>
              <a:rect l="0" t="0" r="0" b="0"/>
              <a:pathLst>
                <a:path w="92573" h="161902">
                  <a:moveTo>
                    <a:pt x="11012" y="11084"/>
                  </a:moveTo>
                  <a:lnTo>
                    <a:pt x="5167" y="40312"/>
                  </a:lnTo>
                  <a:lnTo>
                    <a:pt x="3444" y="55040"/>
                  </a:lnTo>
                  <a:lnTo>
                    <a:pt x="2296" y="70975"/>
                  </a:lnTo>
                  <a:lnTo>
                    <a:pt x="1531" y="87717"/>
                  </a:lnTo>
                  <a:lnTo>
                    <a:pt x="2244" y="102548"/>
                  </a:lnTo>
                  <a:lnTo>
                    <a:pt x="3944" y="116106"/>
                  </a:lnTo>
                  <a:lnTo>
                    <a:pt x="6300" y="128816"/>
                  </a:lnTo>
                  <a:lnTo>
                    <a:pt x="10318" y="139736"/>
                  </a:lnTo>
                  <a:lnTo>
                    <a:pt x="15444" y="149462"/>
                  </a:lnTo>
                  <a:lnTo>
                    <a:pt x="21308" y="158394"/>
                  </a:lnTo>
                  <a:lnTo>
                    <a:pt x="27664" y="161901"/>
                  </a:lnTo>
                  <a:lnTo>
                    <a:pt x="34348" y="161793"/>
                  </a:lnTo>
                  <a:lnTo>
                    <a:pt x="41251" y="159273"/>
                  </a:lnTo>
                  <a:lnTo>
                    <a:pt x="48301" y="153923"/>
                  </a:lnTo>
                  <a:lnTo>
                    <a:pt x="55447" y="146686"/>
                  </a:lnTo>
                  <a:lnTo>
                    <a:pt x="62659" y="138190"/>
                  </a:lnTo>
                  <a:lnTo>
                    <a:pt x="68690" y="128856"/>
                  </a:lnTo>
                  <a:lnTo>
                    <a:pt x="73934" y="118963"/>
                  </a:lnTo>
                  <a:lnTo>
                    <a:pt x="78654" y="108697"/>
                  </a:lnTo>
                  <a:lnTo>
                    <a:pt x="83023" y="96959"/>
                  </a:lnTo>
                  <a:lnTo>
                    <a:pt x="87160" y="84239"/>
                  </a:lnTo>
                  <a:lnTo>
                    <a:pt x="91142" y="70866"/>
                  </a:lnTo>
                  <a:lnTo>
                    <a:pt x="92572" y="58280"/>
                  </a:lnTo>
                  <a:lnTo>
                    <a:pt x="92303" y="46218"/>
                  </a:lnTo>
                  <a:lnTo>
                    <a:pt x="90900" y="34507"/>
                  </a:lnTo>
                  <a:lnTo>
                    <a:pt x="87517" y="24252"/>
                  </a:lnTo>
                  <a:lnTo>
                    <a:pt x="82815" y="14969"/>
                  </a:lnTo>
                  <a:lnTo>
                    <a:pt x="77233" y="6333"/>
                  </a:lnTo>
                  <a:lnTo>
                    <a:pt x="68618" y="1799"/>
                  </a:lnTo>
                  <a:lnTo>
                    <a:pt x="57981" y="0"/>
                  </a:lnTo>
                  <a:lnTo>
                    <a:pt x="45995" y="24"/>
                  </a:lnTo>
                  <a:lnTo>
                    <a:pt x="35558" y="4934"/>
                  </a:lnTo>
                  <a:lnTo>
                    <a:pt x="26152" y="13102"/>
                  </a:lnTo>
                  <a:lnTo>
                    <a:pt x="0" y="551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727912" y="3270433"/>
              <a:ext cx="22124" cy="286302"/>
            </a:xfrm>
            <a:custGeom>
              <a:avLst/>
              <a:gdLst/>
              <a:ahLst/>
              <a:cxnLst/>
              <a:rect l="0" t="0" r="0" b="0"/>
              <a:pathLst>
                <a:path w="22124" h="286302">
                  <a:moveTo>
                    <a:pt x="14169" y="0"/>
                  </a:moveTo>
                  <a:lnTo>
                    <a:pt x="2478" y="40920"/>
                  </a:lnTo>
                  <a:lnTo>
                    <a:pt x="257" y="56644"/>
                  </a:lnTo>
                  <a:lnTo>
                    <a:pt x="0" y="70797"/>
                  </a:lnTo>
                  <a:lnTo>
                    <a:pt x="1053" y="83904"/>
                  </a:lnTo>
                  <a:lnTo>
                    <a:pt x="2978" y="98759"/>
                  </a:lnTo>
                  <a:lnTo>
                    <a:pt x="5485" y="114779"/>
                  </a:lnTo>
                  <a:lnTo>
                    <a:pt x="11533" y="148893"/>
                  </a:lnTo>
                  <a:lnTo>
                    <a:pt x="18300" y="184447"/>
                  </a:lnTo>
                  <a:lnTo>
                    <a:pt x="20594" y="201269"/>
                  </a:lnTo>
                  <a:lnTo>
                    <a:pt x="22123" y="217378"/>
                  </a:lnTo>
                  <a:lnTo>
                    <a:pt x="14169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698035" y="3424595"/>
              <a:ext cx="121128" cy="6345"/>
            </a:xfrm>
            <a:custGeom>
              <a:avLst/>
              <a:gdLst/>
              <a:ahLst/>
              <a:cxnLst/>
              <a:rect l="0" t="0" r="0" b="0"/>
              <a:pathLst>
                <a:path w="121128" h="6345">
                  <a:moveTo>
                    <a:pt x="0" y="0"/>
                  </a:moveTo>
                  <a:lnTo>
                    <a:pt x="29228" y="5846"/>
                  </a:lnTo>
                  <a:lnTo>
                    <a:pt x="42732" y="6344"/>
                  </a:lnTo>
                  <a:lnTo>
                    <a:pt x="56629" y="5453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093185" y="3325491"/>
              <a:ext cx="89789" cy="220232"/>
            </a:xfrm>
            <a:custGeom>
              <a:avLst/>
              <a:gdLst/>
              <a:ahLst/>
              <a:cxnLst/>
              <a:rect l="0" t="0" r="0" b="0"/>
              <a:pathLst>
                <a:path w="89789" h="220232">
                  <a:moveTo>
                    <a:pt x="89358" y="0"/>
                  </a:moveTo>
                  <a:lnTo>
                    <a:pt x="54285" y="5846"/>
                  </a:lnTo>
                  <a:lnTo>
                    <a:pt x="41506" y="11238"/>
                  </a:lnTo>
                  <a:lnTo>
                    <a:pt x="30540" y="18504"/>
                  </a:lnTo>
                  <a:lnTo>
                    <a:pt x="20782" y="27018"/>
                  </a:lnTo>
                  <a:lnTo>
                    <a:pt x="13053" y="36365"/>
                  </a:lnTo>
                  <a:lnTo>
                    <a:pt x="6677" y="46266"/>
                  </a:lnTo>
                  <a:lnTo>
                    <a:pt x="1203" y="56537"/>
                  </a:lnTo>
                  <a:lnTo>
                    <a:pt x="0" y="67056"/>
                  </a:lnTo>
                  <a:lnTo>
                    <a:pt x="1646" y="77738"/>
                  </a:lnTo>
                  <a:lnTo>
                    <a:pt x="5190" y="88531"/>
                  </a:lnTo>
                  <a:lnTo>
                    <a:pt x="11223" y="96949"/>
                  </a:lnTo>
                  <a:lnTo>
                    <a:pt x="18915" y="103785"/>
                  </a:lnTo>
                  <a:lnTo>
                    <a:pt x="57635" y="129393"/>
                  </a:lnTo>
                  <a:lnTo>
                    <a:pt x="66986" y="136425"/>
                  </a:lnTo>
                  <a:lnTo>
                    <a:pt x="75667" y="143561"/>
                  </a:lnTo>
                  <a:lnTo>
                    <a:pt x="83901" y="150765"/>
                  </a:lnTo>
                  <a:lnTo>
                    <a:pt x="88168" y="159238"/>
                  </a:lnTo>
                  <a:lnTo>
                    <a:pt x="89788" y="168558"/>
                  </a:lnTo>
                  <a:lnTo>
                    <a:pt x="89644" y="178441"/>
                  </a:lnTo>
                  <a:lnTo>
                    <a:pt x="85879" y="187477"/>
                  </a:lnTo>
                  <a:lnTo>
                    <a:pt x="79698" y="195948"/>
                  </a:lnTo>
                  <a:lnTo>
                    <a:pt x="2329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292659" y="3336502"/>
              <a:ext cx="11013" cy="187198"/>
            </a:xfrm>
            <a:custGeom>
              <a:avLst/>
              <a:gdLst/>
              <a:ahLst/>
              <a:cxnLst/>
              <a:rect l="0" t="0" r="0" b="0"/>
              <a:pathLst>
                <a:path w="11013" h="187198">
                  <a:moveTo>
                    <a:pt x="0" y="0"/>
                  </a:moveTo>
                  <a:lnTo>
                    <a:pt x="5846" y="35074"/>
                  </a:lnTo>
                  <a:lnTo>
                    <a:pt x="7568" y="50300"/>
                  </a:lnTo>
                  <a:lnTo>
                    <a:pt x="8716" y="65345"/>
                  </a:lnTo>
                  <a:lnTo>
                    <a:pt x="9482" y="80268"/>
                  </a:lnTo>
                  <a:lnTo>
                    <a:pt x="10332" y="109901"/>
                  </a:lnTo>
                  <a:lnTo>
                    <a:pt x="11012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8380752" y="3336502"/>
              <a:ext cx="154162" cy="198209"/>
            </a:xfrm>
            <a:custGeom>
              <a:avLst/>
              <a:gdLst/>
              <a:ahLst/>
              <a:cxnLst/>
              <a:rect l="0" t="0" r="0" b="0"/>
              <a:pathLst>
                <a:path w="154162" h="198209">
                  <a:moveTo>
                    <a:pt x="0" y="0"/>
                  </a:moveTo>
                  <a:lnTo>
                    <a:pt x="49615" y="74423"/>
                  </a:lnTo>
                  <a:lnTo>
                    <a:pt x="58770" y="86320"/>
                  </a:lnTo>
                  <a:lnTo>
                    <a:pt x="68544" y="97923"/>
                  </a:lnTo>
                  <a:lnTo>
                    <a:pt x="78730" y="109328"/>
                  </a:lnTo>
                  <a:lnTo>
                    <a:pt x="87969" y="120602"/>
                  </a:lnTo>
                  <a:lnTo>
                    <a:pt x="96574" y="131789"/>
                  </a:lnTo>
                  <a:lnTo>
                    <a:pt x="104758" y="142918"/>
                  </a:lnTo>
                  <a:lnTo>
                    <a:pt x="112662" y="152783"/>
                  </a:lnTo>
                  <a:lnTo>
                    <a:pt x="120377" y="161808"/>
                  </a:lnTo>
                  <a:lnTo>
                    <a:pt x="154161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8424798" y="3358526"/>
              <a:ext cx="88094" cy="165174"/>
            </a:xfrm>
            <a:custGeom>
              <a:avLst/>
              <a:gdLst/>
              <a:ahLst/>
              <a:cxnLst/>
              <a:rect l="0" t="0" r="0" b="0"/>
              <a:pathLst>
                <a:path w="88094" h="165174">
                  <a:moveTo>
                    <a:pt x="88093" y="0"/>
                  </a:moveTo>
                  <a:lnTo>
                    <a:pt x="76401" y="29228"/>
                  </a:lnTo>
                  <a:lnTo>
                    <a:pt x="70510" y="40285"/>
                  </a:lnTo>
                  <a:lnTo>
                    <a:pt x="64136" y="50103"/>
                  </a:lnTo>
                  <a:lnTo>
                    <a:pt x="57440" y="59096"/>
                  </a:lnTo>
                  <a:lnTo>
                    <a:pt x="50528" y="69984"/>
                  </a:lnTo>
                  <a:lnTo>
                    <a:pt x="43474" y="82138"/>
                  </a:lnTo>
                  <a:lnTo>
                    <a:pt x="36323" y="95134"/>
                  </a:lnTo>
                  <a:lnTo>
                    <a:pt x="30333" y="107469"/>
                  </a:lnTo>
                  <a:lnTo>
                    <a:pt x="25116" y="119362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8237601" y="322638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8749851" y="3356474"/>
              <a:ext cx="126422" cy="156214"/>
            </a:xfrm>
            <a:custGeom>
              <a:avLst/>
              <a:gdLst/>
              <a:ahLst/>
              <a:cxnLst/>
              <a:rect l="0" t="0" r="0" b="0"/>
              <a:pathLst>
                <a:path w="126422" h="156214">
                  <a:moveTo>
                    <a:pt x="115410" y="57109"/>
                  </a:moveTo>
                  <a:lnTo>
                    <a:pt x="109564" y="27881"/>
                  </a:lnTo>
                  <a:lnTo>
                    <a:pt x="104172" y="18048"/>
                  </a:lnTo>
                  <a:lnTo>
                    <a:pt x="96906" y="10269"/>
                  </a:lnTo>
                  <a:lnTo>
                    <a:pt x="88392" y="3859"/>
                  </a:lnTo>
                  <a:lnTo>
                    <a:pt x="77821" y="810"/>
                  </a:lnTo>
                  <a:lnTo>
                    <a:pt x="65880" y="0"/>
                  </a:lnTo>
                  <a:lnTo>
                    <a:pt x="53026" y="684"/>
                  </a:lnTo>
                  <a:lnTo>
                    <a:pt x="42010" y="3587"/>
                  </a:lnTo>
                  <a:lnTo>
                    <a:pt x="32218" y="7969"/>
                  </a:lnTo>
                  <a:lnTo>
                    <a:pt x="23243" y="13338"/>
                  </a:lnTo>
                  <a:lnTo>
                    <a:pt x="17260" y="21811"/>
                  </a:lnTo>
                  <a:lnTo>
                    <a:pt x="13271" y="32354"/>
                  </a:lnTo>
                  <a:lnTo>
                    <a:pt x="7616" y="57119"/>
                  </a:lnTo>
                  <a:lnTo>
                    <a:pt x="1024" y="84438"/>
                  </a:lnTo>
                  <a:lnTo>
                    <a:pt x="0" y="97352"/>
                  </a:lnTo>
                  <a:lnTo>
                    <a:pt x="542" y="109632"/>
                  </a:lnTo>
                  <a:lnTo>
                    <a:pt x="2126" y="121488"/>
                  </a:lnTo>
                  <a:lnTo>
                    <a:pt x="8076" y="128169"/>
                  </a:lnTo>
                  <a:lnTo>
                    <a:pt x="16936" y="131400"/>
                  </a:lnTo>
                  <a:lnTo>
                    <a:pt x="27738" y="132330"/>
                  </a:lnTo>
                  <a:lnTo>
                    <a:pt x="36162" y="129280"/>
                  </a:lnTo>
                  <a:lnTo>
                    <a:pt x="43002" y="123575"/>
                  </a:lnTo>
                  <a:lnTo>
                    <a:pt x="48785" y="116102"/>
                  </a:lnTo>
                  <a:lnTo>
                    <a:pt x="55088" y="106226"/>
                  </a:lnTo>
                  <a:lnTo>
                    <a:pt x="61736" y="94748"/>
                  </a:lnTo>
                  <a:lnTo>
                    <a:pt x="68616" y="82202"/>
                  </a:lnTo>
                  <a:lnTo>
                    <a:pt x="73201" y="67720"/>
                  </a:lnTo>
                  <a:lnTo>
                    <a:pt x="76259" y="51948"/>
                  </a:lnTo>
                  <a:lnTo>
                    <a:pt x="78297" y="35316"/>
                  </a:lnTo>
                  <a:lnTo>
                    <a:pt x="82103" y="27898"/>
                  </a:lnTo>
                  <a:lnTo>
                    <a:pt x="87088" y="26624"/>
                  </a:lnTo>
                  <a:lnTo>
                    <a:pt x="92858" y="29444"/>
                  </a:lnTo>
                  <a:lnTo>
                    <a:pt x="96705" y="37443"/>
                  </a:lnTo>
                  <a:lnTo>
                    <a:pt x="99269" y="48892"/>
                  </a:lnTo>
                  <a:lnTo>
                    <a:pt x="100979" y="62643"/>
                  </a:lnTo>
                  <a:lnTo>
                    <a:pt x="103342" y="76704"/>
                  </a:lnTo>
                  <a:lnTo>
                    <a:pt x="106141" y="90972"/>
                  </a:lnTo>
                  <a:lnTo>
                    <a:pt x="126421" y="1562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942341" y="3325491"/>
              <a:ext cx="143151" cy="165174"/>
            </a:xfrm>
            <a:custGeom>
              <a:avLst/>
              <a:gdLst/>
              <a:ahLst/>
              <a:cxnLst/>
              <a:rect l="0" t="0" r="0" b="0"/>
              <a:pathLst>
                <a:path w="143151" h="165174">
                  <a:moveTo>
                    <a:pt x="0" y="0"/>
                  </a:moveTo>
                  <a:lnTo>
                    <a:pt x="5846" y="35074"/>
                  </a:lnTo>
                  <a:lnTo>
                    <a:pt x="8791" y="49076"/>
                  </a:lnTo>
                  <a:lnTo>
                    <a:pt x="11979" y="62082"/>
                  </a:lnTo>
                  <a:lnTo>
                    <a:pt x="15326" y="74422"/>
                  </a:lnTo>
                  <a:lnTo>
                    <a:pt x="16336" y="87544"/>
                  </a:lnTo>
                  <a:lnTo>
                    <a:pt x="15785" y="101185"/>
                  </a:lnTo>
                  <a:lnTo>
                    <a:pt x="14194" y="115173"/>
                  </a:lnTo>
                  <a:lnTo>
                    <a:pt x="14357" y="128170"/>
                  </a:lnTo>
                  <a:lnTo>
                    <a:pt x="15688" y="140504"/>
                  </a:lnTo>
                  <a:lnTo>
                    <a:pt x="17801" y="152398"/>
                  </a:lnTo>
                  <a:lnTo>
                    <a:pt x="19208" y="154209"/>
                  </a:lnTo>
                  <a:lnTo>
                    <a:pt x="20147" y="149300"/>
                  </a:lnTo>
                  <a:lnTo>
                    <a:pt x="20773" y="139909"/>
                  </a:lnTo>
                  <a:lnTo>
                    <a:pt x="22413" y="128754"/>
                  </a:lnTo>
                  <a:lnTo>
                    <a:pt x="24730" y="116424"/>
                  </a:lnTo>
                  <a:lnTo>
                    <a:pt x="30567" y="89673"/>
                  </a:lnTo>
                  <a:lnTo>
                    <a:pt x="37240" y="61470"/>
                  </a:lnTo>
                  <a:lnTo>
                    <a:pt x="43180" y="50768"/>
                  </a:lnTo>
                  <a:lnTo>
                    <a:pt x="50810" y="42410"/>
                  </a:lnTo>
                  <a:lnTo>
                    <a:pt x="59567" y="35614"/>
                  </a:lnTo>
                  <a:lnTo>
                    <a:pt x="67852" y="33531"/>
                  </a:lnTo>
                  <a:lnTo>
                    <a:pt x="75822" y="34589"/>
                  </a:lnTo>
                  <a:lnTo>
                    <a:pt x="83583" y="37742"/>
                  </a:lnTo>
                  <a:lnTo>
                    <a:pt x="91204" y="42290"/>
                  </a:lnTo>
                  <a:lnTo>
                    <a:pt x="98731" y="47769"/>
                  </a:lnTo>
                  <a:lnTo>
                    <a:pt x="106197" y="53869"/>
                  </a:lnTo>
                  <a:lnTo>
                    <a:pt x="112397" y="62830"/>
                  </a:lnTo>
                  <a:lnTo>
                    <a:pt x="117754" y="73698"/>
                  </a:lnTo>
                  <a:lnTo>
                    <a:pt x="122549" y="85837"/>
                  </a:lnTo>
                  <a:lnTo>
                    <a:pt x="125745" y="98824"/>
                  </a:lnTo>
                  <a:lnTo>
                    <a:pt x="127877" y="112376"/>
                  </a:lnTo>
                  <a:lnTo>
                    <a:pt x="14315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9134244" y="3219842"/>
              <a:ext cx="105410" cy="281835"/>
            </a:xfrm>
            <a:custGeom>
              <a:avLst/>
              <a:gdLst/>
              <a:ahLst/>
              <a:cxnLst/>
              <a:rect l="0" t="0" r="0" b="0"/>
              <a:pathLst>
                <a:path w="105410" h="281835">
                  <a:moveTo>
                    <a:pt x="83387" y="83626"/>
                  </a:moveTo>
                  <a:lnTo>
                    <a:pt x="42467" y="118699"/>
                  </a:lnTo>
                  <a:lnTo>
                    <a:pt x="29190" y="135149"/>
                  </a:lnTo>
                  <a:lnTo>
                    <a:pt x="19115" y="152233"/>
                  </a:lnTo>
                  <a:lnTo>
                    <a:pt x="11174" y="169740"/>
                  </a:lnTo>
                  <a:lnTo>
                    <a:pt x="5881" y="186305"/>
                  </a:lnTo>
                  <a:lnTo>
                    <a:pt x="2352" y="202242"/>
                  </a:lnTo>
                  <a:lnTo>
                    <a:pt x="0" y="217761"/>
                  </a:lnTo>
                  <a:lnTo>
                    <a:pt x="878" y="230554"/>
                  </a:lnTo>
                  <a:lnTo>
                    <a:pt x="3911" y="241530"/>
                  </a:lnTo>
                  <a:lnTo>
                    <a:pt x="8380" y="251294"/>
                  </a:lnTo>
                  <a:lnTo>
                    <a:pt x="13806" y="255357"/>
                  </a:lnTo>
                  <a:lnTo>
                    <a:pt x="19870" y="255618"/>
                  </a:lnTo>
                  <a:lnTo>
                    <a:pt x="26360" y="253345"/>
                  </a:lnTo>
                  <a:lnTo>
                    <a:pt x="33133" y="246936"/>
                  </a:lnTo>
                  <a:lnTo>
                    <a:pt x="40096" y="237769"/>
                  </a:lnTo>
                  <a:lnTo>
                    <a:pt x="47185" y="226764"/>
                  </a:lnTo>
                  <a:lnTo>
                    <a:pt x="53135" y="214533"/>
                  </a:lnTo>
                  <a:lnTo>
                    <a:pt x="58325" y="201485"/>
                  </a:lnTo>
                  <a:lnTo>
                    <a:pt x="63008" y="187892"/>
                  </a:lnTo>
                  <a:lnTo>
                    <a:pt x="67354" y="172713"/>
                  </a:lnTo>
                  <a:lnTo>
                    <a:pt x="71474" y="156476"/>
                  </a:lnTo>
                  <a:lnTo>
                    <a:pt x="75445" y="139533"/>
                  </a:lnTo>
                  <a:lnTo>
                    <a:pt x="76869" y="124568"/>
                  </a:lnTo>
                  <a:lnTo>
                    <a:pt x="76595" y="110920"/>
                  </a:lnTo>
                  <a:lnTo>
                    <a:pt x="75188" y="98152"/>
                  </a:lnTo>
                  <a:lnTo>
                    <a:pt x="74250" y="83522"/>
                  </a:lnTo>
                  <a:lnTo>
                    <a:pt x="73625" y="67651"/>
                  </a:lnTo>
                  <a:lnTo>
                    <a:pt x="72745" y="19349"/>
                  </a:lnTo>
                  <a:lnTo>
                    <a:pt x="72540" y="0"/>
                  </a:lnTo>
                  <a:lnTo>
                    <a:pt x="72448" y="11793"/>
                  </a:lnTo>
                  <a:lnTo>
                    <a:pt x="73647" y="23502"/>
                  </a:lnTo>
                  <a:lnTo>
                    <a:pt x="75671" y="37426"/>
                  </a:lnTo>
                  <a:lnTo>
                    <a:pt x="78243" y="52826"/>
                  </a:lnTo>
                  <a:lnTo>
                    <a:pt x="79957" y="71657"/>
                  </a:lnTo>
                  <a:lnTo>
                    <a:pt x="81101" y="92775"/>
                  </a:lnTo>
                  <a:lnTo>
                    <a:pt x="81863" y="115419"/>
                  </a:lnTo>
                  <a:lnTo>
                    <a:pt x="83594" y="134186"/>
                  </a:lnTo>
                  <a:lnTo>
                    <a:pt x="85972" y="150367"/>
                  </a:lnTo>
                  <a:lnTo>
                    <a:pt x="95163" y="197203"/>
                  </a:lnTo>
                  <a:lnTo>
                    <a:pt x="105409" y="2818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9415839" y="3270596"/>
              <a:ext cx="253267" cy="176023"/>
            </a:xfrm>
            <a:custGeom>
              <a:avLst/>
              <a:gdLst/>
              <a:ahLst/>
              <a:cxnLst/>
              <a:rect l="0" t="0" r="0" b="0"/>
              <a:pathLst>
                <a:path w="253267" h="176023">
                  <a:moveTo>
                    <a:pt x="0" y="65906"/>
                  </a:moveTo>
                  <a:lnTo>
                    <a:pt x="17537" y="36678"/>
                  </a:lnTo>
                  <a:lnTo>
                    <a:pt x="26373" y="25621"/>
                  </a:lnTo>
                  <a:lnTo>
                    <a:pt x="35934" y="15803"/>
                  </a:lnTo>
                  <a:lnTo>
                    <a:pt x="45979" y="6810"/>
                  </a:lnTo>
                  <a:lnTo>
                    <a:pt x="56346" y="2039"/>
                  </a:lnTo>
                  <a:lnTo>
                    <a:pt x="66927" y="82"/>
                  </a:lnTo>
                  <a:lnTo>
                    <a:pt x="77653" y="0"/>
                  </a:lnTo>
                  <a:lnTo>
                    <a:pt x="87250" y="2393"/>
                  </a:lnTo>
                  <a:lnTo>
                    <a:pt x="96095" y="6435"/>
                  </a:lnTo>
                  <a:lnTo>
                    <a:pt x="104439" y="11577"/>
                  </a:lnTo>
                  <a:lnTo>
                    <a:pt x="112449" y="19898"/>
                  </a:lnTo>
                  <a:lnTo>
                    <a:pt x="120235" y="30340"/>
                  </a:lnTo>
                  <a:lnTo>
                    <a:pt x="127873" y="42196"/>
                  </a:lnTo>
                  <a:lnTo>
                    <a:pt x="134189" y="54993"/>
                  </a:lnTo>
                  <a:lnTo>
                    <a:pt x="139623" y="68419"/>
                  </a:lnTo>
                  <a:lnTo>
                    <a:pt x="144469" y="82264"/>
                  </a:lnTo>
                  <a:lnTo>
                    <a:pt x="150147" y="96388"/>
                  </a:lnTo>
                  <a:lnTo>
                    <a:pt x="156379" y="110697"/>
                  </a:lnTo>
                  <a:lnTo>
                    <a:pt x="162980" y="125131"/>
                  </a:lnTo>
                  <a:lnTo>
                    <a:pt x="169829" y="137201"/>
                  </a:lnTo>
                  <a:lnTo>
                    <a:pt x="176842" y="147694"/>
                  </a:lnTo>
                  <a:lnTo>
                    <a:pt x="183964" y="157137"/>
                  </a:lnTo>
                  <a:lnTo>
                    <a:pt x="192383" y="164655"/>
                  </a:lnTo>
                  <a:lnTo>
                    <a:pt x="201665" y="170891"/>
                  </a:lnTo>
                  <a:lnTo>
                    <a:pt x="253266" y="1760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9492919" y="3259421"/>
              <a:ext cx="121129" cy="231244"/>
            </a:xfrm>
            <a:custGeom>
              <a:avLst/>
              <a:gdLst/>
              <a:ahLst/>
              <a:cxnLst/>
              <a:rect l="0" t="0" r="0" b="0"/>
              <a:pathLst>
                <a:path w="121129" h="231244">
                  <a:moveTo>
                    <a:pt x="121128" y="0"/>
                  </a:moveTo>
                  <a:lnTo>
                    <a:pt x="103591" y="35074"/>
                  </a:lnTo>
                  <a:lnTo>
                    <a:pt x="97201" y="49077"/>
                  </a:lnTo>
                  <a:lnTo>
                    <a:pt x="91718" y="62082"/>
                  </a:lnTo>
                  <a:lnTo>
                    <a:pt x="86839" y="74423"/>
                  </a:lnTo>
                  <a:lnTo>
                    <a:pt x="81140" y="85097"/>
                  </a:lnTo>
                  <a:lnTo>
                    <a:pt x="74893" y="94661"/>
                  </a:lnTo>
                  <a:lnTo>
                    <a:pt x="68281" y="103483"/>
                  </a:lnTo>
                  <a:lnTo>
                    <a:pt x="62650" y="113035"/>
                  </a:lnTo>
                  <a:lnTo>
                    <a:pt x="57672" y="123074"/>
                  </a:lnTo>
                  <a:lnTo>
                    <a:pt x="53130" y="133437"/>
                  </a:lnTo>
                  <a:lnTo>
                    <a:pt x="41559" y="158002"/>
                  </a:lnTo>
                  <a:lnTo>
                    <a:pt x="35047" y="171404"/>
                  </a:lnTo>
                  <a:lnTo>
                    <a:pt x="28259" y="182786"/>
                  </a:lnTo>
                  <a:lnTo>
                    <a:pt x="21287" y="192821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9702139" y="3457630"/>
              <a:ext cx="77082" cy="154162"/>
            </a:xfrm>
            <a:custGeom>
              <a:avLst/>
              <a:gdLst/>
              <a:ahLst/>
              <a:cxnLst/>
              <a:rect l="0" t="0" r="0" b="0"/>
              <a:pathLst>
                <a:path w="77082" h="154162">
                  <a:moveTo>
                    <a:pt x="77081" y="0"/>
                  </a:moveTo>
                  <a:lnTo>
                    <a:pt x="71235" y="35073"/>
                  </a:lnTo>
                  <a:lnTo>
                    <a:pt x="67067" y="49076"/>
                  </a:lnTo>
                  <a:lnTo>
                    <a:pt x="61840" y="62081"/>
                  </a:lnTo>
                  <a:lnTo>
                    <a:pt x="55908" y="74422"/>
                  </a:lnTo>
                  <a:lnTo>
                    <a:pt x="49507" y="86320"/>
                  </a:lnTo>
                  <a:lnTo>
                    <a:pt x="42794" y="97922"/>
                  </a:lnTo>
                  <a:lnTo>
                    <a:pt x="35870" y="109327"/>
                  </a:lnTo>
                  <a:lnTo>
                    <a:pt x="28808" y="119378"/>
                  </a:lnTo>
                  <a:lnTo>
                    <a:pt x="21652" y="128525"/>
                  </a:lnTo>
                  <a:lnTo>
                    <a:pt x="0" y="1541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5143353" y="3876069"/>
            <a:ext cx="1631401" cy="363382"/>
            <a:chOff x="5143353" y="3876069"/>
            <a:chExt cx="1631401" cy="363382"/>
          </a:xfrm>
        </p:grpSpPr>
        <p:sp>
          <p:nvSpPr>
            <p:cNvPr id="122" name="Freeform 121"/>
            <p:cNvSpPr/>
            <p:nvPr/>
          </p:nvSpPr>
          <p:spPr>
            <a:xfrm>
              <a:off x="5165376" y="3931127"/>
              <a:ext cx="1" cy="308324"/>
            </a:xfrm>
            <a:custGeom>
              <a:avLst/>
              <a:gdLst/>
              <a:ahLst/>
              <a:cxnLst/>
              <a:rect l="0" t="0" r="0" b="0"/>
              <a:pathLst>
                <a:path w="1" h="308324">
                  <a:moveTo>
                    <a:pt x="0" y="0"/>
                  </a:moveTo>
                  <a:lnTo>
                    <a:pt x="0" y="308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143353" y="3952289"/>
              <a:ext cx="160485" cy="184392"/>
            </a:xfrm>
            <a:custGeom>
              <a:avLst/>
              <a:gdLst/>
              <a:ahLst/>
              <a:cxnLst/>
              <a:rect l="0" t="0" r="0" b="0"/>
              <a:pathLst>
                <a:path w="160485" h="184392">
                  <a:moveTo>
                    <a:pt x="0" y="22884"/>
                  </a:moveTo>
                  <a:lnTo>
                    <a:pt x="35074" y="5347"/>
                  </a:lnTo>
                  <a:lnTo>
                    <a:pt x="50300" y="1405"/>
                  </a:lnTo>
                  <a:lnTo>
                    <a:pt x="65344" y="0"/>
                  </a:lnTo>
                  <a:lnTo>
                    <a:pt x="80268" y="287"/>
                  </a:lnTo>
                  <a:lnTo>
                    <a:pt x="93888" y="1702"/>
                  </a:lnTo>
                  <a:lnTo>
                    <a:pt x="106638" y="3868"/>
                  </a:lnTo>
                  <a:lnTo>
                    <a:pt x="118809" y="6536"/>
                  </a:lnTo>
                  <a:lnTo>
                    <a:pt x="129370" y="11986"/>
                  </a:lnTo>
                  <a:lnTo>
                    <a:pt x="138857" y="19289"/>
                  </a:lnTo>
                  <a:lnTo>
                    <a:pt x="147629" y="27828"/>
                  </a:lnTo>
                  <a:lnTo>
                    <a:pt x="153477" y="39639"/>
                  </a:lnTo>
                  <a:lnTo>
                    <a:pt x="157376" y="53630"/>
                  </a:lnTo>
                  <a:lnTo>
                    <a:pt x="159975" y="69075"/>
                  </a:lnTo>
                  <a:lnTo>
                    <a:pt x="160484" y="84266"/>
                  </a:lnTo>
                  <a:lnTo>
                    <a:pt x="159600" y="99287"/>
                  </a:lnTo>
                  <a:lnTo>
                    <a:pt x="157787" y="114195"/>
                  </a:lnTo>
                  <a:lnTo>
                    <a:pt x="152908" y="127804"/>
                  </a:lnTo>
                  <a:lnTo>
                    <a:pt x="145985" y="140547"/>
                  </a:lnTo>
                  <a:lnTo>
                    <a:pt x="137699" y="152714"/>
                  </a:lnTo>
                  <a:lnTo>
                    <a:pt x="128505" y="162048"/>
                  </a:lnTo>
                  <a:lnTo>
                    <a:pt x="118704" y="169495"/>
                  </a:lnTo>
                  <a:lnTo>
                    <a:pt x="108500" y="175682"/>
                  </a:lnTo>
                  <a:lnTo>
                    <a:pt x="96803" y="179807"/>
                  </a:lnTo>
                  <a:lnTo>
                    <a:pt x="84112" y="182557"/>
                  </a:lnTo>
                  <a:lnTo>
                    <a:pt x="70757" y="184391"/>
                  </a:lnTo>
                  <a:lnTo>
                    <a:pt x="59406" y="183166"/>
                  </a:lnTo>
                  <a:lnTo>
                    <a:pt x="49392" y="179902"/>
                  </a:lnTo>
                  <a:lnTo>
                    <a:pt x="22023" y="166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407630" y="3876069"/>
              <a:ext cx="22024" cy="286301"/>
            </a:xfrm>
            <a:custGeom>
              <a:avLst/>
              <a:gdLst/>
              <a:ahLst/>
              <a:cxnLst/>
              <a:rect l="0" t="0" r="0" b="0"/>
              <a:pathLst>
                <a:path w="22024" h="286301">
                  <a:moveTo>
                    <a:pt x="0" y="0"/>
                  </a:moveTo>
                  <a:lnTo>
                    <a:pt x="5846" y="23383"/>
                  </a:lnTo>
                  <a:lnTo>
                    <a:pt x="8792" y="33941"/>
                  </a:lnTo>
                  <a:lnTo>
                    <a:pt x="15327" y="55461"/>
                  </a:lnTo>
                  <a:lnTo>
                    <a:pt x="17559" y="68785"/>
                  </a:lnTo>
                  <a:lnTo>
                    <a:pt x="19047" y="83785"/>
                  </a:lnTo>
                  <a:lnTo>
                    <a:pt x="20039" y="99903"/>
                  </a:lnTo>
                  <a:lnTo>
                    <a:pt x="21141" y="134125"/>
                  </a:lnTo>
                  <a:lnTo>
                    <a:pt x="21907" y="222940"/>
                  </a:lnTo>
                  <a:lnTo>
                    <a:pt x="22023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5528757" y="3975173"/>
              <a:ext cx="154163" cy="198209"/>
            </a:xfrm>
            <a:custGeom>
              <a:avLst/>
              <a:gdLst/>
              <a:ahLst/>
              <a:cxnLst/>
              <a:rect l="0" t="0" r="0" b="0"/>
              <a:pathLst>
                <a:path w="154163" h="198209">
                  <a:moveTo>
                    <a:pt x="0" y="0"/>
                  </a:moveTo>
                  <a:lnTo>
                    <a:pt x="11692" y="35074"/>
                  </a:lnTo>
                  <a:lnTo>
                    <a:pt x="16359" y="50300"/>
                  </a:lnTo>
                  <a:lnTo>
                    <a:pt x="24808" y="80268"/>
                  </a:lnTo>
                  <a:lnTo>
                    <a:pt x="28774" y="96335"/>
                  </a:lnTo>
                  <a:lnTo>
                    <a:pt x="36443" y="130500"/>
                  </a:lnTo>
                  <a:lnTo>
                    <a:pt x="40201" y="145728"/>
                  </a:lnTo>
                  <a:lnTo>
                    <a:pt x="43930" y="159551"/>
                  </a:lnTo>
                  <a:lnTo>
                    <a:pt x="47639" y="172437"/>
                  </a:lnTo>
                  <a:lnTo>
                    <a:pt x="55006" y="179804"/>
                  </a:lnTo>
                  <a:lnTo>
                    <a:pt x="64812" y="183492"/>
                  </a:lnTo>
                  <a:lnTo>
                    <a:pt x="76243" y="184726"/>
                  </a:lnTo>
                  <a:lnTo>
                    <a:pt x="85087" y="181879"/>
                  </a:lnTo>
                  <a:lnTo>
                    <a:pt x="92206" y="176311"/>
                  </a:lnTo>
                  <a:lnTo>
                    <a:pt x="98176" y="168928"/>
                  </a:lnTo>
                  <a:lnTo>
                    <a:pt x="103380" y="159112"/>
                  </a:lnTo>
                  <a:lnTo>
                    <a:pt x="108072" y="147674"/>
                  </a:lnTo>
                  <a:lnTo>
                    <a:pt x="112424" y="135154"/>
                  </a:lnTo>
                  <a:lnTo>
                    <a:pt x="115325" y="120690"/>
                  </a:lnTo>
                  <a:lnTo>
                    <a:pt x="117259" y="104931"/>
                  </a:lnTo>
                  <a:lnTo>
                    <a:pt x="118549" y="88306"/>
                  </a:lnTo>
                  <a:lnTo>
                    <a:pt x="119408" y="72329"/>
                  </a:lnTo>
                  <a:lnTo>
                    <a:pt x="120363" y="41527"/>
                  </a:lnTo>
                  <a:lnTo>
                    <a:pt x="121841" y="36249"/>
                  </a:lnTo>
                  <a:lnTo>
                    <a:pt x="124051" y="37625"/>
                  </a:lnTo>
                  <a:lnTo>
                    <a:pt x="126747" y="43435"/>
                  </a:lnTo>
                  <a:lnTo>
                    <a:pt x="128544" y="53427"/>
                  </a:lnTo>
                  <a:lnTo>
                    <a:pt x="129742" y="66206"/>
                  </a:lnTo>
                  <a:lnTo>
                    <a:pt x="130542" y="80842"/>
                  </a:lnTo>
                  <a:lnTo>
                    <a:pt x="131429" y="113419"/>
                  </a:lnTo>
                  <a:lnTo>
                    <a:pt x="131666" y="130670"/>
                  </a:lnTo>
                  <a:lnTo>
                    <a:pt x="134271" y="145842"/>
                  </a:lnTo>
                  <a:lnTo>
                    <a:pt x="138454" y="159627"/>
                  </a:lnTo>
                  <a:lnTo>
                    <a:pt x="154162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770151" y="3953150"/>
              <a:ext cx="90856" cy="196507"/>
            </a:xfrm>
            <a:custGeom>
              <a:avLst/>
              <a:gdLst/>
              <a:ahLst/>
              <a:cxnLst/>
              <a:rect l="0" t="0" r="0" b="0"/>
              <a:pathLst>
                <a:path w="90856" h="196507">
                  <a:moveTo>
                    <a:pt x="22884" y="0"/>
                  </a:moveTo>
                  <a:lnTo>
                    <a:pt x="5347" y="29228"/>
                  </a:lnTo>
                  <a:lnTo>
                    <a:pt x="1405" y="41508"/>
                  </a:lnTo>
                  <a:lnTo>
                    <a:pt x="0" y="53366"/>
                  </a:lnTo>
                  <a:lnTo>
                    <a:pt x="287" y="64941"/>
                  </a:lnTo>
                  <a:lnTo>
                    <a:pt x="4149" y="75105"/>
                  </a:lnTo>
                  <a:lnTo>
                    <a:pt x="10393" y="84328"/>
                  </a:lnTo>
                  <a:lnTo>
                    <a:pt x="18227" y="92924"/>
                  </a:lnTo>
                  <a:lnTo>
                    <a:pt x="27121" y="99878"/>
                  </a:lnTo>
                  <a:lnTo>
                    <a:pt x="36720" y="105737"/>
                  </a:lnTo>
                  <a:lnTo>
                    <a:pt x="46790" y="110867"/>
                  </a:lnTo>
                  <a:lnTo>
                    <a:pt x="55951" y="116734"/>
                  </a:lnTo>
                  <a:lnTo>
                    <a:pt x="64504" y="123093"/>
                  </a:lnTo>
                  <a:lnTo>
                    <a:pt x="72654" y="129779"/>
                  </a:lnTo>
                  <a:lnTo>
                    <a:pt x="79311" y="137906"/>
                  </a:lnTo>
                  <a:lnTo>
                    <a:pt x="84972" y="146995"/>
                  </a:lnTo>
                  <a:lnTo>
                    <a:pt x="89970" y="156725"/>
                  </a:lnTo>
                  <a:lnTo>
                    <a:pt x="90855" y="166883"/>
                  </a:lnTo>
                  <a:lnTo>
                    <a:pt x="88997" y="177325"/>
                  </a:lnTo>
                  <a:lnTo>
                    <a:pt x="85312" y="187956"/>
                  </a:lnTo>
                  <a:lnTo>
                    <a:pt x="77961" y="193820"/>
                  </a:lnTo>
                  <a:lnTo>
                    <a:pt x="68167" y="196506"/>
                  </a:lnTo>
                  <a:lnTo>
                    <a:pt x="11872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174325" y="3898092"/>
              <a:ext cx="91435" cy="197716"/>
            </a:xfrm>
            <a:custGeom>
              <a:avLst/>
              <a:gdLst/>
              <a:ahLst/>
              <a:cxnLst/>
              <a:rect l="0" t="0" r="0" b="0"/>
              <a:pathLst>
                <a:path w="91435" h="197716">
                  <a:moveTo>
                    <a:pt x="59172" y="0"/>
                  </a:moveTo>
                  <a:lnTo>
                    <a:pt x="35790" y="23383"/>
                  </a:lnTo>
                  <a:lnTo>
                    <a:pt x="27678" y="36388"/>
                  </a:lnTo>
                  <a:lnTo>
                    <a:pt x="21047" y="51176"/>
                  </a:lnTo>
                  <a:lnTo>
                    <a:pt x="15402" y="67152"/>
                  </a:lnTo>
                  <a:lnTo>
                    <a:pt x="10416" y="82697"/>
                  </a:lnTo>
                  <a:lnTo>
                    <a:pt x="5869" y="97954"/>
                  </a:lnTo>
                  <a:lnTo>
                    <a:pt x="1613" y="113019"/>
                  </a:lnTo>
                  <a:lnTo>
                    <a:pt x="0" y="127957"/>
                  </a:lnTo>
                  <a:lnTo>
                    <a:pt x="148" y="142810"/>
                  </a:lnTo>
                  <a:lnTo>
                    <a:pt x="1470" y="157605"/>
                  </a:lnTo>
                  <a:lnTo>
                    <a:pt x="4798" y="169916"/>
                  </a:lnTo>
                  <a:lnTo>
                    <a:pt x="9464" y="180570"/>
                  </a:lnTo>
                  <a:lnTo>
                    <a:pt x="15022" y="190120"/>
                  </a:lnTo>
                  <a:lnTo>
                    <a:pt x="23621" y="195263"/>
                  </a:lnTo>
                  <a:lnTo>
                    <a:pt x="34249" y="197468"/>
                  </a:lnTo>
                  <a:lnTo>
                    <a:pt x="46227" y="197715"/>
                  </a:lnTo>
                  <a:lnTo>
                    <a:pt x="55436" y="194209"/>
                  </a:lnTo>
                  <a:lnTo>
                    <a:pt x="62799" y="188201"/>
                  </a:lnTo>
                  <a:lnTo>
                    <a:pt x="68931" y="180525"/>
                  </a:lnTo>
                  <a:lnTo>
                    <a:pt x="74243" y="171737"/>
                  </a:lnTo>
                  <a:lnTo>
                    <a:pt x="79007" y="162208"/>
                  </a:lnTo>
                  <a:lnTo>
                    <a:pt x="83407" y="152185"/>
                  </a:lnTo>
                  <a:lnTo>
                    <a:pt x="86340" y="140609"/>
                  </a:lnTo>
                  <a:lnTo>
                    <a:pt x="88296" y="127997"/>
                  </a:lnTo>
                  <a:lnTo>
                    <a:pt x="89600" y="114696"/>
                  </a:lnTo>
                  <a:lnTo>
                    <a:pt x="90468" y="100934"/>
                  </a:lnTo>
                  <a:lnTo>
                    <a:pt x="91434" y="72592"/>
                  </a:lnTo>
                  <a:lnTo>
                    <a:pt x="89245" y="59406"/>
                  </a:lnTo>
                  <a:lnTo>
                    <a:pt x="85338" y="46945"/>
                  </a:lnTo>
                  <a:lnTo>
                    <a:pt x="80287" y="34967"/>
                  </a:lnTo>
                  <a:lnTo>
                    <a:pt x="73249" y="28205"/>
                  </a:lnTo>
                  <a:lnTo>
                    <a:pt x="64886" y="24921"/>
                  </a:lnTo>
                  <a:lnTo>
                    <a:pt x="55641" y="23955"/>
                  </a:lnTo>
                  <a:lnTo>
                    <a:pt x="47030" y="25758"/>
                  </a:lnTo>
                  <a:lnTo>
                    <a:pt x="38842" y="29407"/>
                  </a:lnTo>
                  <a:lnTo>
                    <a:pt x="15126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343613" y="3915633"/>
              <a:ext cx="121128" cy="202691"/>
            </a:xfrm>
            <a:custGeom>
              <a:avLst/>
              <a:gdLst/>
              <a:ahLst/>
              <a:cxnLst/>
              <a:rect l="0" t="0" r="0" b="0"/>
              <a:pathLst>
                <a:path w="121128" h="202691">
                  <a:moveTo>
                    <a:pt x="0" y="15494"/>
                  </a:moveTo>
                  <a:lnTo>
                    <a:pt x="5845" y="44722"/>
                  </a:lnTo>
                  <a:lnTo>
                    <a:pt x="7568" y="60673"/>
                  </a:lnTo>
                  <a:lnTo>
                    <a:pt x="8716" y="78648"/>
                  </a:lnTo>
                  <a:lnTo>
                    <a:pt x="9992" y="115749"/>
                  </a:lnTo>
                  <a:lnTo>
                    <a:pt x="10811" y="179445"/>
                  </a:lnTo>
                  <a:lnTo>
                    <a:pt x="10923" y="199700"/>
                  </a:lnTo>
                  <a:lnTo>
                    <a:pt x="10952" y="198250"/>
                  </a:lnTo>
                  <a:lnTo>
                    <a:pt x="10972" y="192389"/>
                  </a:lnTo>
                  <a:lnTo>
                    <a:pt x="12209" y="181141"/>
                  </a:lnTo>
                  <a:lnTo>
                    <a:pt x="16845" y="149066"/>
                  </a:lnTo>
                  <a:lnTo>
                    <a:pt x="22984" y="113604"/>
                  </a:lnTo>
                  <a:lnTo>
                    <a:pt x="26334" y="95583"/>
                  </a:lnTo>
                  <a:lnTo>
                    <a:pt x="31015" y="78674"/>
                  </a:lnTo>
                  <a:lnTo>
                    <a:pt x="36582" y="62508"/>
                  </a:lnTo>
                  <a:lnTo>
                    <a:pt x="42741" y="46837"/>
                  </a:lnTo>
                  <a:lnTo>
                    <a:pt x="49294" y="32719"/>
                  </a:lnTo>
                  <a:lnTo>
                    <a:pt x="56109" y="19636"/>
                  </a:lnTo>
                  <a:lnTo>
                    <a:pt x="63099" y="7244"/>
                  </a:lnTo>
                  <a:lnTo>
                    <a:pt x="70207" y="1429"/>
                  </a:lnTo>
                  <a:lnTo>
                    <a:pt x="77392" y="0"/>
                  </a:lnTo>
                  <a:lnTo>
                    <a:pt x="84629" y="1494"/>
                  </a:lnTo>
                  <a:lnTo>
                    <a:pt x="90678" y="7384"/>
                  </a:lnTo>
                  <a:lnTo>
                    <a:pt x="95933" y="16205"/>
                  </a:lnTo>
                  <a:lnTo>
                    <a:pt x="100661" y="26979"/>
                  </a:lnTo>
                  <a:lnTo>
                    <a:pt x="103812" y="41503"/>
                  </a:lnTo>
                  <a:lnTo>
                    <a:pt x="105913" y="58527"/>
                  </a:lnTo>
                  <a:lnTo>
                    <a:pt x="107314" y="77217"/>
                  </a:lnTo>
                  <a:lnTo>
                    <a:pt x="108248" y="95795"/>
                  </a:lnTo>
                  <a:lnTo>
                    <a:pt x="109286" y="132750"/>
                  </a:lnTo>
                  <a:lnTo>
                    <a:pt x="110786" y="148723"/>
                  </a:lnTo>
                  <a:lnTo>
                    <a:pt x="113009" y="163041"/>
                  </a:lnTo>
                  <a:lnTo>
                    <a:pt x="121127" y="2026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519798" y="3889660"/>
              <a:ext cx="132140" cy="215857"/>
            </a:xfrm>
            <a:custGeom>
              <a:avLst/>
              <a:gdLst/>
              <a:ahLst/>
              <a:cxnLst/>
              <a:rect l="0" t="0" r="0" b="0"/>
              <a:pathLst>
                <a:path w="132140" h="215857">
                  <a:moveTo>
                    <a:pt x="0" y="107536"/>
                  </a:moveTo>
                  <a:lnTo>
                    <a:pt x="40920" y="113382"/>
                  </a:lnTo>
                  <a:lnTo>
                    <a:pt x="57867" y="113880"/>
                  </a:lnTo>
                  <a:lnTo>
                    <a:pt x="74059" y="112989"/>
                  </a:lnTo>
                  <a:lnTo>
                    <a:pt x="89749" y="111171"/>
                  </a:lnTo>
                  <a:lnTo>
                    <a:pt x="101432" y="106289"/>
                  </a:lnTo>
                  <a:lnTo>
                    <a:pt x="110444" y="99364"/>
                  </a:lnTo>
                  <a:lnTo>
                    <a:pt x="117675" y="91076"/>
                  </a:lnTo>
                  <a:lnTo>
                    <a:pt x="120050" y="81881"/>
                  </a:lnTo>
                  <a:lnTo>
                    <a:pt x="119185" y="72080"/>
                  </a:lnTo>
                  <a:lnTo>
                    <a:pt x="116162" y="61875"/>
                  </a:lnTo>
                  <a:lnTo>
                    <a:pt x="111700" y="51402"/>
                  </a:lnTo>
                  <a:lnTo>
                    <a:pt x="106278" y="40749"/>
                  </a:lnTo>
                  <a:lnTo>
                    <a:pt x="100216" y="29977"/>
                  </a:lnTo>
                  <a:lnTo>
                    <a:pt x="93728" y="20349"/>
                  </a:lnTo>
                  <a:lnTo>
                    <a:pt x="86956" y="11482"/>
                  </a:lnTo>
                  <a:lnTo>
                    <a:pt x="79993" y="3125"/>
                  </a:lnTo>
                  <a:lnTo>
                    <a:pt x="71681" y="0"/>
                  </a:lnTo>
                  <a:lnTo>
                    <a:pt x="62469" y="364"/>
                  </a:lnTo>
                  <a:lnTo>
                    <a:pt x="52658" y="3053"/>
                  </a:lnTo>
                  <a:lnTo>
                    <a:pt x="46117" y="9740"/>
                  </a:lnTo>
                  <a:lnTo>
                    <a:pt x="41757" y="19092"/>
                  </a:lnTo>
                  <a:lnTo>
                    <a:pt x="38849" y="30221"/>
                  </a:lnTo>
                  <a:lnTo>
                    <a:pt x="36911" y="43758"/>
                  </a:lnTo>
                  <a:lnTo>
                    <a:pt x="35619" y="58900"/>
                  </a:lnTo>
                  <a:lnTo>
                    <a:pt x="34758" y="75112"/>
                  </a:lnTo>
                  <a:lnTo>
                    <a:pt x="33801" y="106176"/>
                  </a:lnTo>
                  <a:lnTo>
                    <a:pt x="33545" y="121312"/>
                  </a:lnTo>
                  <a:lnTo>
                    <a:pt x="34598" y="135073"/>
                  </a:lnTo>
                  <a:lnTo>
                    <a:pt x="36524" y="147917"/>
                  </a:lnTo>
                  <a:lnTo>
                    <a:pt x="39031" y="160150"/>
                  </a:lnTo>
                  <a:lnTo>
                    <a:pt x="43150" y="170753"/>
                  </a:lnTo>
                  <a:lnTo>
                    <a:pt x="48342" y="180269"/>
                  </a:lnTo>
                  <a:lnTo>
                    <a:pt x="54251" y="189059"/>
                  </a:lnTo>
                  <a:lnTo>
                    <a:pt x="60638" y="197366"/>
                  </a:lnTo>
                  <a:lnTo>
                    <a:pt x="67343" y="205352"/>
                  </a:lnTo>
                  <a:lnTo>
                    <a:pt x="74259" y="213122"/>
                  </a:lnTo>
                  <a:lnTo>
                    <a:pt x="83764" y="215856"/>
                  </a:lnTo>
                  <a:lnTo>
                    <a:pt x="94995" y="215231"/>
                  </a:lnTo>
                  <a:lnTo>
                    <a:pt x="132139" y="206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762053" y="405225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2" name="Freeform 131"/>
          <p:cNvSpPr/>
          <p:nvPr/>
        </p:nvSpPr>
        <p:spPr>
          <a:xfrm>
            <a:off x="4702890" y="2444566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" y="330200"/>
            <a:ext cx="2463800" cy="472437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1. -6x + 10</a:t>
            </a: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2. 3x</a:t>
            </a:r>
            <a:r>
              <a:rPr lang="en-US" sz="1300" baseline="70000" smtClean="0">
                <a:solidFill>
                  <a:srgbClr val="000000"/>
                </a:solidFill>
                <a:latin typeface="Arial - 28"/>
              </a:rPr>
              <a:t>2</a:t>
            </a:r>
            <a:r>
              <a:rPr lang="en-US" sz="2100" smtClean="0">
                <a:solidFill>
                  <a:srgbClr val="000000"/>
                </a:solidFill>
                <a:latin typeface="Arial - 28"/>
              </a:rPr>
              <a:t> - 1</a:t>
            </a: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3. |x + 1| </a:t>
            </a: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4. </a:t>
            </a:r>
            <a:r>
              <a:rPr lang="en-US" sz="2100" smtClean="0">
                <a:solidFill>
                  <a:srgbClr val="000000"/>
                </a:solidFill>
                <a:latin typeface="Lucida Sans Unicode - 28"/>
              </a:rPr>
              <a:t>√</a:t>
            </a:r>
            <a:r>
              <a:rPr lang="en-US" sz="2100" smtClean="0">
                <a:solidFill>
                  <a:srgbClr val="000000"/>
                </a:solidFill>
                <a:latin typeface="Arial - 28"/>
              </a:rPr>
              <a:t>x  + 2</a:t>
            </a: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5. x</a:t>
            </a:r>
            <a:r>
              <a:rPr lang="en-US" sz="1300" baseline="70000" smtClean="0">
                <a:solidFill>
                  <a:srgbClr val="000000"/>
                </a:solidFill>
                <a:latin typeface="Arial - 28"/>
              </a:rPr>
              <a:t>3</a:t>
            </a:r>
            <a:r>
              <a:rPr lang="en-US" sz="2100" smtClean="0">
                <a:solidFill>
                  <a:srgbClr val="000000"/>
                </a:solidFill>
                <a:latin typeface="Arial - 28"/>
              </a:rPr>
              <a:t> + x</a:t>
            </a:r>
            <a:r>
              <a:rPr lang="en-US" sz="1300" baseline="70000" smtClean="0">
                <a:solidFill>
                  <a:srgbClr val="000000"/>
                </a:solidFill>
                <a:latin typeface="Arial - 28"/>
              </a:rPr>
              <a:t>2</a:t>
            </a:r>
            <a:r>
              <a:rPr lang="en-US" sz="2100" smtClean="0">
                <a:solidFill>
                  <a:srgbClr val="000000"/>
                </a:solidFill>
                <a:latin typeface="Arial - 28"/>
              </a:rPr>
              <a:t> + 1</a:t>
            </a:r>
            <a:endParaRPr lang="en-US" sz="210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036041" y="4052254"/>
            <a:ext cx="231243" cy="11012"/>
          </a:xfrm>
          <a:custGeom>
            <a:avLst/>
            <a:gdLst/>
            <a:ahLst/>
            <a:cxnLst/>
            <a:rect l="0" t="0" r="0" b="0"/>
            <a:pathLst>
              <a:path w="231243" h="11012">
                <a:moveTo>
                  <a:pt x="0" y="0"/>
                </a:moveTo>
                <a:lnTo>
                  <a:pt x="80268" y="0"/>
                </a:lnTo>
                <a:lnTo>
                  <a:pt x="93887" y="1224"/>
                </a:lnTo>
                <a:lnTo>
                  <a:pt x="106638" y="3263"/>
                </a:lnTo>
                <a:lnTo>
                  <a:pt x="118808" y="5845"/>
                </a:lnTo>
                <a:lnTo>
                  <a:pt x="131816" y="7567"/>
                </a:lnTo>
                <a:lnTo>
                  <a:pt x="145382" y="8715"/>
                </a:lnTo>
                <a:lnTo>
                  <a:pt x="159320" y="9481"/>
                </a:lnTo>
                <a:lnTo>
                  <a:pt x="187858" y="10331"/>
                </a:lnTo>
                <a:lnTo>
                  <a:pt x="231242" y="1101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32393" y="3998363"/>
            <a:ext cx="422984" cy="597883"/>
          </a:xfrm>
          <a:custGeom>
            <a:avLst/>
            <a:gdLst/>
            <a:ahLst/>
            <a:cxnLst/>
            <a:rect l="0" t="0" r="0" b="0"/>
            <a:pathLst>
              <a:path w="422984" h="597883">
                <a:moveTo>
                  <a:pt x="209023" y="9845"/>
                </a:moveTo>
                <a:lnTo>
                  <a:pt x="173949" y="21536"/>
                </a:lnTo>
                <a:lnTo>
                  <a:pt x="161171" y="27427"/>
                </a:lnTo>
                <a:lnTo>
                  <a:pt x="150204" y="33801"/>
                </a:lnTo>
                <a:lnTo>
                  <a:pt x="140446" y="40498"/>
                </a:lnTo>
                <a:lnTo>
                  <a:pt x="131494" y="48633"/>
                </a:lnTo>
                <a:lnTo>
                  <a:pt x="123079" y="57727"/>
                </a:lnTo>
                <a:lnTo>
                  <a:pt x="115022" y="67460"/>
                </a:lnTo>
                <a:lnTo>
                  <a:pt x="107204" y="76395"/>
                </a:lnTo>
                <a:lnTo>
                  <a:pt x="99544" y="84799"/>
                </a:lnTo>
                <a:lnTo>
                  <a:pt x="84508" y="100663"/>
                </a:lnTo>
                <a:lnTo>
                  <a:pt x="69669" y="115870"/>
                </a:lnTo>
                <a:lnTo>
                  <a:pt x="62286" y="124574"/>
                </a:lnTo>
                <a:lnTo>
                  <a:pt x="54917" y="134048"/>
                </a:lnTo>
                <a:lnTo>
                  <a:pt x="47558" y="144034"/>
                </a:lnTo>
                <a:lnTo>
                  <a:pt x="41428" y="154362"/>
                </a:lnTo>
                <a:lnTo>
                  <a:pt x="36118" y="164918"/>
                </a:lnTo>
                <a:lnTo>
                  <a:pt x="31354" y="175626"/>
                </a:lnTo>
                <a:lnTo>
                  <a:pt x="26955" y="186435"/>
                </a:lnTo>
                <a:lnTo>
                  <a:pt x="22798" y="197311"/>
                </a:lnTo>
                <a:lnTo>
                  <a:pt x="14918" y="219184"/>
                </a:lnTo>
                <a:lnTo>
                  <a:pt x="7337" y="241141"/>
                </a:lnTo>
                <a:lnTo>
                  <a:pt x="4826" y="253358"/>
                </a:lnTo>
                <a:lnTo>
                  <a:pt x="3152" y="266397"/>
                </a:lnTo>
                <a:lnTo>
                  <a:pt x="2036" y="279983"/>
                </a:lnTo>
                <a:lnTo>
                  <a:pt x="1292" y="293935"/>
                </a:lnTo>
                <a:lnTo>
                  <a:pt x="465" y="322488"/>
                </a:lnTo>
                <a:lnTo>
                  <a:pt x="0" y="366077"/>
                </a:lnTo>
                <a:lnTo>
                  <a:pt x="1158" y="379472"/>
                </a:lnTo>
                <a:lnTo>
                  <a:pt x="3153" y="392072"/>
                </a:lnTo>
                <a:lnTo>
                  <a:pt x="8633" y="417084"/>
                </a:lnTo>
                <a:lnTo>
                  <a:pt x="15147" y="444514"/>
                </a:lnTo>
                <a:lnTo>
                  <a:pt x="19821" y="457456"/>
                </a:lnTo>
                <a:lnTo>
                  <a:pt x="25383" y="469756"/>
                </a:lnTo>
                <a:lnTo>
                  <a:pt x="31539" y="481625"/>
                </a:lnTo>
                <a:lnTo>
                  <a:pt x="36866" y="493209"/>
                </a:lnTo>
                <a:lnTo>
                  <a:pt x="41641" y="504602"/>
                </a:lnTo>
                <a:lnTo>
                  <a:pt x="46048" y="515868"/>
                </a:lnTo>
                <a:lnTo>
                  <a:pt x="51433" y="525825"/>
                </a:lnTo>
                <a:lnTo>
                  <a:pt x="63941" y="543415"/>
                </a:lnTo>
                <a:lnTo>
                  <a:pt x="71926" y="551531"/>
                </a:lnTo>
                <a:lnTo>
                  <a:pt x="80920" y="559389"/>
                </a:lnTo>
                <a:lnTo>
                  <a:pt x="90586" y="567074"/>
                </a:lnTo>
                <a:lnTo>
                  <a:pt x="100701" y="573422"/>
                </a:lnTo>
                <a:lnTo>
                  <a:pt x="111115" y="578877"/>
                </a:lnTo>
                <a:lnTo>
                  <a:pt x="121728" y="583737"/>
                </a:lnTo>
                <a:lnTo>
                  <a:pt x="132474" y="588201"/>
                </a:lnTo>
                <a:lnTo>
                  <a:pt x="143308" y="592400"/>
                </a:lnTo>
                <a:lnTo>
                  <a:pt x="154202" y="596423"/>
                </a:lnTo>
                <a:lnTo>
                  <a:pt x="165134" y="597882"/>
                </a:lnTo>
                <a:lnTo>
                  <a:pt x="176094" y="597630"/>
                </a:lnTo>
                <a:lnTo>
                  <a:pt x="187070" y="596239"/>
                </a:lnTo>
                <a:lnTo>
                  <a:pt x="198058" y="594088"/>
                </a:lnTo>
                <a:lnTo>
                  <a:pt x="209054" y="591431"/>
                </a:lnTo>
                <a:lnTo>
                  <a:pt x="220056" y="588436"/>
                </a:lnTo>
                <a:lnTo>
                  <a:pt x="242067" y="581845"/>
                </a:lnTo>
                <a:lnTo>
                  <a:pt x="253076" y="578375"/>
                </a:lnTo>
                <a:lnTo>
                  <a:pt x="262862" y="573614"/>
                </a:lnTo>
                <a:lnTo>
                  <a:pt x="271833" y="567994"/>
                </a:lnTo>
                <a:lnTo>
                  <a:pt x="280260" y="561800"/>
                </a:lnTo>
                <a:lnTo>
                  <a:pt x="288326" y="555223"/>
                </a:lnTo>
                <a:lnTo>
                  <a:pt x="296150" y="548392"/>
                </a:lnTo>
                <a:lnTo>
                  <a:pt x="303813" y="541391"/>
                </a:lnTo>
                <a:lnTo>
                  <a:pt x="311369" y="533053"/>
                </a:lnTo>
                <a:lnTo>
                  <a:pt x="318853" y="523824"/>
                </a:lnTo>
                <a:lnTo>
                  <a:pt x="326289" y="514000"/>
                </a:lnTo>
                <a:lnTo>
                  <a:pt x="334917" y="505004"/>
                </a:lnTo>
                <a:lnTo>
                  <a:pt x="344340" y="496560"/>
                </a:lnTo>
                <a:lnTo>
                  <a:pt x="354292" y="488484"/>
                </a:lnTo>
                <a:lnTo>
                  <a:pt x="363374" y="480652"/>
                </a:lnTo>
                <a:lnTo>
                  <a:pt x="371876" y="472984"/>
                </a:lnTo>
                <a:lnTo>
                  <a:pt x="379990" y="465425"/>
                </a:lnTo>
                <a:lnTo>
                  <a:pt x="392269" y="447238"/>
                </a:lnTo>
                <a:lnTo>
                  <a:pt x="397257" y="437250"/>
                </a:lnTo>
                <a:lnTo>
                  <a:pt x="401805" y="426920"/>
                </a:lnTo>
                <a:lnTo>
                  <a:pt x="406061" y="416363"/>
                </a:lnTo>
                <a:lnTo>
                  <a:pt x="414052" y="394845"/>
                </a:lnTo>
                <a:lnTo>
                  <a:pt x="421682" y="373046"/>
                </a:lnTo>
                <a:lnTo>
                  <a:pt x="422983" y="360871"/>
                </a:lnTo>
                <a:lnTo>
                  <a:pt x="422626" y="347860"/>
                </a:lnTo>
                <a:lnTo>
                  <a:pt x="421165" y="334293"/>
                </a:lnTo>
                <a:lnTo>
                  <a:pt x="420191" y="320353"/>
                </a:lnTo>
                <a:lnTo>
                  <a:pt x="419542" y="306166"/>
                </a:lnTo>
                <a:lnTo>
                  <a:pt x="419109" y="291814"/>
                </a:lnTo>
                <a:lnTo>
                  <a:pt x="417597" y="278576"/>
                </a:lnTo>
                <a:lnTo>
                  <a:pt x="415365" y="266080"/>
                </a:lnTo>
                <a:lnTo>
                  <a:pt x="412654" y="254078"/>
                </a:lnTo>
                <a:lnTo>
                  <a:pt x="409623" y="242407"/>
                </a:lnTo>
                <a:lnTo>
                  <a:pt x="406379" y="230955"/>
                </a:lnTo>
                <a:lnTo>
                  <a:pt x="402992" y="219651"/>
                </a:lnTo>
                <a:lnTo>
                  <a:pt x="398288" y="208444"/>
                </a:lnTo>
                <a:lnTo>
                  <a:pt x="392704" y="197302"/>
                </a:lnTo>
                <a:lnTo>
                  <a:pt x="386535" y="186203"/>
                </a:lnTo>
                <a:lnTo>
                  <a:pt x="381199" y="175134"/>
                </a:lnTo>
                <a:lnTo>
                  <a:pt x="376418" y="164084"/>
                </a:lnTo>
                <a:lnTo>
                  <a:pt x="372007" y="153047"/>
                </a:lnTo>
                <a:lnTo>
                  <a:pt x="366619" y="143241"/>
                </a:lnTo>
                <a:lnTo>
                  <a:pt x="354108" y="125821"/>
                </a:lnTo>
                <a:lnTo>
                  <a:pt x="347345" y="117750"/>
                </a:lnTo>
                <a:lnTo>
                  <a:pt x="340390" y="109922"/>
                </a:lnTo>
                <a:lnTo>
                  <a:pt x="333306" y="102257"/>
                </a:lnTo>
                <a:lnTo>
                  <a:pt x="326137" y="93476"/>
                </a:lnTo>
                <a:lnTo>
                  <a:pt x="318910" y="83951"/>
                </a:lnTo>
                <a:lnTo>
                  <a:pt x="311645" y="73931"/>
                </a:lnTo>
                <a:lnTo>
                  <a:pt x="304355" y="64804"/>
                </a:lnTo>
                <a:lnTo>
                  <a:pt x="297048" y="56272"/>
                </a:lnTo>
                <a:lnTo>
                  <a:pt x="289730" y="48138"/>
                </a:lnTo>
                <a:lnTo>
                  <a:pt x="281180" y="41491"/>
                </a:lnTo>
                <a:lnTo>
                  <a:pt x="271810" y="35836"/>
                </a:lnTo>
                <a:lnTo>
                  <a:pt x="261893" y="30843"/>
                </a:lnTo>
                <a:lnTo>
                  <a:pt x="251611" y="25067"/>
                </a:lnTo>
                <a:lnTo>
                  <a:pt x="241085" y="18770"/>
                </a:lnTo>
                <a:lnTo>
                  <a:pt x="230398" y="12124"/>
                </a:lnTo>
                <a:lnTo>
                  <a:pt x="218379" y="7694"/>
                </a:lnTo>
                <a:lnTo>
                  <a:pt x="205472" y="4740"/>
                </a:lnTo>
                <a:lnTo>
                  <a:pt x="191974" y="2771"/>
                </a:lnTo>
                <a:lnTo>
                  <a:pt x="178081" y="1459"/>
                </a:lnTo>
                <a:lnTo>
                  <a:pt x="163925" y="583"/>
                </a:lnTo>
                <a:lnTo>
                  <a:pt x="149594" y="0"/>
                </a:lnTo>
                <a:lnTo>
                  <a:pt x="137592" y="2058"/>
                </a:lnTo>
                <a:lnTo>
                  <a:pt x="127144" y="5877"/>
                </a:lnTo>
                <a:lnTo>
                  <a:pt x="117732" y="10870"/>
                </a:lnTo>
                <a:lnTo>
                  <a:pt x="109010" y="16646"/>
                </a:lnTo>
                <a:lnTo>
                  <a:pt x="100749" y="22943"/>
                </a:lnTo>
                <a:lnTo>
                  <a:pt x="76885" y="428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2492260" y="264277"/>
            <a:ext cx="3512124" cy="660695"/>
            <a:chOff x="2492260" y="264277"/>
            <a:chExt cx="3512124" cy="660695"/>
          </a:xfrm>
        </p:grpSpPr>
        <p:sp>
          <p:nvSpPr>
            <p:cNvPr id="5" name="Freeform 4"/>
            <p:cNvSpPr/>
            <p:nvPr/>
          </p:nvSpPr>
          <p:spPr>
            <a:xfrm>
              <a:off x="2492260" y="339530"/>
              <a:ext cx="206527" cy="338314"/>
            </a:xfrm>
            <a:custGeom>
              <a:avLst/>
              <a:gdLst/>
              <a:ahLst/>
              <a:cxnLst/>
              <a:rect l="0" t="0" r="0" b="0"/>
              <a:pathLst>
                <a:path w="206527" h="338314">
                  <a:moveTo>
                    <a:pt x="173492" y="56886"/>
                  </a:moveTo>
                  <a:lnTo>
                    <a:pt x="150109" y="21812"/>
                  </a:lnTo>
                  <a:lnTo>
                    <a:pt x="138327" y="11480"/>
                  </a:lnTo>
                  <a:lnTo>
                    <a:pt x="125579" y="4592"/>
                  </a:lnTo>
                  <a:lnTo>
                    <a:pt x="112185" y="0"/>
                  </a:lnTo>
                  <a:lnTo>
                    <a:pt x="100810" y="609"/>
                  </a:lnTo>
                  <a:lnTo>
                    <a:pt x="90779" y="4686"/>
                  </a:lnTo>
                  <a:lnTo>
                    <a:pt x="81644" y="11074"/>
                  </a:lnTo>
                  <a:lnTo>
                    <a:pt x="73108" y="17780"/>
                  </a:lnTo>
                  <a:lnTo>
                    <a:pt x="64970" y="24698"/>
                  </a:lnTo>
                  <a:lnTo>
                    <a:pt x="57098" y="31757"/>
                  </a:lnTo>
                  <a:lnTo>
                    <a:pt x="50626" y="40133"/>
                  </a:lnTo>
                  <a:lnTo>
                    <a:pt x="45088" y="49388"/>
                  </a:lnTo>
                  <a:lnTo>
                    <a:pt x="40172" y="59228"/>
                  </a:lnTo>
                  <a:lnTo>
                    <a:pt x="34448" y="68235"/>
                  </a:lnTo>
                  <a:lnTo>
                    <a:pt x="28185" y="76687"/>
                  </a:lnTo>
                  <a:lnTo>
                    <a:pt x="21563" y="84769"/>
                  </a:lnTo>
                  <a:lnTo>
                    <a:pt x="15925" y="93827"/>
                  </a:lnTo>
                  <a:lnTo>
                    <a:pt x="10942" y="103536"/>
                  </a:lnTo>
                  <a:lnTo>
                    <a:pt x="6397" y="113680"/>
                  </a:lnTo>
                  <a:lnTo>
                    <a:pt x="3367" y="129007"/>
                  </a:lnTo>
                  <a:lnTo>
                    <a:pt x="1347" y="147789"/>
                  </a:lnTo>
                  <a:lnTo>
                    <a:pt x="0" y="168875"/>
                  </a:lnTo>
                  <a:lnTo>
                    <a:pt x="326" y="190274"/>
                  </a:lnTo>
                  <a:lnTo>
                    <a:pt x="1766" y="211880"/>
                  </a:lnTo>
                  <a:lnTo>
                    <a:pt x="3950" y="233626"/>
                  </a:lnTo>
                  <a:lnTo>
                    <a:pt x="6630" y="251793"/>
                  </a:lnTo>
                  <a:lnTo>
                    <a:pt x="9640" y="267576"/>
                  </a:lnTo>
                  <a:lnTo>
                    <a:pt x="12870" y="281768"/>
                  </a:lnTo>
                  <a:lnTo>
                    <a:pt x="17470" y="293676"/>
                  </a:lnTo>
                  <a:lnTo>
                    <a:pt x="22984" y="304062"/>
                  </a:lnTo>
                  <a:lnTo>
                    <a:pt x="29107" y="313433"/>
                  </a:lnTo>
                  <a:lnTo>
                    <a:pt x="35636" y="322127"/>
                  </a:lnTo>
                  <a:lnTo>
                    <a:pt x="42436" y="330370"/>
                  </a:lnTo>
                  <a:lnTo>
                    <a:pt x="49416" y="338313"/>
                  </a:lnTo>
                  <a:lnTo>
                    <a:pt x="67528" y="337490"/>
                  </a:lnTo>
                  <a:lnTo>
                    <a:pt x="93061" y="330824"/>
                  </a:lnTo>
                  <a:lnTo>
                    <a:pt x="206526" y="2881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777398" y="308323"/>
              <a:ext cx="207690" cy="407429"/>
            </a:xfrm>
            <a:custGeom>
              <a:avLst/>
              <a:gdLst/>
              <a:ahLst/>
              <a:cxnLst/>
              <a:rect l="0" t="0" r="0" b="0"/>
              <a:pathLst>
                <a:path w="207690" h="407429">
                  <a:moveTo>
                    <a:pt x="9481" y="0"/>
                  </a:moveTo>
                  <a:lnTo>
                    <a:pt x="3635" y="35074"/>
                  </a:lnTo>
                  <a:lnTo>
                    <a:pt x="1913" y="50300"/>
                  </a:lnTo>
                  <a:lnTo>
                    <a:pt x="765" y="65345"/>
                  </a:lnTo>
                  <a:lnTo>
                    <a:pt x="0" y="80268"/>
                  </a:lnTo>
                  <a:lnTo>
                    <a:pt x="713" y="95111"/>
                  </a:lnTo>
                  <a:lnTo>
                    <a:pt x="2412" y="109901"/>
                  </a:lnTo>
                  <a:lnTo>
                    <a:pt x="4768" y="124655"/>
                  </a:lnTo>
                  <a:lnTo>
                    <a:pt x="7563" y="139385"/>
                  </a:lnTo>
                  <a:lnTo>
                    <a:pt x="13930" y="168802"/>
                  </a:lnTo>
                  <a:lnTo>
                    <a:pt x="16118" y="183498"/>
                  </a:lnTo>
                  <a:lnTo>
                    <a:pt x="17576" y="198189"/>
                  </a:lnTo>
                  <a:lnTo>
                    <a:pt x="18548" y="212878"/>
                  </a:lnTo>
                  <a:lnTo>
                    <a:pt x="20420" y="227564"/>
                  </a:lnTo>
                  <a:lnTo>
                    <a:pt x="22891" y="242249"/>
                  </a:lnTo>
                  <a:lnTo>
                    <a:pt x="25762" y="256933"/>
                  </a:lnTo>
                  <a:lnTo>
                    <a:pt x="28899" y="270393"/>
                  </a:lnTo>
                  <a:lnTo>
                    <a:pt x="32215" y="283036"/>
                  </a:lnTo>
                  <a:lnTo>
                    <a:pt x="39161" y="308097"/>
                  </a:lnTo>
                  <a:lnTo>
                    <a:pt x="46326" y="335548"/>
                  </a:lnTo>
                  <a:lnTo>
                    <a:pt x="47503" y="348496"/>
                  </a:lnTo>
                  <a:lnTo>
                    <a:pt x="47064" y="360799"/>
                  </a:lnTo>
                  <a:lnTo>
                    <a:pt x="45548" y="372672"/>
                  </a:lnTo>
                  <a:lnTo>
                    <a:pt x="44537" y="374469"/>
                  </a:lnTo>
                  <a:lnTo>
                    <a:pt x="43863" y="369550"/>
                  </a:lnTo>
                  <a:lnTo>
                    <a:pt x="43414" y="360153"/>
                  </a:lnTo>
                  <a:lnTo>
                    <a:pt x="44338" y="350217"/>
                  </a:lnTo>
                  <a:lnTo>
                    <a:pt x="46177" y="339923"/>
                  </a:lnTo>
                  <a:lnTo>
                    <a:pt x="48627" y="329390"/>
                  </a:lnTo>
                  <a:lnTo>
                    <a:pt x="51484" y="318698"/>
                  </a:lnTo>
                  <a:lnTo>
                    <a:pt x="57921" y="297029"/>
                  </a:lnTo>
                  <a:lnTo>
                    <a:pt x="62574" y="283665"/>
                  </a:lnTo>
                  <a:lnTo>
                    <a:pt x="74269" y="252502"/>
                  </a:lnTo>
                  <a:lnTo>
                    <a:pt x="80814" y="238075"/>
                  </a:lnTo>
                  <a:lnTo>
                    <a:pt x="87624" y="224786"/>
                  </a:lnTo>
                  <a:lnTo>
                    <a:pt x="94611" y="212256"/>
                  </a:lnTo>
                  <a:lnTo>
                    <a:pt x="104163" y="206350"/>
                  </a:lnTo>
                  <a:lnTo>
                    <a:pt x="115425" y="204860"/>
                  </a:lnTo>
                  <a:lnTo>
                    <a:pt x="127827" y="206313"/>
                  </a:lnTo>
                  <a:lnTo>
                    <a:pt x="138542" y="212176"/>
                  </a:lnTo>
                  <a:lnTo>
                    <a:pt x="148132" y="220979"/>
                  </a:lnTo>
                  <a:lnTo>
                    <a:pt x="156973" y="231741"/>
                  </a:lnTo>
                  <a:lnTo>
                    <a:pt x="164090" y="243810"/>
                  </a:lnTo>
                  <a:lnTo>
                    <a:pt x="170058" y="256750"/>
                  </a:lnTo>
                  <a:lnTo>
                    <a:pt x="179953" y="282955"/>
                  </a:lnTo>
                  <a:lnTo>
                    <a:pt x="188428" y="306837"/>
                  </a:lnTo>
                  <a:lnTo>
                    <a:pt x="192402" y="319568"/>
                  </a:lnTo>
                  <a:lnTo>
                    <a:pt x="196274" y="332949"/>
                  </a:lnTo>
                  <a:lnTo>
                    <a:pt x="207689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075457" y="440462"/>
              <a:ext cx="162897" cy="226672"/>
            </a:xfrm>
            <a:custGeom>
              <a:avLst/>
              <a:gdLst/>
              <a:ahLst/>
              <a:cxnLst/>
              <a:rect l="0" t="0" r="0" b="0"/>
              <a:pathLst>
                <a:path w="162897" h="226672">
                  <a:moveTo>
                    <a:pt x="74803" y="0"/>
                  </a:moveTo>
                  <a:lnTo>
                    <a:pt x="51421" y="29228"/>
                  </a:lnTo>
                  <a:lnTo>
                    <a:pt x="43309" y="41509"/>
                  </a:lnTo>
                  <a:lnTo>
                    <a:pt x="36678" y="53366"/>
                  </a:lnTo>
                  <a:lnTo>
                    <a:pt x="31034" y="64941"/>
                  </a:lnTo>
                  <a:lnTo>
                    <a:pt x="26048" y="76329"/>
                  </a:lnTo>
                  <a:lnTo>
                    <a:pt x="21500" y="87591"/>
                  </a:lnTo>
                  <a:lnTo>
                    <a:pt x="17244" y="98770"/>
                  </a:lnTo>
                  <a:lnTo>
                    <a:pt x="13184" y="111116"/>
                  </a:lnTo>
                  <a:lnTo>
                    <a:pt x="9254" y="124241"/>
                  </a:lnTo>
                  <a:lnTo>
                    <a:pt x="5410" y="137885"/>
                  </a:lnTo>
                  <a:lnTo>
                    <a:pt x="2847" y="153099"/>
                  </a:lnTo>
                  <a:lnTo>
                    <a:pt x="1139" y="169359"/>
                  </a:lnTo>
                  <a:lnTo>
                    <a:pt x="0" y="186316"/>
                  </a:lnTo>
                  <a:lnTo>
                    <a:pt x="1688" y="200068"/>
                  </a:lnTo>
                  <a:lnTo>
                    <a:pt x="5260" y="211683"/>
                  </a:lnTo>
                  <a:lnTo>
                    <a:pt x="10089" y="221874"/>
                  </a:lnTo>
                  <a:lnTo>
                    <a:pt x="15755" y="226220"/>
                  </a:lnTo>
                  <a:lnTo>
                    <a:pt x="21979" y="226671"/>
                  </a:lnTo>
                  <a:lnTo>
                    <a:pt x="28576" y="224524"/>
                  </a:lnTo>
                  <a:lnTo>
                    <a:pt x="34197" y="215752"/>
                  </a:lnTo>
                  <a:lnTo>
                    <a:pt x="39168" y="202563"/>
                  </a:lnTo>
                  <a:lnTo>
                    <a:pt x="43705" y="186429"/>
                  </a:lnTo>
                  <a:lnTo>
                    <a:pt x="49177" y="169556"/>
                  </a:lnTo>
                  <a:lnTo>
                    <a:pt x="55272" y="152190"/>
                  </a:lnTo>
                  <a:lnTo>
                    <a:pt x="72279" y="105045"/>
                  </a:lnTo>
                  <a:lnTo>
                    <a:pt x="76791" y="92053"/>
                  </a:lnTo>
                  <a:lnTo>
                    <a:pt x="79799" y="78498"/>
                  </a:lnTo>
                  <a:lnTo>
                    <a:pt x="81804" y="64567"/>
                  </a:lnTo>
                  <a:lnTo>
                    <a:pt x="83141" y="50386"/>
                  </a:lnTo>
                  <a:lnTo>
                    <a:pt x="85256" y="37261"/>
                  </a:lnTo>
                  <a:lnTo>
                    <a:pt x="87889" y="24841"/>
                  </a:lnTo>
                  <a:lnTo>
                    <a:pt x="90868" y="12890"/>
                  </a:lnTo>
                  <a:lnTo>
                    <a:pt x="92854" y="11040"/>
                  </a:lnTo>
                  <a:lnTo>
                    <a:pt x="94178" y="15925"/>
                  </a:lnTo>
                  <a:lnTo>
                    <a:pt x="95061" y="25299"/>
                  </a:lnTo>
                  <a:lnTo>
                    <a:pt x="95649" y="37665"/>
                  </a:lnTo>
                  <a:lnTo>
                    <a:pt x="96303" y="67720"/>
                  </a:lnTo>
                  <a:lnTo>
                    <a:pt x="97701" y="84299"/>
                  </a:lnTo>
                  <a:lnTo>
                    <a:pt x="99857" y="101469"/>
                  </a:lnTo>
                  <a:lnTo>
                    <a:pt x="102517" y="119033"/>
                  </a:lnTo>
                  <a:lnTo>
                    <a:pt x="105514" y="134413"/>
                  </a:lnTo>
                  <a:lnTo>
                    <a:pt x="108736" y="148337"/>
                  </a:lnTo>
                  <a:lnTo>
                    <a:pt x="112107" y="161290"/>
                  </a:lnTo>
                  <a:lnTo>
                    <a:pt x="118025" y="171149"/>
                  </a:lnTo>
                  <a:lnTo>
                    <a:pt x="125641" y="178945"/>
                  </a:lnTo>
                  <a:lnTo>
                    <a:pt x="162896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293410" y="429450"/>
              <a:ext cx="66071" cy="228952"/>
            </a:xfrm>
            <a:custGeom>
              <a:avLst/>
              <a:gdLst/>
              <a:ahLst/>
              <a:cxnLst/>
              <a:rect l="0" t="0" r="0" b="0"/>
              <a:pathLst>
                <a:path w="66071" h="228952">
                  <a:moveTo>
                    <a:pt x="0" y="0"/>
                  </a:moveTo>
                  <a:lnTo>
                    <a:pt x="5846" y="23383"/>
                  </a:lnTo>
                  <a:lnTo>
                    <a:pt x="11979" y="51176"/>
                  </a:lnTo>
                  <a:lnTo>
                    <a:pt x="15327" y="67152"/>
                  </a:lnTo>
                  <a:lnTo>
                    <a:pt x="22310" y="104480"/>
                  </a:lnTo>
                  <a:lnTo>
                    <a:pt x="25885" y="124711"/>
                  </a:lnTo>
                  <a:lnTo>
                    <a:pt x="29492" y="143093"/>
                  </a:lnTo>
                  <a:lnTo>
                    <a:pt x="36762" y="176567"/>
                  </a:lnTo>
                  <a:lnTo>
                    <a:pt x="40414" y="191122"/>
                  </a:lnTo>
                  <a:lnTo>
                    <a:pt x="44072" y="204496"/>
                  </a:lnTo>
                  <a:lnTo>
                    <a:pt x="47734" y="217082"/>
                  </a:lnTo>
                  <a:lnTo>
                    <a:pt x="46505" y="224249"/>
                  </a:lnTo>
                  <a:lnTo>
                    <a:pt x="42015" y="227804"/>
                  </a:lnTo>
                  <a:lnTo>
                    <a:pt x="35351" y="228951"/>
                  </a:lnTo>
                  <a:lnTo>
                    <a:pt x="29685" y="223597"/>
                  </a:lnTo>
                  <a:lnTo>
                    <a:pt x="24684" y="213911"/>
                  </a:lnTo>
                  <a:lnTo>
                    <a:pt x="20127" y="201336"/>
                  </a:lnTo>
                  <a:lnTo>
                    <a:pt x="18312" y="188058"/>
                  </a:lnTo>
                  <a:lnTo>
                    <a:pt x="18326" y="174313"/>
                  </a:lnTo>
                  <a:lnTo>
                    <a:pt x="19558" y="160255"/>
                  </a:lnTo>
                  <a:lnTo>
                    <a:pt x="21603" y="147212"/>
                  </a:lnTo>
                  <a:lnTo>
                    <a:pt x="24190" y="134847"/>
                  </a:lnTo>
                  <a:lnTo>
                    <a:pt x="37134" y="82782"/>
                  </a:lnTo>
                  <a:lnTo>
                    <a:pt x="41885" y="71094"/>
                  </a:lnTo>
                  <a:lnTo>
                    <a:pt x="47500" y="60855"/>
                  </a:lnTo>
                  <a:lnTo>
                    <a:pt x="66070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471126" y="440462"/>
              <a:ext cx="9482" cy="220232"/>
            </a:xfrm>
            <a:custGeom>
              <a:avLst/>
              <a:gdLst/>
              <a:ahLst/>
              <a:cxnLst/>
              <a:rect l="0" t="0" r="0" b="0"/>
              <a:pathLst>
                <a:path w="9482" h="220232">
                  <a:moveTo>
                    <a:pt x="9481" y="0"/>
                  </a:moveTo>
                  <a:lnTo>
                    <a:pt x="9481" y="35074"/>
                  </a:lnTo>
                  <a:lnTo>
                    <a:pt x="8258" y="49076"/>
                  </a:lnTo>
                  <a:lnTo>
                    <a:pt x="6218" y="62082"/>
                  </a:lnTo>
                  <a:lnTo>
                    <a:pt x="3635" y="74422"/>
                  </a:lnTo>
                  <a:lnTo>
                    <a:pt x="1913" y="89991"/>
                  </a:lnTo>
                  <a:lnTo>
                    <a:pt x="765" y="107710"/>
                  </a:lnTo>
                  <a:lnTo>
                    <a:pt x="0" y="126865"/>
                  </a:lnTo>
                  <a:lnTo>
                    <a:pt x="714" y="144528"/>
                  </a:lnTo>
                  <a:lnTo>
                    <a:pt x="2412" y="161198"/>
                  </a:lnTo>
                  <a:lnTo>
                    <a:pt x="9481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569656" y="440462"/>
              <a:ext cx="89046" cy="231244"/>
            </a:xfrm>
            <a:custGeom>
              <a:avLst/>
              <a:gdLst/>
              <a:ahLst/>
              <a:cxnLst/>
              <a:rect l="0" t="0" r="0" b="0"/>
              <a:pathLst>
                <a:path w="89046" h="231244">
                  <a:moveTo>
                    <a:pt x="32078" y="0"/>
                  </a:moveTo>
                  <a:lnTo>
                    <a:pt x="8696" y="29228"/>
                  </a:lnTo>
                  <a:lnTo>
                    <a:pt x="3031" y="41509"/>
                  </a:lnTo>
                  <a:lnTo>
                    <a:pt x="479" y="53366"/>
                  </a:lnTo>
                  <a:lnTo>
                    <a:pt x="0" y="64941"/>
                  </a:lnTo>
                  <a:lnTo>
                    <a:pt x="3352" y="73882"/>
                  </a:lnTo>
                  <a:lnTo>
                    <a:pt x="9257" y="81066"/>
                  </a:lnTo>
                  <a:lnTo>
                    <a:pt x="16864" y="87079"/>
                  </a:lnTo>
                  <a:lnTo>
                    <a:pt x="25606" y="93534"/>
                  </a:lnTo>
                  <a:lnTo>
                    <a:pt x="45107" y="107232"/>
                  </a:lnTo>
                  <a:lnTo>
                    <a:pt x="54223" y="114311"/>
                  </a:lnTo>
                  <a:lnTo>
                    <a:pt x="62747" y="121477"/>
                  </a:lnTo>
                  <a:lnTo>
                    <a:pt x="70877" y="128701"/>
                  </a:lnTo>
                  <a:lnTo>
                    <a:pt x="77520" y="138412"/>
                  </a:lnTo>
                  <a:lnTo>
                    <a:pt x="83172" y="149779"/>
                  </a:lnTo>
                  <a:lnTo>
                    <a:pt x="88164" y="162252"/>
                  </a:lnTo>
                  <a:lnTo>
                    <a:pt x="89045" y="174237"/>
                  </a:lnTo>
                  <a:lnTo>
                    <a:pt x="87185" y="185898"/>
                  </a:lnTo>
                  <a:lnTo>
                    <a:pt x="83498" y="197342"/>
                  </a:lnTo>
                  <a:lnTo>
                    <a:pt x="77370" y="206195"/>
                  </a:lnTo>
                  <a:lnTo>
                    <a:pt x="69614" y="213321"/>
                  </a:lnTo>
                  <a:lnTo>
                    <a:pt x="10055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722861" y="407427"/>
              <a:ext cx="275290" cy="275406"/>
            </a:xfrm>
            <a:custGeom>
              <a:avLst/>
              <a:gdLst/>
              <a:ahLst/>
              <a:cxnLst/>
              <a:rect l="0" t="0" r="0" b="0"/>
              <a:pathLst>
                <a:path w="275290" h="275406">
                  <a:moveTo>
                    <a:pt x="0" y="0"/>
                  </a:moveTo>
                  <a:lnTo>
                    <a:pt x="5846" y="40920"/>
                  </a:lnTo>
                  <a:lnTo>
                    <a:pt x="8792" y="56644"/>
                  </a:lnTo>
                  <a:lnTo>
                    <a:pt x="11979" y="70797"/>
                  </a:lnTo>
                  <a:lnTo>
                    <a:pt x="15327" y="83904"/>
                  </a:lnTo>
                  <a:lnTo>
                    <a:pt x="17559" y="99982"/>
                  </a:lnTo>
                  <a:lnTo>
                    <a:pt x="19047" y="118042"/>
                  </a:lnTo>
                  <a:lnTo>
                    <a:pt x="20039" y="137423"/>
                  </a:lnTo>
                  <a:lnTo>
                    <a:pt x="21924" y="154014"/>
                  </a:lnTo>
                  <a:lnTo>
                    <a:pt x="24404" y="168746"/>
                  </a:lnTo>
                  <a:lnTo>
                    <a:pt x="27281" y="182237"/>
                  </a:lnTo>
                  <a:lnTo>
                    <a:pt x="29199" y="197349"/>
                  </a:lnTo>
                  <a:lnTo>
                    <a:pt x="30478" y="213541"/>
                  </a:lnTo>
                  <a:lnTo>
                    <a:pt x="31331" y="230453"/>
                  </a:lnTo>
                  <a:lnTo>
                    <a:pt x="30675" y="245399"/>
                  </a:lnTo>
                  <a:lnTo>
                    <a:pt x="29015" y="259033"/>
                  </a:lnTo>
                  <a:lnTo>
                    <a:pt x="26684" y="271793"/>
                  </a:lnTo>
                  <a:lnTo>
                    <a:pt x="25131" y="275405"/>
                  </a:lnTo>
                  <a:lnTo>
                    <a:pt x="24095" y="272920"/>
                  </a:lnTo>
                  <a:lnTo>
                    <a:pt x="23404" y="266368"/>
                  </a:lnTo>
                  <a:lnTo>
                    <a:pt x="22944" y="254660"/>
                  </a:lnTo>
                  <a:lnTo>
                    <a:pt x="22433" y="222074"/>
                  </a:lnTo>
                  <a:lnTo>
                    <a:pt x="23520" y="205555"/>
                  </a:lnTo>
                  <a:lnTo>
                    <a:pt x="25468" y="189647"/>
                  </a:lnTo>
                  <a:lnTo>
                    <a:pt x="27991" y="174148"/>
                  </a:lnTo>
                  <a:lnTo>
                    <a:pt x="30896" y="158922"/>
                  </a:lnTo>
                  <a:lnTo>
                    <a:pt x="37386" y="128953"/>
                  </a:lnTo>
                  <a:lnTo>
                    <a:pt x="40830" y="115333"/>
                  </a:lnTo>
                  <a:lnTo>
                    <a:pt x="44349" y="102582"/>
                  </a:lnTo>
                  <a:lnTo>
                    <a:pt x="47919" y="90411"/>
                  </a:lnTo>
                  <a:lnTo>
                    <a:pt x="55193" y="83521"/>
                  </a:lnTo>
                  <a:lnTo>
                    <a:pt x="64936" y="80151"/>
                  </a:lnTo>
                  <a:lnTo>
                    <a:pt x="76325" y="79128"/>
                  </a:lnTo>
                  <a:lnTo>
                    <a:pt x="85142" y="84563"/>
                  </a:lnTo>
                  <a:lnTo>
                    <a:pt x="92243" y="94304"/>
                  </a:lnTo>
                  <a:lnTo>
                    <a:pt x="98201" y="106916"/>
                  </a:lnTo>
                  <a:lnTo>
                    <a:pt x="111346" y="137242"/>
                  </a:lnTo>
                  <a:lnTo>
                    <a:pt x="118277" y="153894"/>
                  </a:lnTo>
                  <a:lnTo>
                    <a:pt x="124121" y="168665"/>
                  </a:lnTo>
                  <a:lnTo>
                    <a:pt x="133878" y="194866"/>
                  </a:lnTo>
                  <a:lnTo>
                    <a:pt x="146249" y="230253"/>
                  </a:lnTo>
                  <a:lnTo>
                    <a:pt x="150110" y="234253"/>
                  </a:lnTo>
                  <a:lnTo>
                    <a:pt x="153908" y="233250"/>
                  </a:lnTo>
                  <a:lnTo>
                    <a:pt x="157663" y="228910"/>
                  </a:lnTo>
                  <a:lnTo>
                    <a:pt x="160167" y="217453"/>
                  </a:lnTo>
                  <a:lnTo>
                    <a:pt x="161836" y="201250"/>
                  </a:lnTo>
                  <a:lnTo>
                    <a:pt x="162949" y="181884"/>
                  </a:lnTo>
                  <a:lnTo>
                    <a:pt x="164914" y="165302"/>
                  </a:lnTo>
                  <a:lnTo>
                    <a:pt x="167448" y="150577"/>
                  </a:lnTo>
                  <a:lnTo>
                    <a:pt x="170360" y="137090"/>
                  </a:lnTo>
                  <a:lnTo>
                    <a:pt x="174749" y="121981"/>
                  </a:lnTo>
                  <a:lnTo>
                    <a:pt x="180122" y="105791"/>
                  </a:lnTo>
                  <a:lnTo>
                    <a:pt x="186151" y="88880"/>
                  </a:lnTo>
                  <a:lnTo>
                    <a:pt x="192617" y="75159"/>
                  </a:lnTo>
                  <a:lnTo>
                    <a:pt x="199375" y="63565"/>
                  </a:lnTo>
                  <a:lnTo>
                    <a:pt x="206327" y="53388"/>
                  </a:lnTo>
                  <a:lnTo>
                    <a:pt x="214632" y="49051"/>
                  </a:lnTo>
                  <a:lnTo>
                    <a:pt x="223840" y="48606"/>
                  </a:lnTo>
                  <a:lnTo>
                    <a:pt x="233649" y="50757"/>
                  </a:lnTo>
                  <a:lnTo>
                    <a:pt x="241412" y="57085"/>
                  </a:lnTo>
                  <a:lnTo>
                    <a:pt x="247810" y="66197"/>
                  </a:lnTo>
                  <a:lnTo>
                    <a:pt x="253299" y="77166"/>
                  </a:lnTo>
                  <a:lnTo>
                    <a:pt x="258182" y="88149"/>
                  </a:lnTo>
                  <a:lnTo>
                    <a:pt x="262661" y="99142"/>
                  </a:lnTo>
                  <a:lnTo>
                    <a:pt x="266871" y="110141"/>
                  </a:lnTo>
                  <a:lnTo>
                    <a:pt x="269677" y="123591"/>
                  </a:lnTo>
                  <a:lnTo>
                    <a:pt x="271547" y="138676"/>
                  </a:lnTo>
                  <a:lnTo>
                    <a:pt x="272795" y="154849"/>
                  </a:lnTo>
                  <a:lnTo>
                    <a:pt x="273626" y="170526"/>
                  </a:lnTo>
                  <a:lnTo>
                    <a:pt x="275289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078013" y="440462"/>
              <a:ext cx="162393" cy="233914"/>
            </a:xfrm>
            <a:custGeom>
              <a:avLst/>
              <a:gdLst/>
              <a:ahLst/>
              <a:cxnLst/>
              <a:rect l="0" t="0" r="0" b="0"/>
              <a:pathLst>
                <a:path w="162393" h="233914">
                  <a:moveTo>
                    <a:pt x="96322" y="0"/>
                  </a:moveTo>
                  <a:lnTo>
                    <a:pt x="78785" y="29228"/>
                  </a:lnTo>
                  <a:lnTo>
                    <a:pt x="72396" y="41509"/>
                  </a:lnTo>
                  <a:lnTo>
                    <a:pt x="66913" y="53366"/>
                  </a:lnTo>
                  <a:lnTo>
                    <a:pt x="62034" y="64941"/>
                  </a:lnTo>
                  <a:lnTo>
                    <a:pt x="56335" y="77552"/>
                  </a:lnTo>
                  <a:lnTo>
                    <a:pt x="43476" y="104615"/>
                  </a:lnTo>
                  <a:lnTo>
                    <a:pt x="36621" y="117460"/>
                  </a:lnTo>
                  <a:lnTo>
                    <a:pt x="29605" y="129694"/>
                  </a:lnTo>
                  <a:lnTo>
                    <a:pt x="22480" y="141521"/>
                  </a:lnTo>
                  <a:lnTo>
                    <a:pt x="16506" y="154299"/>
                  </a:lnTo>
                  <a:lnTo>
                    <a:pt x="11301" y="167712"/>
                  </a:lnTo>
                  <a:lnTo>
                    <a:pt x="6607" y="181548"/>
                  </a:lnTo>
                  <a:lnTo>
                    <a:pt x="3477" y="195666"/>
                  </a:lnTo>
                  <a:lnTo>
                    <a:pt x="1391" y="209972"/>
                  </a:lnTo>
                  <a:lnTo>
                    <a:pt x="0" y="224403"/>
                  </a:lnTo>
                  <a:lnTo>
                    <a:pt x="2743" y="231577"/>
                  </a:lnTo>
                  <a:lnTo>
                    <a:pt x="8243" y="233913"/>
                  </a:lnTo>
                  <a:lnTo>
                    <a:pt x="15580" y="233023"/>
                  </a:lnTo>
                  <a:lnTo>
                    <a:pt x="22918" y="227535"/>
                  </a:lnTo>
                  <a:lnTo>
                    <a:pt x="30257" y="218983"/>
                  </a:lnTo>
                  <a:lnTo>
                    <a:pt x="37597" y="208388"/>
                  </a:lnTo>
                  <a:lnTo>
                    <a:pt x="43714" y="197653"/>
                  </a:lnTo>
                  <a:lnTo>
                    <a:pt x="49014" y="186827"/>
                  </a:lnTo>
                  <a:lnTo>
                    <a:pt x="53772" y="175938"/>
                  </a:lnTo>
                  <a:lnTo>
                    <a:pt x="58167" y="163786"/>
                  </a:lnTo>
                  <a:lnTo>
                    <a:pt x="62321" y="150790"/>
                  </a:lnTo>
                  <a:lnTo>
                    <a:pt x="66314" y="137232"/>
                  </a:lnTo>
                  <a:lnTo>
                    <a:pt x="74013" y="109116"/>
                  </a:lnTo>
                  <a:lnTo>
                    <a:pt x="77779" y="94767"/>
                  </a:lnTo>
                  <a:lnTo>
                    <a:pt x="85226" y="69036"/>
                  </a:lnTo>
                  <a:lnTo>
                    <a:pt x="96298" y="33914"/>
                  </a:lnTo>
                  <a:lnTo>
                    <a:pt x="99976" y="22609"/>
                  </a:lnTo>
                  <a:lnTo>
                    <a:pt x="101205" y="21190"/>
                  </a:lnTo>
                  <a:lnTo>
                    <a:pt x="100801" y="26362"/>
                  </a:lnTo>
                  <a:lnTo>
                    <a:pt x="99308" y="35927"/>
                  </a:lnTo>
                  <a:lnTo>
                    <a:pt x="99537" y="48422"/>
                  </a:lnTo>
                  <a:lnTo>
                    <a:pt x="100912" y="62869"/>
                  </a:lnTo>
                  <a:lnTo>
                    <a:pt x="103053" y="78618"/>
                  </a:lnTo>
                  <a:lnTo>
                    <a:pt x="106927" y="92787"/>
                  </a:lnTo>
                  <a:lnTo>
                    <a:pt x="111957" y="105905"/>
                  </a:lnTo>
                  <a:lnTo>
                    <a:pt x="117757" y="118320"/>
                  </a:lnTo>
                  <a:lnTo>
                    <a:pt x="124071" y="129044"/>
                  </a:lnTo>
                  <a:lnTo>
                    <a:pt x="130727" y="138640"/>
                  </a:lnTo>
                  <a:lnTo>
                    <a:pt x="162392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317486" y="26427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416590" y="418439"/>
              <a:ext cx="101215" cy="231499"/>
            </a:xfrm>
            <a:custGeom>
              <a:avLst/>
              <a:gdLst/>
              <a:ahLst/>
              <a:cxnLst/>
              <a:rect l="0" t="0" r="0" b="0"/>
              <a:pathLst>
                <a:path w="101215" h="231499">
                  <a:moveTo>
                    <a:pt x="44046" y="0"/>
                  </a:moveTo>
                  <a:lnTo>
                    <a:pt x="38200" y="29228"/>
                  </a:lnTo>
                  <a:lnTo>
                    <a:pt x="37702" y="41508"/>
                  </a:lnTo>
                  <a:lnTo>
                    <a:pt x="38593" y="53366"/>
                  </a:lnTo>
                  <a:lnTo>
                    <a:pt x="40411" y="64941"/>
                  </a:lnTo>
                  <a:lnTo>
                    <a:pt x="45293" y="76329"/>
                  </a:lnTo>
                  <a:lnTo>
                    <a:pt x="52218" y="87591"/>
                  </a:lnTo>
                  <a:lnTo>
                    <a:pt x="60506" y="98770"/>
                  </a:lnTo>
                  <a:lnTo>
                    <a:pt x="76240" y="120978"/>
                  </a:lnTo>
                  <a:lnTo>
                    <a:pt x="83861" y="132039"/>
                  </a:lnTo>
                  <a:lnTo>
                    <a:pt x="90165" y="143084"/>
                  </a:lnTo>
                  <a:lnTo>
                    <a:pt x="95592" y="154118"/>
                  </a:lnTo>
                  <a:lnTo>
                    <a:pt x="100433" y="165144"/>
                  </a:lnTo>
                  <a:lnTo>
                    <a:pt x="101214" y="176165"/>
                  </a:lnTo>
                  <a:lnTo>
                    <a:pt x="99287" y="187183"/>
                  </a:lnTo>
                  <a:lnTo>
                    <a:pt x="95555" y="198199"/>
                  </a:lnTo>
                  <a:lnTo>
                    <a:pt x="89397" y="207990"/>
                  </a:lnTo>
                  <a:lnTo>
                    <a:pt x="81621" y="216964"/>
                  </a:lnTo>
                  <a:lnTo>
                    <a:pt x="72766" y="225394"/>
                  </a:lnTo>
                  <a:lnTo>
                    <a:pt x="61969" y="229791"/>
                  </a:lnTo>
                  <a:lnTo>
                    <a:pt x="49877" y="231498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970493" y="266764"/>
              <a:ext cx="309539" cy="426965"/>
            </a:xfrm>
            <a:custGeom>
              <a:avLst/>
              <a:gdLst/>
              <a:ahLst/>
              <a:cxnLst/>
              <a:rect l="0" t="0" r="0" b="0"/>
              <a:pathLst>
                <a:path w="309539" h="426965">
                  <a:moveTo>
                    <a:pt x="172860" y="41559"/>
                  </a:moveTo>
                  <a:lnTo>
                    <a:pt x="178705" y="12331"/>
                  </a:lnTo>
                  <a:lnTo>
                    <a:pt x="176757" y="4945"/>
                  </a:lnTo>
                  <a:lnTo>
                    <a:pt x="171787" y="1244"/>
                  </a:lnTo>
                  <a:lnTo>
                    <a:pt x="164804" y="0"/>
                  </a:lnTo>
                  <a:lnTo>
                    <a:pt x="157701" y="2842"/>
                  </a:lnTo>
                  <a:lnTo>
                    <a:pt x="150519" y="8406"/>
                  </a:lnTo>
                  <a:lnTo>
                    <a:pt x="115564" y="43711"/>
                  </a:lnTo>
                  <a:lnTo>
                    <a:pt x="105299" y="55229"/>
                  </a:lnTo>
                  <a:lnTo>
                    <a:pt x="94785" y="67801"/>
                  </a:lnTo>
                  <a:lnTo>
                    <a:pt x="84105" y="81077"/>
                  </a:lnTo>
                  <a:lnTo>
                    <a:pt x="74537" y="96045"/>
                  </a:lnTo>
                  <a:lnTo>
                    <a:pt x="65712" y="112141"/>
                  </a:lnTo>
                  <a:lnTo>
                    <a:pt x="28121" y="187776"/>
                  </a:lnTo>
                  <a:lnTo>
                    <a:pt x="20086" y="206330"/>
                  </a:lnTo>
                  <a:lnTo>
                    <a:pt x="13506" y="223593"/>
                  </a:lnTo>
                  <a:lnTo>
                    <a:pt x="7896" y="239996"/>
                  </a:lnTo>
                  <a:lnTo>
                    <a:pt x="4156" y="255825"/>
                  </a:lnTo>
                  <a:lnTo>
                    <a:pt x="1662" y="271272"/>
                  </a:lnTo>
                  <a:lnTo>
                    <a:pt x="0" y="286464"/>
                  </a:lnTo>
                  <a:lnTo>
                    <a:pt x="115" y="301486"/>
                  </a:lnTo>
                  <a:lnTo>
                    <a:pt x="1415" y="316395"/>
                  </a:lnTo>
                  <a:lnTo>
                    <a:pt x="3506" y="331228"/>
                  </a:lnTo>
                  <a:lnTo>
                    <a:pt x="9793" y="344787"/>
                  </a:lnTo>
                  <a:lnTo>
                    <a:pt x="18879" y="357497"/>
                  </a:lnTo>
                  <a:lnTo>
                    <a:pt x="29830" y="369641"/>
                  </a:lnTo>
                  <a:lnTo>
                    <a:pt x="43249" y="377737"/>
                  </a:lnTo>
                  <a:lnTo>
                    <a:pt x="58312" y="383135"/>
                  </a:lnTo>
                  <a:lnTo>
                    <a:pt x="74471" y="386733"/>
                  </a:lnTo>
                  <a:lnTo>
                    <a:pt x="88915" y="387908"/>
                  </a:lnTo>
                  <a:lnTo>
                    <a:pt x="102214" y="387468"/>
                  </a:lnTo>
                  <a:lnTo>
                    <a:pt x="114751" y="385951"/>
                  </a:lnTo>
                  <a:lnTo>
                    <a:pt x="126780" y="382493"/>
                  </a:lnTo>
                  <a:lnTo>
                    <a:pt x="138469" y="377741"/>
                  </a:lnTo>
                  <a:lnTo>
                    <a:pt x="149933" y="372125"/>
                  </a:lnTo>
                  <a:lnTo>
                    <a:pt x="160022" y="362264"/>
                  </a:lnTo>
                  <a:lnTo>
                    <a:pt x="169195" y="349572"/>
                  </a:lnTo>
                  <a:lnTo>
                    <a:pt x="177758" y="334994"/>
                  </a:lnTo>
                  <a:lnTo>
                    <a:pt x="182243" y="320381"/>
                  </a:lnTo>
                  <a:lnTo>
                    <a:pt x="184009" y="305745"/>
                  </a:lnTo>
                  <a:lnTo>
                    <a:pt x="183963" y="291093"/>
                  </a:lnTo>
                  <a:lnTo>
                    <a:pt x="180262" y="280102"/>
                  </a:lnTo>
                  <a:lnTo>
                    <a:pt x="174124" y="271551"/>
                  </a:lnTo>
                  <a:lnTo>
                    <a:pt x="166362" y="264627"/>
                  </a:lnTo>
                  <a:lnTo>
                    <a:pt x="157516" y="261235"/>
                  </a:lnTo>
                  <a:lnTo>
                    <a:pt x="147949" y="260196"/>
                  </a:lnTo>
                  <a:lnTo>
                    <a:pt x="137900" y="260728"/>
                  </a:lnTo>
                  <a:lnTo>
                    <a:pt x="134871" y="262305"/>
                  </a:lnTo>
                  <a:lnTo>
                    <a:pt x="136523" y="264581"/>
                  </a:lnTo>
                  <a:lnTo>
                    <a:pt x="141294" y="267321"/>
                  </a:lnTo>
                  <a:lnTo>
                    <a:pt x="153040" y="267925"/>
                  </a:lnTo>
                  <a:lnTo>
                    <a:pt x="169434" y="267103"/>
                  </a:lnTo>
                  <a:lnTo>
                    <a:pt x="188929" y="265332"/>
                  </a:lnTo>
                  <a:lnTo>
                    <a:pt x="208042" y="265375"/>
                  </a:lnTo>
                  <a:lnTo>
                    <a:pt x="226902" y="266627"/>
                  </a:lnTo>
                  <a:lnTo>
                    <a:pt x="245594" y="268686"/>
                  </a:lnTo>
                  <a:lnTo>
                    <a:pt x="261725" y="272505"/>
                  </a:lnTo>
                  <a:lnTo>
                    <a:pt x="276149" y="277498"/>
                  </a:lnTo>
                  <a:lnTo>
                    <a:pt x="289436" y="283274"/>
                  </a:lnTo>
                  <a:lnTo>
                    <a:pt x="298294" y="292018"/>
                  </a:lnTo>
                  <a:lnTo>
                    <a:pt x="304200" y="302742"/>
                  </a:lnTo>
                  <a:lnTo>
                    <a:pt x="308137" y="314785"/>
                  </a:lnTo>
                  <a:lnTo>
                    <a:pt x="309538" y="326484"/>
                  </a:lnTo>
                  <a:lnTo>
                    <a:pt x="309248" y="337954"/>
                  </a:lnTo>
                  <a:lnTo>
                    <a:pt x="307832" y="349272"/>
                  </a:lnTo>
                  <a:lnTo>
                    <a:pt x="306887" y="361710"/>
                  </a:lnTo>
                  <a:lnTo>
                    <a:pt x="306258" y="374897"/>
                  </a:lnTo>
                  <a:lnTo>
                    <a:pt x="304998" y="4269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348580" y="506531"/>
              <a:ext cx="81074" cy="196411"/>
            </a:xfrm>
            <a:custGeom>
              <a:avLst/>
              <a:gdLst/>
              <a:ahLst/>
              <a:cxnLst/>
              <a:rect l="0" t="0" r="0" b="0"/>
              <a:pathLst>
                <a:path w="81074" h="196411">
                  <a:moveTo>
                    <a:pt x="48039" y="11012"/>
                  </a:moveTo>
                  <a:lnTo>
                    <a:pt x="42193" y="34394"/>
                  </a:lnTo>
                  <a:lnTo>
                    <a:pt x="40471" y="48623"/>
                  </a:lnTo>
                  <a:lnTo>
                    <a:pt x="39323" y="65450"/>
                  </a:lnTo>
                  <a:lnTo>
                    <a:pt x="38047" y="102500"/>
                  </a:lnTo>
                  <a:lnTo>
                    <a:pt x="37481" y="139358"/>
                  </a:lnTo>
                  <a:lnTo>
                    <a:pt x="36106" y="156528"/>
                  </a:lnTo>
                  <a:lnTo>
                    <a:pt x="33966" y="172868"/>
                  </a:lnTo>
                  <a:lnTo>
                    <a:pt x="31316" y="188656"/>
                  </a:lnTo>
                  <a:lnTo>
                    <a:pt x="27102" y="195511"/>
                  </a:lnTo>
                  <a:lnTo>
                    <a:pt x="21846" y="196410"/>
                  </a:lnTo>
                  <a:lnTo>
                    <a:pt x="15895" y="193339"/>
                  </a:lnTo>
                  <a:lnTo>
                    <a:pt x="10704" y="185174"/>
                  </a:lnTo>
                  <a:lnTo>
                    <a:pt x="6020" y="173613"/>
                  </a:lnTo>
                  <a:lnTo>
                    <a:pt x="1674" y="159788"/>
                  </a:lnTo>
                  <a:lnTo>
                    <a:pt x="0" y="146901"/>
                  </a:lnTo>
                  <a:lnTo>
                    <a:pt x="107" y="134640"/>
                  </a:lnTo>
                  <a:lnTo>
                    <a:pt x="1402" y="122795"/>
                  </a:lnTo>
                  <a:lnTo>
                    <a:pt x="3489" y="108780"/>
                  </a:lnTo>
                  <a:lnTo>
                    <a:pt x="9071" y="76895"/>
                  </a:lnTo>
                  <a:lnTo>
                    <a:pt x="13495" y="63499"/>
                  </a:lnTo>
                  <a:lnTo>
                    <a:pt x="18892" y="52121"/>
                  </a:lnTo>
                  <a:lnTo>
                    <a:pt x="24937" y="42088"/>
                  </a:lnTo>
                  <a:lnTo>
                    <a:pt x="32638" y="32953"/>
                  </a:lnTo>
                  <a:lnTo>
                    <a:pt x="41442" y="24416"/>
                  </a:lnTo>
                  <a:lnTo>
                    <a:pt x="810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524443" y="549126"/>
              <a:ext cx="105281" cy="132770"/>
            </a:xfrm>
            <a:custGeom>
              <a:avLst/>
              <a:gdLst/>
              <a:ahLst/>
              <a:cxnLst/>
              <a:rect l="0" t="0" r="0" b="0"/>
              <a:pathLst>
                <a:path w="105281" h="132770">
                  <a:moveTo>
                    <a:pt x="15326" y="1452"/>
                  </a:moveTo>
                  <a:lnTo>
                    <a:pt x="9480" y="30680"/>
                  </a:lnTo>
                  <a:lnTo>
                    <a:pt x="3348" y="58080"/>
                  </a:lnTo>
                  <a:lnTo>
                    <a:pt x="0" y="72239"/>
                  </a:lnTo>
                  <a:lnTo>
                    <a:pt x="214" y="85348"/>
                  </a:lnTo>
                  <a:lnTo>
                    <a:pt x="2805" y="97758"/>
                  </a:lnTo>
                  <a:lnTo>
                    <a:pt x="6979" y="109702"/>
                  </a:lnTo>
                  <a:lnTo>
                    <a:pt x="13432" y="118888"/>
                  </a:lnTo>
                  <a:lnTo>
                    <a:pt x="21404" y="126236"/>
                  </a:lnTo>
                  <a:lnTo>
                    <a:pt x="30390" y="132358"/>
                  </a:lnTo>
                  <a:lnTo>
                    <a:pt x="40051" y="132769"/>
                  </a:lnTo>
                  <a:lnTo>
                    <a:pt x="50162" y="129372"/>
                  </a:lnTo>
                  <a:lnTo>
                    <a:pt x="60573" y="123437"/>
                  </a:lnTo>
                  <a:lnTo>
                    <a:pt x="69961" y="114586"/>
                  </a:lnTo>
                  <a:lnTo>
                    <a:pt x="78666" y="103792"/>
                  </a:lnTo>
                  <a:lnTo>
                    <a:pt x="86917" y="91702"/>
                  </a:lnTo>
                  <a:lnTo>
                    <a:pt x="93641" y="78747"/>
                  </a:lnTo>
                  <a:lnTo>
                    <a:pt x="99347" y="65217"/>
                  </a:lnTo>
                  <a:lnTo>
                    <a:pt x="104375" y="51303"/>
                  </a:lnTo>
                  <a:lnTo>
                    <a:pt x="105280" y="39580"/>
                  </a:lnTo>
                  <a:lnTo>
                    <a:pt x="103436" y="29317"/>
                  </a:lnTo>
                  <a:lnTo>
                    <a:pt x="99760" y="20029"/>
                  </a:lnTo>
                  <a:lnTo>
                    <a:pt x="93638" y="12613"/>
                  </a:lnTo>
                  <a:lnTo>
                    <a:pt x="85887" y="6445"/>
                  </a:lnTo>
                  <a:lnTo>
                    <a:pt x="77048" y="1110"/>
                  </a:lnTo>
                  <a:lnTo>
                    <a:pt x="67486" y="0"/>
                  </a:lnTo>
                  <a:lnTo>
                    <a:pt x="57440" y="1708"/>
                  </a:lnTo>
                  <a:lnTo>
                    <a:pt x="4314" y="124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693931" y="550578"/>
              <a:ext cx="143151" cy="197135"/>
            </a:xfrm>
            <a:custGeom>
              <a:avLst/>
              <a:gdLst/>
              <a:ahLst/>
              <a:cxnLst/>
              <a:rect l="0" t="0" r="0" b="0"/>
              <a:pathLst>
                <a:path w="143151" h="197135">
                  <a:moveTo>
                    <a:pt x="0" y="11011"/>
                  </a:moveTo>
                  <a:lnTo>
                    <a:pt x="5845" y="46085"/>
                  </a:lnTo>
                  <a:lnTo>
                    <a:pt x="7567" y="62534"/>
                  </a:lnTo>
                  <a:lnTo>
                    <a:pt x="8715" y="79618"/>
                  </a:lnTo>
                  <a:lnTo>
                    <a:pt x="9481" y="97125"/>
                  </a:lnTo>
                  <a:lnTo>
                    <a:pt x="10331" y="132890"/>
                  </a:lnTo>
                  <a:lnTo>
                    <a:pt x="10558" y="150992"/>
                  </a:lnTo>
                  <a:lnTo>
                    <a:pt x="13156" y="165507"/>
                  </a:lnTo>
                  <a:lnTo>
                    <a:pt x="17335" y="177631"/>
                  </a:lnTo>
                  <a:lnTo>
                    <a:pt x="22568" y="188160"/>
                  </a:lnTo>
                  <a:lnTo>
                    <a:pt x="29727" y="193956"/>
                  </a:lnTo>
                  <a:lnTo>
                    <a:pt x="38171" y="196597"/>
                  </a:lnTo>
                  <a:lnTo>
                    <a:pt x="47470" y="197134"/>
                  </a:lnTo>
                  <a:lnTo>
                    <a:pt x="56117" y="193821"/>
                  </a:lnTo>
                  <a:lnTo>
                    <a:pt x="64329" y="187942"/>
                  </a:lnTo>
                  <a:lnTo>
                    <a:pt x="87577" y="165394"/>
                  </a:lnTo>
                  <a:lnTo>
                    <a:pt x="95090" y="157979"/>
                  </a:lnTo>
                  <a:lnTo>
                    <a:pt x="101322" y="149366"/>
                  </a:lnTo>
                  <a:lnTo>
                    <a:pt x="106700" y="139953"/>
                  </a:lnTo>
                  <a:lnTo>
                    <a:pt x="111509" y="130007"/>
                  </a:lnTo>
                  <a:lnTo>
                    <a:pt x="115938" y="119706"/>
                  </a:lnTo>
                  <a:lnTo>
                    <a:pt x="120115" y="109168"/>
                  </a:lnTo>
                  <a:lnTo>
                    <a:pt x="124123" y="98472"/>
                  </a:lnTo>
                  <a:lnTo>
                    <a:pt x="128018" y="85224"/>
                  </a:lnTo>
                  <a:lnTo>
                    <a:pt x="131838" y="70274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881127" y="616647"/>
              <a:ext cx="22024" cy="308325"/>
            </a:xfrm>
            <a:custGeom>
              <a:avLst/>
              <a:gdLst/>
              <a:ahLst/>
              <a:cxnLst/>
              <a:rect l="0" t="0" r="0" b="0"/>
              <a:pathLst>
                <a:path w="22024" h="308325">
                  <a:moveTo>
                    <a:pt x="0" y="0"/>
                  </a:moveTo>
                  <a:lnTo>
                    <a:pt x="0" y="29228"/>
                  </a:lnTo>
                  <a:lnTo>
                    <a:pt x="1224" y="46403"/>
                  </a:lnTo>
                  <a:lnTo>
                    <a:pt x="3263" y="66417"/>
                  </a:lnTo>
                  <a:lnTo>
                    <a:pt x="5846" y="88324"/>
                  </a:lnTo>
                  <a:lnTo>
                    <a:pt x="7568" y="107823"/>
                  </a:lnTo>
                  <a:lnTo>
                    <a:pt x="8716" y="125716"/>
                  </a:lnTo>
                  <a:lnTo>
                    <a:pt x="9482" y="142539"/>
                  </a:lnTo>
                  <a:lnTo>
                    <a:pt x="10332" y="180807"/>
                  </a:lnTo>
                  <a:lnTo>
                    <a:pt x="10559" y="201290"/>
                  </a:lnTo>
                  <a:lnTo>
                    <a:pt x="11934" y="218615"/>
                  </a:lnTo>
                  <a:lnTo>
                    <a:pt x="14074" y="233836"/>
                  </a:lnTo>
                  <a:lnTo>
                    <a:pt x="22023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837081" y="586603"/>
              <a:ext cx="167303" cy="173195"/>
            </a:xfrm>
            <a:custGeom>
              <a:avLst/>
              <a:gdLst/>
              <a:ahLst/>
              <a:cxnLst/>
              <a:rect l="0" t="0" r="0" b="0"/>
              <a:pathLst>
                <a:path w="167303" h="173195">
                  <a:moveTo>
                    <a:pt x="0" y="19032"/>
                  </a:moveTo>
                  <a:lnTo>
                    <a:pt x="46766" y="1495"/>
                  </a:lnTo>
                  <a:lnTo>
                    <a:pt x="65435" y="0"/>
                  </a:lnTo>
                  <a:lnTo>
                    <a:pt x="82776" y="2674"/>
                  </a:lnTo>
                  <a:lnTo>
                    <a:pt x="99230" y="8127"/>
                  </a:lnTo>
                  <a:lnTo>
                    <a:pt x="113870" y="15432"/>
                  </a:lnTo>
                  <a:lnTo>
                    <a:pt x="127301" y="23973"/>
                  </a:lnTo>
                  <a:lnTo>
                    <a:pt x="139925" y="33338"/>
                  </a:lnTo>
                  <a:lnTo>
                    <a:pt x="149565" y="43251"/>
                  </a:lnTo>
                  <a:lnTo>
                    <a:pt x="157215" y="53531"/>
                  </a:lnTo>
                  <a:lnTo>
                    <a:pt x="163538" y="64055"/>
                  </a:lnTo>
                  <a:lnTo>
                    <a:pt x="166530" y="75964"/>
                  </a:lnTo>
                  <a:lnTo>
                    <a:pt x="167302" y="88798"/>
                  </a:lnTo>
                  <a:lnTo>
                    <a:pt x="166592" y="102248"/>
                  </a:lnTo>
                  <a:lnTo>
                    <a:pt x="162449" y="113662"/>
                  </a:lnTo>
                  <a:lnTo>
                    <a:pt x="156016" y="123718"/>
                  </a:lnTo>
                  <a:lnTo>
                    <a:pt x="148057" y="132869"/>
                  </a:lnTo>
                  <a:lnTo>
                    <a:pt x="137857" y="141417"/>
                  </a:lnTo>
                  <a:lnTo>
                    <a:pt x="126163" y="149562"/>
                  </a:lnTo>
                  <a:lnTo>
                    <a:pt x="77081" y="1731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210562" y="1244306"/>
            <a:ext cx="3332903" cy="704741"/>
            <a:chOff x="2210562" y="1244306"/>
            <a:chExt cx="3332903" cy="704741"/>
          </a:xfrm>
        </p:grpSpPr>
        <p:sp>
          <p:nvSpPr>
            <p:cNvPr id="22" name="Freeform 21"/>
            <p:cNvSpPr/>
            <p:nvPr/>
          </p:nvSpPr>
          <p:spPr>
            <a:xfrm>
              <a:off x="2210562" y="1486560"/>
              <a:ext cx="223948" cy="352371"/>
            </a:xfrm>
            <a:custGeom>
              <a:avLst/>
              <a:gdLst/>
              <a:ahLst/>
              <a:cxnLst/>
              <a:rect l="0" t="0" r="0" b="0"/>
              <a:pathLst>
                <a:path w="223948" h="352371">
                  <a:moveTo>
                    <a:pt x="47762" y="0"/>
                  </a:moveTo>
                  <a:lnTo>
                    <a:pt x="47762" y="35074"/>
                  </a:lnTo>
                  <a:lnTo>
                    <a:pt x="46538" y="52747"/>
                  </a:lnTo>
                  <a:lnTo>
                    <a:pt x="44499" y="71870"/>
                  </a:lnTo>
                  <a:lnTo>
                    <a:pt x="41916" y="91960"/>
                  </a:lnTo>
                  <a:lnTo>
                    <a:pt x="40194" y="110247"/>
                  </a:lnTo>
                  <a:lnTo>
                    <a:pt x="39046" y="127332"/>
                  </a:lnTo>
                  <a:lnTo>
                    <a:pt x="38281" y="143617"/>
                  </a:lnTo>
                  <a:lnTo>
                    <a:pt x="36547" y="159367"/>
                  </a:lnTo>
                  <a:lnTo>
                    <a:pt x="34168" y="174761"/>
                  </a:lnTo>
                  <a:lnTo>
                    <a:pt x="31358" y="189918"/>
                  </a:lnTo>
                  <a:lnTo>
                    <a:pt x="24974" y="219810"/>
                  </a:lnTo>
                  <a:lnTo>
                    <a:pt x="21558" y="234632"/>
                  </a:lnTo>
                  <a:lnTo>
                    <a:pt x="18057" y="248185"/>
                  </a:lnTo>
                  <a:lnTo>
                    <a:pt x="14500" y="260890"/>
                  </a:lnTo>
                  <a:lnTo>
                    <a:pt x="10905" y="273031"/>
                  </a:lnTo>
                  <a:lnTo>
                    <a:pt x="3648" y="299571"/>
                  </a:lnTo>
                  <a:lnTo>
                    <a:pt x="0" y="313500"/>
                  </a:lnTo>
                  <a:lnTo>
                    <a:pt x="2462" y="322786"/>
                  </a:lnTo>
                  <a:lnTo>
                    <a:pt x="8997" y="328977"/>
                  </a:lnTo>
                  <a:lnTo>
                    <a:pt x="18248" y="333104"/>
                  </a:lnTo>
                  <a:lnTo>
                    <a:pt x="29310" y="335856"/>
                  </a:lnTo>
                  <a:lnTo>
                    <a:pt x="41578" y="337690"/>
                  </a:lnTo>
                  <a:lnTo>
                    <a:pt x="54651" y="338913"/>
                  </a:lnTo>
                  <a:lnTo>
                    <a:pt x="67036" y="340952"/>
                  </a:lnTo>
                  <a:lnTo>
                    <a:pt x="78964" y="343534"/>
                  </a:lnTo>
                  <a:lnTo>
                    <a:pt x="90587" y="346480"/>
                  </a:lnTo>
                  <a:lnTo>
                    <a:pt x="103229" y="348443"/>
                  </a:lnTo>
                  <a:lnTo>
                    <a:pt x="116551" y="349752"/>
                  </a:lnTo>
                  <a:lnTo>
                    <a:pt x="130327" y="350625"/>
                  </a:lnTo>
                  <a:lnTo>
                    <a:pt x="144404" y="351207"/>
                  </a:lnTo>
                  <a:lnTo>
                    <a:pt x="158683" y="351595"/>
                  </a:lnTo>
                  <a:lnTo>
                    <a:pt x="223947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236301" y="1574653"/>
              <a:ext cx="165174" cy="33035"/>
            </a:xfrm>
            <a:custGeom>
              <a:avLst/>
              <a:gdLst/>
              <a:ahLst/>
              <a:cxnLst/>
              <a:rect l="0" t="0" r="0" b="0"/>
              <a:pathLst>
                <a:path w="165174" h="33035">
                  <a:moveTo>
                    <a:pt x="0" y="33034"/>
                  </a:moveTo>
                  <a:lnTo>
                    <a:pt x="40919" y="27189"/>
                  </a:lnTo>
                  <a:lnTo>
                    <a:pt x="77322" y="21056"/>
                  </a:lnTo>
                  <a:lnTo>
                    <a:pt x="95594" y="17708"/>
                  </a:lnTo>
                  <a:lnTo>
                    <a:pt x="111446" y="14252"/>
                  </a:lnTo>
                  <a:lnTo>
                    <a:pt x="125685" y="10725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214278" y="1453526"/>
              <a:ext cx="176186" cy="6345"/>
            </a:xfrm>
            <a:custGeom>
              <a:avLst/>
              <a:gdLst/>
              <a:ahLst/>
              <a:cxnLst/>
              <a:rect l="0" t="0" r="0" b="0"/>
              <a:pathLst>
                <a:path w="176186" h="6345">
                  <a:moveTo>
                    <a:pt x="0" y="0"/>
                  </a:moveTo>
                  <a:lnTo>
                    <a:pt x="40919" y="5845"/>
                  </a:lnTo>
                  <a:lnTo>
                    <a:pt x="57867" y="6344"/>
                  </a:lnTo>
                  <a:lnTo>
                    <a:pt x="74060" y="5452"/>
                  </a:lnTo>
                  <a:lnTo>
                    <a:pt x="89749" y="3635"/>
                  </a:lnTo>
                  <a:lnTo>
                    <a:pt x="105102" y="2423"/>
                  </a:lnTo>
                  <a:lnTo>
                    <a:pt x="120232" y="1615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555636" y="1618699"/>
              <a:ext cx="154163" cy="299640"/>
            </a:xfrm>
            <a:custGeom>
              <a:avLst/>
              <a:gdLst/>
              <a:ahLst/>
              <a:cxnLst/>
              <a:rect l="0" t="0" r="0" b="0"/>
              <a:pathLst>
                <a:path w="154163" h="299640">
                  <a:moveTo>
                    <a:pt x="0" y="33035"/>
                  </a:moveTo>
                  <a:lnTo>
                    <a:pt x="5846" y="68108"/>
                  </a:lnTo>
                  <a:lnTo>
                    <a:pt x="8791" y="82111"/>
                  </a:lnTo>
                  <a:lnTo>
                    <a:pt x="11978" y="95116"/>
                  </a:lnTo>
                  <a:lnTo>
                    <a:pt x="22309" y="134220"/>
                  </a:lnTo>
                  <a:lnTo>
                    <a:pt x="36762" y="191278"/>
                  </a:lnTo>
                  <a:lnTo>
                    <a:pt x="40414" y="204600"/>
                  </a:lnTo>
                  <a:lnTo>
                    <a:pt x="47734" y="229189"/>
                  </a:lnTo>
                  <a:lnTo>
                    <a:pt x="58733" y="263669"/>
                  </a:lnTo>
                  <a:lnTo>
                    <a:pt x="63626" y="274883"/>
                  </a:lnTo>
                  <a:lnTo>
                    <a:pt x="69334" y="286030"/>
                  </a:lnTo>
                  <a:lnTo>
                    <a:pt x="75587" y="297132"/>
                  </a:lnTo>
                  <a:lnTo>
                    <a:pt x="82202" y="299639"/>
                  </a:lnTo>
                  <a:lnTo>
                    <a:pt x="89060" y="296416"/>
                  </a:lnTo>
                  <a:lnTo>
                    <a:pt x="96078" y="289374"/>
                  </a:lnTo>
                  <a:lnTo>
                    <a:pt x="100757" y="277338"/>
                  </a:lnTo>
                  <a:lnTo>
                    <a:pt x="103877" y="261973"/>
                  </a:lnTo>
                  <a:lnTo>
                    <a:pt x="108566" y="224101"/>
                  </a:lnTo>
                  <a:lnTo>
                    <a:pt x="114729" y="178721"/>
                  </a:lnTo>
                  <a:lnTo>
                    <a:pt x="116862" y="155852"/>
                  </a:lnTo>
                  <a:lnTo>
                    <a:pt x="118283" y="133266"/>
                  </a:lnTo>
                  <a:lnTo>
                    <a:pt x="119231" y="110867"/>
                  </a:lnTo>
                  <a:lnTo>
                    <a:pt x="121087" y="92264"/>
                  </a:lnTo>
                  <a:lnTo>
                    <a:pt x="123547" y="76191"/>
                  </a:lnTo>
                  <a:lnTo>
                    <a:pt x="126411" y="61806"/>
                  </a:lnTo>
                  <a:lnTo>
                    <a:pt x="130767" y="48545"/>
                  </a:lnTo>
                  <a:lnTo>
                    <a:pt x="136119" y="36034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759075" y="1651734"/>
              <a:ext cx="126909" cy="245409"/>
            </a:xfrm>
            <a:custGeom>
              <a:avLst/>
              <a:gdLst/>
              <a:ahLst/>
              <a:cxnLst/>
              <a:rect l="0" t="0" r="0" b="0"/>
              <a:pathLst>
                <a:path w="126909" h="245409">
                  <a:moveTo>
                    <a:pt x="126908" y="0"/>
                  </a:moveTo>
                  <a:lnTo>
                    <a:pt x="85988" y="17536"/>
                  </a:lnTo>
                  <a:lnTo>
                    <a:pt x="72711" y="26373"/>
                  </a:lnTo>
                  <a:lnTo>
                    <a:pt x="62636" y="35934"/>
                  </a:lnTo>
                  <a:lnTo>
                    <a:pt x="54696" y="45979"/>
                  </a:lnTo>
                  <a:lnTo>
                    <a:pt x="46955" y="56346"/>
                  </a:lnTo>
                  <a:lnTo>
                    <a:pt x="31829" y="77654"/>
                  </a:lnTo>
                  <a:lnTo>
                    <a:pt x="25593" y="89698"/>
                  </a:lnTo>
                  <a:lnTo>
                    <a:pt x="20213" y="102621"/>
                  </a:lnTo>
                  <a:lnTo>
                    <a:pt x="15402" y="116131"/>
                  </a:lnTo>
                  <a:lnTo>
                    <a:pt x="12195" y="130031"/>
                  </a:lnTo>
                  <a:lnTo>
                    <a:pt x="10057" y="144192"/>
                  </a:lnTo>
                  <a:lnTo>
                    <a:pt x="8632" y="158527"/>
                  </a:lnTo>
                  <a:lnTo>
                    <a:pt x="6458" y="171754"/>
                  </a:lnTo>
                  <a:lnTo>
                    <a:pt x="3785" y="184242"/>
                  </a:lnTo>
                  <a:lnTo>
                    <a:pt x="780" y="196239"/>
                  </a:lnTo>
                  <a:lnTo>
                    <a:pt x="0" y="209130"/>
                  </a:lnTo>
                  <a:lnTo>
                    <a:pt x="703" y="222618"/>
                  </a:lnTo>
                  <a:lnTo>
                    <a:pt x="2396" y="236505"/>
                  </a:lnTo>
                  <a:lnTo>
                    <a:pt x="7195" y="243315"/>
                  </a:lnTo>
                  <a:lnTo>
                    <a:pt x="14064" y="245408"/>
                  </a:lnTo>
                  <a:lnTo>
                    <a:pt x="22315" y="244357"/>
                  </a:lnTo>
                  <a:lnTo>
                    <a:pt x="30262" y="238762"/>
                  </a:lnTo>
                  <a:lnTo>
                    <a:pt x="38007" y="230138"/>
                  </a:lnTo>
                  <a:lnTo>
                    <a:pt x="45618" y="219494"/>
                  </a:lnTo>
                  <a:lnTo>
                    <a:pt x="51915" y="208728"/>
                  </a:lnTo>
                  <a:lnTo>
                    <a:pt x="57336" y="197881"/>
                  </a:lnTo>
                  <a:lnTo>
                    <a:pt x="62174" y="186978"/>
                  </a:lnTo>
                  <a:lnTo>
                    <a:pt x="66623" y="176039"/>
                  </a:lnTo>
                  <a:lnTo>
                    <a:pt x="70812" y="165076"/>
                  </a:lnTo>
                  <a:lnTo>
                    <a:pt x="78730" y="143107"/>
                  </a:lnTo>
                  <a:lnTo>
                    <a:pt x="97483" y="88086"/>
                  </a:lnTo>
                  <a:lnTo>
                    <a:pt x="101174" y="74630"/>
                  </a:lnTo>
                  <a:lnTo>
                    <a:pt x="104858" y="59541"/>
                  </a:lnTo>
                  <a:lnTo>
                    <a:pt x="108537" y="43364"/>
                  </a:lnTo>
                  <a:lnTo>
                    <a:pt x="110990" y="37474"/>
                  </a:lnTo>
                  <a:lnTo>
                    <a:pt x="112626" y="38441"/>
                  </a:lnTo>
                  <a:lnTo>
                    <a:pt x="113716" y="43980"/>
                  </a:lnTo>
                  <a:lnTo>
                    <a:pt x="114443" y="53790"/>
                  </a:lnTo>
                  <a:lnTo>
                    <a:pt x="114927" y="66448"/>
                  </a:lnTo>
                  <a:lnTo>
                    <a:pt x="115466" y="98048"/>
                  </a:lnTo>
                  <a:lnTo>
                    <a:pt x="115811" y="171626"/>
                  </a:lnTo>
                  <a:lnTo>
                    <a:pt x="126908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963064" y="1654504"/>
              <a:ext cx="154163" cy="206450"/>
            </a:xfrm>
            <a:custGeom>
              <a:avLst/>
              <a:gdLst/>
              <a:ahLst/>
              <a:cxnLst/>
              <a:rect l="0" t="0" r="0" b="0"/>
              <a:pathLst>
                <a:path w="154163" h="206450">
                  <a:moveTo>
                    <a:pt x="0" y="8241"/>
                  </a:moveTo>
                  <a:lnTo>
                    <a:pt x="0" y="43315"/>
                  </a:lnTo>
                  <a:lnTo>
                    <a:pt x="1223" y="62211"/>
                  </a:lnTo>
                  <a:lnTo>
                    <a:pt x="3263" y="83374"/>
                  </a:lnTo>
                  <a:lnTo>
                    <a:pt x="5846" y="106046"/>
                  </a:lnTo>
                  <a:lnTo>
                    <a:pt x="8791" y="127279"/>
                  </a:lnTo>
                  <a:lnTo>
                    <a:pt x="15326" y="167184"/>
                  </a:lnTo>
                  <a:lnTo>
                    <a:pt x="17558" y="175378"/>
                  </a:lnTo>
                  <a:lnTo>
                    <a:pt x="19047" y="175947"/>
                  </a:lnTo>
                  <a:lnTo>
                    <a:pt x="20039" y="171432"/>
                  </a:lnTo>
                  <a:lnTo>
                    <a:pt x="20700" y="163529"/>
                  </a:lnTo>
                  <a:lnTo>
                    <a:pt x="21141" y="153365"/>
                  </a:lnTo>
                  <a:lnTo>
                    <a:pt x="21435" y="141696"/>
                  </a:lnTo>
                  <a:lnTo>
                    <a:pt x="22854" y="129022"/>
                  </a:lnTo>
                  <a:lnTo>
                    <a:pt x="25024" y="115679"/>
                  </a:lnTo>
                  <a:lnTo>
                    <a:pt x="27694" y="101889"/>
                  </a:lnTo>
                  <a:lnTo>
                    <a:pt x="30698" y="89026"/>
                  </a:lnTo>
                  <a:lnTo>
                    <a:pt x="33924" y="76780"/>
                  </a:lnTo>
                  <a:lnTo>
                    <a:pt x="40771" y="53385"/>
                  </a:lnTo>
                  <a:lnTo>
                    <a:pt x="47892" y="30752"/>
                  </a:lnTo>
                  <a:lnTo>
                    <a:pt x="53951" y="20801"/>
                  </a:lnTo>
                  <a:lnTo>
                    <a:pt x="61661" y="11721"/>
                  </a:lnTo>
                  <a:lnTo>
                    <a:pt x="70471" y="3220"/>
                  </a:lnTo>
                  <a:lnTo>
                    <a:pt x="80016" y="0"/>
                  </a:lnTo>
                  <a:lnTo>
                    <a:pt x="90049" y="300"/>
                  </a:lnTo>
                  <a:lnTo>
                    <a:pt x="100408" y="2947"/>
                  </a:lnTo>
                  <a:lnTo>
                    <a:pt x="108538" y="12053"/>
                  </a:lnTo>
                  <a:lnTo>
                    <a:pt x="115181" y="25464"/>
                  </a:lnTo>
                  <a:lnTo>
                    <a:pt x="120834" y="41746"/>
                  </a:lnTo>
                  <a:lnTo>
                    <a:pt x="125825" y="59942"/>
                  </a:lnTo>
                  <a:lnTo>
                    <a:pt x="130377" y="79414"/>
                  </a:lnTo>
                  <a:lnTo>
                    <a:pt x="138697" y="118178"/>
                  </a:lnTo>
                  <a:lnTo>
                    <a:pt x="142628" y="135367"/>
                  </a:lnTo>
                  <a:lnTo>
                    <a:pt x="154162" y="2064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392515" y="1365433"/>
              <a:ext cx="209220" cy="429357"/>
            </a:xfrm>
            <a:custGeom>
              <a:avLst/>
              <a:gdLst/>
              <a:ahLst/>
              <a:cxnLst/>
              <a:rect l="0" t="0" r="0" b="0"/>
              <a:pathLst>
                <a:path w="209220" h="429357">
                  <a:moveTo>
                    <a:pt x="0" y="0"/>
                  </a:moveTo>
                  <a:lnTo>
                    <a:pt x="24807" y="74423"/>
                  </a:lnTo>
                  <a:lnTo>
                    <a:pt x="29997" y="87544"/>
                  </a:lnTo>
                  <a:lnTo>
                    <a:pt x="35903" y="101185"/>
                  </a:lnTo>
                  <a:lnTo>
                    <a:pt x="42288" y="115174"/>
                  </a:lnTo>
                  <a:lnTo>
                    <a:pt x="47768" y="130617"/>
                  </a:lnTo>
                  <a:lnTo>
                    <a:pt x="52645" y="147030"/>
                  </a:lnTo>
                  <a:lnTo>
                    <a:pt x="57120" y="164089"/>
                  </a:lnTo>
                  <a:lnTo>
                    <a:pt x="62550" y="180356"/>
                  </a:lnTo>
                  <a:lnTo>
                    <a:pt x="68617" y="196095"/>
                  </a:lnTo>
                  <a:lnTo>
                    <a:pt x="95936" y="262365"/>
                  </a:lnTo>
                  <a:lnTo>
                    <a:pt x="103110" y="277684"/>
                  </a:lnTo>
                  <a:lnTo>
                    <a:pt x="110339" y="291568"/>
                  </a:lnTo>
                  <a:lnTo>
                    <a:pt x="117605" y="304494"/>
                  </a:lnTo>
                  <a:lnTo>
                    <a:pt x="123673" y="318006"/>
                  </a:lnTo>
                  <a:lnTo>
                    <a:pt x="128942" y="331907"/>
                  </a:lnTo>
                  <a:lnTo>
                    <a:pt x="133678" y="346069"/>
                  </a:lnTo>
                  <a:lnTo>
                    <a:pt x="139282" y="359181"/>
                  </a:lnTo>
                  <a:lnTo>
                    <a:pt x="145465" y="371593"/>
                  </a:lnTo>
                  <a:lnTo>
                    <a:pt x="152035" y="383538"/>
                  </a:lnTo>
                  <a:lnTo>
                    <a:pt x="157638" y="396395"/>
                  </a:lnTo>
                  <a:lnTo>
                    <a:pt x="162597" y="409861"/>
                  </a:lnTo>
                  <a:lnTo>
                    <a:pt x="167126" y="423732"/>
                  </a:lnTo>
                  <a:lnTo>
                    <a:pt x="171369" y="429309"/>
                  </a:lnTo>
                  <a:lnTo>
                    <a:pt x="175421" y="429356"/>
                  </a:lnTo>
                  <a:lnTo>
                    <a:pt x="179346" y="425717"/>
                  </a:lnTo>
                  <a:lnTo>
                    <a:pt x="181963" y="414727"/>
                  </a:lnTo>
                  <a:lnTo>
                    <a:pt x="183708" y="398835"/>
                  </a:lnTo>
                  <a:lnTo>
                    <a:pt x="184870" y="379676"/>
                  </a:lnTo>
                  <a:lnTo>
                    <a:pt x="186163" y="345338"/>
                  </a:lnTo>
                  <a:lnTo>
                    <a:pt x="186890" y="295229"/>
                  </a:lnTo>
                  <a:lnTo>
                    <a:pt x="187178" y="184049"/>
                  </a:lnTo>
                  <a:lnTo>
                    <a:pt x="188408" y="167969"/>
                  </a:lnTo>
                  <a:lnTo>
                    <a:pt x="190451" y="151131"/>
                  </a:lnTo>
                  <a:lnTo>
                    <a:pt x="199172" y="94944"/>
                  </a:lnTo>
                  <a:lnTo>
                    <a:pt x="20921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722861" y="124430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766889" y="1431502"/>
              <a:ext cx="96416" cy="224431"/>
            </a:xfrm>
            <a:custGeom>
              <a:avLst/>
              <a:gdLst/>
              <a:ahLst/>
              <a:cxnLst/>
              <a:rect l="0" t="0" r="0" b="0"/>
              <a:pathLst>
                <a:path w="96416" h="224431">
                  <a:moveTo>
                    <a:pt x="55076" y="0"/>
                  </a:moveTo>
                  <a:lnTo>
                    <a:pt x="25848" y="29229"/>
                  </a:lnTo>
                  <a:lnTo>
                    <a:pt x="16015" y="41509"/>
                  </a:lnTo>
                  <a:lnTo>
                    <a:pt x="8236" y="53367"/>
                  </a:lnTo>
                  <a:lnTo>
                    <a:pt x="1826" y="64942"/>
                  </a:lnTo>
                  <a:lnTo>
                    <a:pt x="0" y="76329"/>
                  </a:lnTo>
                  <a:lnTo>
                    <a:pt x="1230" y="87592"/>
                  </a:lnTo>
                  <a:lnTo>
                    <a:pt x="4497" y="98770"/>
                  </a:lnTo>
                  <a:lnTo>
                    <a:pt x="11569" y="109893"/>
                  </a:lnTo>
                  <a:lnTo>
                    <a:pt x="21177" y="120979"/>
                  </a:lnTo>
                  <a:lnTo>
                    <a:pt x="93226" y="192354"/>
                  </a:lnTo>
                  <a:lnTo>
                    <a:pt x="96415" y="200423"/>
                  </a:lnTo>
                  <a:lnTo>
                    <a:pt x="96094" y="208249"/>
                  </a:lnTo>
                  <a:lnTo>
                    <a:pt x="93433" y="215914"/>
                  </a:lnTo>
                  <a:lnTo>
                    <a:pt x="86765" y="221024"/>
                  </a:lnTo>
                  <a:lnTo>
                    <a:pt x="77426" y="224430"/>
                  </a:lnTo>
                  <a:lnTo>
                    <a:pt x="33053" y="220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523277" y="1266329"/>
              <a:ext cx="297464" cy="528556"/>
            </a:xfrm>
            <a:custGeom>
              <a:avLst/>
              <a:gdLst/>
              <a:ahLst/>
              <a:cxnLst/>
              <a:rect l="0" t="0" r="0" b="0"/>
              <a:pathLst>
                <a:path w="297464" h="528556">
                  <a:moveTo>
                    <a:pt x="234671" y="0"/>
                  </a:moveTo>
                  <a:lnTo>
                    <a:pt x="187906" y="5846"/>
                  </a:lnTo>
                  <a:lnTo>
                    <a:pt x="170460" y="12462"/>
                  </a:lnTo>
                  <a:lnTo>
                    <a:pt x="155158" y="21766"/>
                  </a:lnTo>
                  <a:lnTo>
                    <a:pt x="141287" y="32863"/>
                  </a:lnTo>
                  <a:lnTo>
                    <a:pt x="128369" y="45156"/>
                  </a:lnTo>
                  <a:lnTo>
                    <a:pt x="116086" y="58244"/>
                  </a:lnTo>
                  <a:lnTo>
                    <a:pt x="104227" y="71864"/>
                  </a:lnTo>
                  <a:lnTo>
                    <a:pt x="92651" y="87062"/>
                  </a:lnTo>
                  <a:lnTo>
                    <a:pt x="81262" y="103311"/>
                  </a:lnTo>
                  <a:lnTo>
                    <a:pt x="70000" y="120261"/>
                  </a:lnTo>
                  <a:lnTo>
                    <a:pt x="60044" y="140126"/>
                  </a:lnTo>
                  <a:lnTo>
                    <a:pt x="50960" y="161934"/>
                  </a:lnTo>
                  <a:lnTo>
                    <a:pt x="34342" y="207780"/>
                  </a:lnTo>
                  <a:lnTo>
                    <a:pt x="18799" y="252626"/>
                  </a:lnTo>
                  <a:lnTo>
                    <a:pt x="12452" y="274862"/>
                  </a:lnTo>
                  <a:lnTo>
                    <a:pt x="6997" y="297028"/>
                  </a:lnTo>
                  <a:lnTo>
                    <a:pt x="2137" y="319146"/>
                  </a:lnTo>
                  <a:lnTo>
                    <a:pt x="120" y="340008"/>
                  </a:lnTo>
                  <a:lnTo>
                    <a:pt x="0" y="360035"/>
                  </a:lnTo>
                  <a:lnTo>
                    <a:pt x="1142" y="379503"/>
                  </a:lnTo>
                  <a:lnTo>
                    <a:pt x="3128" y="397376"/>
                  </a:lnTo>
                  <a:lnTo>
                    <a:pt x="5675" y="414185"/>
                  </a:lnTo>
                  <a:lnTo>
                    <a:pt x="8597" y="430285"/>
                  </a:lnTo>
                  <a:lnTo>
                    <a:pt x="12991" y="444689"/>
                  </a:lnTo>
                  <a:lnTo>
                    <a:pt x="18369" y="457962"/>
                  </a:lnTo>
                  <a:lnTo>
                    <a:pt x="24400" y="470482"/>
                  </a:lnTo>
                  <a:lnTo>
                    <a:pt x="32091" y="480051"/>
                  </a:lnTo>
                  <a:lnTo>
                    <a:pt x="40890" y="487655"/>
                  </a:lnTo>
                  <a:lnTo>
                    <a:pt x="50425" y="493947"/>
                  </a:lnTo>
                  <a:lnTo>
                    <a:pt x="62900" y="498142"/>
                  </a:lnTo>
                  <a:lnTo>
                    <a:pt x="77335" y="500939"/>
                  </a:lnTo>
                  <a:lnTo>
                    <a:pt x="93075" y="502803"/>
                  </a:lnTo>
                  <a:lnTo>
                    <a:pt x="108463" y="501599"/>
                  </a:lnTo>
                  <a:lnTo>
                    <a:pt x="123615" y="498349"/>
                  </a:lnTo>
                  <a:lnTo>
                    <a:pt x="138610" y="493736"/>
                  </a:lnTo>
                  <a:lnTo>
                    <a:pt x="151054" y="488213"/>
                  </a:lnTo>
                  <a:lnTo>
                    <a:pt x="161797" y="482084"/>
                  </a:lnTo>
                  <a:lnTo>
                    <a:pt x="171406" y="475551"/>
                  </a:lnTo>
                  <a:lnTo>
                    <a:pt x="180260" y="468749"/>
                  </a:lnTo>
                  <a:lnTo>
                    <a:pt x="188609" y="461767"/>
                  </a:lnTo>
                  <a:lnTo>
                    <a:pt x="196622" y="454666"/>
                  </a:lnTo>
                  <a:lnTo>
                    <a:pt x="200740" y="445037"/>
                  </a:lnTo>
                  <a:lnTo>
                    <a:pt x="202263" y="433724"/>
                  </a:lnTo>
                  <a:lnTo>
                    <a:pt x="202054" y="421288"/>
                  </a:lnTo>
                  <a:lnTo>
                    <a:pt x="197021" y="411774"/>
                  </a:lnTo>
                  <a:lnTo>
                    <a:pt x="188771" y="404208"/>
                  </a:lnTo>
                  <a:lnTo>
                    <a:pt x="178378" y="397940"/>
                  </a:lnTo>
                  <a:lnTo>
                    <a:pt x="165331" y="394985"/>
                  </a:lnTo>
                  <a:lnTo>
                    <a:pt x="150516" y="394239"/>
                  </a:lnTo>
                  <a:lnTo>
                    <a:pt x="134522" y="394964"/>
                  </a:lnTo>
                  <a:lnTo>
                    <a:pt x="103699" y="395771"/>
                  </a:lnTo>
                  <a:lnTo>
                    <a:pt x="88628" y="395986"/>
                  </a:lnTo>
                  <a:lnTo>
                    <a:pt x="82251" y="392459"/>
                  </a:lnTo>
                  <a:lnTo>
                    <a:pt x="81671" y="386437"/>
                  </a:lnTo>
                  <a:lnTo>
                    <a:pt x="89590" y="371181"/>
                  </a:lnTo>
                  <a:lnTo>
                    <a:pt x="95127" y="363687"/>
                  </a:lnTo>
                  <a:lnTo>
                    <a:pt x="101267" y="356244"/>
                  </a:lnTo>
                  <a:lnTo>
                    <a:pt x="109029" y="350059"/>
                  </a:lnTo>
                  <a:lnTo>
                    <a:pt x="117875" y="344712"/>
                  </a:lnTo>
                  <a:lnTo>
                    <a:pt x="127443" y="339923"/>
                  </a:lnTo>
                  <a:lnTo>
                    <a:pt x="137492" y="335508"/>
                  </a:lnTo>
                  <a:lnTo>
                    <a:pt x="147862" y="331340"/>
                  </a:lnTo>
                  <a:lnTo>
                    <a:pt x="158446" y="327339"/>
                  </a:lnTo>
                  <a:lnTo>
                    <a:pt x="169172" y="322224"/>
                  </a:lnTo>
                  <a:lnTo>
                    <a:pt x="179994" y="316367"/>
                  </a:lnTo>
                  <a:lnTo>
                    <a:pt x="190879" y="310015"/>
                  </a:lnTo>
                  <a:lnTo>
                    <a:pt x="204253" y="305781"/>
                  </a:lnTo>
                  <a:lnTo>
                    <a:pt x="219286" y="302958"/>
                  </a:lnTo>
                  <a:lnTo>
                    <a:pt x="235426" y="301076"/>
                  </a:lnTo>
                  <a:lnTo>
                    <a:pt x="248633" y="302268"/>
                  </a:lnTo>
                  <a:lnTo>
                    <a:pt x="259884" y="305510"/>
                  </a:lnTo>
                  <a:lnTo>
                    <a:pt x="269833" y="310119"/>
                  </a:lnTo>
                  <a:lnTo>
                    <a:pt x="277688" y="318085"/>
                  </a:lnTo>
                  <a:lnTo>
                    <a:pt x="284149" y="328290"/>
                  </a:lnTo>
                  <a:lnTo>
                    <a:pt x="289679" y="339987"/>
                  </a:lnTo>
                  <a:lnTo>
                    <a:pt x="293366" y="355126"/>
                  </a:lnTo>
                  <a:lnTo>
                    <a:pt x="295824" y="372560"/>
                  </a:lnTo>
                  <a:lnTo>
                    <a:pt x="297463" y="391524"/>
                  </a:lnTo>
                  <a:lnTo>
                    <a:pt x="297332" y="410284"/>
                  </a:lnTo>
                  <a:lnTo>
                    <a:pt x="296021" y="428908"/>
                  </a:lnTo>
                  <a:lnTo>
                    <a:pt x="293924" y="447441"/>
                  </a:lnTo>
                  <a:lnTo>
                    <a:pt x="292525" y="464691"/>
                  </a:lnTo>
                  <a:lnTo>
                    <a:pt x="291593" y="481085"/>
                  </a:lnTo>
                  <a:lnTo>
                    <a:pt x="289729" y="5285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912110" y="1574653"/>
              <a:ext cx="132140" cy="145705"/>
            </a:xfrm>
            <a:custGeom>
              <a:avLst/>
              <a:gdLst/>
              <a:ahLst/>
              <a:cxnLst/>
              <a:rect l="0" t="0" r="0" b="0"/>
              <a:pathLst>
                <a:path w="132140" h="145705">
                  <a:moveTo>
                    <a:pt x="0" y="44046"/>
                  </a:moveTo>
                  <a:lnTo>
                    <a:pt x="5846" y="84965"/>
                  </a:lnTo>
                  <a:lnTo>
                    <a:pt x="11978" y="121369"/>
                  </a:lnTo>
                  <a:lnTo>
                    <a:pt x="15327" y="139641"/>
                  </a:lnTo>
                  <a:lnTo>
                    <a:pt x="17559" y="145704"/>
                  </a:lnTo>
                  <a:lnTo>
                    <a:pt x="19047" y="143630"/>
                  </a:lnTo>
                  <a:lnTo>
                    <a:pt x="20039" y="136129"/>
                  </a:lnTo>
                  <a:lnTo>
                    <a:pt x="21924" y="126234"/>
                  </a:lnTo>
                  <a:lnTo>
                    <a:pt x="27281" y="102189"/>
                  </a:lnTo>
                  <a:lnTo>
                    <a:pt x="32869" y="90149"/>
                  </a:lnTo>
                  <a:lnTo>
                    <a:pt x="40266" y="78452"/>
                  </a:lnTo>
                  <a:lnTo>
                    <a:pt x="48867" y="66983"/>
                  </a:lnTo>
                  <a:lnTo>
                    <a:pt x="57048" y="56891"/>
                  </a:lnTo>
                  <a:lnTo>
                    <a:pt x="64949" y="47715"/>
                  </a:lnTo>
                  <a:lnTo>
                    <a:pt x="72664" y="39151"/>
                  </a:lnTo>
                  <a:lnTo>
                    <a:pt x="81477" y="30995"/>
                  </a:lnTo>
                  <a:lnTo>
                    <a:pt x="91023" y="23110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090279" y="1596676"/>
              <a:ext cx="72222" cy="173476"/>
            </a:xfrm>
            <a:custGeom>
              <a:avLst/>
              <a:gdLst/>
              <a:ahLst/>
              <a:cxnLst/>
              <a:rect l="0" t="0" r="0" b="0"/>
              <a:pathLst>
                <a:path w="72222" h="173476">
                  <a:moveTo>
                    <a:pt x="20039" y="11011"/>
                  </a:moveTo>
                  <a:lnTo>
                    <a:pt x="14193" y="34394"/>
                  </a:lnTo>
                  <a:lnTo>
                    <a:pt x="11248" y="44952"/>
                  </a:lnTo>
                  <a:lnTo>
                    <a:pt x="4713" y="66472"/>
                  </a:lnTo>
                  <a:lnTo>
                    <a:pt x="2481" y="81020"/>
                  </a:lnTo>
                  <a:lnTo>
                    <a:pt x="993" y="98060"/>
                  </a:lnTo>
                  <a:lnTo>
                    <a:pt x="0" y="116760"/>
                  </a:lnTo>
                  <a:lnTo>
                    <a:pt x="562" y="132898"/>
                  </a:lnTo>
                  <a:lnTo>
                    <a:pt x="2161" y="147327"/>
                  </a:lnTo>
                  <a:lnTo>
                    <a:pt x="4450" y="160617"/>
                  </a:lnTo>
                  <a:lnTo>
                    <a:pt x="9646" y="168253"/>
                  </a:lnTo>
                  <a:lnTo>
                    <a:pt x="16781" y="172120"/>
                  </a:lnTo>
                  <a:lnTo>
                    <a:pt x="25208" y="173475"/>
                  </a:lnTo>
                  <a:lnTo>
                    <a:pt x="33273" y="170708"/>
                  </a:lnTo>
                  <a:lnTo>
                    <a:pt x="41097" y="165193"/>
                  </a:lnTo>
                  <a:lnTo>
                    <a:pt x="48760" y="157845"/>
                  </a:lnTo>
                  <a:lnTo>
                    <a:pt x="55092" y="149276"/>
                  </a:lnTo>
                  <a:lnTo>
                    <a:pt x="60537" y="139893"/>
                  </a:lnTo>
                  <a:lnTo>
                    <a:pt x="65390" y="129967"/>
                  </a:lnTo>
                  <a:lnTo>
                    <a:pt x="68626" y="118456"/>
                  </a:lnTo>
                  <a:lnTo>
                    <a:pt x="70783" y="105888"/>
                  </a:lnTo>
                  <a:lnTo>
                    <a:pt x="72221" y="92615"/>
                  </a:lnTo>
                  <a:lnTo>
                    <a:pt x="71956" y="80096"/>
                  </a:lnTo>
                  <a:lnTo>
                    <a:pt x="70556" y="68079"/>
                  </a:lnTo>
                  <a:lnTo>
                    <a:pt x="68399" y="56398"/>
                  </a:lnTo>
                  <a:lnTo>
                    <a:pt x="64514" y="44939"/>
                  </a:lnTo>
                  <a:lnTo>
                    <a:pt x="59477" y="33630"/>
                  </a:lnTo>
                  <a:lnTo>
                    <a:pt x="200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253468" y="1574653"/>
              <a:ext cx="132140" cy="188019"/>
            </a:xfrm>
            <a:custGeom>
              <a:avLst/>
              <a:gdLst/>
              <a:ahLst/>
              <a:cxnLst/>
              <a:rect l="0" t="0" r="0" b="0"/>
              <a:pathLst>
                <a:path w="132140" h="188019">
                  <a:moveTo>
                    <a:pt x="0" y="22023"/>
                  </a:moveTo>
                  <a:lnTo>
                    <a:pt x="5846" y="62942"/>
                  </a:lnTo>
                  <a:lnTo>
                    <a:pt x="7568" y="82337"/>
                  </a:lnTo>
                  <a:lnTo>
                    <a:pt x="8716" y="102608"/>
                  </a:lnTo>
                  <a:lnTo>
                    <a:pt x="9482" y="123463"/>
                  </a:lnTo>
                  <a:lnTo>
                    <a:pt x="11215" y="142260"/>
                  </a:lnTo>
                  <a:lnTo>
                    <a:pt x="13595" y="159686"/>
                  </a:lnTo>
                  <a:lnTo>
                    <a:pt x="16404" y="176197"/>
                  </a:lnTo>
                  <a:lnTo>
                    <a:pt x="23171" y="184758"/>
                  </a:lnTo>
                  <a:lnTo>
                    <a:pt x="32577" y="188018"/>
                  </a:lnTo>
                  <a:lnTo>
                    <a:pt x="43741" y="187744"/>
                  </a:lnTo>
                  <a:lnTo>
                    <a:pt x="53631" y="182667"/>
                  </a:lnTo>
                  <a:lnTo>
                    <a:pt x="62671" y="174389"/>
                  </a:lnTo>
                  <a:lnTo>
                    <a:pt x="71145" y="163976"/>
                  </a:lnTo>
                  <a:lnTo>
                    <a:pt x="78018" y="153364"/>
                  </a:lnTo>
                  <a:lnTo>
                    <a:pt x="83823" y="142618"/>
                  </a:lnTo>
                  <a:lnTo>
                    <a:pt x="88917" y="131784"/>
                  </a:lnTo>
                  <a:lnTo>
                    <a:pt x="101102" y="103432"/>
                  </a:lnTo>
                  <a:lnTo>
                    <a:pt x="107777" y="87307"/>
                  </a:lnTo>
                  <a:lnTo>
                    <a:pt x="112227" y="71663"/>
                  </a:lnTo>
                  <a:lnTo>
                    <a:pt x="115194" y="56340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385607" y="1662745"/>
              <a:ext cx="33036" cy="286302"/>
            </a:xfrm>
            <a:custGeom>
              <a:avLst/>
              <a:gdLst/>
              <a:ahLst/>
              <a:cxnLst/>
              <a:rect l="0" t="0" r="0" b="0"/>
              <a:pathLst>
                <a:path w="33036" h="286302">
                  <a:moveTo>
                    <a:pt x="0" y="0"/>
                  </a:moveTo>
                  <a:lnTo>
                    <a:pt x="0" y="40920"/>
                  </a:lnTo>
                  <a:lnTo>
                    <a:pt x="1223" y="56644"/>
                  </a:lnTo>
                  <a:lnTo>
                    <a:pt x="3263" y="70798"/>
                  </a:lnTo>
                  <a:lnTo>
                    <a:pt x="8791" y="99982"/>
                  </a:lnTo>
                  <a:lnTo>
                    <a:pt x="15326" y="137423"/>
                  </a:lnTo>
                  <a:lnTo>
                    <a:pt x="17559" y="156461"/>
                  </a:lnTo>
                  <a:lnTo>
                    <a:pt x="19047" y="175271"/>
                  </a:lnTo>
                  <a:lnTo>
                    <a:pt x="20039" y="193928"/>
                  </a:lnTo>
                  <a:lnTo>
                    <a:pt x="21924" y="210037"/>
                  </a:lnTo>
                  <a:lnTo>
                    <a:pt x="24404" y="224447"/>
                  </a:lnTo>
                  <a:lnTo>
                    <a:pt x="33035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352572" y="1584803"/>
              <a:ext cx="190893" cy="133001"/>
            </a:xfrm>
            <a:custGeom>
              <a:avLst/>
              <a:gdLst/>
              <a:ahLst/>
              <a:cxnLst/>
              <a:rect l="0" t="0" r="0" b="0"/>
              <a:pathLst>
                <a:path w="190893" h="133001">
                  <a:moveTo>
                    <a:pt x="0" y="22884"/>
                  </a:moveTo>
                  <a:lnTo>
                    <a:pt x="35074" y="5348"/>
                  </a:lnTo>
                  <a:lnTo>
                    <a:pt x="51524" y="1405"/>
                  </a:lnTo>
                  <a:lnTo>
                    <a:pt x="68607" y="0"/>
                  </a:lnTo>
                  <a:lnTo>
                    <a:pt x="86114" y="287"/>
                  </a:lnTo>
                  <a:lnTo>
                    <a:pt x="102679" y="2926"/>
                  </a:lnTo>
                  <a:lnTo>
                    <a:pt x="118617" y="7132"/>
                  </a:lnTo>
                  <a:lnTo>
                    <a:pt x="134136" y="12383"/>
                  </a:lnTo>
                  <a:lnTo>
                    <a:pt x="148152" y="19554"/>
                  </a:lnTo>
                  <a:lnTo>
                    <a:pt x="161167" y="28005"/>
                  </a:lnTo>
                  <a:lnTo>
                    <a:pt x="173514" y="37310"/>
                  </a:lnTo>
                  <a:lnTo>
                    <a:pt x="181746" y="48407"/>
                  </a:lnTo>
                  <a:lnTo>
                    <a:pt x="187234" y="60699"/>
                  </a:lnTo>
                  <a:lnTo>
                    <a:pt x="190892" y="73788"/>
                  </a:lnTo>
                  <a:lnTo>
                    <a:pt x="190884" y="84961"/>
                  </a:lnTo>
                  <a:lnTo>
                    <a:pt x="188431" y="94856"/>
                  </a:lnTo>
                  <a:lnTo>
                    <a:pt x="184349" y="103900"/>
                  </a:lnTo>
                  <a:lnTo>
                    <a:pt x="177957" y="111153"/>
                  </a:lnTo>
                  <a:lnTo>
                    <a:pt x="170026" y="117212"/>
                  </a:lnTo>
                  <a:lnTo>
                    <a:pt x="161067" y="122475"/>
                  </a:lnTo>
                  <a:lnTo>
                    <a:pt x="150201" y="125983"/>
                  </a:lnTo>
                  <a:lnTo>
                    <a:pt x="138063" y="128322"/>
                  </a:lnTo>
                  <a:lnTo>
                    <a:pt x="88093" y="133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062744" y="2587716"/>
            <a:ext cx="3597815" cy="662686"/>
            <a:chOff x="2062744" y="2587716"/>
            <a:chExt cx="3597815" cy="662686"/>
          </a:xfrm>
        </p:grpSpPr>
        <p:sp>
          <p:nvSpPr>
            <p:cNvPr id="38" name="Freeform 37"/>
            <p:cNvSpPr/>
            <p:nvPr/>
          </p:nvSpPr>
          <p:spPr>
            <a:xfrm>
              <a:off x="2062744" y="2673307"/>
              <a:ext cx="239473" cy="577095"/>
            </a:xfrm>
            <a:custGeom>
              <a:avLst/>
              <a:gdLst/>
              <a:ahLst/>
              <a:cxnLst/>
              <a:rect l="0" t="0" r="0" b="0"/>
              <a:pathLst>
                <a:path w="239473" h="577095">
                  <a:moveTo>
                    <a:pt x="107487" y="134640"/>
                  </a:moveTo>
                  <a:lnTo>
                    <a:pt x="85178" y="287545"/>
                  </a:lnTo>
                  <a:lnTo>
                    <a:pt x="77996" y="331066"/>
                  </a:lnTo>
                  <a:lnTo>
                    <a:pt x="56089" y="452500"/>
                  </a:lnTo>
                  <a:lnTo>
                    <a:pt x="48754" y="486763"/>
                  </a:lnTo>
                  <a:lnTo>
                    <a:pt x="37746" y="533566"/>
                  </a:lnTo>
                  <a:lnTo>
                    <a:pt x="32852" y="547412"/>
                  </a:lnTo>
                  <a:lnTo>
                    <a:pt x="27143" y="560313"/>
                  </a:lnTo>
                  <a:lnTo>
                    <a:pt x="20890" y="572584"/>
                  </a:lnTo>
                  <a:lnTo>
                    <a:pt x="15497" y="577094"/>
                  </a:lnTo>
                  <a:lnTo>
                    <a:pt x="10679" y="576430"/>
                  </a:lnTo>
                  <a:lnTo>
                    <a:pt x="6243" y="572317"/>
                  </a:lnTo>
                  <a:lnTo>
                    <a:pt x="3286" y="564681"/>
                  </a:lnTo>
                  <a:lnTo>
                    <a:pt x="1315" y="554697"/>
                  </a:lnTo>
                  <a:lnTo>
                    <a:pt x="0" y="543146"/>
                  </a:lnTo>
                  <a:lnTo>
                    <a:pt x="348" y="529328"/>
                  </a:lnTo>
                  <a:lnTo>
                    <a:pt x="1803" y="513999"/>
                  </a:lnTo>
                  <a:lnTo>
                    <a:pt x="3996" y="497662"/>
                  </a:lnTo>
                  <a:lnTo>
                    <a:pt x="5459" y="479429"/>
                  </a:lnTo>
                  <a:lnTo>
                    <a:pt x="6434" y="459933"/>
                  </a:lnTo>
                  <a:lnTo>
                    <a:pt x="7083" y="439595"/>
                  </a:lnTo>
                  <a:lnTo>
                    <a:pt x="8740" y="418695"/>
                  </a:lnTo>
                  <a:lnTo>
                    <a:pt x="11068" y="397421"/>
                  </a:lnTo>
                  <a:lnTo>
                    <a:pt x="16918" y="354206"/>
                  </a:lnTo>
                  <a:lnTo>
                    <a:pt x="23596" y="310530"/>
                  </a:lnTo>
                  <a:lnTo>
                    <a:pt x="28313" y="289829"/>
                  </a:lnTo>
                  <a:lnTo>
                    <a:pt x="33905" y="269911"/>
                  </a:lnTo>
                  <a:lnTo>
                    <a:pt x="40080" y="250514"/>
                  </a:lnTo>
                  <a:lnTo>
                    <a:pt x="45420" y="231466"/>
                  </a:lnTo>
                  <a:lnTo>
                    <a:pt x="50203" y="212649"/>
                  </a:lnTo>
                  <a:lnTo>
                    <a:pt x="58781" y="175429"/>
                  </a:lnTo>
                  <a:lnTo>
                    <a:pt x="66672" y="138494"/>
                  </a:lnTo>
                  <a:lnTo>
                    <a:pt x="71712" y="122528"/>
                  </a:lnTo>
                  <a:lnTo>
                    <a:pt x="77520" y="108213"/>
                  </a:lnTo>
                  <a:lnTo>
                    <a:pt x="83838" y="94999"/>
                  </a:lnTo>
                  <a:lnTo>
                    <a:pt x="90498" y="82519"/>
                  </a:lnTo>
                  <a:lnTo>
                    <a:pt x="97385" y="70529"/>
                  </a:lnTo>
                  <a:lnTo>
                    <a:pt x="104423" y="58865"/>
                  </a:lnTo>
                  <a:lnTo>
                    <a:pt x="118768" y="36116"/>
                  </a:lnTo>
                  <a:lnTo>
                    <a:pt x="126019" y="24912"/>
                  </a:lnTo>
                  <a:lnTo>
                    <a:pt x="134524" y="16218"/>
                  </a:lnTo>
                  <a:lnTo>
                    <a:pt x="143864" y="9199"/>
                  </a:lnTo>
                  <a:lnTo>
                    <a:pt x="153762" y="3296"/>
                  </a:lnTo>
                  <a:lnTo>
                    <a:pt x="164031" y="584"/>
                  </a:lnTo>
                  <a:lnTo>
                    <a:pt x="174547" y="0"/>
                  </a:lnTo>
                  <a:lnTo>
                    <a:pt x="185229" y="834"/>
                  </a:lnTo>
                  <a:lnTo>
                    <a:pt x="193573" y="5060"/>
                  </a:lnTo>
                  <a:lnTo>
                    <a:pt x="200359" y="11549"/>
                  </a:lnTo>
                  <a:lnTo>
                    <a:pt x="206107" y="19545"/>
                  </a:lnTo>
                  <a:lnTo>
                    <a:pt x="211163" y="34663"/>
                  </a:lnTo>
                  <a:lnTo>
                    <a:pt x="215756" y="54530"/>
                  </a:lnTo>
                  <a:lnTo>
                    <a:pt x="220043" y="77563"/>
                  </a:lnTo>
                  <a:lnTo>
                    <a:pt x="222900" y="99036"/>
                  </a:lnTo>
                  <a:lnTo>
                    <a:pt x="224805" y="119469"/>
                  </a:lnTo>
                  <a:lnTo>
                    <a:pt x="226075" y="139208"/>
                  </a:lnTo>
                  <a:lnTo>
                    <a:pt x="228145" y="158485"/>
                  </a:lnTo>
                  <a:lnTo>
                    <a:pt x="230748" y="177454"/>
                  </a:lnTo>
                  <a:lnTo>
                    <a:pt x="233708" y="196218"/>
                  </a:lnTo>
                  <a:lnTo>
                    <a:pt x="235681" y="214844"/>
                  </a:lnTo>
                  <a:lnTo>
                    <a:pt x="236996" y="233379"/>
                  </a:lnTo>
                  <a:lnTo>
                    <a:pt x="237872" y="251854"/>
                  </a:lnTo>
                  <a:lnTo>
                    <a:pt x="238847" y="288694"/>
                  </a:lnTo>
                  <a:lnTo>
                    <a:pt x="239472" y="356346"/>
                  </a:lnTo>
                  <a:lnTo>
                    <a:pt x="238300" y="372983"/>
                  </a:lnTo>
                  <a:lnTo>
                    <a:pt x="228614" y="4649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159220" y="2929075"/>
              <a:ext cx="121128" cy="22024"/>
            </a:xfrm>
            <a:custGeom>
              <a:avLst/>
              <a:gdLst/>
              <a:ahLst/>
              <a:cxnLst/>
              <a:rect l="0" t="0" r="0" b="0"/>
              <a:pathLst>
                <a:path w="121128" h="22024">
                  <a:moveTo>
                    <a:pt x="0" y="22023"/>
                  </a:moveTo>
                  <a:lnTo>
                    <a:pt x="35074" y="16177"/>
                  </a:lnTo>
                  <a:lnTo>
                    <a:pt x="50299" y="14455"/>
                  </a:lnTo>
                  <a:lnTo>
                    <a:pt x="65344" y="13307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434509" y="2874017"/>
              <a:ext cx="165174" cy="225212"/>
            </a:xfrm>
            <a:custGeom>
              <a:avLst/>
              <a:gdLst/>
              <a:ahLst/>
              <a:cxnLst/>
              <a:rect l="0" t="0" r="0" b="0"/>
              <a:pathLst>
                <a:path w="165174" h="225212">
                  <a:moveTo>
                    <a:pt x="0" y="0"/>
                  </a:moveTo>
                  <a:lnTo>
                    <a:pt x="8791" y="53970"/>
                  </a:lnTo>
                  <a:lnTo>
                    <a:pt x="15326" y="97805"/>
                  </a:lnTo>
                  <a:lnTo>
                    <a:pt x="18782" y="117814"/>
                  </a:lnTo>
                  <a:lnTo>
                    <a:pt x="22309" y="136048"/>
                  </a:lnTo>
                  <a:lnTo>
                    <a:pt x="25884" y="153097"/>
                  </a:lnTo>
                  <a:lnTo>
                    <a:pt x="28268" y="171805"/>
                  </a:lnTo>
                  <a:lnTo>
                    <a:pt x="29857" y="191617"/>
                  </a:lnTo>
                  <a:lnTo>
                    <a:pt x="30916" y="212167"/>
                  </a:lnTo>
                  <a:lnTo>
                    <a:pt x="32846" y="222196"/>
                  </a:lnTo>
                  <a:lnTo>
                    <a:pt x="35356" y="225211"/>
                  </a:lnTo>
                  <a:lnTo>
                    <a:pt x="38252" y="223551"/>
                  </a:lnTo>
                  <a:lnTo>
                    <a:pt x="40184" y="213880"/>
                  </a:lnTo>
                  <a:lnTo>
                    <a:pt x="41471" y="198868"/>
                  </a:lnTo>
                  <a:lnTo>
                    <a:pt x="42902" y="163020"/>
                  </a:lnTo>
                  <a:lnTo>
                    <a:pt x="43537" y="130774"/>
                  </a:lnTo>
                  <a:lnTo>
                    <a:pt x="44930" y="116547"/>
                  </a:lnTo>
                  <a:lnTo>
                    <a:pt x="47083" y="103391"/>
                  </a:lnTo>
                  <a:lnTo>
                    <a:pt x="52737" y="77763"/>
                  </a:lnTo>
                  <a:lnTo>
                    <a:pt x="59328" y="50059"/>
                  </a:lnTo>
                  <a:lnTo>
                    <a:pt x="64022" y="38267"/>
                  </a:lnTo>
                  <a:lnTo>
                    <a:pt x="69599" y="27958"/>
                  </a:lnTo>
                  <a:lnTo>
                    <a:pt x="75763" y="18639"/>
                  </a:lnTo>
                  <a:lnTo>
                    <a:pt x="83543" y="13649"/>
                  </a:lnTo>
                  <a:lnTo>
                    <a:pt x="92401" y="11546"/>
                  </a:lnTo>
                  <a:lnTo>
                    <a:pt x="101976" y="11368"/>
                  </a:lnTo>
                  <a:lnTo>
                    <a:pt x="109583" y="16143"/>
                  </a:lnTo>
                  <a:lnTo>
                    <a:pt x="115878" y="24221"/>
                  </a:lnTo>
                  <a:lnTo>
                    <a:pt x="121298" y="34500"/>
                  </a:lnTo>
                  <a:lnTo>
                    <a:pt x="126135" y="45023"/>
                  </a:lnTo>
                  <a:lnTo>
                    <a:pt x="130583" y="55709"/>
                  </a:lnTo>
                  <a:lnTo>
                    <a:pt x="134772" y="66503"/>
                  </a:lnTo>
                  <a:lnTo>
                    <a:pt x="137565" y="78594"/>
                  </a:lnTo>
                  <a:lnTo>
                    <a:pt x="139427" y="91548"/>
                  </a:lnTo>
                  <a:lnTo>
                    <a:pt x="140668" y="105078"/>
                  </a:lnTo>
                  <a:lnTo>
                    <a:pt x="142719" y="117769"/>
                  </a:lnTo>
                  <a:lnTo>
                    <a:pt x="145310" y="129900"/>
                  </a:lnTo>
                  <a:lnTo>
                    <a:pt x="148260" y="141658"/>
                  </a:lnTo>
                  <a:lnTo>
                    <a:pt x="151451" y="153167"/>
                  </a:lnTo>
                  <a:lnTo>
                    <a:pt x="165173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717347" y="2717651"/>
              <a:ext cx="168637" cy="409633"/>
            </a:xfrm>
            <a:custGeom>
              <a:avLst/>
              <a:gdLst/>
              <a:ahLst/>
              <a:cxnLst/>
              <a:rect l="0" t="0" r="0" b="0"/>
              <a:pathLst>
                <a:path w="168637" h="409633">
                  <a:moveTo>
                    <a:pt x="47509" y="200412"/>
                  </a:moveTo>
                  <a:lnTo>
                    <a:pt x="18280" y="247177"/>
                  </a:lnTo>
                  <a:lnTo>
                    <a:pt x="9671" y="268294"/>
                  </a:lnTo>
                  <a:lnTo>
                    <a:pt x="3931" y="289713"/>
                  </a:lnTo>
                  <a:lnTo>
                    <a:pt x="104" y="311334"/>
                  </a:lnTo>
                  <a:lnTo>
                    <a:pt x="0" y="329418"/>
                  </a:lnTo>
                  <a:lnTo>
                    <a:pt x="2378" y="345144"/>
                  </a:lnTo>
                  <a:lnTo>
                    <a:pt x="6410" y="359299"/>
                  </a:lnTo>
                  <a:lnTo>
                    <a:pt x="13992" y="367512"/>
                  </a:lnTo>
                  <a:lnTo>
                    <a:pt x="23941" y="371764"/>
                  </a:lnTo>
                  <a:lnTo>
                    <a:pt x="35467" y="373375"/>
                  </a:lnTo>
                  <a:lnTo>
                    <a:pt x="46822" y="370779"/>
                  </a:lnTo>
                  <a:lnTo>
                    <a:pt x="58063" y="365377"/>
                  </a:lnTo>
                  <a:lnTo>
                    <a:pt x="69227" y="358106"/>
                  </a:lnTo>
                  <a:lnTo>
                    <a:pt x="79116" y="348364"/>
                  </a:lnTo>
                  <a:lnTo>
                    <a:pt x="88156" y="336975"/>
                  </a:lnTo>
                  <a:lnTo>
                    <a:pt x="96630" y="324489"/>
                  </a:lnTo>
                  <a:lnTo>
                    <a:pt x="103503" y="311271"/>
                  </a:lnTo>
                  <a:lnTo>
                    <a:pt x="109308" y="297565"/>
                  </a:lnTo>
                  <a:lnTo>
                    <a:pt x="114402" y="283533"/>
                  </a:lnTo>
                  <a:lnTo>
                    <a:pt x="117798" y="265614"/>
                  </a:lnTo>
                  <a:lnTo>
                    <a:pt x="120062" y="245104"/>
                  </a:lnTo>
                  <a:lnTo>
                    <a:pt x="121571" y="222866"/>
                  </a:lnTo>
                  <a:lnTo>
                    <a:pt x="122577" y="201923"/>
                  </a:lnTo>
                  <a:lnTo>
                    <a:pt x="123695" y="162339"/>
                  </a:lnTo>
                  <a:lnTo>
                    <a:pt x="124324" y="105661"/>
                  </a:lnTo>
                  <a:lnTo>
                    <a:pt x="123189" y="88304"/>
                  </a:lnTo>
                  <a:lnTo>
                    <a:pt x="121209" y="71839"/>
                  </a:lnTo>
                  <a:lnTo>
                    <a:pt x="118665" y="55969"/>
                  </a:lnTo>
                  <a:lnTo>
                    <a:pt x="116969" y="39271"/>
                  </a:lnTo>
                  <a:lnTo>
                    <a:pt x="115839" y="22021"/>
                  </a:lnTo>
                  <a:lnTo>
                    <a:pt x="115085" y="4404"/>
                  </a:lnTo>
                  <a:lnTo>
                    <a:pt x="114583" y="0"/>
                  </a:lnTo>
                  <a:lnTo>
                    <a:pt x="114248" y="4405"/>
                  </a:lnTo>
                  <a:lnTo>
                    <a:pt x="114024" y="14683"/>
                  </a:lnTo>
                  <a:lnTo>
                    <a:pt x="115099" y="26429"/>
                  </a:lnTo>
                  <a:lnTo>
                    <a:pt x="117039" y="39154"/>
                  </a:lnTo>
                  <a:lnTo>
                    <a:pt x="119556" y="52531"/>
                  </a:lnTo>
                  <a:lnTo>
                    <a:pt x="121234" y="66343"/>
                  </a:lnTo>
                  <a:lnTo>
                    <a:pt x="122352" y="80445"/>
                  </a:lnTo>
                  <a:lnTo>
                    <a:pt x="123098" y="94740"/>
                  </a:lnTo>
                  <a:lnTo>
                    <a:pt x="123927" y="126938"/>
                  </a:lnTo>
                  <a:lnTo>
                    <a:pt x="124147" y="144088"/>
                  </a:lnTo>
                  <a:lnTo>
                    <a:pt x="125518" y="160416"/>
                  </a:lnTo>
                  <a:lnTo>
                    <a:pt x="127656" y="176195"/>
                  </a:lnTo>
                  <a:lnTo>
                    <a:pt x="130304" y="191608"/>
                  </a:lnTo>
                  <a:lnTo>
                    <a:pt x="133293" y="206778"/>
                  </a:lnTo>
                  <a:lnTo>
                    <a:pt x="139877" y="236684"/>
                  </a:lnTo>
                  <a:lnTo>
                    <a:pt x="142123" y="251511"/>
                  </a:lnTo>
                  <a:lnTo>
                    <a:pt x="143619" y="266289"/>
                  </a:lnTo>
                  <a:lnTo>
                    <a:pt x="144617" y="281035"/>
                  </a:lnTo>
                  <a:lnTo>
                    <a:pt x="146506" y="294537"/>
                  </a:lnTo>
                  <a:lnTo>
                    <a:pt x="148988" y="307208"/>
                  </a:lnTo>
                  <a:lnTo>
                    <a:pt x="151867" y="319326"/>
                  </a:lnTo>
                  <a:lnTo>
                    <a:pt x="155010" y="331076"/>
                  </a:lnTo>
                  <a:lnTo>
                    <a:pt x="158328" y="342579"/>
                  </a:lnTo>
                  <a:lnTo>
                    <a:pt x="168636" y="4096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974075" y="2874017"/>
              <a:ext cx="132140" cy="207642"/>
            </a:xfrm>
            <a:custGeom>
              <a:avLst/>
              <a:gdLst/>
              <a:ahLst/>
              <a:cxnLst/>
              <a:rect l="0" t="0" r="0" b="0"/>
              <a:pathLst>
                <a:path w="132140" h="207642">
                  <a:moveTo>
                    <a:pt x="0" y="55058"/>
                  </a:moveTo>
                  <a:lnTo>
                    <a:pt x="5846" y="78440"/>
                  </a:lnTo>
                  <a:lnTo>
                    <a:pt x="7568" y="91446"/>
                  </a:lnTo>
                  <a:lnTo>
                    <a:pt x="8716" y="106234"/>
                  </a:lnTo>
                  <a:lnTo>
                    <a:pt x="9481" y="122210"/>
                  </a:lnTo>
                  <a:lnTo>
                    <a:pt x="11215" y="136531"/>
                  </a:lnTo>
                  <a:lnTo>
                    <a:pt x="13594" y="149749"/>
                  </a:lnTo>
                  <a:lnTo>
                    <a:pt x="16404" y="162231"/>
                  </a:lnTo>
                  <a:lnTo>
                    <a:pt x="18277" y="175447"/>
                  </a:lnTo>
                  <a:lnTo>
                    <a:pt x="19526" y="189152"/>
                  </a:lnTo>
                  <a:lnTo>
                    <a:pt x="20359" y="203182"/>
                  </a:lnTo>
                  <a:lnTo>
                    <a:pt x="22137" y="207641"/>
                  </a:lnTo>
                  <a:lnTo>
                    <a:pt x="24546" y="205720"/>
                  </a:lnTo>
                  <a:lnTo>
                    <a:pt x="27376" y="199546"/>
                  </a:lnTo>
                  <a:lnTo>
                    <a:pt x="30486" y="188088"/>
                  </a:lnTo>
                  <a:lnTo>
                    <a:pt x="33783" y="173109"/>
                  </a:lnTo>
                  <a:lnTo>
                    <a:pt x="37204" y="155782"/>
                  </a:lnTo>
                  <a:lnTo>
                    <a:pt x="40708" y="140560"/>
                  </a:lnTo>
                  <a:lnTo>
                    <a:pt x="44268" y="126741"/>
                  </a:lnTo>
                  <a:lnTo>
                    <a:pt x="47865" y="113858"/>
                  </a:lnTo>
                  <a:lnTo>
                    <a:pt x="55124" y="89756"/>
                  </a:lnTo>
                  <a:lnTo>
                    <a:pt x="58773" y="78190"/>
                  </a:lnTo>
                  <a:lnTo>
                    <a:pt x="63652" y="65585"/>
                  </a:lnTo>
                  <a:lnTo>
                    <a:pt x="69352" y="52288"/>
                  </a:lnTo>
                  <a:lnTo>
                    <a:pt x="75599" y="38529"/>
                  </a:lnTo>
                  <a:lnTo>
                    <a:pt x="84658" y="28133"/>
                  </a:lnTo>
                  <a:lnTo>
                    <a:pt x="95591" y="19979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161272" y="2807947"/>
              <a:ext cx="517544" cy="339451"/>
            </a:xfrm>
            <a:custGeom>
              <a:avLst/>
              <a:gdLst/>
              <a:ahLst/>
              <a:cxnLst/>
              <a:rect l="0" t="0" r="0" b="0"/>
              <a:pathLst>
                <a:path w="517544" h="339451">
                  <a:moveTo>
                    <a:pt x="0" y="286301"/>
                  </a:moveTo>
                  <a:lnTo>
                    <a:pt x="72885" y="176973"/>
                  </a:lnTo>
                  <a:lnTo>
                    <a:pt x="79178" y="165699"/>
                  </a:lnTo>
                  <a:lnTo>
                    <a:pt x="84596" y="154513"/>
                  </a:lnTo>
                  <a:lnTo>
                    <a:pt x="89432" y="143384"/>
                  </a:lnTo>
                  <a:lnTo>
                    <a:pt x="95103" y="132295"/>
                  </a:lnTo>
                  <a:lnTo>
                    <a:pt x="101331" y="121231"/>
                  </a:lnTo>
                  <a:lnTo>
                    <a:pt x="107930" y="110185"/>
                  </a:lnTo>
                  <a:lnTo>
                    <a:pt x="113552" y="99151"/>
                  </a:lnTo>
                  <a:lnTo>
                    <a:pt x="118524" y="88124"/>
                  </a:lnTo>
                  <a:lnTo>
                    <a:pt x="123062" y="77102"/>
                  </a:lnTo>
                  <a:lnTo>
                    <a:pt x="124864" y="64860"/>
                  </a:lnTo>
                  <a:lnTo>
                    <a:pt x="124842" y="51805"/>
                  </a:lnTo>
                  <a:lnTo>
                    <a:pt x="123603" y="38207"/>
                  </a:lnTo>
                  <a:lnTo>
                    <a:pt x="119108" y="31589"/>
                  </a:lnTo>
                  <a:lnTo>
                    <a:pt x="112439" y="29624"/>
                  </a:lnTo>
                  <a:lnTo>
                    <a:pt x="104324" y="30761"/>
                  </a:lnTo>
                  <a:lnTo>
                    <a:pt x="97690" y="35190"/>
                  </a:lnTo>
                  <a:lnTo>
                    <a:pt x="92044" y="41813"/>
                  </a:lnTo>
                  <a:lnTo>
                    <a:pt x="87056" y="49898"/>
                  </a:lnTo>
                  <a:lnTo>
                    <a:pt x="81284" y="60183"/>
                  </a:lnTo>
                  <a:lnTo>
                    <a:pt x="68345" y="84661"/>
                  </a:lnTo>
                  <a:lnTo>
                    <a:pt x="62693" y="99264"/>
                  </a:lnTo>
                  <a:lnTo>
                    <a:pt x="57700" y="115116"/>
                  </a:lnTo>
                  <a:lnTo>
                    <a:pt x="53149" y="131802"/>
                  </a:lnTo>
                  <a:lnTo>
                    <a:pt x="50115" y="147820"/>
                  </a:lnTo>
                  <a:lnTo>
                    <a:pt x="48092" y="163393"/>
                  </a:lnTo>
                  <a:lnTo>
                    <a:pt x="46743" y="178669"/>
                  </a:lnTo>
                  <a:lnTo>
                    <a:pt x="45844" y="193747"/>
                  </a:lnTo>
                  <a:lnTo>
                    <a:pt x="44845" y="223550"/>
                  </a:lnTo>
                  <a:lnTo>
                    <a:pt x="44283" y="267844"/>
                  </a:lnTo>
                  <a:lnTo>
                    <a:pt x="45428" y="282561"/>
                  </a:lnTo>
                  <a:lnTo>
                    <a:pt x="47414" y="297266"/>
                  </a:lnTo>
                  <a:lnTo>
                    <a:pt x="49962" y="311964"/>
                  </a:lnTo>
                  <a:lnTo>
                    <a:pt x="55331" y="322986"/>
                  </a:lnTo>
                  <a:lnTo>
                    <a:pt x="62581" y="331557"/>
                  </a:lnTo>
                  <a:lnTo>
                    <a:pt x="71085" y="338495"/>
                  </a:lnTo>
                  <a:lnTo>
                    <a:pt x="79201" y="339450"/>
                  </a:lnTo>
                  <a:lnTo>
                    <a:pt x="87059" y="336416"/>
                  </a:lnTo>
                  <a:lnTo>
                    <a:pt x="94744" y="330722"/>
                  </a:lnTo>
                  <a:lnTo>
                    <a:pt x="102315" y="324480"/>
                  </a:lnTo>
                  <a:lnTo>
                    <a:pt x="109809" y="317871"/>
                  </a:lnTo>
                  <a:lnTo>
                    <a:pt x="117252" y="311018"/>
                  </a:lnTo>
                  <a:lnTo>
                    <a:pt x="124661" y="301556"/>
                  </a:lnTo>
                  <a:lnTo>
                    <a:pt x="132048" y="290353"/>
                  </a:lnTo>
                  <a:lnTo>
                    <a:pt x="139419" y="277991"/>
                  </a:lnTo>
                  <a:lnTo>
                    <a:pt x="145557" y="266079"/>
                  </a:lnTo>
                  <a:lnTo>
                    <a:pt x="150872" y="254467"/>
                  </a:lnTo>
                  <a:lnTo>
                    <a:pt x="155639" y="243055"/>
                  </a:lnTo>
                  <a:lnTo>
                    <a:pt x="161264" y="230553"/>
                  </a:lnTo>
                  <a:lnTo>
                    <a:pt x="174039" y="203612"/>
                  </a:lnTo>
                  <a:lnTo>
                    <a:pt x="179649" y="189576"/>
                  </a:lnTo>
                  <a:lnTo>
                    <a:pt x="184612" y="175324"/>
                  </a:lnTo>
                  <a:lnTo>
                    <a:pt x="189144" y="160929"/>
                  </a:lnTo>
                  <a:lnTo>
                    <a:pt x="194612" y="146439"/>
                  </a:lnTo>
                  <a:lnTo>
                    <a:pt x="200705" y="131884"/>
                  </a:lnTo>
                  <a:lnTo>
                    <a:pt x="207214" y="117287"/>
                  </a:lnTo>
                  <a:lnTo>
                    <a:pt x="212776" y="111226"/>
                  </a:lnTo>
                  <a:lnTo>
                    <a:pt x="217708" y="110856"/>
                  </a:lnTo>
                  <a:lnTo>
                    <a:pt x="222220" y="114280"/>
                  </a:lnTo>
                  <a:lnTo>
                    <a:pt x="226451" y="120233"/>
                  </a:lnTo>
                  <a:lnTo>
                    <a:pt x="230495" y="127872"/>
                  </a:lnTo>
                  <a:lnTo>
                    <a:pt x="234415" y="136636"/>
                  </a:lnTo>
                  <a:lnTo>
                    <a:pt x="237028" y="147372"/>
                  </a:lnTo>
                  <a:lnTo>
                    <a:pt x="238770" y="159424"/>
                  </a:lnTo>
                  <a:lnTo>
                    <a:pt x="239932" y="172352"/>
                  </a:lnTo>
                  <a:lnTo>
                    <a:pt x="241929" y="184641"/>
                  </a:lnTo>
                  <a:lnTo>
                    <a:pt x="244484" y="196505"/>
                  </a:lnTo>
                  <a:lnTo>
                    <a:pt x="247412" y="208084"/>
                  </a:lnTo>
                  <a:lnTo>
                    <a:pt x="250586" y="219474"/>
                  </a:lnTo>
                  <a:lnTo>
                    <a:pt x="257377" y="241918"/>
                  </a:lnTo>
                  <a:lnTo>
                    <a:pt x="268078" y="275190"/>
                  </a:lnTo>
                  <a:lnTo>
                    <a:pt x="274152" y="281341"/>
                  </a:lnTo>
                  <a:lnTo>
                    <a:pt x="281872" y="284218"/>
                  </a:lnTo>
                  <a:lnTo>
                    <a:pt x="290689" y="284912"/>
                  </a:lnTo>
                  <a:lnTo>
                    <a:pt x="299014" y="279258"/>
                  </a:lnTo>
                  <a:lnTo>
                    <a:pt x="307011" y="269370"/>
                  </a:lnTo>
                  <a:lnTo>
                    <a:pt x="314790" y="256661"/>
                  </a:lnTo>
                  <a:lnTo>
                    <a:pt x="321199" y="244518"/>
                  </a:lnTo>
                  <a:lnTo>
                    <a:pt x="326695" y="232752"/>
                  </a:lnTo>
                  <a:lnTo>
                    <a:pt x="331583" y="221238"/>
                  </a:lnTo>
                  <a:lnTo>
                    <a:pt x="343539" y="195393"/>
                  </a:lnTo>
                  <a:lnTo>
                    <a:pt x="350153" y="181649"/>
                  </a:lnTo>
                  <a:lnTo>
                    <a:pt x="358233" y="173711"/>
                  </a:lnTo>
                  <a:lnTo>
                    <a:pt x="367290" y="169642"/>
                  </a:lnTo>
                  <a:lnTo>
                    <a:pt x="376999" y="168152"/>
                  </a:lnTo>
                  <a:lnTo>
                    <a:pt x="385918" y="172054"/>
                  </a:lnTo>
                  <a:lnTo>
                    <a:pt x="394312" y="179548"/>
                  </a:lnTo>
                  <a:lnTo>
                    <a:pt x="402354" y="189439"/>
                  </a:lnTo>
                  <a:lnTo>
                    <a:pt x="408939" y="199703"/>
                  </a:lnTo>
                  <a:lnTo>
                    <a:pt x="414553" y="210217"/>
                  </a:lnTo>
                  <a:lnTo>
                    <a:pt x="419519" y="220896"/>
                  </a:lnTo>
                  <a:lnTo>
                    <a:pt x="431562" y="249076"/>
                  </a:lnTo>
                  <a:lnTo>
                    <a:pt x="438199" y="265155"/>
                  </a:lnTo>
                  <a:lnTo>
                    <a:pt x="445071" y="278321"/>
                  </a:lnTo>
                  <a:lnTo>
                    <a:pt x="452099" y="289546"/>
                  </a:lnTo>
                  <a:lnTo>
                    <a:pt x="459232" y="299476"/>
                  </a:lnTo>
                  <a:lnTo>
                    <a:pt x="466434" y="303649"/>
                  </a:lnTo>
                  <a:lnTo>
                    <a:pt x="473682" y="303984"/>
                  </a:lnTo>
                  <a:lnTo>
                    <a:pt x="480962" y="301760"/>
                  </a:lnTo>
                  <a:lnTo>
                    <a:pt x="487038" y="294160"/>
                  </a:lnTo>
                  <a:lnTo>
                    <a:pt x="492313" y="282976"/>
                  </a:lnTo>
                  <a:lnTo>
                    <a:pt x="497052" y="269402"/>
                  </a:lnTo>
                  <a:lnTo>
                    <a:pt x="501435" y="255459"/>
                  </a:lnTo>
                  <a:lnTo>
                    <a:pt x="509569" y="226916"/>
                  </a:lnTo>
                  <a:lnTo>
                    <a:pt x="512227" y="212453"/>
                  </a:lnTo>
                  <a:lnTo>
                    <a:pt x="513999" y="197917"/>
                  </a:lnTo>
                  <a:lnTo>
                    <a:pt x="515180" y="183332"/>
                  </a:lnTo>
                  <a:lnTo>
                    <a:pt x="515968" y="165044"/>
                  </a:lnTo>
                  <a:lnTo>
                    <a:pt x="516843" y="121886"/>
                  </a:lnTo>
                  <a:lnTo>
                    <a:pt x="5175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755896" y="260973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864896" y="2840982"/>
              <a:ext cx="111810" cy="264279"/>
            </a:xfrm>
            <a:custGeom>
              <a:avLst/>
              <a:gdLst/>
              <a:ahLst/>
              <a:cxnLst/>
              <a:rect l="0" t="0" r="0" b="0"/>
              <a:pathLst>
                <a:path w="111810" h="264279">
                  <a:moveTo>
                    <a:pt x="45162" y="0"/>
                  </a:moveTo>
                  <a:lnTo>
                    <a:pt x="27625" y="29229"/>
                  </a:lnTo>
                  <a:lnTo>
                    <a:pt x="12490" y="53366"/>
                  </a:lnTo>
                  <a:lnTo>
                    <a:pt x="5028" y="64942"/>
                  </a:lnTo>
                  <a:lnTo>
                    <a:pt x="1277" y="76329"/>
                  </a:lnTo>
                  <a:lnTo>
                    <a:pt x="0" y="87591"/>
                  </a:lnTo>
                  <a:lnTo>
                    <a:pt x="372" y="98770"/>
                  </a:lnTo>
                  <a:lnTo>
                    <a:pt x="4290" y="107446"/>
                  </a:lnTo>
                  <a:lnTo>
                    <a:pt x="10573" y="114454"/>
                  </a:lnTo>
                  <a:lnTo>
                    <a:pt x="18432" y="120349"/>
                  </a:lnTo>
                  <a:lnTo>
                    <a:pt x="28565" y="126726"/>
                  </a:lnTo>
                  <a:lnTo>
                    <a:pt x="40215" y="133424"/>
                  </a:lnTo>
                  <a:lnTo>
                    <a:pt x="52876" y="140337"/>
                  </a:lnTo>
                  <a:lnTo>
                    <a:pt x="64986" y="146169"/>
                  </a:lnTo>
                  <a:lnTo>
                    <a:pt x="76731" y="151280"/>
                  </a:lnTo>
                  <a:lnTo>
                    <a:pt x="88231" y="155912"/>
                  </a:lnTo>
                  <a:lnTo>
                    <a:pt x="97121" y="162669"/>
                  </a:lnTo>
                  <a:lnTo>
                    <a:pt x="104272" y="170845"/>
                  </a:lnTo>
                  <a:lnTo>
                    <a:pt x="110262" y="179966"/>
                  </a:lnTo>
                  <a:lnTo>
                    <a:pt x="111809" y="190941"/>
                  </a:lnTo>
                  <a:lnTo>
                    <a:pt x="110393" y="203151"/>
                  </a:lnTo>
                  <a:lnTo>
                    <a:pt x="107002" y="216186"/>
                  </a:lnTo>
                  <a:lnTo>
                    <a:pt x="101070" y="227322"/>
                  </a:lnTo>
                  <a:lnTo>
                    <a:pt x="93446" y="237194"/>
                  </a:lnTo>
                  <a:lnTo>
                    <a:pt x="34150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552554" y="2587716"/>
              <a:ext cx="304410" cy="440464"/>
            </a:xfrm>
            <a:custGeom>
              <a:avLst/>
              <a:gdLst/>
              <a:ahLst/>
              <a:cxnLst/>
              <a:rect l="0" t="0" r="0" b="0"/>
              <a:pathLst>
                <a:path w="304410" h="440464">
                  <a:moveTo>
                    <a:pt x="84267" y="0"/>
                  </a:moveTo>
                  <a:lnTo>
                    <a:pt x="66730" y="52611"/>
                  </a:lnTo>
                  <a:lnTo>
                    <a:pt x="51595" y="94754"/>
                  </a:lnTo>
                  <a:lnTo>
                    <a:pt x="44133" y="114557"/>
                  </a:lnTo>
                  <a:lnTo>
                    <a:pt x="37935" y="135100"/>
                  </a:lnTo>
                  <a:lnTo>
                    <a:pt x="32579" y="156136"/>
                  </a:lnTo>
                  <a:lnTo>
                    <a:pt x="27785" y="177501"/>
                  </a:lnTo>
                  <a:lnTo>
                    <a:pt x="22143" y="199085"/>
                  </a:lnTo>
                  <a:lnTo>
                    <a:pt x="15934" y="220816"/>
                  </a:lnTo>
                  <a:lnTo>
                    <a:pt x="9347" y="242644"/>
                  </a:lnTo>
                  <a:lnTo>
                    <a:pt x="4956" y="262091"/>
                  </a:lnTo>
                  <a:lnTo>
                    <a:pt x="2029" y="279949"/>
                  </a:lnTo>
                  <a:lnTo>
                    <a:pt x="78" y="296748"/>
                  </a:lnTo>
                  <a:lnTo>
                    <a:pt x="0" y="312842"/>
                  </a:lnTo>
                  <a:lnTo>
                    <a:pt x="1172" y="328465"/>
                  </a:lnTo>
                  <a:lnTo>
                    <a:pt x="3177" y="343775"/>
                  </a:lnTo>
                  <a:lnTo>
                    <a:pt x="6960" y="357651"/>
                  </a:lnTo>
                  <a:lnTo>
                    <a:pt x="11930" y="370573"/>
                  </a:lnTo>
                  <a:lnTo>
                    <a:pt x="17689" y="382858"/>
                  </a:lnTo>
                  <a:lnTo>
                    <a:pt x="27647" y="389825"/>
                  </a:lnTo>
                  <a:lnTo>
                    <a:pt x="40403" y="393245"/>
                  </a:lnTo>
                  <a:lnTo>
                    <a:pt x="55024" y="394302"/>
                  </a:lnTo>
                  <a:lnTo>
                    <a:pt x="67219" y="392560"/>
                  </a:lnTo>
                  <a:lnTo>
                    <a:pt x="77795" y="388952"/>
                  </a:lnTo>
                  <a:lnTo>
                    <a:pt x="87294" y="384099"/>
                  </a:lnTo>
                  <a:lnTo>
                    <a:pt x="97296" y="377193"/>
                  </a:lnTo>
                  <a:lnTo>
                    <a:pt x="107635" y="368919"/>
                  </a:lnTo>
                  <a:lnTo>
                    <a:pt x="118198" y="359732"/>
                  </a:lnTo>
                  <a:lnTo>
                    <a:pt x="127687" y="349937"/>
                  </a:lnTo>
                  <a:lnTo>
                    <a:pt x="136460" y="339737"/>
                  </a:lnTo>
                  <a:lnTo>
                    <a:pt x="144756" y="329266"/>
                  </a:lnTo>
                  <a:lnTo>
                    <a:pt x="151510" y="318615"/>
                  </a:lnTo>
                  <a:lnTo>
                    <a:pt x="157237" y="307844"/>
                  </a:lnTo>
                  <a:lnTo>
                    <a:pt x="162277" y="296992"/>
                  </a:lnTo>
                  <a:lnTo>
                    <a:pt x="174404" y="268622"/>
                  </a:lnTo>
                  <a:lnTo>
                    <a:pt x="181064" y="252492"/>
                  </a:lnTo>
                  <a:lnTo>
                    <a:pt x="183056" y="238068"/>
                  </a:lnTo>
                  <a:lnTo>
                    <a:pt x="181938" y="224781"/>
                  </a:lnTo>
                  <a:lnTo>
                    <a:pt x="178745" y="212253"/>
                  </a:lnTo>
                  <a:lnTo>
                    <a:pt x="172946" y="205124"/>
                  </a:lnTo>
                  <a:lnTo>
                    <a:pt x="165409" y="201596"/>
                  </a:lnTo>
                  <a:lnTo>
                    <a:pt x="156714" y="200467"/>
                  </a:lnTo>
                  <a:lnTo>
                    <a:pt x="147247" y="203384"/>
                  </a:lnTo>
                  <a:lnTo>
                    <a:pt x="137265" y="209000"/>
                  </a:lnTo>
                  <a:lnTo>
                    <a:pt x="126940" y="216414"/>
                  </a:lnTo>
                  <a:lnTo>
                    <a:pt x="117610" y="223804"/>
                  </a:lnTo>
                  <a:lnTo>
                    <a:pt x="108942" y="231178"/>
                  </a:lnTo>
                  <a:lnTo>
                    <a:pt x="100717" y="238541"/>
                  </a:lnTo>
                  <a:lnTo>
                    <a:pt x="100128" y="243449"/>
                  </a:lnTo>
                  <a:lnTo>
                    <a:pt x="104629" y="246722"/>
                  </a:lnTo>
                  <a:lnTo>
                    <a:pt x="112524" y="248903"/>
                  </a:lnTo>
                  <a:lnTo>
                    <a:pt x="123904" y="246687"/>
                  </a:lnTo>
                  <a:lnTo>
                    <a:pt x="137609" y="241539"/>
                  </a:lnTo>
                  <a:lnTo>
                    <a:pt x="152863" y="234437"/>
                  </a:lnTo>
                  <a:lnTo>
                    <a:pt x="166703" y="228478"/>
                  </a:lnTo>
                  <a:lnTo>
                    <a:pt x="179600" y="223282"/>
                  </a:lnTo>
                  <a:lnTo>
                    <a:pt x="203718" y="214246"/>
                  </a:lnTo>
                  <a:lnTo>
                    <a:pt x="226672" y="206152"/>
                  </a:lnTo>
                  <a:lnTo>
                    <a:pt x="239156" y="204728"/>
                  </a:lnTo>
                  <a:lnTo>
                    <a:pt x="252372" y="205002"/>
                  </a:lnTo>
                  <a:lnTo>
                    <a:pt x="266077" y="206408"/>
                  </a:lnTo>
                  <a:lnTo>
                    <a:pt x="277660" y="211016"/>
                  </a:lnTo>
                  <a:lnTo>
                    <a:pt x="287830" y="217758"/>
                  </a:lnTo>
                  <a:lnTo>
                    <a:pt x="297056" y="225924"/>
                  </a:lnTo>
                  <a:lnTo>
                    <a:pt x="301984" y="238708"/>
                  </a:lnTo>
                  <a:lnTo>
                    <a:pt x="304046" y="254573"/>
                  </a:lnTo>
                  <a:lnTo>
                    <a:pt x="304409" y="321089"/>
                  </a:lnTo>
                  <a:lnTo>
                    <a:pt x="303215" y="337634"/>
                  </a:lnTo>
                  <a:lnTo>
                    <a:pt x="301196" y="354781"/>
                  </a:lnTo>
                  <a:lnTo>
                    <a:pt x="298626" y="372330"/>
                  </a:lnTo>
                  <a:lnTo>
                    <a:pt x="295689" y="387700"/>
                  </a:lnTo>
                  <a:lnTo>
                    <a:pt x="292508" y="401617"/>
                  </a:lnTo>
                  <a:lnTo>
                    <a:pt x="282475" y="4404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945145" y="2829971"/>
              <a:ext cx="77082" cy="158885"/>
            </a:xfrm>
            <a:custGeom>
              <a:avLst/>
              <a:gdLst/>
              <a:ahLst/>
              <a:cxnLst/>
              <a:rect l="0" t="0" r="0" b="0"/>
              <a:pathLst>
                <a:path w="77082" h="158885">
                  <a:moveTo>
                    <a:pt x="0" y="11011"/>
                  </a:moveTo>
                  <a:lnTo>
                    <a:pt x="5845" y="51931"/>
                  </a:lnTo>
                  <a:lnTo>
                    <a:pt x="7567" y="68879"/>
                  </a:lnTo>
                  <a:lnTo>
                    <a:pt x="8715" y="85071"/>
                  </a:lnTo>
                  <a:lnTo>
                    <a:pt x="9481" y="100760"/>
                  </a:lnTo>
                  <a:lnTo>
                    <a:pt x="10331" y="134506"/>
                  </a:lnTo>
                  <a:lnTo>
                    <a:pt x="10709" y="158884"/>
                  </a:lnTo>
                  <a:lnTo>
                    <a:pt x="10810" y="158533"/>
                  </a:lnTo>
                  <a:lnTo>
                    <a:pt x="10877" y="153406"/>
                  </a:lnTo>
                  <a:lnTo>
                    <a:pt x="12145" y="146317"/>
                  </a:lnTo>
                  <a:lnTo>
                    <a:pt x="14214" y="137920"/>
                  </a:lnTo>
                  <a:lnTo>
                    <a:pt x="16817" y="128652"/>
                  </a:lnTo>
                  <a:lnTo>
                    <a:pt x="19776" y="116355"/>
                  </a:lnTo>
                  <a:lnTo>
                    <a:pt x="26326" y="86379"/>
                  </a:lnTo>
                  <a:lnTo>
                    <a:pt x="31009" y="72268"/>
                  </a:lnTo>
                  <a:lnTo>
                    <a:pt x="36578" y="59190"/>
                  </a:lnTo>
                  <a:lnTo>
                    <a:pt x="42738" y="46801"/>
                  </a:lnTo>
                  <a:lnTo>
                    <a:pt x="49292" y="36095"/>
                  </a:lnTo>
                  <a:lnTo>
                    <a:pt x="56107" y="26510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121330" y="2840784"/>
              <a:ext cx="94784" cy="165373"/>
            </a:xfrm>
            <a:custGeom>
              <a:avLst/>
              <a:gdLst/>
              <a:ahLst/>
              <a:cxnLst/>
              <a:rect l="0" t="0" r="0" b="0"/>
              <a:pathLst>
                <a:path w="94784" h="165373">
                  <a:moveTo>
                    <a:pt x="0" y="165372"/>
                  </a:moveTo>
                  <a:lnTo>
                    <a:pt x="35073" y="159526"/>
                  </a:lnTo>
                  <a:lnTo>
                    <a:pt x="46629" y="154133"/>
                  </a:lnTo>
                  <a:lnTo>
                    <a:pt x="55556" y="146868"/>
                  </a:lnTo>
                  <a:lnTo>
                    <a:pt x="62731" y="138354"/>
                  </a:lnTo>
                  <a:lnTo>
                    <a:pt x="69961" y="126560"/>
                  </a:lnTo>
                  <a:lnTo>
                    <a:pt x="77228" y="112580"/>
                  </a:lnTo>
                  <a:lnTo>
                    <a:pt x="84520" y="97143"/>
                  </a:lnTo>
                  <a:lnTo>
                    <a:pt x="89381" y="81957"/>
                  </a:lnTo>
                  <a:lnTo>
                    <a:pt x="92622" y="66939"/>
                  </a:lnTo>
                  <a:lnTo>
                    <a:pt x="94783" y="52033"/>
                  </a:lnTo>
                  <a:lnTo>
                    <a:pt x="93776" y="38425"/>
                  </a:lnTo>
                  <a:lnTo>
                    <a:pt x="90658" y="25683"/>
                  </a:lnTo>
                  <a:lnTo>
                    <a:pt x="86132" y="13518"/>
                  </a:lnTo>
                  <a:lnTo>
                    <a:pt x="78221" y="5407"/>
                  </a:lnTo>
                  <a:lnTo>
                    <a:pt x="68053" y="0"/>
                  </a:lnTo>
                  <a:lnTo>
                    <a:pt x="11011" y="1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264480" y="2796936"/>
              <a:ext cx="165174" cy="215838"/>
            </a:xfrm>
            <a:custGeom>
              <a:avLst/>
              <a:gdLst/>
              <a:ahLst/>
              <a:cxnLst/>
              <a:rect l="0" t="0" r="0" b="0"/>
              <a:pathLst>
                <a:path w="165174" h="215838">
                  <a:moveTo>
                    <a:pt x="0" y="33035"/>
                  </a:moveTo>
                  <a:lnTo>
                    <a:pt x="11692" y="68109"/>
                  </a:lnTo>
                  <a:lnTo>
                    <a:pt x="15136" y="85782"/>
                  </a:lnTo>
                  <a:lnTo>
                    <a:pt x="17431" y="104904"/>
                  </a:lnTo>
                  <a:lnTo>
                    <a:pt x="18962" y="124994"/>
                  </a:lnTo>
                  <a:lnTo>
                    <a:pt x="22429" y="143281"/>
                  </a:lnTo>
                  <a:lnTo>
                    <a:pt x="27188" y="160367"/>
                  </a:lnTo>
                  <a:lnTo>
                    <a:pt x="32807" y="176651"/>
                  </a:lnTo>
                  <a:lnTo>
                    <a:pt x="39000" y="189954"/>
                  </a:lnTo>
                  <a:lnTo>
                    <a:pt x="45576" y="201270"/>
                  </a:lnTo>
                  <a:lnTo>
                    <a:pt x="52407" y="211261"/>
                  </a:lnTo>
                  <a:lnTo>
                    <a:pt x="60632" y="215475"/>
                  </a:lnTo>
                  <a:lnTo>
                    <a:pt x="69785" y="215837"/>
                  </a:lnTo>
                  <a:lnTo>
                    <a:pt x="79558" y="213631"/>
                  </a:lnTo>
                  <a:lnTo>
                    <a:pt x="89744" y="207267"/>
                  </a:lnTo>
                  <a:lnTo>
                    <a:pt x="100205" y="198130"/>
                  </a:lnTo>
                  <a:lnTo>
                    <a:pt x="110850" y="187144"/>
                  </a:lnTo>
                  <a:lnTo>
                    <a:pt x="119170" y="176150"/>
                  </a:lnTo>
                  <a:lnTo>
                    <a:pt x="125939" y="165150"/>
                  </a:lnTo>
                  <a:lnTo>
                    <a:pt x="131677" y="154146"/>
                  </a:lnTo>
                  <a:lnTo>
                    <a:pt x="136725" y="143140"/>
                  </a:lnTo>
                  <a:lnTo>
                    <a:pt x="141314" y="132132"/>
                  </a:lnTo>
                  <a:lnTo>
                    <a:pt x="145596" y="121123"/>
                  </a:lnTo>
                  <a:lnTo>
                    <a:pt x="149675" y="107666"/>
                  </a:lnTo>
                  <a:lnTo>
                    <a:pt x="153618" y="92577"/>
                  </a:lnTo>
                  <a:lnTo>
                    <a:pt x="157470" y="76400"/>
                  </a:lnTo>
                  <a:lnTo>
                    <a:pt x="160038" y="60721"/>
                  </a:lnTo>
                  <a:lnTo>
                    <a:pt x="161750" y="45375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495723" y="2818959"/>
              <a:ext cx="88093" cy="429452"/>
            </a:xfrm>
            <a:custGeom>
              <a:avLst/>
              <a:gdLst/>
              <a:ahLst/>
              <a:cxnLst/>
              <a:rect l="0" t="0" r="0" b="0"/>
              <a:pathLst>
                <a:path w="88093" h="429452">
                  <a:moveTo>
                    <a:pt x="0" y="0"/>
                  </a:moveTo>
                  <a:lnTo>
                    <a:pt x="5845" y="40920"/>
                  </a:lnTo>
                  <a:lnTo>
                    <a:pt x="8791" y="57868"/>
                  </a:lnTo>
                  <a:lnTo>
                    <a:pt x="11978" y="74060"/>
                  </a:lnTo>
                  <a:lnTo>
                    <a:pt x="18782" y="105103"/>
                  </a:lnTo>
                  <a:lnTo>
                    <a:pt x="29491" y="151317"/>
                  </a:lnTo>
                  <a:lnTo>
                    <a:pt x="40413" y="201988"/>
                  </a:lnTo>
                  <a:lnTo>
                    <a:pt x="55065" y="263574"/>
                  </a:lnTo>
                  <a:lnTo>
                    <a:pt x="58733" y="278491"/>
                  </a:lnTo>
                  <a:lnTo>
                    <a:pt x="62402" y="292106"/>
                  </a:lnTo>
                  <a:lnTo>
                    <a:pt x="69741" y="317021"/>
                  </a:lnTo>
                  <a:lnTo>
                    <a:pt x="72187" y="331251"/>
                  </a:lnTo>
                  <a:lnTo>
                    <a:pt x="73819" y="346856"/>
                  </a:lnTo>
                  <a:lnTo>
                    <a:pt x="74906" y="363376"/>
                  </a:lnTo>
                  <a:lnTo>
                    <a:pt x="76854" y="378060"/>
                  </a:lnTo>
                  <a:lnTo>
                    <a:pt x="79377" y="391520"/>
                  </a:lnTo>
                  <a:lnTo>
                    <a:pt x="88092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528757" y="2758219"/>
              <a:ext cx="131802" cy="170857"/>
            </a:xfrm>
            <a:custGeom>
              <a:avLst/>
              <a:gdLst/>
              <a:ahLst/>
              <a:cxnLst/>
              <a:rect l="0" t="0" r="0" b="0"/>
              <a:pathLst>
                <a:path w="131802" h="170857">
                  <a:moveTo>
                    <a:pt x="0" y="71752"/>
                  </a:moveTo>
                  <a:lnTo>
                    <a:pt x="5846" y="42523"/>
                  </a:lnTo>
                  <a:lnTo>
                    <a:pt x="10015" y="31467"/>
                  </a:lnTo>
                  <a:lnTo>
                    <a:pt x="15241" y="21648"/>
                  </a:lnTo>
                  <a:lnTo>
                    <a:pt x="21173" y="12656"/>
                  </a:lnTo>
                  <a:lnTo>
                    <a:pt x="30021" y="6661"/>
                  </a:lnTo>
                  <a:lnTo>
                    <a:pt x="40814" y="2664"/>
                  </a:lnTo>
                  <a:lnTo>
                    <a:pt x="52903" y="0"/>
                  </a:lnTo>
                  <a:lnTo>
                    <a:pt x="65856" y="670"/>
                  </a:lnTo>
                  <a:lnTo>
                    <a:pt x="79386" y="3565"/>
                  </a:lnTo>
                  <a:lnTo>
                    <a:pt x="93300" y="7941"/>
                  </a:lnTo>
                  <a:lnTo>
                    <a:pt x="105023" y="14529"/>
                  </a:lnTo>
                  <a:lnTo>
                    <a:pt x="115285" y="22592"/>
                  </a:lnTo>
                  <a:lnTo>
                    <a:pt x="124573" y="31637"/>
                  </a:lnTo>
                  <a:lnTo>
                    <a:pt x="129542" y="41338"/>
                  </a:lnTo>
                  <a:lnTo>
                    <a:pt x="131631" y="51476"/>
                  </a:lnTo>
                  <a:lnTo>
                    <a:pt x="131801" y="61905"/>
                  </a:lnTo>
                  <a:lnTo>
                    <a:pt x="129467" y="73752"/>
                  </a:lnTo>
                  <a:lnTo>
                    <a:pt x="125463" y="86544"/>
                  </a:lnTo>
                  <a:lnTo>
                    <a:pt x="120348" y="99966"/>
                  </a:lnTo>
                  <a:lnTo>
                    <a:pt x="114490" y="111361"/>
                  </a:lnTo>
                  <a:lnTo>
                    <a:pt x="108138" y="121404"/>
                  </a:lnTo>
                  <a:lnTo>
                    <a:pt x="101457" y="130547"/>
                  </a:lnTo>
                  <a:lnTo>
                    <a:pt x="93332" y="139089"/>
                  </a:lnTo>
                  <a:lnTo>
                    <a:pt x="84244" y="147231"/>
                  </a:lnTo>
                  <a:lnTo>
                    <a:pt x="44047" y="1708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086311" y="2829971"/>
              <a:ext cx="104576" cy="173850"/>
            </a:xfrm>
            <a:custGeom>
              <a:avLst/>
              <a:gdLst/>
              <a:ahLst/>
              <a:cxnLst/>
              <a:rect l="0" t="0" r="0" b="0"/>
              <a:pathLst>
                <a:path w="104576" h="173850">
                  <a:moveTo>
                    <a:pt x="90076" y="0"/>
                  </a:moveTo>
                  <a:lnTo>
                    <a:pt x="49157" y="35074"/>
                  </a:lnTo>
                  <a:lnTo>
                    <a:pt x="35880" y="49076"/>
                  </a:lnTo>
                  <a:lnTo>
                    <a:pt x="25805" y="62081"/>
                  </a:lnTo>
                  <a:lnTo>
                    <a:pt x="17865" y="74422"/>
                  </a:lnTo>
                  <a:lnTo>
                    <a:pt x="11347" y="88767"/>
                  </a:lnTo>
                  <a:lnTo>
                    <a:pt x="5779" y="104447"/>
                  </a:lnTo>
                  <a:lnTo>
                    <a:pt x="844" y="121019"/>
                  </a:lnTo>
                  <a:lnTo>
                    <a:pt x="0" y="135737"/>
                  </a:lnTo>
                  <a:lnTo>
                    <a:pt x="1885" y="149220"/>
                  </a:lnTo>
                  <a:lnTo>
                    <a:pt x="5589" y="161878"/>
                  </a:lnTo>
                  <a:lnTo>
                    <a:pt x="12952" y="169094"/>
                  </a:lnTo>
                  <a:lnTo>
                    <a:pt x="22755" y="172681"/>
                  </a:lnTo>
                  <a:lnTo>
                    <a:pt x="34184" y="173849"/>
                  </a:lnTo>
                  <a:lnTo>
                    <a:pt x="45474" y="172181"/>
                  </a:lnTo>
                  <a:lnTo>
                    <a:pt x="56671" y="168621"/>
                  </a:lnTo>
                  <a:lnTo>
                    <a:pt x="67806" y="163801"/>
                  </a:lnTo>
                  <a:lnTo>
                    <a:pt x="77676" y="156918"/>
                  </a:lnTo>
                  <a:lnTo>
                    <a:pt x="86704" y="148658"/>
                  </a:lnTo>
                  <a:lnTo>
                    <a:pt x="95169" y="139481"/>
                  </a:lnTo>
                  <a:lnTo>
                    <a:pt x="100813" y="128469"/>
                  </a:lnTo>
                  <a:lnTo>
                    <a:pt x="104575" y="116234"/>
                  </a:lnTo>
                  <a:lnTo>
                    <a:pt x="101088" y="55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137197" y="3677861"/>
            <a:ext cx="3284410" cy="765917"/>
            <a:chOff x="2137197" y="3677861"/>
            <a:chExt cx="3284410" cy="765917"/>
          </a:xfrm>
        </p:grpSpPr>
        <p:sp>
          <p:nvSpPr>
            <p:cNvPr id="54" name="Freeform 53"/>
            <p:cNvSpPr/>
            <p:nvPr/>
          </p:nvSpPr>
          <p:spPr>
            <a:xfrm>
              <a:off x="2137197" y="3898092"/>
              <a:ext cx="308133" cy="545686"/>
            </a:xfrm>
            <a:custGeom>
              <a:avLst/>
              <a:gdLst/>
              <a:ahLst/>
              <a:cxnLst/>
              <a:rect l="0" t="0" r="0" b="0"/>
              <a:pathLst>
                <a:path w="308133" h="545686">
                  <a:moveTo>
                    <a:pt x="242254" y="0"/>
                  </a:moveTo>
                  <a:lnTo>
                    <a:pt x="253945" y="35074"/>
                  </a:lnTo>
                  <a:lnTo>
                    <a:pt x="258613" y="51523"/>
                  </a:lnTo>
                  <a:lnTo>
                    <a:pt x="262948" y="68607"/>
                  </a:lnTo>
                  <a:lnTo>
                    <a:pt x="271028" y="103903"/>
                  </a:lnTo>
                  <a:lnTo>
                    <a:pt x="282455" y="156943"/>
                  </a:lnTo>
                  <a:lnTo>
                    <a:pt x="293589" y="205422"/>
                  </a:lnTo>
                  <a:lnTo>
                    <a:pt x="300959" y="240159"/>
                  </a:lnTo>
                  <a:lnTo>
                    <a:pt x="303414" y="256763"/>
                  </a:lnTo>
                  <a:lnTo>
                    <a:pt x="305050" y="272727"/>
                  </a:lnTo>
                  <a:lnTo>
                    <a:pt x="306141" y="288263"/>
                  </a:lnTo>
                  <a:lnTo>
                    <a:pt x="306869" y="303514"/>
                  </a:lnTo>
                  <a:lnTo>
                    <a:pt x="307677" y="333511"/>
                  </a:lnTo>
                  <a:lnTo>
                    <a:pt x="308132" y="377914"/>
                  </a:lnTo>
                  <a:lnTo>
                    <a:pt x="306972" y="392646"/>
                  </a:lnTo>
                  <a:lnTo>
                    <a:pt x="304976" y="407361"/>
                  </a:lnTo>
                  <a:lnTo>
                    <a:pt x="302421" y="422066"/>
                  </a:lnTo>
                  <a:lnTo>
                    <a:pt x="298271" y="435539"/>
                  </a:lnTo>
                  <a:lnTo>
                    <a:pt x="293057" y="448192"/>
                  </a:lnTo>
                  <a:lnTo>
                    <a:pt x="287134" y="460297"/>
                  </a:lnTo>
                  <a:lnTo>
                    <a:pt x="279515" y="473262"/>
                  </a:lnTo>
                  <a:lnTo>
                    <a:pt x="270765" y="486799"/>
                  </a:lnTo>
                  <a:lnTo>
                    <a:pt x="261262" y="500718"/>
                  </a:lnTo>
                  <a:lnTo>
                    <a:pt x="248808" y="512444"/>
                  </a:lnTo>
                  <a:lnTo>
                    <a:pt x="234389" y="522708"/>
                  </a:lnTo>
                  <a:lnTo>
                    <a:pt x="218658" y="531998"/>
                  </a:lnTo>
                  <a:lnTo>
                    <a:pt x="202053" y="538191"/>
                  </a:lnTo>
                  <a:lnTo>
                    <a:pt x="184866" y="542320"/>
                  </a:lnTo>
                  <a:lnTo>
                    <a:pt x="167290" y="545073"/>
                  </a:lnTo>
                  <a:lnTo>
                    <a:pt x="149455" y="545685"/>
                  </a:lnTo>
                  <a:lnTo>
                    <a:pt x="131448" y="544869"/>
                  </a:lnTo>
                  <a:lnTo>
                    <a:pt x="113325" y="543101"/>
                  </a:lnTo>
                  <a:lnTo>
                    <a:pt x="96350" y="539476"/>
                  </a:lnTo>
                  <a:lnTo>
                    <a:pt x="80139" y="534612"/>
                  </a:lnTo>
                  <a:lnTo>
                    <a:pt x="64437" y="528923"/>
                  </a:lnTo>
                  <a:lnTo>
                    <a:pt x="51523" y="522683"/>
                  </a:lnTo>
                  <a:lnTo>
                    <a:pt x="40466" y="516076"/>
                  </a:lnTo>
                  <a:lnTo>
                    <a:pt x="0" y="473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511590" y="4130577"/>
              <a:ext cx="162306" cy="240956"/>
            </a:xfrm>
            <a:custGeom>
              <a:avLst/>
              <a:gdLst/>
              <a:ahLst/>
              <a:cxnLst/>
              <a:rect l="0" t="0" r="0" b="0"/>
              <a:pathLst>
                <a:path w="162306" h="240956">
                  <a:moveTo>
                    <a:pt x="22023" y="130896"/>
                  </a:moveTo>
                  <a:lnTo>
                    <a:pt x="33714" y="171816"/>
                  </a:lnTo>
                  <a:lnTo>
                    <a:pt x="40829" y="187540"/>
                  </a:lnTo>
                  <a:lnTo>
                    <a:pt x="49242" y="201694"/>
                  </a:lnTo>
                  <a:lnTo>
                    <a:pt x="58522" y="214800"/>
                  </a:lnTo>
                  <a:lnTo>
                    <a:pt x="68379" y="224761"/>
                  </a:lnTo>
                  <a:lnTo>
                    <a:pt x="78620" y="232625"/>
                  </a:lnTo>
                  <a:lnTo>
                    <a:pt x="89119" y="239091"/>
                  </a:lnTo>
                  <a:lnTo>
                    <a:pt x="98565" y="240955"/>
                  </a:lnTo>
                  <a:lnTo>
                    <a:pt x="107309" y="239750"/>
                  </a:lnTo>
                  <a:lnTo>
                    <a:pt x="115585" y="236501"/>
                  </a:lnTo>
                  <a:lnTo>
                    <a:pt x="123550" y="228216"/>
                  </a:lnTo>
                  <a:lnTo>
                    <a:pt x="131307" y="216576"/>
                  </a:lnTo>
                  <a:lnTo>
                    <a:pt x="138925" y="202698"/>
                  </a:lnTo>
                  <a:lnTo>
                    <a:pt x="145227" y="184882"/>
                  </a:lnTo>
                  <a:lnTo>
                    <a:pt x="150652" y="164439"/>
                  </a:lnTo>
                  <a:lnTo>
                    <a:pt x="155493" y="142247"/>
                  </a:lnTo>
                  <a:lnTo>
                    <a:pt x="158720" y="121335"/>
                  </a:lnTo>
                  <a:lnTo>
                    <a:pt x="160871" y="101275"/>
                  </a:lnTo>
                  <a:lnTo>
                    <a:pt x="162305" y="81785"/>
                  </a:lnTo>
                  <a:lnTo>
                    <a:pt x="162038" y="63897"/>
                  </a:lnTo>
                  <a:lnTo>
                    <a:pt x="160636" y="47078"/>
                  </a:lnTo>
                  <a:lnTo>
                    <a:pt x="158478" y="30972"/>
                  </a:lnTo>
                  <a:lnTo>
                    <a:pt x="153368" y="19010"/>
                  </a:lnTo>
                  <a:lnTo>
                    <a:pt x="146292" y="9812"/>
                  </a:lnTo>
                  <a:lnTo>
                    <a:pt x="137903" y="2457"/>
                  </a:lnTo>
                  <a:lnTo>
                    <a:pt x="128641" y="0"/>
                  </a:lnTo>
                  <a:lnTo>
                    <a:pt x="118795" y="809"/>
                  </a:lnTo>
                  <a:lnTo>
                    <a:pt x="108561" y="3796"/>
                  </a:lnTo>
                  <a:lnTo>
                    <a:pt x="99291" y="8234"/>
                  </a:lnTo>
                  <a:lnTo>
                    <a:pt x="90664" y="13640"/>
                  </a:lnTo>
                  <a:lnTo>
                    <a:pt x="82466" y="19690"/>
                  </a:lnTo>
                  <a:lnTo>
                    <a:pt x="73330" y="27395"/>
                  </a:lnTo>
                  <a:lnTo>
                    <a:pt x="63568" y="36202"/>
                  </a:lnTo>
                  <a:lnTo>
                    <a:pt x="53390" y="45744"/>
                  </a:lnTo>
                  <a:lnTo>
                    <a:pt x="44158" y="55775"/>
                  </a:lnTo>
                  <a:lnTo>
                    <a:pt x="0" y="1088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720809" y="4063265"/>
              <a:ext cx="198209" cy="247590"/>
            </a:xfrm>
            <a:custGeom>
              <a:avLst/>
              <a:gdLst/>
              <a:ahLst/>
              <a:cxnLst/>
              <a:rect l="0" t="0" r="0" b="0"/>
              <a:pathLst>
                <a:path w="198209" h="247590">
                  <a:moveTo>
                    <a:pt x="0" y="77081"/>
                  </a:moveTo>
                  <a:lnTo>
                    <a:pt x="23383" y="112155"/>
                  </a:lnTo>
                  <a:lnTo>
                    <a:pt x="44651" y="145688"/>
                  </a:lnTo>
                  <a:lnTo>
                    <a:pt x="55461" y="163195"/>
                  </a:lnTo>
                  <a:lnTo>
                    <a:pt x="65115" y="179760"/>
                  </a:lnTo>
                  <a:lnTo>
                    <a:pt x="82367" y="211217"/>
                  </a:lnTo>
                  <a:lnTo>
                    <a:pt x="90393" y="224010"/>
                  </a:lnTo>
                  <a:lnTo>
                    <a:pt x="98191" y="234985"/>
                  </a:lnTo>
                  <a:lnTo>
                    <a:pt x="105836" y="244750"/>
                  </a:lnTo>
                  <a:lnTo>
                    <a:pt x="114604" y="247589"/>
                  </a:lnTo>
                  <a:lnTo>
                    <a:pt x="124120" y="245811"/>
                  </a:lnTo>
                  <a:lnTo>
                    <a:pt x="134134" y="240955"/>
                  </a:lnTo>
                  <a:lnTo>
                    <a:pt x="142033" y="231600"/>
                  </a:lnTo>
                  <a:lnTo>
                    <a:pt x="148523" y="219246"/>
                  </a:lnTo>
                  <a:lnTo>
                    <a:pt x="154074" y="204893"/>
                  </a:lnTo>
                  <a:lnTo>
                    <a:pt x="158997" y="189206"/>
                  </a:lnTo>
                  <a:lnTo>
                    <a:pt x="163503" y="172631"/>
                  </a:lnTo>
                  <a:lnTo>
                    <a:pt x="167730" y="155463"/>
                  </a:lnTo>
                  <a:lnTo>
                    <a:pt x="170549" y="137900"/>
                  </a:lnTo>
                  <a:lnTo>
                    <a:pt x="172427" y="120075"/>
                  </a:lnTo>
                  <a:lnTo>
                    <a:pt x="173680" y="102073"/>
                  </a:lnTo>
                  <a:lnTo>
                    <a:pt x="175739" y="85178"/>
                  </a:lnTo>
                  <a:lnTo>
                    <a:pt x="178335" y="69020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987886" y="4110354"/>
              <a:ext cx="118329" cy="195167"/>
            </a:xfrm>
            <a:custGeom>
              <a:avLst/>
              <a:gdLst/>
              <a:ahLst/>
              <a:cxnLst/>
              <a:rect l="0" t="0" r="0" b="0"/>
              <a:pathLst>
                <a:path w="118329" h="195167">
                  <a:moveTo>
                    <a:pt x="96305" y="140108"/>
                  </a:moveTo>
                  <a:lnTo>
                    <a:pt x="90459" y="110880"/>
                  </a:lnTo>
                  <a:lnTo>
                    <a:pt x="88737" y="97376"/>
                  </a:lnTo>
                  <a:lnTo>
                    <a:pt x="87589" y="83479"/>
                  </a:lnTo>
                  <a:lnTo>
                    <a:pt x="86824" y="69321"/>
                  </a:lnTo>
                  <a:lnTo>
                    <a:pt x="85090" y="56211"/>
                  </a:lnTo>
                  <a:lnTo>
                    <a:pt x="82711" y="43801"/>
                  </a:lnTo>
                  <a:lnTo>
                    <a:pt x="79901" y="31857"/>
                  </a:lnTo>
                  <a:lnTo>
                    <a:pt x="75581" y="21448"/>
                  </a:lnTo>
                  <a:lnTo>
                    <a:pt x="70254" y="12061"/>
                  </a:lnTo>
                  <a:lnTo>
                    <a:pt x="64255" y="3356"/>
                  </a:lnTo>
                  <a:lnTo>
                    <a:pt x="57810" y="0"/>
                  </a:lnTo>
                  <a:lnTo>
                    <a:pt x="51065" y="209"/>
                  </a:lnTo>
                  <a:lnTo>
                    <a:pt x="44122" y="2796"/>
                  </a:lnTo>
                  <a:lnTo>
                    <a:pt x="37046" y="9415"/>
                  </a:lnTo>
                  <a:lnTo>
                    <a:pt x="29882" y="18721"/>
                  </a:lnTo>
                  <a:lnTo>
                    <a:pt x="22659" y="29819"/>
                  </a:lnTo>
                  <a:lnTo>
                    <a:pt x="16620" y="43335"/>
                  </a:lnTo>
                  <a:lnTo>
                    <a:pt x="11371" y="58464"/>
                  </a:lnTo>
                  <a:lnTo>
                    <a:pt x="6647" y="74667"/>
                  </a:lnTo>
                  <a:lnTo>
                    <a:pt x="3499" y="90363"/>
                  </a:lnTo>
                  <a:lnTo>
                    <a:pt x="1399" y="105721"/>
                  </a:lnTo>
                  <a:lnTo>
                    <a:pt x="0" y="120854"/>
                  </a:lnTo>
                  <a:lnTo>
                    <a:pt x="1514" y="133390"/>
                  </a:lnTo>
                  <a:lnTo>
                    <a:pt x="4970" y="144194"/>
                  </a:lnTo>
                  <a:lnTo>
                    <a:pt x="9721" y="153843"/>
                  </a:lnTo>
                  <a:lnTo>
                    <a:pt x="16560" y="159053"/>
                  </a:lnTo>
                  <a:lnTo>
                    <a:pt x="24789" y="161303"/>
                  </a:lnTo>
                  <a:lnTo>
                    <a:pt x="33946" y="161579"/>
                  </a:lnTo>
                  <a:lnTo>
                    <a:pt x="42497" y="156869"/>
                  </a:lnTo>
                  <a:lnTo>
                    <a:pt x="50645" y="148835"/>
                  </a:lnTo>
                  <a:lnTo>
                    <a:pt x="58524" y="138585"/>
                  </a:lnTo>
                  <a:lnTo>
                    <a:pt x="66224" y="125634"/>
                  </a:lnTo>
                  <a:lnTo>
                    <a:pt x="73804" y="110883"/>
                  </a:lnTo>
                  <a:lnTo>
                    <a:pt x="81304" y="94931"/>
                  </a:lnTo>
                  <a:lnTo>
                    <a:pt x="87528" y="79402"/>
                  </a:lnTo>
                  <a:lnTo>
                    <a:pt x="92900" y="64156"/>
                  </a:lnTo>
                  <a:lnTo>
                    <a:pt x="97706" y="49097"/>
                  </a:lnTo>
                  <a:lnTo>
                    <a:pt x="102133" y="42729"/>
                  </a:lnTo>
                  <a:lnTo>
                    <a:pt x="106308" y="42154"/>
                  </a:lnTo>
                  <a:lnTo>
                    <a:pt x="110315" y="45441"/>
                  </a:lnTo>
                  <a:lnTo>
                    <a:pt x="111762" y="54974"/>
                  </a:lnTo>
                  <a:lnTo>
                    <a:pt x="111504" y="68669"/>
                  </a:lnTo>
                  <a:lnTo>
                    <a:pt x="110108" y="85141"/>
                  </a:lnTo>
                  <a:lnTo>
                    <a:pt x="109177" y="102240"/>
                  </a:lnTo>
                  <a:lnTo>
                    <a:pt x="108557" y="119757"/>
                  </a:lnTo>
                  <a:lnTo>
                    <a:pt x="118328" y="1951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227341" y="4096300"/>
              <a:ext cx="120164" cy="286302"/>
            </a:xfrm>
            <a:custGeom>
              <a:avLst/>
              <a:gdLst/>
              <a:ahLst/>
              <a:cxnLst/>
              <a:rect l="0" t="0" r="0" b="0"/>
              <a:pathLst>
                <a:path w="120164" h="286302">
                  <a:moveTo>
                    <a:pt x="0" y="0"/>
                  </a:moveTo>
                  <a:lnTo>
                    <a:pt x="0" y="198002"/>
                  </a:lnTo>
                  <a:lnTo>
                    <a:pt x="1224" y="204189"/>
                  </a:lnTo>
                  <a:lnTo>
                    <a:pt x="3263" y="203419"/>
                  </a:lnTo>
                  <a:lnTo>
                    <a:pt x="5846" y="198011"/>
                  </a:lnTo>
                  <a:lnTo>
                    <a:pt x="8791" y="188289"/>
                  </a:lnTo>
                  <a:lnTo>
                    <a:pt x="11978" y="175690"/>
                  </a:lnTo>
                  <a:lnTo>
                    <a:pt x="15327" y="161173"/>
                  </a:lnTo>
                  <a:lnTo>
                    <a:pt x="18782" y="147825"/>
                  </a:lnTo>
                  <a:lnTo>
                    <a:pt x="22310" y="135255"/>
                  </a:lnTo>
                  <a:lnTo>
                    <a:pt x="25885" y="123205"/>
                  </a:lnTo>
                  <a:lnTo>
                    <a:pt x="30715" y="110277"/>
                  </a:lnTo>
                  <a:lnTo>
                    <a:pt x="36383" y="96765"/>
                  </a:lnTo>
                  <a:lnTo>
                    <a:pt x="42608" y="82863"/>
                  </a:lnTo>
                  <a:lnTo>
                    <a:pt x="49205" y="71147"/>
                  </a:lnTo>
                  <a:lnTo>
                    <a:pt x="56050" y="60890"/>
                  </a:lnTo>
                  <a:lnTo>
                    <a:pt x="63060" y="51605"/>
                  </a:lnTo>
                  <a:lnTo>
                    <a:pt x="71404" y="44192"/>
                  </a:lnTo>
                  <a:lnTo>
                    <a:pt x="80638" y="38025"/>
                  </a:lnTo>
                  <a:lnTo>
                    <a:pt x="90464" y="32691"/>
                  </a:lnTo>
                  <a:lnTo>
                    <a:pt x="98238" y="34030"/>
                  </a:lnTo>
                  <a:lnTo>
                    <a:pt x="104644" y="39815"/>
                  </a:lnTo>
                  <a:lnTo>
                    <a:pt x="110139" y="48567"/>
                  </a:lnTo>
                  <a:lnTo>
                    <a:pt x="113801" y="62965"/>
                  </a:lnTo>
                  <a:lnTo>
                    <a:pt x="116244" y="81129"/>
                  </a:lnTo>
                  <a:lnTo>
                    <a:pt x="117871" y="101803"/>
                  </a:lnTo>
                  <a:lnTo>
                    <a:pt x="118957" y="120479"/>
                  </a:lnTo>
                  <a:lnTo>
                    <a:pt x="120163" y="154282"/>
                  </a:lnTo>
                  <a:lnTo>
                    <a:pt x="119261" y="168924"/>
                  </a:lnTo>
                  <a:lnTo>
                    <a:pt x="117436" y="182356"/>
                  </a:lnTo>
                  <a:lnTo>
                    <a:pt x="114996" y="194981"/>
                  </a:lnTo>
                  <a:lnTo>
                    <a:pt x="113369" y="208292"/>
                  </a:lnTo>
                  <a:lnTo>
                    <a:pt x="112285" y="222060"/>
                  </a:lnTo>
                  <a:lnTo>
                    <a:pt x="110116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458584" y="4085289"/>
              <a:ext cx="11012" cy="198209"/>
            </a:xfrm>
            <a:custGeom>
              <a:avLst/>
              <a:gdLst/>
              <a:ahLst/>
              <a:cxnLst/>
              <a:rect l="0" t="0" r="0" b="0"/>
              <a:pathLst>
                <a:path w="11012" h="198209">
                  <a:moveTo>
                    <a:pt x="0" y="0"/>
                  </a:moveTo>
                  <a:lnTo>
                    <a:pt x="5846" y="40919"/>
                  </a:lnTo>
                  <a:lnTo>
                    <a:pt x="7567" y="59090"/>
                  </a:lnTo>
                  <a:lnTo>
                    <a:pt x="8715" y="77322"/>
                  </a:lnTo>
                  <a:lnTo>
                    <a:pt x="9991" y="112670"/>
                  </a:lnTo>
                  <a:lnTo>
                    <a:pt x="11011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436561" y="378797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634769" y="367786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711850" y="4030231"/>
              <a:ext cx="100985" cy="209046"/>
            </a:xfrm>
            <a:custGeom>
              <a:avLst/>
              <a:gdLst/>
              <a:ahLst/>
              <a:cxnLst/>
              <a:rect l="0" t="0" r="0" b="0"/>
              <a:pathLst>
                <a:path w="100985" h="209046">
                  <a:moveTo>
                    <a:pt x="77081" y="0"/>
                  </a:moveTo>
                  <a:lnTo>
                    <a:pt x="42007" y="29228"/>
                  </a:lnTo>
                  <a:lnTo>
                    <a:pt x="29228" y="40285"/>
                  </a:lnTo>
                  <a:lnTo>
                    <a:pt x="18262" y="50103"/>
                  </a:lnTo>
                  <a:lnTo>
                    <a:pt x="8504" y="59096"/>
                  </a:lnTo>
                  <a:lnTo>
                    <a:pt x="4446" y="67538"/>
                  </a:lnTo>
                  <a:lnTo>
                    <a:pt x="4187" y="75612"/>
                  </a:lnTo>
                  <a:lnTo>
                    <a:pt x="6462" y="83443"/>
                  </a:lnTo>
                  <a:lnTo>
                    <a:pt x="11649" y="89887"/>
                  </a:lnTo>
                  <a:lnTo>
                    <a:pt x="18778" y="95406"/>
                  </a:lnTo>
                  <a:lnTo>
                    <a:pt x="27200" y="100309"/>
                  </a:lnTo>
                  <a:lnTo>
                    <a:pt x="36486" y="104801"/>
                  </a:lnTo>
                  <a:lnTo>
                    <a:pt x="46347" y="109020"/>
                  </a:lnTo>
                  <a:lnTo>
                    <a:pt x="56592" y="113056"/>
                  </a:lnTo>
                  <a:lnTo>
                    <a:pt x="65869" y="119416"/>
                  </a:lnTo>
                  <a:lnTo>
                    <a:pt x="74500" y="127328"/>
                  </a:lnTo>
                  <a:lnTo>
                    <a:pt x="82701" y="136272"/>
                  </a:lnTo>
                  <a:lnTo>
                    <a:pt x="89392" y="147129"/>
                  </a:lnTo>
                  <a:lnTo>
                    <a:pt x="95076" y="159262"/>
                  </a:lnTo>
                  <a:lnTo>
                    <a:pt x="100089" y="172244"/>
                  </a:lnTo>
                  <a:lnTo>
                    <a:pt x="100984" y="183345"/>
                  </a:lnTo>
                  <a:lnTo>
                    <a:pt x="99134" y="193194"/>
                  </a:lnTo>
                  <a:lnTo>
                    <a:pt x="95454" y="202206"/>
                  </a:lnTo>
                  <a:lnTo>
                    <a:pt x="88106" y="206991"/>
                  </a:lnTo>
                  <a:lnTo>
                    <a:pt x="78314" y="208957"/>
                  </a:lnTo>
                  <a:lnTo>
                    <a:pt x="66891" y="209045"/>
                  </a:lnTo>
                  <a:lnTo>
                    <a:pt x="55606" y="206656"/>
                  </a:lnTo>
                  <a:lnTo>
                    <a:pt x="0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285563" y="3794970"/>
              <a:ext cx="313478" cy="411447"/>
            </a:xfrm>
            <a:custGeom>
              <a:avLst/>
              <a:gdLst/>
              <a:ahLst/>
              <a:cxnLst/>
              <a:rect l="0" t="0" r="0" b="0"/>
              <a:pathLst>
                <a:path w="313478" h="411447">
                  <a:moveTo>
                    <a:pt x="86980" y="37053"/>
                  </a:moveTo>
                  <a:lnTo>
                    <a:pt x="86980" y="7825"/>
                  </a:lnTo>
                  <a:lnTo>
                    <a:pt x="84534" y="1662"/>
                  </a:lnTo>
                  <a:lnTo>
                    <a:pt x="80455" y="0"/>
                  </a:lnTo>
                  <a:lnTo>
                    <a:pt x="75289" y="1340"/>
                  </a:lnTo>
                  <a:lnTo>
                    <a:pt x="69399" y="4679"/>
                  </a:lnTo>
                  <a:lnTo>
                    <a:pt x="63024" y="9353"/>
                  </a:lnTo>
                  <a:lnTo>
                    <a:pt x="56328" y="14916"/>
                  </a:lnTo>
                  <a:lnTo>
                    <a:pt x="50640" y="22295"/>
                  </a:lnTo>
                  <a:lnTo>
                    <a:pt x="45624" y="30884"/>
                  </a:lnTo>
                  <a:lnTo>
                    <a:pt x="41057" y="40281"/>
                  </a:lnTo>
                  <a:lnTo>
                    <a:pt x="36789" y="52664"/>
                  </a:lnTo>
                  <a:lnTo>
                    <a:pt x="32720" y="67036"/>
                  </a:lnTo>
                  <a:lnTo>
                    <a:pt x="28784" y="82735"/>
                  </a:lnTo>
                  <a:lnTo>
                    <a:pt x="23713" y="99319"/>
                  </a:lnTo>
                  <a:lnTo>
                    <a:pt x="17885" y="116492"/>
                  </a:lnTo>
                  <a:lnTo>
                    <a:pt x="11553" y="134059"/>
                  </a:lnTo>
                  <a:lnTo>
                    <a:pt x="7331" y="151887"/>
                  </a:lnTo>
                  <a:lnTo>
                    <a:pt x="4517" y="169890"/>
                  </a:lnTo>
                  <a:lnTo>
                    <a:pt x="2641" y="188010"/>
                  </a:lnTo>
                  <a:lnTo>
                    <a:pt x="1390" y="206207"/>
                  </a:lnTo>
                  <a:lnTo>
                    <a:pt x="556" y="224457"/>
                  </a:lnTo>
                  <a:lnTo>
                    <a:pt x="0" y="242740"/>
                  </a:lnTo>
                  <a:lnTo>
                    <a:pt x="853" y="258600"/>
                  </a:lnTo>
                  <a:lnTo>
                    <a:pt x="2645" y="272843"/>
                  </a:lnTo>
                  <a:lnTo>
                    <a:pt x="5063" y="286009"/>
                  </a:lnTo>
                  <a:lnTo>
                    <a:pt x="7899" y="298457"/>
                  </a:lnTo>
                  <a:lnTo>
                    <a:pt x="11013" y="310427"/>
                  </a:lnTo>
                  <a:lnTo>
                    <a:pt x="14312" y="322076"/>
                  </a:lnTo>
                  <a:lnTo>
                    <a:pt x="18959" y="332290"/>
                  </a:lnTo>
                  <a:lnTo>
                    <a:pt x="24504" y="341546"/>
                  </a:lnTo>
                  <a:lnTo>
                    <a:pt x="30647" y="350164"/>
                  </a:lnTo>
                  <a:lnTo>
                    <a:pt x="40860" y="357133"/>
                  </a:lnTo>
                  <a:lnTo>
                    <a:pt x="53787" y="363002"/>
                  </a:lnTo>
                  <a:lnTo>
                    <a:pt x="68522" y="368139"/>
                  </a:lnTo>
                  <a:lnTo>
                    <a:pt x="84463" y="370339"/>
                  </a:lnTo>
                  <a:lnTo>
                    <a:pt x="101208" y="370583"/>
                  </a:lnTo>
                  <a:lnTo>
                    <a:pt x="118489" y="369521"/>
                  </a:lnTo>
                  <a:lnTo>
                    <a:pt x="132456" y="363920"/>
                  </a:lnTo>
                  <a:lnTo>
                    <a:pt x="144215" y="355292"/>
                  </a:lnTo>
                  <a:lnTo>
                    <a:pt x="154501" y="344646"/>
                  </a:lnTo>
                  <a:lnTo>
                    <a:pt x="161358" y="331431"/>
                  </a:lnTo>
                  <a:lnTo>
                    <a:pt x="165930" y="316503"/>
                  </a:lnTo>
                  <a:lnTo>
                    <a:pt x="168977" y="300434"/>
                  </a:lnTo>
                  <a:lnTo>
                    <a:pt x="171009" y="283603"/>
                  </a:lnTo>
                  <a:lnTo>
                    <a:pt x="172364" y="266265"/>
                  </a:lnTo>
                  <a:lnTo>
                    <a:pt x="173267" y="248590"/>
                  </a:lnTo>
                  <a:lnTo>
                    <a:pt x="171422" y="234358"/>
                  </a:lnTo>
                  <a:lnTo>
                    <a:pt x="167745" y="222424"/>
                  </a:lnTo>
                  <a:lnTo>
                    <a:pt x="162847" y="212021"/>
                  </a:lnTo>
                  <a:lnTo>
                    <a:pt x="155911" y="201415"/>
                  </a:lnTo>
                  <a:lnTo>
                    <a:pt x="147616" y="190674"/>
                  </a:lnTo>
                  <a:lnTo>
                    <a:pt x="138416" y="179843"/>
                  </a:lnTo>
                  <a:lnTo>
                    <a:pt x="128612" y="171398"/>
                  </a:lnTo>
                  <a:lnTo>
                    <a:pt x="118405" y="164545"/>
                  </a:lnTo>
                  <a:lnTo>
                    <a:pt x="107930" y="158753"/>
                  </a:lnTo>
                  <a:lnTo>
                    <a:pt x="96053" y="156115"/>
                  </a:lnTo>
                  <a:lnTo>
                    <a:pt x="83241" y="155580"/>
                  </a:lnTo>
                  <a:lnTo>
                    <a:pt x="69806" y="156446"/>
                  </a:lnTo>
                  <a:lnTo>
                    <a:pt x="57178" y="159471"/>
                  </a:lnTo>
                  <a:lnTo>
                    <a:pt x="45089" y="163935"/>
                  </a:lnTo>
                  <a:lnTo>
                    <a:pt x="33359" y="169358"/>
                  </a:lnTo>
                  <a:lnTo>
                    <a:pt x="29210" y="174197"/>
                  </a:lnTo>
                  <a:lnTo>
                    <a:pt x="30114" y="178646"/>
                  </a:lnTo>
                  <a:lnTo>
                    <a:pt x="34388" y="182835"/>
                  </a:lnTo>
                  <a:lnTo>
                    <a:pt x="42130" y="183181"/>
                  </a:lnTo>
                  <a:lnTo>
                    <a:pt x="52186" y="180965"/>
                  </a:lnTo>
                  <a:lnTo>
                    <a:pt x="63785" y="177041"/>
                  </a:lnTo>
                  <a:lnTo>
                    <a:pt x="78858" y="173200"/>
                  </a:lnTo>
                  <a:lnTo>
                    <a:pt x="96247" y="169417"/>
                  </a:lnTo>
                  <a:lnTo>
                    <a:pt x="135145" y="161951"/>
                  </a:lnTo>
                  <a:lnTo>
                    <a:pt x="176904" y="154554"/>
                  </a:lnTo>
                  <a:lnTo>
                    <a:pt x="195870" y="150868"/>
                  </a:lnTo>
                  <a:lnTo>
                    <a:pt x="229993" y="143511"/>
                  </a:lnTo>
                  <a:lnTo>
                    <a:pt x="244721" y="143507"/>
                  </a:lnTo>
                  <a:lnTo>
                    <a:pt x="258210" y="145951"/>
                  </a:lnTo>
                  <a:lnTo>
                    <a:pt x="270874" y="150027"/>
                  </a:lnTo>
                  <a:lnTo>
                    <a:pt x="281763" y="155192"/>
                  </a:lnTo>
                  <a:lnTo>
                    <a:pt x="291470" y="161082"/>
                  </a:lnTo>
                  <a:lnTo>
                    <a:pt x="300388" y="167456"/>
                  </a:lnTo>
                  <a:lnTo>
                    <a:pt x="306333" y="177822"/>
                  </a:lnTo>
                  <a:lnTo>
                    <a:pt x="310296" y="190851"/>
                  </a:lnTo>
                  <a:lnTo>
                    <a:pt x="312939" y="205654"/>
                  </a:lnTo>
                  <a:lnTo>
                    <a:pt x="313477" y="224088"/>
                  </a:lnTo>
                  <a:lnTo>
                    <a:pt x="312612" y="244941"/>
                  </a:lnTo>
                  <a:lnTo>
                    <a:pt x="310812" y="267408"/>
                  </a:lnTo>
                  <a:lnTo>
                    <a:pt x="308388" y="286056"/>
                  </a:lnTo>
                  <a:lnTo>
                    <a:pt x="305549" y="302159"/>
                  </a:lnTo>
                  <a:lnTo>
                    <a:pt x="302433" y="316565"/>
                  </a:lnTo>
                  <a:lnTo>
                    <a:pt x="299132" y="329839"/>
                  </a:lnTo>
                  <a:lnTo>
                    <a:pt x="295708" y="342360"/>
                  </a:lnTo>
                  <a:lnTo>
                    <a:pt x="285189" y="4114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702890" y="3887080"/>
              <a:ext cx="66071" cy="194217"/>
            </a:xfrm>
            <a:custGeom>
              <a:avLst/>
              <a:gdLst/>
              <a:ahLst/>
              <a:cxnLst/>
              <a:rect l="0" t="0" r="0" b="0"/>
              <a:pathLst>
                <a:path w="66071" h="194217">
                  <a:moveTo>
                    <a:pt x="0" y="110116"/>
                  </a:moveTo>
                  <a:lnTo>
                    <a:pt x="5846" y="145190"/>
                  </a:lnTo>
                  <a:lnTo>
                    <a:pt x="7568" y="160416"/>
                  </a:lnTo>
                  <a:lnTo>
                    <a:pt x="8716" y="175461"/>
                  </a:lnTo>
                  <a:lnTo>
                    <a:pt x="9482" y="190384"/>
                  </a:lnTo>
                  <a:lnTo>
                    <a:pt x="9992" y="194216"/>
                  </a:lnTo>
                  <a:lnTo>
                    <a:pt x="10332" y="190653"/>
                  </a:lnTo>
                  <a:lnTo>
                    <a:pt x="10709" y="170380"/>
                  </a:lnTo>
                  <a:lnTo>
                    <a:pt x="10878" y="140979"/>
                  </a:lnTo>
                  <a:lnTo>
                    <a:pt x="12146" y="125797"/>
                  </a:lnTo>
                  <a:lnTo>
                    <a:pt x="14215" y="110782"/>
                  </a:lnTo>
                  <a:lnTo>
                    <a:pt x="16818" y="95878"/>
                  </a:lnTo>
                  <a:lnTo>
                    <a:pt x="21000" y="81048"/>
                  </a:lnTo>
                  <a:lnTo>
                    <a:pt x="26235" y="66267"/>
                  </a:lnTo>
                  <a:lnTo>
                    <a:pt x="32172" y="51519"/>
                  </a:lnTo>
                  <a:lnTo>
                    <a:pt x="38577" y="39240"/>
                  </a:lnTo>
                  <a:lnTo>
                    <a:pt x="45294" y="28608"/>
                  </a:lnTo>
                  <a:lnTo>
                    <a:pt x="660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879075" y="3887080"/>
              <a:ext cx="70797" cy="201122"/>
            </a:xfrm>
            <a:custGeom>
              <a:avLst/>
              <a:gdLst/>
              <a:ahLst/>
              <a:cxnLst/>
              <a:rect l="0" t="0" r="0" b="0"/>
              <a:pathLst>
                <a:path w="70797" h="201122">
                  <a:moveTo>
                    <a:pt x="0" y="121128"/>
                  </a:moveTo>
                  <a:lnTo>
                    <a:pt x="0" y="150356"/>
                  </a:lnTo>
                  <a:lnTo>
                    <a:pt x="1224" y="163860"/>
                  </a:lnTo>
                  <a:lnTo>
                    <a:pt x="3263" y="177756"/>
                  </a:lnTo>
                  <a:lnTo>
                    <a:pt x="5846" y="191915"/>
                  </a:lnTo>
                  <a:lnTo>
                    <a:pt x="11239" y="198907"/>
                  </a:lnTo>
                  <a:lnTo>
                    <a:pt x="18504" y="201121"/>
                  </a:lnTo>
                  <a:lnTo>
                    <a:pt x="27018" y="200150"/>
                  </a:lnTo>
                  <a:lnTo>
                    <a:pt x="33918" y="193386"/>
                  </a:lnTo>
                  <a:lnTo>
                    <a:pt x="39741" y="182758"/>
                  </a:lnTo>
                  <a:lnTo>
                    <a:pt x="44847" y="169556"/>
                  </a:lnTo>
                  <a:lnTo>
                    <a:pt x="49474" y="154636"/>
                  </a:lnTo>
                  <a:lnTo>
                    <a:pt x="53782" y="138573"/>
                  </a:lnTo>
                  <a:lnTo>
                    <a:pt x="69488" y="74682"/>
                  </a:lnTo>
                  <a:lnTo>
                    <a:pt x="70796" y="60799"/>
                  </a:lnTo>
                  <a:lnTo>
                    <a:pt x="70444" y="47875"/>
                  </a:lnTo>
                  <a:lnTo>
                    <a:pt x="68986" y="35587"/>
                  </a:lnTo>
                  <a:lnTo>
                    <a:pt x="64343" y="26172"/>
                  </a:lnTo>
                  <a:lnTo>
                    <a:pt x="57578" y="18672"/>
                  </a:lnTo>
                  <a:lnTo>
                    <a:pt x="3303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011214" y="3909104"/>
              <a:ext cx="143151" cy="174593"/>
            </a:xfrm>
            <a:custGeom>
              <a:avLst/>
              <a:gdLst/>
              <a:ahLst/>
              <a:cxnLst/>
              <a:rect l="0" t="0" r="0" b="0"/>
              <a:pathLst>
                <a:path w="143151" h="174593">
                  <a:moveTo>
                    <a:pt x="0" y="55057"/>
                  </a:moveTo>
                  <a:lnTo>
                    <a:pt x="17537" y="90131"/>
                  </a:lnTo>
                  <a:lnTo>
                    <a:pt x="23927" y="104133"/>
                  </a:lnTo>
                  <a:lnTo>
                    <a:pt x="29410" y="117139"/>
                  </a:lnTo>
                  <a:lnTo>
                    <a:pt x="34288" y="129480"/>
                  </a:lnTo>
                  <a:lnTo>
                    <a:pt x="42972" y="152980"/>
                  </a:lnTo>
                  <a:lnTo>
                    <a:pt x="47001" y="164386"/>
                  </a:lnTo>
                  <a:lnTo>
                    <a:pt x="54581" y="170765"/>
                  </a:lnTo>
                  <a:lnTo>
                    <a:pt x="64528" y="173795"/>
                  </a:lnTo>
                  <a:lnTo>
                    <a:pt x="76053" y="174592"/>
                  </a:lnTo>
                  <a:lnTo>
                    <a:pt x="86184" y="171452"/>
                  </a:lnTo>
                  <a:lnTo>
                    <a:pt x="95385" y="165689"/>
                  </a:lnTo>
                  <a:lnTo>
                    <a:pt x="103966" y="158176"/>
                  </a:lnTo>
                  <a:lnTo>
                    <a:pt x="110910" y="148273"/>
                  </a:lnTo>
                  <a:lnTo>
                    <a:pt x="116762" y="136777"/>
                  </a:lnTo>
                  <a:lnTo>
                    <a:pt x="121888" y="124219"/>
                  </a:lnTo>
                  <a:lnTo>
                    <a:pt x="126528" y="110954"/>
                  </a:lnTo>
                  <a:lnTo>
                    <a:pt x="130846" y="97215"/>
                  </a:lnTo>
                  <a:lnTo>
                    <a:pt x="134947" y="83163"/>
                  </a:lnTo>
                  <a:lnTo>
                    <a:pt x="137682" y="68900"/>
                  </a:lnTo>
                  <a:lnTo>
                    <a:pt x="139504" y="54498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253468" y="3986184"/>
              <a:ext cx="55059" cy="308325"/>
            </a:xfrm>
            <a:custGeom>
              <a:avLst/>
              <a:gdLst/>
              <a:ahLst/>
              <a:cxnLst/>
              <a:rect l="0" t="0" r="0" b="0"/>
              <a:pathLst>
                <a:path w="55059" h="308325">
                  <a:moveTo>
                    <a:pt x="0" y="0"/>
                  </a:moveTo>
                  <a:lnTo>
                    <a:pt x="11692" y="40920"/>
                  </a:lnTo>
                  <a:lnTo>
                    <a:pt x="15135" y="60315"/>
                  </a:lnTo>
                  <a:lnTo>
                    <a:pt x="17431" y="80586"/>
                  </a:lnTo>
                  <a:lnTo>
                    <a:pt x="18962" y="101441"/>
                  </a:lnTo>
                  <a:lnTo>
                    <a:pt x="21206" y="120238"/>
                  </a:lnTo>
                  <a:lnTo>
                    <a:pt x="23926" y="137664"/>
                  </a:lnTo>
                  <a:lnTo>
                    <a:pt x="26962" y="154175"/>
                  </a:lnTo>
                  <a:lnTo>
                    <a:pt x="28987" y="172524"/>
                  </a:lnTo>
                  <a:lnTo>
                    <a:pt x="30336" y="192097"/>
                  </a:lnTo>
                  <a:lnTo>
                    <a:pt x="31236" y="212487"/>
                  </a:lnTo>
                  <a:lnTo>
                    <a:pt x="33059" y="230974"/>
                  </a:lnTo>
                  <a:lnTo>
                    <a:pt x="35498" y="248193"/>
                  </a:lnTo>
                  <a:lnTo>
                    <a:pt x="55058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220434" y="3890614"/>
              <a:ext cx="201173" cy="183664"/>
            </a:xfrm>
            <a:custGeom>
              <a:avLst/>
              <a:gdLst/>
              <a:ahLst/>
              <a:cxnLst/>
              <a:rect l="0" t="0" r="0" b="0"/>
              <a:pathLst>
                <a:path w="201173" h="183664">
                  <a:moveTo>
                    <a:pt x="0" y="139617"/>
                  </a:moveTo>
                  <a:lnTo>
                    <a:pt x="5845" y="104543"/>
                  </a:lnTo>
                  <a:lnTo>
                    <a:pt x="8791" y="90541"/>
                  </a:lnTo>
                  <a:lnTo>
                    <a:pt x="11978" y="77535"/>
                  </a:lnTo>
                  <a:lnTo>
                    <a:pt x="15327" y="65194"/>
                  </a:lnTo>
                  <a:lnTo>
                    <a:pt x="20006" y="53297"/>
                  </a:lnTo>
                  <a:lnTo>
                    <a:pt x="25572" y="41694"/>
                  </a:lnTo>
                  <a:lnTo>
                    <a:pt x="31730" y="30289"/>
                  </a:lnTo>
                  <a:lnTo>
                    <a:pt x="40730" y="21462"/>
                  </a:lnTo>
                  <a:lnTo>
                    <a:pt x="51623" y="14354"/>
                  </a:lnTo>
                  <a:lnTo>
                    <a:pt x="63779" y="8391"/>
                  </a:lnTo>
                  <a:lnTo>
                    <a:pt x="76778" y="4416"/>
                  </a:lnTo>
                  <a:lnTo>
                    <a:pt x="90337" y="1767"/>
                  </a:lnTo>
                  <a:lnTo>
                    <a:pt x="104271" y="0"/>
                  </a:lnTo>
                  <a:lnTo>
                    <a:pt x="118454" y="45"/>
                  </a:lnTo>
                  <a:lnTo>
                    <a:pt x="132803" y="1299"/>
                  </a:lnTo>
                  <a:lnTo>
                    <a:pt x="147264" y="3359"/>
                  </a:lnTo>
                  <a:lnTo>
                    <a:pt x="159351" y="9626"/>
                  </a:lnTo>
                  <a:lnTo>
                    <a:pt x="169856" y="18698"/>
                  </a:lnTo>
                  <a:lnTo>
                    <a:pt x="179307" y="29640"/>
                  </a:lnTo>
                  <a:lnTo>
                    <a:pt x="186831" y="41829"/>
                  </a:lnTo>
                  <a:lnTo>
                    <a:pt x="193070" y="54849"/>
                  </a:lnTo>
                  <a:lnTo>
                    <a:pt x="198453" y="68423"/>
                  </a:lnTo>
                  <a:lnTo>
                    <a:pt x="200818" y="81142"/>
                  </a:lnTo>
                  <a:lnTo>
                    <a:pt x="201172" y="93293"/>
                  </a:lnTo>
                  <a:lnTo>
                    <a:pt x="200184" y="105064"/>
                  </a:lnTo>
                  <a:lnTo>
                    <a:pt x="197078" y="116582"/>
                  </a:lnTo>
                  <a:lnTo>
                    <a:pt x="192561" y="127931"/>
                  </a:lnTo>
                  <a:lnTo>
                    <a:pt x="187102" y="139167"/>
                  </a:lnTo>
                  <a:lnTo>
                    <a:pt x="178569" y="149105"/>
                  </a:lnTo>
                  <a:lnTo>
                    <a:pt x="167986" y="158178"/>
                  </a:lnTo>
                  <a:lnTo>
                    <a:pt x="121127" y="1836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610694" y="5282086"/>
            <a:ext cx="2800117" cy="671824"/>
            <a:chOff x="2610694" y="5282086"/>
            <a:chExt cx="2800117" cy="671824"/>
          </a:xfrm>
        </p:grpSpPr>
        <p:sp>
          <p:nvSpPr>
            <p:cNvPr id="70" name="Freeform 69"/>
            <p:cNvSpPr/>
            <p:nvPr/>
          </p:nvSpPr>
          <p:spPr>
            <a:xfrm>
              <a:off x="2610694" y="5439710"/>
              <a:ext cx="281176" cy="514200"/>
            </a:xfrm>
            <a:custGeom>
              <a:avLst/>
              <a:gdLst/>
              <a:ahLst/>
              <a:cxnLst/>
              <a:rect l="0" t="0" r="0" b="0"/>
              <a:pathLst>
                <a:path w="281176" h="514200">
                  <a:moveTo>
                    <a:pt x="198208" y="0"/>
                  </a:moveTo>
                  <a:lnTo>
                    <a:pt x="209899" y="29229"/>
                  </a:lnTo>
                  <a:lnTo>
                    <a:pt x="218902" y="53367"/>
                  </a:lnTo>
                  <a:lnTo>
                    <a:pt x="223015" y="64942"/>
                  </a:lnTo>
                  <a:lnTo>
                    <a:pt x="228205" y="77553"/>
                  </a:lnTo>
                  <a:lnTo>
                    <a:pt x="234111" y="90855"/>
                  </a:lnTo>
                  <a:lnTo>
                    <a:pt x="240496" y="104616"/>
                  </a:lnTo>
                  <a:lnTo>
                    <a:pt x="245976" y="118685"/>
                  </a:lnTo>
                  <a:lnTo>
                    <a:pt x="250853" y="132957"/>
                  </a:lnTo>
                  <a:lnTo>
                    <a:pt x="255328" y="147367"/>
                  </a:lnTo>
                  <a:lnTo>
                    <a:pt x="263562" y="176428"/>
                  </a:lnTo>
                  <a:lnTo>
                    <a:pt x="267471" y="191030"/>
                  </a:lnTo>
                  <a:lnTo>
                    <a:pt x="270077" y="205658"/>
                  </a:lnTo>
                  <a:lnTo>
                    <a:pt x="271814" y="220304"/>
                  </a:lnTo>
                  <a:lnTo>
                    <a:pt x="272973" y="234962"/>
                  </a:lnTo>
                  <a:lnTo>
                    <a:pt x="274968" y="249628"/>
                  </a:lnTo>
                  <a:lnTo>
                    <a:pt x="277522" y="264299"/>
                  </a:lnTo>
                  <a:lnTo>
                    <a:pt x="280448" y="278974"/>
                  </a:lnTo>
                  <a:lnTo>
                    <a:pt x="281175" y="297322"/>
                  </a:lnTo>
                  <a:lnTo>
                    <a:pt x="280437" y="318119"/>
                  </a:lnTo>
                  <a:lnTo>
                    <a:pt x="278721" y="340548"/>
                  </a:lnTo>
                  <a:lnTo>
                    <a:pt x="276353" y="359170"/>
                  </a:lnTo>
                  <a:lnTo>
                    <a:pt x="273552" y="375257"/>
                  </a:lnTo>
                  <a:lnTo>
                    <a:pt x="270460" y="389651"/>
                  </a:lnTo>
                  <a:lnTo>
                    <a:pt x="267176" y="402918"/>
                  </a:lnTo>
                  <a:lnTo>
                    <a:pt x="263763" y="415433"/>
                  </a:lnTo>
                  <a:lnTo>
                    <a:pt x="260264" y="427447"/>
                  </a:lnTo>
                  <a:lnTo>
                    <a:pt x="255484" y="437903"/>
                  </a:lnTo>
                  <a:lnTo>
                    <a:pt x="249850" y="447321"/>
                  </a:lnTo>
                  <a:lnTo>
                    <a:pt x="243648" y="456047"/>
                  </a:lnTo>
                  <a:lnTo>
                    <a:pt x="235842" y="465534"/>
                  </a:lnTo>
                  <a:lnTo>
                    <a:pt x="226968" y="475530"/>
                  </a:lnTo>
                  <a:lnTo>
                    <a:pt x="217381" y="485864"/>
                  </a:lnTo>
                  <a:lnTo>
                    <a:pt x="207320" y="493977"/>
                  </a:lnTo>
                  <a:lnTo>
                    <a:pt x="196941" y="500609"/>
                  </a:lnTo>
                  <a:lnTo>
                    <a:pt x="186352" y="506254"/>
                  </a:lnTo>
                  <a:lnTo>
                    <a:pt x="173175" y="510017"/>
                  </a:lnTo>
                  <a:lnTo>
                    <a:pt x="158273" y="512526"/>
                  </a:lnTo>
                  <a:lnTo>
                    <a:pt x="142220" y="514199"/>
                  </a:lnTo>
                  <a:lnTo>
                    <a:pt x="126625" y="512867"/>
                  </a:lnTo>
                  <a:lnTo>
                    <a:pt x="111334" y="509532"/>
                  </a:lnTo>
                  <a:lnTo>
                    <a:pt x="96246" y="504862"/>
                  </a:lnTo>
                  <a:lnTo>
                    <a:pt x="82516" y="499301"/>
                  </a:lnTo>
                  <a:lnTo>
                    <a:pt x="69693" y="493147"/>
                  </a:lnTo>
                  <a:lnTo>
                    <a:pt x="57473" y="486597"/>
                  </a:lnTo>
                  <a:lnTo>
                    <a:pt x="46880" y="478560"/>
                  </a:lnTo>
                  <a:lnTo>
                    <a:pt x="37371" y="469532"/>
                  </a:lnTo>
                  <a:lnTo>
                    <a:pt x="0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938158" y="5748034"/>
              <a:ext cx="135022" cy="141815"/>
            </a:xfrm>
            <a:custGeom>
              <a:avLst/>
              <a:gdLst/>
              <a:ahLst/>
              <a:cxnLst/>
              <a:rect l="0" t="0" r="0" b="0"/>
              <a:pathLst>
                <a:path w="135022" h="141815">
                  <a:moveTo>
                    <a:pt x="90975" y="0"/>
                  </a:moveTo>
                  <a:lnTo>
                    <a:pt x="55901" y="0"/>
                  </a:lnTo>
                  <a:lnTo>
                    <a:pt x="43123" y="4894"/>
                  </a:lnTo>
                  <a:lnTo>
                    <a:pt x="32156" y="13051"/>
                  </a:lnTo>
                  <a:lnTo>
                    <a:pt x="22398" y="23383"/>
                  </a:lnTo>
                  <a:lnTo>
                    <a:pt x="14670" y="37612"/>
                  </a:lnTo>
                  <a:lnTo>
                    <a:pt x="8293" y="54439"/>
                  </a:lnTo>
                  <a:lnTo>
                    <a:pt x="2819" y="72998"/>
                  </a:lnTo>
                  <a:lnTo>
                    <a:pt x="394" y="89041"/>
                  </a:lnTo>
                  <a:lnTo>
                    <a:pt x="0" y="103407"/>
                  </a:lnTo>
                  <a:lnTo>
                    <a:pt x="961" y="116655"/>
                  </a:lnTo>
                  <a:lnTo>
                    <a:pt x="5272" y="126710"/>
                  </a:lnTo>
                  <a:lnTo>
                    <a:pt x="11816" y="134637"/>
                  </a:lnTo>
                  <a:lnTo>
                    <a:pt x="19850" y="141146"/>
                  </a:lnTo>
                  <a:lnTo>
                    <a:pt x="27653" y="141814"/>
                  </a:lnTo>
                  <a:lnTo>
                    <a:pt x="35302" y="138589"/>
                  </a:lnTo>
                  <a:lnTo>
                    <a:pt x="42848" y="132769"/>
                  </a:lnTo>
                  <a:lnTo>
                    <a:pt x="49102" y="125217"/>
                  </a:lnTo>
                  <a:lnTo>
                    <a:pt x="54495" y="116513"/>
                  </a:lnTo>
                  <a:lnTo>
                    <a:pt x="59314" y="107040"/>
                  </a:lnTo>
                  <a:lnTo>
                    <a:pt x="64974" y="94607"/>
                  </a:lnTo>
                  <a:lnTo>
                    <a:pt x="84631" y="49103"/>
                  </a:lnTo>
                  <a:lnTo>
                    <a:pt x="98759" y="18969"/>
                  </a:lnTo>
                  <a:lnTo>
                    <a:pt x="104729" y="15093"/>
                  </a:lnTo>
                  <a:lnTo>
                    <a:pt x="109932" y="18627"/>
                  </a:lnTo>
                  <a:lnTo>
                    <a:pt x="114625" y="27100"/>
                  </a:lnTo>
                  <a:lnTo>
                    <a:pt x="117753" y="37643"/>
                  </a:lnTo>
                  <a:lnTo>
                    <a:pt x="119839" y="49566"/>
                  </a:lnTo>
                  <a:lnTo>
                    <a:pt x="135021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128237" y="5692976"/>
              <a:ext cx="99105" cy="189802"/>
            </a:xfrm>
            <a:custGeom>
              <a:avLst/>
              <a:gdLst/>
              <a:ahLst/>
              <a:cxnLst/>
              <a:rect l="0" t="0" r="0" b="0"/>
              <a:pathLst>
                <a:path w="99105" h="189802">
                  <a:moveTo>
                    <a:pt x="0" y="0"/>
                  </a:moveTo>
                  <a:lnTo>
                    <a:pt x="36443" y="109328"/>
                  </a:lnTo>
                  <a:lnTo>
                    <a:pt x="38977" y="121826"/>
                  </a:lnTo>
                  <a:lnTo>
                    <a:pt x="40667" y="135051"/>
                  </a:lnTo>
                  <a:lnTo>
                    <a:pt x="41794" y="148763"/>
                  </a:lnTo>
                  <a:lnTo>
                    <a:pt x="43768" y="161574"/>
                  </a:lnTo>
                  <a:lnTo>
                    <a:pt x="46308" y="173786"/>
                  </a:lnTo>
                  <a:lnTo>
                    <a:pt x="49225" y="185597"/>
                  </a:lnTo>
                  <a:lnTo>
                    <a:pt x="49946" y="189801"/>
                  </a:lnTo>
                  <a:lnTo>
                    <a:pt x="49203" y="188933"/>
                  </a:lnTo>
                  <a:lnTo>
                    <a:pt x="47484" y="184684"/>
                  </a:lnTo>
                  <a:lnTo>
                    <a:pt x="46338" y="174510"/>
                  </a:lnTo>
                  <a:lnTo>
                    <a:pt x="45574" y="160386"/>
                  </a:lnTo>
                  <a:lnTo>
                    <a:pt x="45065" y="143629"/>
                  </a:lnTo>
                  <a:lnTo>
                    <a:pt x="45949" y="128788"/>
                  </a:lnTo>
                  <a:lnTo>
                    <a:pt x="47762" y="115223"/>
                  </a:lnTo>
                  <a:lnTo>
                    <a:pt x="50194" y="102509"/>
                  </a:lnTo>
                  <a:lnTo>
                    <a:pt x="51815" y="89139"/>
                  </a:lnTo>
                  <a:lnTo>
                    <a:pt x="52896" y="75332"/>
                  </a:lnTo>
                  <a:lnTo>
                    <a:pt x="53617" y="61233"/>
                  </a:lnTo>
                  <a:lnTo>
                    <a:pt x="56544" y="48163"/>
                  </a:lnTo>
                  <a:lnTo>
                    <a:pt x="60943" y="35779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271387" y="5702340"/>
              <a:ext cx="176186" cy="158123"/>
            </a:xfrm>
            <a:custGeom>
              <a:avLst/>
              <a:gdLst/>
              <a:ahLst/>
              <a:cxnLst/>
              <a:rect l="0" t="0" r="0" b="0"/>
              <a:pathLst>
                <a:path w="176186" h="158123">
                  <a:moveTo>
                    <a:pt x="0" y="100752"/>
                  </a:moveTo>
                  <a:lnTo>
                    <a:pt x="35074" y="71524"/>
                  </a:lnTo>
                  <a:lnTo>
                    <a:pt x="49076" y="61691"/>
                  </a:lnTo>
                  <a:lnTo>
                    <a:pt x="62082" y="53911"/>
                  </a:lnTo>
                  <a:lnTo>
                    <a:pt x="74423" y="47502"/>
                  </a:lnTo>
                  <a:lnTo>
                    <a:pt x="87544" y="43229"/>
                  </a:lnTo>
                  <a:lnTo>
                    <a:pt x="101186" y="40380"/>
                  </a:lnTo>
                  <a:lnTo>
                    <a:pt x="115174" y="38481"/>
                  </a:lnTo>
                  <a:lnTo>
                    <a:pt x="126947" y="34768"/>
                  </a:lnTo>
                  <a:lnTo>
                    <a:pt x="137242" y="29845"/>
                  </a:lnTo>
                  <a:lnTo>
                    <a:pt x="146553" y="24117"/>
                  </a:lnTo>
                  <a:lnTo>
                    <a:pt x="150313" y="17851"/>
                  </a:lnTo>
                  <a:lnTo>
                    <a:pt x="150372" y="11226"/>
                  </a:lnTo>
                  <a:lnTo>
                    <a:pt x="147965" y="4363"/>
                  </a:lnTo>
                  <a:lnTo>
                    <a:pt x="141466" y="1011"/>
                  </a:lnTo>
                  <a:lnTo>
                    <a:pt x="132240" y="0"/>
                  </a:lnTo>
                  <a:lnTo>
                    <a:pt x="121195" y="549"/>
                  </a:lnTo>
                  <a:lnTo>
                    <a:pt x="111384" y="4586"/>
                  </a:lnTo>
                  <a:lnTo>
                    <a:pt x="102397" y="10948"/>
                  </a:lnTo>
                  <a:lnTo>
                    <a:pt x="93958" y="18859"/>
                  </a:lnTo>
                  <a:lnTo>
                    <a:pt x="87109" y="29028"/>
                  </a:lnTo>
                  <a:lnTo>
                    <a:pt x="81319" y="40701"/>
                  </a:lnTo>
                  <a:lnTo>
                    <a:pt x="76236" y="53377"/>
                  </a:lnTo>
                  <a:lnTo>
                    <a:pt x="72848" y="66722"/>
                  </a:lnTo>
                  <a:lnTo>
                    <a:pt x="70588" y="80512"/>
                  </a:lnTo>
                  <a:lnTo>
                    <a:pt x="69082" y="94600"/>
                  </a:lnTo>
                  <a:lnTo>
                    <a:pt x="70525" y="107662"/>
                  </a:lnTo>
                  <a:lnTo>
                    <a:pt x="73934" y="120041"/>
                  </a:lnTo>
                  <a:lnTo>
                    <a:pt x="78654" y="131964"/>
                  </a:lnTo>
                  <a:lnTo>
                    <a:pt x="86694" y="141136"/>
                  </a:lnTo>
                  <a:lnTo>
                    <a:pt x="96948" y="148474"/>
                  </a:lnTo>
                  <a:lnTo>
                    <a:pt x="108679" y="154590"/>
                  </a:lnTo>
                  <a:lnTo>
                    <a:pt x="120169" y="157444"/>
                  </a:lnTo>
                  <a:lnTo>
                    <a:pt x="131501" y="158122"/>
                  </a:lnTo>
                  <a:lnTo>
                    <a:pt x="176185" y="1558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523962" y="5373830"/>
              <a:ext cx="176877" cy="484321"/>
            </a:xfrm>
            <a:custGeom>
              <a:avLst/>
              <a:gdLst/>
              <a:ahLst/>
              <a:cxnLst/>
              <a:rect l="0" t="0" r="0" b="0"/>
              <a:pathLst>
                <a:path w="176877" h="484321">
                  <a:moveTo>
                    <a:pt x="77772" y="286112"/>
                  </a:moveTo>
                  <a:lnTo>
                    <a:pt x="36853" y="303649"/>
                  </a:lnTo>
                  <a:lnTo>
                    <a:pt x="23575" y="313709"/>
                  </a:lnTo>
                  <a:lnTo>
                    <a:pt x="13500" y="325309"/>
                  </a:lnTo>
                  <a:lnTo>
                    <a:pt x="5560" y="337937"/>
                  </a:lnTo>
                  <a:lnTo>
                    <a:pt x="1490" y="352473"/>
                  </a:lnTo>
                  <a:lnTo>
                    <a:pt x="0" y="368281"/>
                  </a:lnTo>
                  <a:lnTo>
                    <a:pt x="231" y="384938"/>
                  </a:lnTo>
                  <a:lnTo>
                    <a:pt x="4055" y="397266"/>
                  </a:lnTo>
                  <a:lnTo>
                    <a:pt x="10274" y="406708"/>
                  </a:lnTo>
                  <a:lnTo>
                    <a:pt x="18092" y="414226"/>
                  </a:lnTo>
                  <a:lnTo>
                    <a:pt x="29421" y="418014"/>
                  </a:lnTo>
                  <a:lnTo>
                    <a:pt x="43091" y="419317"/>
                  </a:lnTo>
                  <a:lnTo>
                    <a:pt x="58322" y="418961"/>
                  </a:lnTo>
                  <a:lnTo>
                    <a:pt x="70923" y="415054"/>
                  </a:lnTo>
                  <a:lnTo>
                    <a:pt x="81771" y="408779"/>
                  </a:lnTo>
                  <a:lnTo>
                    <a:pt x="91449" y="400924"/>
                  </a:lnTo>
                  <a:lnTo>
                    <a:pt x="99126" y="392018"/>
                  </a:lnTo>
                  <a:lnTo>
                    <a:pt x="105466" y="382410"/>
                  </a:lnTo>
                  <a:lnTo>
                    <a:pt x="110917" y="372333"/>
                  </a:lnTo>
                  <a:lnTo>
                    <a:pt x="115774" y="357051"/>
                  </a:lnTo>
                  <a:lnTo>
                    <a:pt x="120236" y="338299"/>
                  </a:lnTo>
                  <a:lnTo>
                    <a:pt x="124434" y="317233"/>
                  </a:lnTo>
                  <a:lnTo>
                    <a:pt x="127233" y="298295"/>
                  </a:lnTo>
                  <a:lnTo>
                    <a:pt x="129099" y="280775"/>
                  </a:lnTo>
                  <a:lnTo>
                    <a:pt x="130342" y="264202"/>
                  </a:lnTo>
                  <a:lnTo>
                    <a:pt x="131172" y="244588"/>
                  </a:lnTo>
                  <a:lnTo>
                    <a:pt x="132093" y="199956"/>
                  </a:lnTo>
                  <a:lnTo>
                    <a:pt x="131116" y="177288"/>
                  </a:lnTo>
                  <a:lnTo>
                    <a:pt x="129240" y="154834"/>
                  </a:lnTo>
                  <a:lnTo>
                    <a:pt x="126766" y="132524"/>
                  </a:lnTo>
                  <a:lnTo>
                    <a:pt x="123894" y="113980"/>
                  </a:lnTo>
                  <a:lnTo>
                    <a:pt x="120755" y="97947"/>
                  </a:lnTo>
                  <a:lnTo>
                    <a:pt x="117439" y="83588"/>
                  </a:lnTo>
                  <a:lnTo>
                    <a:pt x="112781" y="69121"/>
                  </a:lnTo>
                  <a:lnTo>
                    <a:pt x="107229" y="54582"/>
                  </a:lnTo>
                  <a:lnTo>
                    <a:pt x="101081" y="39996"/>
                  </a:lnTo>
                  <a:lnTo>
                    <a:pt x="95758" y="26601"/>
                  </a:lnTo>
                  <a:lnTo>
                    <a:pt x="86581" y="1930"/>
                  </a:lnTo>
                  <a:lnTo>
                    <a:pt x="83645" y="0"/>
                  </a:lnTo>
                  <a:lnTo>
                    <a:pt x="81688" y="4831"/>
                  </a:lnTo>
                  <a:lnTo>
                    <a:pt x="80382" y="14169"/>
                  </a:lnTo>
                  <a:lnTo>
                    <a:pt x="80736" y="24066"/>
                  </a:lnTo>
                  <a:lnTo>
                    <a:pt x="82195" y="34334"/>
                  </a:lnTo>
                  <a:lnTo>
                    <a:pt x="84391" y="44849"/>
                  </a:lnTo>
                  <a:lnTo>
                    <a:pt x="85856" y="56754"/>
                  </a:lnTo>
                  <a:lnTo>
                    <a:pt x="86831" y="69584"/>
                  </a:lnTo>
                  <a:lnTo>
                    <a:pt x="87482" y="83032"/>
                  </a:lnTo>
                  <a:lnTo>
                    <a:pt x="89139" y="96891"/>
                  </a:lnTo>
                  <a:lnTo>
                    <a:pt x="91468" y="111024"/>
                  </a:lnTo>
                  <a:lnTo>
                    <a:pt x="94244" y="125341"/>
                  </a:lnTo>
                  <a:lnTo>
                    <a:pt x="96094" y="141002"/>
                  </a:lnTo>
                  <a:lnTo>
                    <a:pt x="97328" y="157561"/>
                  </a:lnTo>
                  <a:lnTo>
                    <a:pt x="98151" y="174718"/>
                  </a:lnTo>
                  <a:lnTo>
                    <a:pt x="99922" y="192273"/>
                  </a:lnTo>
                  <a:lnTo>
                    <a:pt x="102327" y="210094"/>
                  </a:lnTo>
                  <a:lnTo>
                    <a:pt x="105154" y="228092"/>
                  </a:lnTo>
                  <a:lnTo>
                    <a:pt x="107038" y="246209"/>
                  </a:lnTo>
                  <a:lnTo>
                    <a:pt x="108295" y="264404"/>
                  </a:lnTo>
                  <a:lnTo>
                    <a:pt x="109132" y="282651"/>
                  </a:lnTo>
                  <a:lnTo>
                    <a:pt x="110914" y="299710"/>
                  </a:lnTo>
                  <a:lnTo>
                    <a:pt x="113325" y="315977"/>
                  </a:lnTo>
                  <a:lnTo>
                    <a:pt x="125986" y="388940"/>
                  </a:lnTo>
                  <a:lnTo>
                    <a:pt x="129491" y="406051"/>
                  </a:lnTo>
                  <a:lnTo>
                    <a:pt x="133051" y="421129"/>
                  </a:lnTo>
                  <a:lnTo>
                    <a:pt x="136648" y="434852"/>
                  </a:lnTo>
                  <a:lnTo>
                    <a:pt x="142716" y="446447"/>
                  </a:lnTo>
                  <a:lnTo>
                    <a:pt x="150432" y="456624"/>
                  </a:lnTo>
                  <a:lnTo>
                    <a:pt x="176876" y="484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755896" y="530757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851588" y="5450722"/>
              <a:ext cx="97540" cy="275290"/>
            </a:xfrm>
            <a:custGeom>
              <a:avLst/>
              <a:gdLst/>
              <a:ahLst/>
              <a:cxnLst/>
              <a:rect l="0" t="0" r="0" b="0"/>
              <a:pathLst>
                <a:path w="97540" h="275290">
                  <a:moveTo>
                    <a:pt x="36447" y="0"/>
                  </a:moveTo>
                  <a:lnTo>
                    <a:pt x="18910" y="29229"/>
                  </a:lnTo>
                  <a:lnTo>
                    <a:pt x="12521" y="41509"/>
                  </a:lnTo>
                  <a:lnTo>
                    <a:pt x="7037" y="53366"/>
                  </a:lnTo>
                  <a:lnTo>
                    <a:pt x="2158" y="64942"/>
                  </a:lnTo>
                  <a:lnTo>
                    <a:pt x="129" y="76329"/>
                  </a:lnTo>
                  <a:lnTo>
                    <a:pt x="0" y="87591"/>
                  </a:lnTo>
                  <a:lnTo>
                    <a:pt x="1138" y="98770"/>
                  </a:lnTo>
                  <a:lnTo>
                    <a:pt x="6790" y="107446"/>
                  </a:lnTo>
                  <a:lnTo>
                    <a:pt x="15452" y="114453"/>
                  </a:lnTo>
                  <a:lnTo>
                    <a:pt x="26121" y="120349"/>
                  </a:lnTo>
                  <a:lnTo>
                    <a:pt x="36904" y="126726"/>
                  </a:lnTo>
                  <a:lnTo>
                    <a:pt x="58673" y="140337"/>
                  </a:lnTo>
                  <a:lnTo>
                    <a:pt x="68394" y="148616"/>
                  </a:lnTo>
                  <a:lnTo>
                    <a:pt x="77321" y="157805"/>
                  </a:lnTo>
                  <a:lnTo>
                    <a:pt x="85719" y="167602"/>
                  </a:lnTo>
                  <a:lnTo>
                    <a:pt x="91318" y="180251"/>
                  </a:lnTo>
                  <a:lnTo>
                    <a:pt x="95051" y="194802"/>
                  </a:lnTo>
                  <a:lnTo>
                    <a:pt x="97539" y="210619"/>
                  </a:lnTo>
                  <a:lnTo>
                    <a:pt x="95528" y="224835"/>
                  </a:lnTo>
                  <a:lnTo>
                    <a:pt x="90516" y="237983"/>
                  </a:lnTo>
                  <a:lnTo>
                    <a:pt x="83505" y="250418"/>
                  </a:lnTo>
                  <a:lnTo>
                    <a:pt x="73936" y="258708"/>
                  </a:lnTo>
                  <a:lnTo>
                    <a:pt x="62663" y="264236"/>
                  </a:lnTo>
                  <a:lnTo>
                    <a:pt x="3412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307185" y="5282086"/>
              <a:ext cx="301959" cy="565053"/>
            </a:xfrm>
            <a:custGeom>
              <a:avLst/>
              <a:gdLst/>
              <a:ahLst/>
              <a:cxnLst/>
              <a:rect l="0" t="0" r="0" b="0"/>
              <a:pathLst>
                <a:path w="301959" h="565053">
                  <a:moveTo>
                    <a:pt x="219520" y="47509"/>
                  </a:moveTo>
                  <a:lnTo>
                    <a:pt x="184447" y="18281"/>
                  </a:lnTo>
                  <a:lnTo>
                    <a:pt x="169221" y="9671"/>
                  </a:lnTo>
                  <a:lnTo>
                    <a:pt x="154176" y="3931"/>
                  </a:lnTo>
                  <a:lnTo>
                    <a:pt x="139252" y="104"/>
                  </a:lnTo>
                  <a:lnTo>
                    <a:pt x="124409" y="0"/>
                  </a:lnTo>
                  <a:lnTo>
                    <a:pt x="109619" y="2378"/>
                  </a:lnTo>
                  <a:lnTo>
                    <a:pt x="94866" y="6410"/>
                  </a:lnTo>
                  <a:lnTo>
                    <a:pt x="82583" y="12769"/>
                  </a:lnTo>
                  <a:lnTo>
                    <a:pt x="71948" y="20678"/>
                  </a:lnTo>
                  <a:lnTo>
                    <a:pt x="62410" y="29622"/>
                  </a:lnTo>
                  <a:lnTo>
                    <a:pt x="53605" y="39255"/>
                  </a:lnTo>
                  <a:lnTo>
                    <a:pt x="45288" y="49347"/>
                  </a:lnTo>
                  <a:lnTo>
                    <a:pt x="37296" y="59746"/>
                  </a:lnTo>
                  <a:lnTo>
                    <a:pt x="30745" y="70349"/>
                  </a:lnTo>
                  <a:lnTo>
                    <a:pt x="25153" y="81088"/>
                  </a:lnTo>
                  <a:lnTo>
                    <a:pt x="20202" y="91918"/>
                  </a:lnTo>
                  <a:lnTo>
                    <a:pt x="15678" y="104032"/>
                  </a:lnTo>
                  <a:lnTo>
                    <a:pt x="11439" y="117003"/>
                  </a:lnTo>
                  <a:lnTo>
                    <a:pt x="7389" y="130543"/>
                  </a:lnTo>
                  <a:lnTo>
                    <a:pt x="4689" y="144464"/>
                  </a:lnTo>
                  <a:lnTo>
                    <a:pt x="2889" y="158639"/>
                  </a:lnTo>
                  <a:lnTo>
                    <a:pt x="1689" y="172983"/>
                  </a:lnTo>
                  <a:lnTo>
                    <a:pt x="889" y="187440"/>
                  </a:lnTo>
                  <a:lnTo>
                    <a:pt x="0" y="216553"/>
                  </a:lnTo>
                  <a:lnTo>
                    <a:pt x="2210" y="231169"/>
                  </a:lnTo>
                  <a:lnTo>
                    <a:pt x="6131" y="245806"/>
                  </a:lnTo>
                  <a:lnTo>
                    <a:pt x="11191" y="260459"/>
                  </a:lnTo>
                  <a:lnTo>
                    <a:pt x="17012" y="273897"/>
                  </a:lnTo>
                  <a:lnTo>
                    <a:pt x="23339" y="286527"/>
                  </a:lnTo>
                  <a:lnTo>
                    <a:pt x="30005" y="298617"/>
                  </a:lnTo>
                  <a:lnTo>
                    <a:pt x="36895" y="310348"/>
                  </a:lnTo>
                  <a:lnTo>
                    <a:pt x="51077" y="333170"/>
                  </a:lnTo>
                  <a:lnTo>
                    <a:pt x="59508" y="343171"/>
                  </a:lnTo>
                  <a:lnTo>
                    <a:pt x="68799" y="352286"/>
                  </a:lnTo>
                  <a:lnTo>
                    <a:pt x="78664" y="360809"/>
                  </a:lnTo>
                  <a:lnTo>
                    <a:pt x="87687" y="368939"/>
                  </a:lnTo>
                  <a:lnTo>
                    <a:pt x="104239" y="384496"/>
                  </a:lnTo>
                  <a:lnTo>
                    <a:pt x="113302" y="392071"/>
                  </a:lnTo>
                  <a:lnTo>
                    <a:pt x="123014" y="399568"/>
                  </a:lnTo>
                  <a:lnTo>
                    <a:pt x="133160" y="407013"/>
                  </a:lnTo>
                  <a:lnTo>
                    <a:pt x="144818" y="414423"/>
                  </a:lnTo>
                  <a:lnTo>
                    <a:pt x="157483" y="421810"/>
                  </a:lnTo>
                  <a:lnTo>
                    <a:pt x="170821" y="429182"/>
                  </a:lnTo>
                  <a:lnTo>
                    <a:pt x="183384" y="435320"/>
                  </a:lnTo>
                  <a:lnTo>
                    <a:pt x="195430" y="440636"/>
                  </a:lnTo>
                  <a:lnTo>
                    <a:pt x="207130" y="445402"/>
                  </a:lnTo>
                  <a:lnTo>
                    <a:pt x="213708" y="442463"/>
                  </a:lnTo>
                  <a:lnTo>
                    <a:pt x="216869" y="434386"/>
                  </a:lnTo>
                  <a:lnTo>
                    <a:pt x="217753" y="422883"/>
                  </a:lnTo>
                  <a:lnTo>
                    <a:pt x="214671" y="411545"/>
                  </a:lnTo>
                  <a:lnTo>
                    <a:pt x="208947" y="400315"/>
                  </a:lnTo>
                  <a:lnTo>
                    <a:pt x="201460" y="389158"/>
                  </a:lnTo>
                  <a:lnTo>
                    <a:pt x="191574" y="379273"/>
                  </a:lnTo>
                  <a:lnTo>
                    <a:pt x="180090" y="370236"/>
                  </a:lnTo>
                  <a:lnTo>
                    <a:pt x="167540" y="361764"/>
                  </a:lnTo>
                  <a:lnTo>
                    <a:pt x="155503" y="354893"/>
                  </a:lnTo>
                  <a:lnTo>
                    <a:pt x="143807" y="349089"/>
                  </a:lnTo>
                  <a:lnTo>
                    <a:pt x="132339" y="343996"/>
                  </a:lnTo>
                  <a:lnTo>
                    <a:pt x="127142" y="338153"/>
                  </a:lnTo>
                  <a:lnTo>
                    <a:pt x="126123" y="331811"/>
                  </a:lnTo>
                  <a:lnTo>
                    <a:pt x="127891" y="325136"/>
                  </a:lnTo>
                  <a:lnTo>
                    <a:pt x="132741" y="318239"/>
                  </a:lnTo>
                  <a:lnTo>
                    <a:pt x="139644" y="311194"/>
                  </a:lnTo>
                  <a:lnTo>
                    <a:pt x="147917" y="304050"/>
                  </a:lnTo>
                  <a:lnTo>
                    <a:pt x="157102" y="298065"/>
                  </a:lnTo>
                  <a:lnTo>
                    <a:pt x="166897" y="292850"/>
                  </a:lnTo>
                  <a:lnTo>
                    <a:pt x="188791" y="282571"/>
                  </a:lnTo>
                  <a:lnTo>
                    <a:pt x="214835" y="269846"/>
                  </a:lnTo>
                  <a:lnTo>
                    <a:pt x="227409" y="263026"/>
                  </a:lnTo>
                  <a:lnTo>
                    <a:pt x="239461" y="256033"/>
                  </a:lnTo>
                  <a:lnTo>
                    <a:pt x="262641" y="241737"/>
                  </a:lnTo>
                  <a:lnTo>
                    <a:pt x="285178" y="227227"/>
                  </a:lnTo>
                  <a:lnTo>
                    <a:pt x="292657" y="227273"/>
                  </a:lnTo>
                  <a:lnTo>
                    <a:pt x="297642" y="232197"/>
                  </a:lnTo>
                  <a:lnTo>
                    <a:pt x="300966" y="240374"/>
                  </a:lnTo>
                  <a:lnTo>
                    <a:pt x="301958" y="249496"/>
                  </a:lnTo>
                  <a:lnTo>
                    <a:pt x="301396" y="259248"/>
                  </a:lnTo>
                  <a:lnTo>
                    <a:pt x="291703" y="318809"/>
                  </a:lnTo>
                  <a:lnTo>
                    <a:pt x="289665" y="337268"/>
                  </a:lnTo>
                  <a:lnTo>
                    <a:pt x="288306" y="355691"/>
                  </a:lnTo>
                  <a:lnTo>
                    <a:pt x="287401" y="374091"/>
                  </a:lnTo>
                  <a:lnTo>
                    <a:pt x="285574" y="394922"/>
                  </a:lnTo>
                  <a:lnTo>
                    <a:pt x="280281" y="440906"/>
                  </a:lnTo>
                  <a:lnTo>
                    <a:pt x="278380" y="463936"/>
                  </a:lnTo>
                  <a:lnTo>
                    <a:pt x="277113" y="486630"/>
                  </a:lnTo>
                  <a:lnTo>
                    <a:pt x="274578" y="5650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702890" y="5472745"/>
              <a:ext cx="99105" cy="185743"/>
            </a:xfrm>
            <a:custGeom>
              <a:avLst/>
              <a:gdLst/>
              <a:ahLst/>
              <a:cxnLst/>
              <a:rect l="0" t="0" r="0" b="0"/>
              <a:pathLst>
                <a:path w="99105" h="185743">
                  <a:moveTo>
                    <a:pt x="0" y="22023"/>
                  </a:moveTo>
                  <a:lnTo>
                    <a:pt x="5846" y="57097"/>
                  </a:lnTo>
                  <a:lnTo>
                    <a:pt x="7568" y="72323"/>
                  </a:lnTo>
                  <a:lnTo>
                    <a:pt x="8716" y="87368"/>
                  </a:lnTo>
                  <a:lnTo>
                    <a:pt x="9482" y="102292"/>
                  </a:lnTo>
                  <a:lnTo>
                    <a:pt x="11215" y="115911"/>
                  </a:lnTo>
                  <a:lnTo>
                    <a:pt x="13594" y="128661"/>
                  </a:lnTo>
                  <a:lnTo>
                    <a:pt x="16404" y="140832"/>
                  </a:lnTo>
                  <a:lnTo>
                    <a:pt x="18277" y="153840"/>
                  </a:lnTo>
                  <a:lnTo>
                    <a:pt x="19526" y="167406"/>
                  </a:lnTo>
                  <a:lnTo>
                    <a:pt x="20359" y="181344"/>
                  </a:lnTo>
                  <a:lnTo>
                    <a:pt x="19690" y="185742"/>
                  </a:lnTo>
                  <a:lnTo>
                    <a:pt x="18021" y="183780"/>
                  </a:lnTo>
                  <a:lnTo>
                    <a:pt x="15685" y="177578"/>
                  </a:lnTo>
                  <a:lnTo>
                    <a:pt x="14127" y="168549"/>
                  </a:lnTo>
                  <a:lnTo>
                    <a:pt x="13089" y="157636"/>
                  </a:lnTo>
                  <a:lnTo>
                    <a:pt x="12396" y="145466"/>
                  </a:lnTo>
                  <a:lnTo>
                    <a:pt x="13158" y="131236"/>
                  </a:lnTo>
                  <a:lnTo>
                    <a:pt x="14890" y="115631"/>
                  </a:lnTo>
                  <a:lnTo>
                    <a:pt x="17268" y="99111"/>
                  </a:lnTo>
                  <a:lnTo>
                    <a:pt x="21300" y="84427"/>
                  </a:lnTo>
                  <a:lnTo>
                    <a:pt x="26435" y="70967"/>
                  </a:lnTo>
                  <a:lnTo>
                    <a:pt x="32306" y="58323"/>
                  </a:lnTo>
                  <a:lnTo>
                    <a:pt x="38666" y="46223"/>
                  </a:lnTo>
                  <a:lnTo>
                    <a:pt x="45354" y="34486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869594" y="5439710"/>
              <a:ext cx="82188" cy="186031"/>
            </a:xfrm>
            <a:custGeom>
              <a:avLst/>
              <a:gdLst/>
              <a:ahLst/>
              <a:cxnLst/>
              <a:rect l="0" t="0" r="0" b="0"/>
              <a:pathLst>
                <a:path w="82188" h="186031">
                  <a:moveTo>
                    <a:pt x="9481" y="0"/>
                  </a:moveTo>
                  <a:lnTo>
                    <a:pt x="3636" y="29229"/>
                  </a:lnTo>
                  <a:lnTo>
                    <a:pt x="1914" y="42733"/>
                  </a:lnTo>
                  <a:lnTo>
                    <a:pt x="766" y="56629"/>
                  </a:lnTo>
                  <a:lnTo>
                    <a:pt x="0" y="70788"/>
                  </a:lnTo>
                  <a:lnTo>
                    <a:pt x="714" y="86344"/>
                  </a:lnTo>
                  <a:lnTo>
                    <a:pt x="2413" y="102833"/>
                  </a:lnTo>
                  <a:lnTo>
                    <a:pt x="4769" y="119943"/>
                  </a:lnTo>
                  <a:lnTo>
                    <a:pt x="8787" y="135020"/>
                  </a:lnTo>
                  <a:lnTo>
                    <a:pt x="13912" y="148741"/>
                  </a:lnTo>
                  <a:lnTo>
                    <a:pt x="19776" y="161560"/>
                  </a:lnTo>
                  <a:lnTo>
                    <a:pt x="27356" y="171329"/>
                  </a:lnTo>
                  <a:lnTo>
                    <a:pt x="36080" y="179066"/>
                  </a:lnTo>
                  <a:lnTo>
                    <a:pt x="45566" y="185447"/>
                  </a:lnTo>
                  <a:lnTo>
                    <a:pt x="54338" y="186030"/>
                  </a:lnTo>
                  <a:lnTo>
                    <a:pt x="62632" y="182749"/>
                  </a:lnTo>
                  <a:lnTo>
                    <a:pt x="70609" y="176890"/>
                  </a:lnTo>
                  <a:lnTo>
                    <a:pt x="75927" y="168091"/>
                  </a:lnTo>
                  <a:lnTo>
                    <a:pt x="79472" y="157331"/>
                  </a:lnTo>
                  <a:lnTo>
                    <a:pt x="81835" y="145263"/>
                  </a:lnTo>
                  <a:lnTo>
                    <a:pt x="82187" y="133547"/>
                  </a:lnTo>
                  <a:lnTo>
                    <a:pt x="81199" y="122066"/>
                  </a:lnTo>
                  <a:lnTo>
                    <a:pt x="79316" y="110742"/>
                  </a:lnTo>
                  <a:lnTo>
                    <a:pt x="76837" y="99522"/>
                  </a:lnTo>
                  <a:lnTo>
                    <a:pt x="73962" y="88371"/>
                  </a:lnTo>
                  <a:lnTo>
                    <a:pt x="70821" y="77267"/>
                  </a:lnTo>
                  <a:lnTo>
                    <a:pt x="65056" y="68640"/>
                  </a:lnTo>
                  <a:lnTo>
                    <a:pt x="57543" y="61666"/>
                  </a:lnTo>
                  <a:lnTo>
                    <a:pt x="20493" y="440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066272" y="5439710"/>
              <a:ext cx="124994" cy="172352"/>
            </a:xfrm>
            <a:custGeom>
              <a:avLst/>
              <a:gdLst/>
              <a:ahLst/>
              <a:cxnLst/>
              <a:rect l="0" t="0" r="0" b="0"/>
              <a:pathLst>
                <a:path w="124994" h="172352">
                  <a:moveTo>
                    <a:pt x="0" y="66070"/>
                  </a:moveTo>
                  <a:lnTo>
                    <a:pt x="11692" y="95298"/>
                  </a:lnTo>
                  <a:lnTo>
                    <a:pt x="17582" y="108802"/>
                  </a:lnTo>
                  <a:lnTo>
                    <a:pt x="30653" y="136857"/>
                  </a:lnTo>
                  <a:lnTo>
                    <a:pt x="37564" y="148743"/>
                  </a:lnTo>
                  <a:lnTo>
                    <a:pt x="44619" y="159114"/>
                  </a:lnTo>
                  <a:lnTo>
                    <a:pt x="51769" y="168475"/>
                  </a:lnTo>
                  <a:lnTo>
                    <a:pt x="61430" y="172269"/>
                  </a:lnTo>
                  <a:lnTo>
                    <a:pt x="72764" y="172351"/>
                  </a:lnTo>
                  <a:lnTo>
                    <a:pt x="85215" y="169959"/>
                  </a:lnTo>
                  <a:lnTo>
                    <a:pt x="94738" y="164693"/>
                  </a:lnTo>
                  <a:lnTo>
                    <a:pt x="102311" y="157512"/>
                  </a:lnTo>
                  <a:lnTo>
                    <a:pt x="108583" y="149055"/>
                  </a:lnTo>
                  <a:lnTo>
                    <a:pt x="113988" y="139746"/>
                  </a:lnTo>
                  <a:lnTo>
                    <a:pt x="118814" y="129869"/>
                  </a:lnTo>
                  <a:lnTo>
                    <a:pt x="123256" y="119615"/>
                  </a:lnTo>
                  <a:lnTo>
                    <a:pt x="124993" y="107884"/>
                  </a:lnTo>
                  <a:lnTo>
                    <a:pt x="124928" y="95169"/>
                  </a:lnTo>
                  <a:lnTo>
                    <a:pt x="123661" y="81799"/>
                  </a:lnTo>
                  <a:lnTo>
                    <a:pt x="121593" y="69215"/>
                  </a:lnTo>
                  <a:lnTo>
                    <a:pt x="118991" y="57155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297515" y="5527803"/>
              <a:ext cx="55058" cy="330348"/>
            </a:xfrm>
            <a:custGeom>
              <a:avLst/>
              <a:gdLst/>
              <a:ahLst/>
              <a:cxnLst/>
              <a:rect l="0" t="0" r="0" b="0"/>
              <a:pathLst>
                <a:path w="55058" h="330348">
                  <a:moveTo>
                    <a:pt x="0" y="0"/>
                  </a:moveTo>
                  <a:lnTo>
                    <a:pt x="0" y="29229"/>
                  </a:lnTo>
                  <a:lnTo>
                    <a:pt x="2447" y="42732"/>
                  </a:lnTo>
                  <a:lnTo>
                    <a:pt x="6525" y="56629"/>
                  </a:lnTo>
                  <a:lnTo>
                    <a:pt x="11691" y="70787"/>
                  </a:lnTo>
                  <a:lnTo>
                    <a:pt x="15135" y="85120"/>
                  </a:lnTo>
                  <a:lnTo>
                    <a:pt x="17431" y="99569"/>
                  </a:lnTo>
                  <a:lnTo>
                    <a:pt x="18962" y="114096"/>
                  </a:lnTo>
                  <a:lnTo>
                    <a:pt x="21205" y="127452"/>
                  </a:lnTo>
                  <a:lnTo>
                    <a:pt x="23925" y="140026"/>
                  </a:lnTo>
                  <a:lnTo>
                    <a:pt x="26961" y="152079"/>
                  </a:lnTo>
                  <a:lnTo>
                    <a:pt x="30209" y="163785"/>
                  </a:lnTo>
                  <a:lnTo>
                    <a:pt x="37081" y="186579"/>
                  </a:lnTo>
                  <a:lnTo>
                    <a:pt x="40626" y="201467"/>
                  </a:lnTo>
                  <a:lnTo>
                    <a:pt x="44213" y="218733"/>
                  </a:lnTo>
                  <a:lnTo>
                    <a:pt x="47828" y="237585"/>
                  </a:lnTo>
                  <a:lnTo>
                    <a:pt x="50238" y="255047"/>
                  </a:lnTo>
                  <a:lnTo>
                    <a:pt x="51844" y="271583"/>
                  </a:lnTo>
                  <a:lnTo>
                    <a:pt x="55057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241596" y="5392198"/>
              <a:ext cx="169215" cy="157226"/>
            </a:xfrm>
            <a:custGeom>
              <a:avLst/>
              <a:gdLst/>
              <a:ahLst/>
              <a:cxnLst/>
              <a:rect l="0" t="0" r="0" b="0"/>
              <a:pathLst>
                <a:path w="169215" h="157226">
                  <a:moveTo>
                    <a:pt x="22884" y="124593"/>
                  </a:moveTo>
                  <a:lnTo>
                    <a:pt x="5347" y="95365"/>
                  </a:lnTo>
                  <a:lnTo>
                    <a:pt x="1405" y="80638"/>
                  </a:lnTo>
                  <a:lnTo>
                    <a:pt x="0" y="64702"/>
                  </a:lnTo>
                  <a:lnTo>
                    <a:pt x="287" y="47961"/>
                  </a:lnTo>
                  <a:lnTo>
                    <a:pt x="4149" y="35576"/>
                  </a:lnTo>
                  <a:lnTo>
                    <a:pt x="10394" y="26096"/>
                  </a:lnTo>
                  <a:lnTo>
                    <a:pt x="18228" y="18553"/>
                  </a:lnTo>
                  <a:lnTo>
                    <a:pt x="27121" y="12301"/>
                  </a:lnTo>
                  <a:lnTo>
                    <a:pt x="36720" y="6909"/>
                  </a:lnTo>
                  <a:lnTo>
                    <a:pt x="46790" y="2091"/>
                  </a:lnTo>
                  <a:lnTo>
                    <a:pt x="58397" y="103"/>
                  </a:lnTo>
                  <a:lnTo>
                    <a:pt x="71030" y="0"/>
                  </a:lnTo>
                  <a:lnTo>
                    <a:pt x="84345" y="1156"/>
                  </a:lnTo>
                  <a:lnTo>
                    <a:pt x="96893" y="5596"/>
                  </a:lnTo>
                  <a:lnTo>
                    <a:pt x="108928" y="12227"/>
                  </a:lnTo>
                  <a:lnTo>
                    <a:pt x="120622" y="20319"/>
                  </a:lnTo>
                  <a:lnTo>
                    <a:pt x="130866" y="29383"/>
                  </a:lnTo>
                  <a:lnTo>
                    <a:pt x="140142" y="39097"/>
                  </a:lnTo>
                  <a:lnTo>
                    <a:pt x="148773" y="49243"/>
                  </a:lnTo>
                  <a:lnTo>
                    <a:pt x="155750" y="59678"/>
                  </a:lnTo>
                  <a:lnTo>
                    <a:pt x="161625" y="70305"/>
                  </a:lnTo>
                  <a:lnTo>
                    <a:pt x="166765" y="81060"/>
                  </a:lnTo>
                  <a:lnTo>
                    <a:pt x="168969" y="93124"/>
                  </a:lnTo>
                  <a:lnTo>
                    <a:pt x="169214" y="106061"/>
                  </a:lnTo>
                  <a:lnTo>
                    <a:pt x="168154" y="119579"/>
                  </a:lnTo>
                  <a:lnTo>
                    <a:pt x="163777" y="131039"/>
                  </a:lnTo>
                  <a:lnTo>
                    <a:pt x="157188" y="141125"/>
                  </a:lnTo>
                  <a:lnTo>
                    <a:pt x="149125" y="150297"/>
                  </a:lnTo>
                  <a:lnTo>
                    <a:pt x="138856" y="155188"/>
                  </a:lnTo>
                  <a:lnTo>
                    <a:pt x="127116" y="157225"/>
                  </a:lnTo>
                  <a:lnTo>
                    <a:pt x="77942" y="1466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Freeform 83"/>
          <p:cNvSpPr/>
          <p:nvPr/>
        </p:nvSpPr>
        <p:spPr>
          <a:xfrm>
            <a:off x="8017371" y="6540867"/>
            <a:ext cx="99105" cy="55059"/>
          </a:xfrm>
          <a:custGeom>
            <a:avLst/>
            <a:gdLst/>
            <a:ahLst/>
            <a:cxnLst/>
            <a:rect l="0" t="0" r="0" b="0"/>
            <a:pathLst>
              <a:path w="99105" h="55059">
                <a:moveTo>
                  <a:pt x="0" y="55058"/>
                </a:moveTo>
                <a:lnTo>
                  <a:pt x="40919" y="31676"/>
                </a:lnTo>
                <a:lnTo>
                  <a:pt x="56643" y="23564"/>
                </a:lnTo>
                <a:lnTo>
                  <a:pt x="70796" y="16932"/>
                </a:lnTo>
                <a:lnTo>
                  <a:pt x="9910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7973324" y="2708843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" y="419100"/>
            <a:ext cx="27686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Homework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Pg. 46-47 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3-8, 15, 16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557688" y="759797"/>
            <a:ext cx="6254568" cy="1993094"/>
            <a:chOff x="3557688" y="759797"/>
            <a:chExt cx="6254568" cy="1993094"/>
          </a:xfrm>
        </p:grpSpPr>
        <p:sp>
          <p:nvSpPr>
            <p:cNvPr id="3" name="Freeform 2"/>
            <p:cNvSpPr/>
            <p:nvPr/>
          </p:nvSpPr>
          <p:spPr>
            <a:xfrm>
              <a:off x="3557688" y="960497"/>
              <a:ext cx="365216" cy="545252"/>
            </a:xfrm>
            <a:custGeom>
              <a:avLst/>
              <a:gdLst/>
              <a:ahLst/>
              <a:cxnLst/>
              <a:rect l="0" t="0" r="0" b="0"/>
              <a:pathLst>
                <a:path w="365216" h="545252">
                  <a:moveTo>
                    <a:pt x="0" y="107624"/>
                  </a:moveTo>
                  <a:lnTo>
                    <a:pt x="17537" y="72550"/>
                  </a:lnTo>
                  <a:lnTo>
                    <a:pt x="26373" y="59771"/>
                  </a:lnTo>
                  <a:lnTo>
                    <a:pt x="35935" y="48805"/>
                  </a:lnTo>
                  <a:lnTo>
                    <a:pt x="45980" y="39047"/>
                  </a:lnTo>
                  <a:lnTo>
                    <a:pt x="57570" y="31318"/>
                  </a:lnTo>
                  <a:lnTo>
                    <a:pt x="70191" y="24942"/>
                  </a:lnTo>
                  <a:lnTo>
                    <a:pt x="83499" y="19468"/>
                  </a:lnTo>
                  <a:lnTo>
                    <a:pt x="96042" y="14595"/>
                  </a:lnTo>
                  <a:lnTo>
                    <a:pt x="119766" y="5918"/>
                  </a:lnTo>
                  <a:lnTo>
                    <a:pt x="134902" y="3115"/>
                  </a:lnTo>
                  <a:lnTo>
                    <a:pt x="152333" y="1246"/>
                  </a:lnTo>
                  <a:lnTo>
                    <a:pt x="171296" y="0"/>
                  </a:lnTo>
                  <a:lnTo>
                    <a:pt x="190054" y="393"/>
                  </a:lnTo>
                  <a:lnTo>
                    <a:pt x="208678" y="1878"/>
                  </a:lnTo>
                  <a:lnTo>
                    <a:pt x="227211" y="4092"/>
                  </a:lnTo>
                  <a:lnTo>
                    <a:pt x="242014" y="10462"/>
                  </a:lnTo>
                  <a:lnTo>
                    <a:pt x="254329" y="19603"/>
                  </a:lnTo>
                  <a:lnTo>
                    <a:pt x="264986" y="30591"/>
                  </a:lnTo>
                  <a:lnTo>
                    <a:pt x="270867" y="44033"/>
                  </a:lnTo>
                  <a:lnTo>
                    <a:pt x="273565" y="59113"/>
                  </a:lnTo>
                  <a:lnTo>
                    <a:pt x="274140" y="75283"/>
                  </a:lnTo>
                  <a:lnTo>
                    <a:pt x="273299" y="89734"/>
                  </a:lnTo>
                  <a:lnTo>
                    <a:pt x="271515" y="103038"/>
                  </a:lnTo>
                  <a:lnTo>
                    <a:pt x="269103" y="115578"/>
                  </a:lnTo>
                  <a:lnTo>
                    <a:pt x="265047" y="126385"/>
                  </a:lnTo>
                  <a:lnTo>
                    <a:pt x="259897" y="136037"/>
                  </a:lnTo>
                  <a:lnTo>
                    <a:pt x="254016" y="144919"/>
                  </a:lnTo>
                  <a:lnTo>
                    <a:pt x="246425" y="154510"/>
                  </a:lnTo>
                  <a:lnTo>
                    <a:pt x="237694" y="164575"/>
                  </a:lnTo>
                  <a:lnTo>
                    <a:pt x="228202" y="174956"/>
                  </a:lnTo>
                  <a:lnTo>
                    <a:pt x="218204" y="184323"/>
                  </a:lnTo>
                  <a:lnTo>
                    <a:pt x="207868" y="193015"/>
                  </a:lnTo>
                  <a:lnTo>
                    <a:pt x="197307" y="201256"/>
                  </a:lnTo>
                  <a:lnTo>
                    <a:pt x="186596" y="209198"/>
                  </a:lnTo>
                  <a:lnTo>
                    <a:pt x="164906" y="224547"/>
                  </a:lnTo>
                  <a:lnTo>
                    <a:pt x="152760" y="230842"/>
                  </a:lnTo>
                  <a:lnTo>
                    <a:pt x="139769" y="236263"/>
                  </a:lnTo>
                  <a:lnTo>
                    <a:pt x="126214" y="241100"/>
                  </a:lnTo>
                  <a:lnTo>
                    <a:pt x="119624" y="241878"/>
                  </a:lnTo>
                  <a:lnTo>
                    <a:pt x="117678" y="239949"/>
                  </a:lnTo>
                  <a:lnTo>
                    <a:pt x="118828" y="236216"/>
                  </a:lnTo>
                  <a:lnTo>
                    <a:pt x="125712" y="231281"/>
                  </a:lnTo>
                  <a:lnTo>
                    <a:pt x="136419" y="225544"/>
                  </a:lnTo>
                  <a:lnTo>
                    <a:pt x="149674" y="219272"/>
                  </a:lnTo>
                  <a:lnTo>
                    <a:pt x="164629" y="215091"/>
                  </a:lnTo>
                  <a:lnTo>
                    <a:pt x="180716" y="212303"/>
                  </a:lnTo>
                  <a:lnTo>
                    <a:pt x="197558" y="210445"/>
                  </a:lnTo>
                  <a:lnTo>
                    <a:pt x="212457" y="210429"/>
                  </a:lnTo>
                  <a:lnTo>
                    <a:pt x="226060" y="211642"/>
                  </a:lnTo>
                  <a:lnTo>
                    <a:pt x="238799" y="213675"/>
                  </a:lnTo>
                  <a:lnTo>
                    <a:pt x="249739" y="217477"/>
                  </a:lnTo>
                  <a:lnTo>
                    <a:pt x="259479" y="222458"/>
                  </a:lnTo>
                  <a:lnTo>
                    <a:pt x="268419" y="228226"/>
                  </a:lnTo>
                  <a:lnTo>
                    <a:pt x="278050" y="233295"/>
                  </a:lnTo>
                  <a:lnTo>
                    <a:pt x="288141" y="237898"/>
                  </a:lnTo>
                  <a:lnTo>
                    <a:pt x="298539" y="242190"/>
                  </a:lnTo>
                  <a:lnTo>
                    <a:pt x="307918" y="247499"/>
                  </a:lnTo>
                  <a:lnTo>
                    <a:pt x="316618" y="253485"/>
                  </a:lnTo>
                  <a:lnTo>
                    <a:pt x="324865" y="259922"/>
                  </a:lnTo>
                  <a:lnTo>
                    <a:pt x="331586" y="267884"/>
                  </a:lnTo>
                  <a:lnTo>
                    <a:pt x="337291" y="276863"/>
                  </a:lnTo>
                  <a:lnTo>
                    <a:pt x="342317" y="286519"/>
                  </a:lnTo>
                  <a:lnTo>
                    <a:pt x="348115" y="299074"/>
                  </a:lnTo>
                  <a:lnTo>
                    <a:pt x="361083" y="329338"/>
                  </a:lnTo>
                  <a:lnTo>
                    <a:pt x="364296" y="345973"/>
                  </a:lnTo>
                  <a:lnTo>
                    <a:pt x="365215" y="363180"/>
                  </a:lnTo>
                  <a:lnTo>
                    <a:pt x="364604" y="380769"/>
                  </a:lnTo>
                  <a:lnTo>
                    <a:pt x="361749" y="394942"/>
                  </a:lnTo>
                  <a:lnTo>
                    <a:pt x="357399" y="406838"/>
                  </a:lnTo>
                  <a:lnTo>
                    <a:pt x="352052" y="417216"/>
                  </a:lnTo>
                  <a:lnTo>
                    <a:pt x="346041" y="427805"/>
                  </a:lnTo>
                  <a:lnTo>
                    <a:pt x="339586" y="438534"/>
                  </a:lnTo>
                  <a:lnTo>
                    <a:pt x="332836" y="449358"/>
                  </a:lnTo>
                  <a:lnTo>
                    <a:pt x="324665" y="459021"/>
                  </a:lnTo>
                  <a:lnTo>
                    <a:pt x="315547" y="467910"/>
                  </a:lnTo>
                  <a:lnTo>
                    <a:pt x="305798" y="476283"/>
                  </a:lnTo>
                  <a:lnTo>
                    <a:pt x="295629" y="484312"/>
                  </a:lnTo>
                  <a:lnTo>
                    <a:pt x="285178" y="492111"/>
                  </a:lnTo>
                  <a:lnTo>
                    <a:pt x="263779" y="507303"/>
                  </a:lnTo>
                  <a:lnTo>
                    <a:pt x="242033" y="522212"/>
                  </a:lnTo>
                  <a:lnTo>
                    <a:pt x="231095" y="528389"/>
                  </a:lnTo>
                  <a:lnTo>
                    <a:pt x="220133" y="533732"/>
                  </a:lnTo>
                  <a:lnTo>
                    <a:pt x="209154" y="538517"/>
                  </a:lnTo>
                  <a:lnTo>
                    <a:pt x="196941" y="541706"/>
                  </a:lnTo>
                  <a:lnTo>
                    <a:pt x="183905" y="543833"/>
                  </a:lnTo>
                  <a:lnTo>
                    <a:pt x="170320" y="545251"/>
                  </a:lnTo>
                  <a:lnTo>
                    <a:pt x="155146" y="544973"/>
                  </a:lnTo>
                  <a:lnTo>
                    <a:pt x="138912" y="543564"/>
                  </a:lnTo>
                  <a:lnTo>
                    <a:pt x="121972" y="541401"/>
                  </a:lnTo>
                  <a:lnTo>
                    <a:pt x="107008" y="537512"/>
                  </a:lnTo>
                  <a:lnTo>
                    <a:pt x="93362" y="532472"/>
                  </a:lnTo>
                  <a:lnTo>
                    <a:pt x="44046" y="5040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4108266" y="1189248"/>
              <a:ext cx="143151" cy="1"/>
            </a:xfrm>
            <a:custGeom>
              <a:avLst/>
              <a:gdLst/>
              <a:ahLst/>
              <a:cxnLst/>
              <a:rect l="0" t="0" r="0" b="0"/>
              <a:pathLst>
                <a:path w="143151" h="1">
                  <a:moveTo>
                    <a:pt x="0" y="0"/>
                  </a:move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4455396" y="902947"/>
              <a:ext cx="336543" cy="591257"/>
            </a:xfrm>
            <a:custGeom>
              <a:avLst/>
              <a:gdLst/>
              <a:ahLst/>
              <a:cxnLst/>
              <a:rect l="0" t="0" r="0" b="0"/>
              <a:pathLst>
                <a:path w="336543" h="591257">
                  <a:moveTo>
                    <a:pt x="203448" y="0"/>
                  </a:moveTo>
                  <a:lnTo>
                    <a:pt x="168374" y="5846"/>
                  </a:lnTo>
                  <a:lnTo>
                    <a:pt x="153148" y="8792"/>
                  </a:lnTo>
                  <a:lnTo>
                    <a:pt x="123180" y="15327"/>
                  </a:lnTo>
                  <a:lnTo>
                    <a:pt x="110784" y="20006"/>
                  </a:lnTo>
                  <a:lnTo>
                    <a:pt x="100073" y="25573"/>
                  </a:lnTo>
                  <a:lnTo>
                    <a:pt x="90485" y="31731"/>
                  </a:lnTo>
                  <a:lnTo>
                    <a:pt x="80422" y="37060"/>
                  </a:lnTo>
                  <a:lnTo>
                    <a:pt x="70044" y="41836"/>
                  </a:lnTo>
                  <a:lnTo>
                    <a:pt x="59454" y="46243"/>
                  </a:lnTo>
                  <a:lnTo>
                    <a:pt x="48724" y="52852"/>
                  </a:lnTo>
                  <a:lnTo>
                    <a:pt x="37900" y="60929"/>
                  </a:lnTo>
                  <a:lnTo>
                    <a:pt x="27013" y="69983"/>
                  </a:lnTo>
                  <a:lnTo>
                    <a:pt x="17308" y="80914"/>
                  </a:lnTo>
                  <a:lnTo>
                    <a:pt x="8392" y="93095"/>
                  </a:lnTo>
                  <a:lnTo>
                    <a:pt x="0" y="106110"/>
                  </a:lnTo>
                  <a:lnTo>
                    <a:pt x="523" y="128245"/>
                  </a:lnTo>
                  <a:lnTo>
                    <a:pt x="6990" y="156460"/>
                  </a:lnTo>
                  <a:lnTo>
                    <a:pt x="17418" y="188729"/>
                  </a:lnTo>
                  <a:lnTo>
                    <a:pt x="26817" y="212688"/>
                  </a:lnTo>
                  <a:lnTo>
                    <a:pt x="35531" y="231108"/>
                  </a:lnTo>
                  <a:lnTo>
                    <a:pt x="43786" y="245835"/>
                  </a:lnTo>
                  <a:lnTo>
                    <a:pt x="54184" y="259324"/>
                  </a:lnTo>
                  <a:lnTo>
                    <a:pt x="66010" y="271987"/>
                  </a:lnTo>
                  <a:lnTo>
                    <a:pt x="78788" y="284099"/>
                  </a:lnTo>
                  <a:lnTo>
                    <a:pt x="90977" y="294621"/>
                  </a:lnTo>
                  <a:lnTo>
                    <a:pt x="102774" y="304083"/>
                  </a:lnTo>
                  <a:lnTo>
                    <a:pt x="114309" y="312838"/>
                  </a:lnTo>
                  <a:lnTo>
                    <a:pt x="125669" y="322345"/>
                  </a:lnTo>
                  <a:lnTo>
                    <a:pt x="136914" y="332353"/>
                  </a:lnTo>
                  <a:lnTo>
                    <a:pt x="159195" y="353262"/>
                  </a:lnTo>
                  <a:lnTo>
                    <a:pt x="181333" y="374790"/>
                  </a:lnTo>
                  <a:lnTo>
                    <a:pt x="192375" y="384446"/>
                  </a:lnTo>
                  <a:lnTo>
                    <a:pt x="203407" y="393330"/>
                  </a:lnTo>
                  <a:lnTo>
                    <a:pt x="214432" y="401700"/>
                  </a:lnTo>
                  <a:lnTo>
                    <a:pt x="224229" y="410950"/>
                  </a:lnTo>
                  <a:lnTo>
                    <a:pt x="233208" y="420788"/>
                  </a:lnTo>
                  <a:lnTo>
                    <a:pt x="241640" y="431017"/>
                  </a:lnTo>
                  <a:lnTo>
                    <a:pt x="248486" y="441507"/>
                  </a:lnTo>
                  <a:lnTo>
                    <a:pt x="254273" y="452170"/>
                  </a:lnTo>
                  <a:lnTo>
                    <a:pt x="259354" y="462950"/>
                  </a:lnTo>
                  <a:lnTo>
                    <a:pt x="263966" y="475030"/>
                  </a:lnTo>
                  <a:lnTo>
                    <a:pt x="268263" y="487978"/>
                  </a:lnTo>
                  <a:lnTo>
                    <a:pt x="272352" y="501504"/>
                  </a:lnTo>
                  <a:lnTo>
                    <a:pt x="272630" y="512968"/>
                  </a:lnTo>
                  <a:lnTo>
                    <a:pt x="270369" y="523058"/>
                  </a:lnTo>
                  <a:lnTo>
                    <a:pt x="266415" y="532231"/>
                  </a:lnTo>
                  <a:lnTo>
                    <a:pt x="258885" y="542018"/>
                  </a:lnTo>
                  <a:lnTo>
                    <a:pt x="248970" y="552212"/>
                  </a:lnTo>
                  <a:lnTo>
                    <a:pt x="237467" y="562679"/>
                  </a:lnTo>
                  <a:lnTo>
                    <a:pt x="226127" y="570881"/>
                  </a:lnTo>
                  <a:lnTo>
                    <a:pt x="214897" y="577572"/>
                  </a:lnTo>
                  <a:lnTo>
                    <a:pt x="203740" y="583256"/>
                  </a:lnTo>
                  <a:lnTo>
                    <a:pt x="190184" y="587046"/>
                  </a:lnTo>
                  <a:lnTo>
                    <a:pt x="175029" y="589572"/>
                  </a:lnTo>
                  <a:lnTo>
                    <a:pt x="158809" y="591256"/>
                  </a:lnTo>
                  <a:lnTo>
                    <a:pt x="141877" y="591156"/>
                  </a:lnTo>
                  <a:lnTo>
                    <a:pt x="124472" y="589865"/>
                  </a:lnTo>
                  <a:lnTo>
                    <a:pt x="106751" y="587781"/>
                  </a:lnTo>
                  <a:lnTo>
                    <a:pt x="92490" y="580274"/>
                  </a:lnTo>
                  <a:lnTo>
                    <a:pt x="80536" y="569152"/>
                  </a:lnTo>
                  <a:lnTo>
                    <a:pt x="70120" y="555620"/>
                  </a:lnTo>
                  <a:lnTo>
                    <a:pt x="63175" y="539257"/>
                  </a:lnTo>
                  <a:lnTo>
                    <a:pt x="58545" y="521008"/>
                  </a:lnTo>
                  <a:lnTo>
                    <a:pt x="55459" y="501501"/>
                  </a:lnTo>
                  <a:lnTo>
                    <a:pt x="55848" y="484825"/>
                  </a:lnTo>
                  <a:lnTo>
                    <a:pt x="58555" y="470038"/>
                  </a:lnTo>
                  <a:lnTo>
                    <a:pt x="62806" y="456509"/>
                  </a:lnTo>
                  <a:lnTo>
                    <a:pt x="68088" y="442596"/>
                  </a:lnTo>
                  <a:lnTo>
                    <a:pt x="74056" y="428426"/>
                  </a:lnTo>
                  <a:lnTo>
                    <a:pt x="80481" y="414086"/>
                  </a:lnTo>
                  <a:lnTo>
                    <a:pt x="87212" y="400855"/>
                  </a:lnTo>
                  <a:lnTo>
                    <a:pt x="94146" y="388364"/>
                  </a:lnTo>
                  <a:lnTo>
                    <a:pt x="101216" y="376366"/>
                  </a:lnTo>
                  <a:lnTo>
                    <a:pt x="109600" y="363474"/>
                  </a:lnTo>
                  <a:lnTo>
                    <a:pt x="118859" y="349984"/>
                  </a:lnTo>
                  <a:lnTo>
                    <a:pt x="128703" y="336098"/>
                  </a:lnTo>
                  <a:lnTo>
                    <a:pt x="138936" y="323169"/>
                  </a:lnTo>
                  <a:lnTo>
                    <a:pt x="149428" y="310880"/>
                  </a:lnTo>
                  <a:lnTo>
                    <a:pt x="160094" y="299016"/>
                  </a:lnTo>
                  <a:lnTo>
                    <a:pt x="181732" y="276047"/>
                  </a:lnTo>
                  <a:lnTo>
                    <a:pt x="192641" y="264783"/>
                  </a:lnTo>
                  <a:lnTo>
                    <a:pt x="202361" y="253603"/>
                  </a:lnTo>
                  <a:lnTo>
                    <a:pt x="211288" y="242479"/>
                  </a:lnTo>
                  <a:lnTo>
                    <a:pt x="219686" y="231393"/>
                  </a:lnTo>
                  <a:lnTo>
                    <a:pt x="228956" y="220331"/>
                  </a:lnTo>
                  <a:lnTo>
                    <a:pt x="238805" y="209287"/>
                  </a:lnTo>
                  <a:lnTo>
                    <a:pt x="249043" y="198253"/>
                  </a:lnTo>
                  <a:lnTo>
                    <a:pt x="259538" y="188450"/>
                  </a:lnTo>
                  <a:lnTo>
                    <a:pt x="270206" y="179468"/>
                  </a:lnTo>
                  <a:lnTo>
                    <a:pt x="280988" y="171033"/>
                  </a:lnTo>
                  <a:lnTo>
                    <a:pt x="290623" y="161739"/>
                  </a:lnTo>
                  <a:lnTo>
                    <a:pt x="299493" y="151872"/>
                  </a:lnTo>
                  <a:lnTo>
                    <a:pt x="307854" y="141624"/>
                  </a:lnTo>
                  <a:lnTo>
                    <a:pt x="315875" y="129898"/>
                  </a:lnTo>
                  <a:lnTo>
                    <a:pt x="323669" y="117186"/>
                  </a:lnTo>
                  <a:lnTo>
                    <a:pt x="331312" y="103818"/>
                  </a:lnTo>
                  <a:lnTo>
                    <a:pt x="335184" y="90012"/>
                  </a:lnTo>
                  <a:lnTo>
                    <a:pt x="336542" y="75914"/>
                  </a:lnTo>
                  <a:lnTo>
                    <a:pt x="336223" y="61621"/>
                  </a:lnTo>
                  <a:lnTo>
                    <a:pt x="333564" y="49645"/>
                  </a:lnTo>
                  <a:lnTo>
                    <a:pt x="329344" y="39215"/>
                  </a:lnTo>
                  <a:lnTo>
                    <a:pt x="324084" y="29814"/>
                  </a:lnTo>
                  <a:lnTo>
                    <a:pt x="313236" y="23547"/>
                  </a:lnTo>
                  <a:lnTo>
                    <a:pt x="298663" y="19368"/>
                  </a:lnTo>
                  <a:lnTo>
                    <a:pt x="21446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430355" y="759797"/>
              <a:ext cx="230542" cy="991042"/>
            </a:xfrm>
            <a:custGeom>
              <a:avLst/>
              <a:gdLst/>
              <a:ahLst/>
              <a:cxnLst/>
              <a:rect l="0" t="0" r="0" b="0"/>
              <a:pathLst>
                <a:path w="230542" h="991042">
                  <a:moveTo>
                    <a:pt x="153460" y="0"/>
                  </a:moveTo>
                  <a:lnTo>
                    <a:pt x="130078" y="40920"/>
                  </a:lnTo>
                  <a:lnTo>
                    <a:pt x="120743" y="59091"/>
                  </a:lnTo>
                  <a:lnTo>
                    <a:pt x="112072" y="77323"/>
                  </a:lnTo>
                  <a:lnTo>
                    <a:pt x="95913" y="112670"/>
                  </a:lnTo>
                  <a:lnTo>
                    <a:pt x="80575" y="144694"/>
                  </a:lnTo>
                  <a:lnTo>
                    <a:pt x="73059" y="162532"/>
                  </a:lnTo>
                  <a:lnTo>
                    <a:pt x="65601" y="181765"/>
                  </a:lnTo>
                  <a:lnTo>
                    <a:pt x="50789" y="221488"/>
                  </a:lnTo>
                  <a:lnTo>
                    <a:pt x="36050" y="259534"/>
                  </a:lnTo>
                  <a:lnTo>
                    <a:pt x="29917" y="279468"/>
                  </a:lnTo>
                  <a:lnTo>
                    <a:pt x="24605" y="300098"/>
                  </a:lnTo>
                  <a:lnTo>
                    <a:pt x="19840" y="321193"/>
                  </a:lnTo>
                  <a:lnTo>
                    <a:pt x="15440" y="343820"/>
                  </a:lnTo>
                  <a:lnTo>
                    <a:pt x="7288" y="391801"/>
                  </a:lnTo>
                  <a:lnTo>
                    <a:pt x="4625" y="415362"/>
                  </a:lnTo>
                  <a:lnTo>
                    <a:pt x="2849" y="438411"/>
                  </a:lnTo>
                  <a:lnTo>
                    <a:pt x="1666" y="461118"/>
                  </a:lnTo>
                  <a:lnTo>
                    <a:pt x="350" y="505924"/>
                  </a:lnTo>
                  <a:lnTo>
                    <a:pt x="0" y="528150"/>
                  </a:lnTo>
                  <a:lnTo>
                    <a:pt x="989" y="550308"/>
                  </a:lnTo>
                  <a:lnTo>
                    <a:pt x="2873" y="572421"/>
                  </a:lnTo>
                  <a:lnTo>
                    <a:pt x="5352" y="594504"/>
                  </a:lnTo>
                  <a:lnTo>
                    <a:pt x="11369" y="638617"/>
                  </a:lnTo>
                  <a:lnTo>
                    <a:pt x="25201" y="726753"/>
                  </a:lnTo>
                  <a:lnTo>
                    <a:pt x="30026" y="747556"/>
                  </a:lnTo>
                  <a:lnTo>
                    <a:pt x="35689" y="767542"/>
                  </a:lnTo>
                  <a:lnTo>
                    <a:pt x="56514" y="831883"/>
                  </a:lnTo>
                  <a:lnTo>
                    <a:pt x="61912" y="845783"/>
                  </a:lnTo>
                  <a:lnTo>
                    <a:pt x="67959" y="859944"/>
                  </a:lnTo>
                  <a:lnTo>
                    <a:pt x="74436" y="874279"/>
                  </a:lnTo>
                  <a:lnTo>
                    <a:pt x="82425" y="886282"/>
                  </a:lnTo>
                  <a:lnTo>
                    <a:pt x="91421" y="896732"/>
                  </a:lnTo>
                  <a:lnTo>
                    <a:pt x="126387" y="931084"/>
                  </a:lnTo>
                  <a:lnTo>
                    <a:pt x="136635" y="938835"/>
                  </a:lnTo>
                  <a:lnTo>
                    <a:pt x="148361" y="946449"/>
                  </a:lnTo>
                  <a:lnTo>
                    <a:pt x="161072" y="953972"/>
                  </a:lnTo>
                  <a:lnTo>
                    <a:pt x="184984" y="968856"/>
                  </a:lnTo>
                  <a:lnTo>
                    <a:pt x="230541" y="9910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840409" y="908113"/>
              <a:ext cx="194881" cy="655529"/>
            </a:xfrm>
            <a:custGeom>
              <a:avLst/>
              <a:gdLst/>
              <a:ahLst/>
              <a:cxnLst/>
              <a:rect l="0" t="0" r="0" b="0"/>
              <a:pathLst>
                <a:path w="194881" h="655529">
                  <a:moveTo>
                    <a:pt x="194880" y="5846"/>
                  </a:moveTo>
                  <a:lnTo>
                    <a:pt x="153961" y="0"/>
                  </a:lnTo>
                  <a:lnTo>
                    <a:pt x="139460" y="726"/>
                  </a:lnTo>
                  <a:lnTo>
                    <a:pt x="127346" y="3656"/>
                  </a:lnTo>
                  <a:lnTo>
                    <a:pt x="116822" y="8056"/>
                  </a:lnTo>
                  <a:lnTo>
                    <a:pt x="106136" y="12214"/>
                  </a:lnTo>
                  <a:lnTo>
                    <a:pt x="84475" y="20096"/>
                  </a:lnTo>
                  <a:lnTo>
                    <a:pt x="74784" y="26357"/>
                  </a:lnTo>
                  <a:lnTo>
                    <a:pt x="65875" y="34202"/>
                  </a:lnTo>
                  <a:lnTo>
                    <a:pt x="57490" y="43103"/>
                  </a:lnTo>
                  <a:lnTo>
                    <a:pt x="48229" y="56378"/>
                  </a:lnTo>
                  <a:lnTo>
                    <a:pt x="38384" y="72568"/>
                  </a:lnTo>
                  <a:lnTo>
                    <a:pt x="28151" y="90703"/>
                  </a:lnTo>
                  <a:lnTo>
                    <a:pt x="20105" y="106464"/>
                  </a:lnTo>
                  <a:lnTo>
                    <a:pt x="13517" y="120641"/>
                  </a:lnTo>
                  <a:lnTo>
                    <a:pt x="7903" y="133764"/>
                  </a:lnTo>
                  <a:lnTo>
                    <a:pt x="4159" y="147406"/>
                  </a:lnTo>
                  <a:lnTo>
                    <a:pt x="1663" y="161394"/>
                  </a:lnTo>
                  <a:lnTo>
                    <a:pt x="0" y="175614"/>
                  </a:lnTo>
                  <a:lnTo>
                    <a:pt x="114" y="189988"/>
                  </a:lnTo>
                  <a:lnTo>
                    <a:pt x="1413" y="204465"/>
                  </a:lnTo>
                  <a:lnTo>
                    <a:pt x="3504" y="219010"/>
                  </a:lnTo>
                  <a:lnTo>
                    <a:pt x="9088" y="251485"/>
                  </a:lnTo>
                  <a:lnTo>
                    <a:pt x="12291" y="268709"/>
                  </a:lnTo>
                  <a:lnTo>
                    <a:pt x="19112" y="300898"/>
                  </a:lnTo>
                  <a:lnTo>
                    <a:pt x="40755" y="394315"/>
                  </a:lnTo>
                  <a:lnTo>
                    <a:pt x="44413" y="411646"/>
                  </a:lnTo>
                  <a:lnTo>
                    <a:pt x="49299" y="428094"/>
                  </a:lnTo>
                  <a:lnTo>
                    <a:pt x="55004" y="443954"/>
                  </a:lnTo>
                  <a:lnTo>
                    <a:pt x="61254" y="459421"/>
                  </a:lnTo>
                  <a:lnTo>
                    <a:pt x="65420" y="478297"/>
                  </a:lnTo>
                  <a:lnTo>
                    <a:pt x="68197" y="499445"/>
                  </a:lnTo>
                  <a:lnTo>
                    <a:pt x="70049" y="522109"/>
                  </a:lnTo>
                  <a:lnTo>
                    <a:pt x="70060" y="543335"/>
                  </a:lnTo>
                  <a:lnTo>
                    <a:pt x="68844" y="563604"/>
                  </a:lnTo>
                  <a:lnTo>
                    <a:pt x="66810" y="583234"/>
                  </a:lnTo>
                  <a:lnTo>
                    <a:pt x="64230" y="599991"/>
                  </a:lnTo>
                  <a:lnTo>
                    <a:pt x="61287" y="614833"/>
                  </a:lnTo>
                  <a:lnTo>
                    <a:pt x="51730" y="655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793035" y="1288352"/>
              <a:ext cx="209220" cy="11013"/>
            </a:xfrm>
            <a:custGeom>
              <a:avLst/>
              <a:gdLst/>
              <a:ahLst/>
              <a:cxnLst/>
              <a:rect l="0" t="0" r="0" b="0"/>
              <a:pathLst>
                <a:path w="209220" h="11013">
                  <a:moveTo>
                    <a:pt x="0" y="0"/>
                  </a:moveTo>
                  <a:lnTo>
                    <a:pt x="40920" y="5846"/>
                  </a:lnTo>
                  <a:lnTo>
                    <a:pt x="60315" y="7568"/>
                  </a:lnTo>
                  <a:lnTo>
                    <a:pt x="80586" y="8716"/>
                  </a:lnTo>
                  <a:lnTo>
                    <a:pt x="121461" y="9991"/>
                  </a:lnTo>
                  <a:lnTo>
                    <a:pt x="209219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178439" y="1222283"/>
              <a:ext cx="174985" cy="261493"/>
            </a:xfrm>
            <a:custGeom>
              <a:avLst/>
              <a:gdLst/>
              <a:ahLst/>
              <a:cxnLst/>
              <a:rect l="0" t="0" r="0" b="0"/>
              <a:pathLst>
                <a:path w="174985" h="261493">
                  <a:moveTo>
                    <a:pt x="0" y="11011"/>
                  </a:moveTo>
                  <a:lnTo>
                    <a:pt x="0" y="108816"/>
                  </a:lnTo>
                  <a:lnTo>
                    <a:pt x="1224" y="131273"/>
                  </a:lnTo>
                  <a:lnTo>
                    <a:pt x="3263" y="153584"/>
                  </a:lnTo>
                  <a:lnTo>
                    <a:pt x="5846" y="175800"/>
                  </a:lnTo>
                  <a:lnTo>
                    <a:pt x="10015" y="195504"/>
                  </a:lnTo>
                  <a:lnTo>
                    <a:pt x="15241" y="213535"/>
                  </a:lnTo>
                  <a:lnTo>
                    <a:pt x="21173" y="230449"/>
                  </a:lnTo>
                  <a:lnTo>
                    <a:pt x="30021" y="242948"/>
                  </a:lnTo>
                  <a:lnTo>
                    <a:pt x="40813" y="252505"/>
                  </a:lnTo>
                  <a:lnTo>
                    <a:pt x="52903" y="260100"/>
                  </a:lnTo>
                  <a:lnTo>
                    <a:pt x="64633" y="261492"/>
                  </a:lnTo>
                  <a:lnTo>
                    <a:pt x="76124" y="258750"/>
                  </a:lnTo>
                  <a:lnTo>
                    <a:pt x="87455" y="253251"/>
                  </a:lnTo>
                  <a:lnTo>
                    <a:pt x="97456" y="245915"/>
                  </a:lnTo>
                  <a:lnTo>
                    <a:pt x="106570" y="237354"/>
                  </a:lnTo>
                  <a:lnTo>
                    <a:pt x="115093" y="227976"/>
                  </a:lnTo>
                  <a:lnTo>
                    <a:pt x="121999" y="218053"/>
                  </a:lnTo>
                  <a:lnTo>
                    <a:pt x="127826" y="207767"/>
                  </a:lnTo>
                  <a:lnTo>
                    <a:pt x="132935" y="197240"/>
                  </a:lnTo>
                  <a:lnTo>
                    <a:pt x="138787" y="186551"/>
                  </a:lnTo>
                  <a:lnTo>
                    <a:pt x="145136" y="175755"/>
                  </a:lnTo>
                  <a:lnTo>
                    <a:pt x="151815" y="164886"/>
                  </a:lnTo>
                  <a:lnTo>
                    <a:pt x="157492" y="152747"/>
                  </a:lnTo>
                  <a:lnTo>
                    <a:pt x="162500" y="139760"/>
                  </a:lnTo>
                  <a:lnTo>
                    <a:pt x="167062" y="126208"/>
                  </a:lnTo>
                  <a:lnTo>
                    <a:pt x="170103" y="111056"/>
                  </a:lnTo>
                  <a:lnTo>
                    <a:pt x="172131" y="94837"/>
                  </a:lnTo>
                  <a:lnTo>
                    <a:pt x="173482" y="77906"/>
                  </a:lnTo>
                  <a:lnTo>
                    <a:pt x="174384" y="61726"/>
                  </a:lnTo>
                  <a:lnTo>
                    <a:pt x="174984" y="46044"/>
                  </a:ln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508787" y="1217361"/>
              <a:ext cx="187197" cy="200995"/>
            </a:xfrm>
            <a:custGeom>
              <a:avLst/>
              <a:gdLst/>
              <a:ahLst/>
              <a:cxnLst/>
              <a:rect l="0" t="0" r="0" b="0"/>
              <a:pathLst>
                <a:path w="187197" h="200995">
                  <a:moveTo>
                    <a:pt x="0" y="15933"/>
                  </a:moveTo>
                  <a:lnTo>
                    <a:pt x="11690" y="45162"/>
                  </a:lnTo>
                  <a:lnTo>
                    <a:pt x="15134" y="58665"/>
                  </a:lnTo>
                  <a:lnTo>
                    <a:pt x="17430" y="72562"/>
                  </a:lnTo>
                  <a:lnTo>
                    <a:pt x="18961" y="86721"/>
                  </a:lnTo>
                  <a:lnTo>
                    <a:pt x="19981" y="103501"/>
                  </a:lnTo>
                  <a:lnTo>
                    <a:pt x="21115" y="141721"/>
                  </a:lnTo>
                  <a:lnTo>
                    <a:pt x="21753" y="192819"/>
                  </a:lnTo>
                  <a:lnTo>
                    <a:pt x="20619" y="199927"/>
                  </a:lnTo>
                  <a:lnTo>
                    <a:pt x="18640" y="200994"/>
                  </a:lnTo>
                  <a:lnTo>
                    <a:pt x="16097" y="198036"/>
                  </a:lnTo>
                  <a:lnTo>
                    <a:pt x="15625" y="187499"/>
                  </a:lnTo>
                  <a:lnTo>
                    <a:pt x="16534" y="171910"/>
                  </a:lnTo>
                  <a:lnTo>
                    <a:pt x="18364" y="152952"/>
                  </a:lnTo>
                  <a:lnTo>
                    <a:pt x="20806" y="132973"/>
                  </a:lnTo>
                  <a:lnTo>
                    <a:pt x="26783" y="91197"/>
                  </a:lnTo>
                  <a:lnTo>
                    <a:pt x="30091" y="73451"/>
                  </a:lnTo>
                  <a:lnTo>
                    <a:pt x="33519" y="57949"/>
                  </a:lnTo>
                  <a:lnTo>
                    <a:pt x="37028" y="43943"/>
                  </a:lnTo>
                  <a:lnTo>
                    <a:pt x="41814" y="30936"/>
                  </a:lnTo>
                  <a:lnTo>
                    <a:pt x="47452" y="18594"/>
                  </a:lnTo>
                  <a:lnTo>
                    <a:pt x="53658" y="6696"/>
                  </a:lnTo>
                  <a:lnTo>
                    <a:pt x="62688" y="1210"/>
                  </a:lnTo>
                  <a:lnTo>
                    <a:pt x="73603" y="0"/>
                  </a:lnTo>
                  <a:lnTo>
                    <a:pt x="85774" y="1641"/>
                  </a:lnTo>
                  <a:lnTo>
                    <a:pt x="96334" y="6405"/>
                  </a:lnTo>
                  <a:lnTo>
                    <a:pt x="105822" y="13252"/>
                  </a:lnTo>
                  <a:lnTo>
                    <a:pt x="114594" y="21487"/>
                  </a:lnTo>
                  <a:lnTo>
                    <a:pt x="121666" y="30647"/>
                  </a:lnTo>
                  <a:lnTo>
                    <a:pt x="127604" y="40425"/>
                  </a:lnTo>
                  <a:lnTo>
                    <a:pt x="132785" y="50613"/>
                  </a:lnTo>
                  <a:lnTo>
                    <a:pt x="137463" y="63523"/>
                  </a:lnTo>
                  <a:lnTo>
                    <a:pt x="141806" y="78248"/>
                  </a:lnTo>
                  <a:lnTo>
                    <a:pt x="145924" y="94182"/>
                  </a:lnTo>
                  <a:lnTo>
                    <a:pt x="151117" y="109698"/>
                  </a:lnTo>
                  <a:lnTo>
                    <a:pt x="157026" y="124936"/>
                  </a:lnTo>
                  <a:lnTo>
                    <a:pt x="187196" y="1921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852422" y="1189248"/>
              <a:ext cx="118851" cy="253267"/>
            </a:xfrm>
            <a:custGeom>
              <a:avLst/>
              <a:gdLst/>
              <a:ahLst/>
              <a:cxnLst/>
              <a:rect l="0" t="0" r="0" b="0"/>
              <a:pathLst>
                <a:path w="118851" h="253267">
                  <a:moveTo>
                    <a:pt x="74804" y="0"/>
                  </a:moveTo>
                  <a:lnTo>
                    <a:pt x="51420" y="23383"/>
                  </a:lnTo>
                  <a:lnTo>
                    <a:pt x="43309" y="33941"/>
                  </a:lnTo>
                  <a:lnTo>
                    <a:pt x="36679" y="44651"/>
                  </a:lnTo>
                  <a:lnTo>
                    <a:pt x="31034" y="55461"/>
                  </a:lnTo>
                  <a:lnTo>
                    <a:pt x="26048" y="66338"/>
                  </a:lnTo>
                  <a:lnTo>
                    <a:pt x="21500" y="77260"/>
                  </a:lnTo>
                  <a:lnTo>
                    <a:pt x="17245" y="88212"/>
                  </a:lnTo>
                  <a:lnTo>
                    <a:pt x="9254" y="110169"/>
                  </a:lnTo>
                  <a:lnTo>
                    <a:pt x="5410" y="121163"/>
                  </a:lnTo>
                  <a:lnTo>
                    <a:pt x="2847" y="134609"/>
                  </a:lnTo>
                  <a:lnTo>
                    <a:pt x="1140" y="149691"/>
                  </a:lnTo>
                  <a:lnTo>
                    <a:pt x="0" y="165864"/>
                  </a:lnTo>
                  <a:lnTo>
                    <a:pt x="1689" y="180316"/>
                  </a:lnTo>
                  <a:lnTo>
                    <a:pt x="5260" y="193621"/>
                  </a:lnTo>
                  <a:lnTo>
                    <a:pt x="10089" y="206162"/>
                  </a:lnTo>
                  <a:lnTo>
                    <a:pt x="16978" y="216969"/>
                  </a:lnTo>
                  <a:lnTo>
                    <a:pt x="25242" y="226621"/>
                  </a:lnTo>
                  <a:lnTo>
                    <a:pt x="34421" y="235503"/>
                  </a:lnTo>
                  <a:lnTo>
                    <a:pt x="47883" y="241424"/>
                  </a:lnTo>
                  <a:lnTo>
                    <a:pt x="64197" y="245371"/>
                  </a:lnTo>
                  <a:lnTo>
                    <a:pt x="11885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147457" y="1090144"/>
              <a:ext cx="55059" cy="308325"/>
            </a:xfrm>
            <a:custGeom>
              <a:avLst/>
              <a:gdLst/>
              <a:ahLst/>
              <a:cxnLst/>
              <a:rect l="0" t="0" r="0" b="0"/>
              <a:pathLst>
                <a:path w="55059" h="308325">
                  <a:moveTo>
                    <a:pt x="0" y="0"/>
                  </a:moveTo>
                  <a:lnTo>
                    <a:pt x="0" y="89749"/>
                  </a:lnTo>
                  <a:lnTo>
                    <a:pt x="1224" y="108773"/>
                  </a:lnTo>
                  <a:lnTo>
                    <a:pt x="3263" y="130020"/>
                  </a:lnTo>
                  <a:lnTo>
                    <a:pt x="5845" y="152749"/>
                  </a:lnTo>
                  <a:lnTo>
                    <a:pt x="8791" y="171573"/>
                  </a:lnTo>
                  <a:lnTo>
                    <a:pt x="11978" y="187792"/>
                  </a:lnTo>
                  <a:lnTo>
                    <a:pt x="25884" y="246043"/>
                  </a:lnTo>
                  <a:lnTo>
                    <a:pt x="30714" y="259462"/>
                  </a:lnTo>
                  <a:lnTo>
                    <a:pt x="36382" y="272079"/>
                  </a:lnTo>
                  <a:lnTo>
                    <a:pt x="55058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070376" y="1255317"/>
              <a:ext cx="176186" cy="1"/>
            </a:xfrm>
            <a:custGeom>
              <a:avLst/>
              <a:gdLst/>
              <a:ahLst/>
              <a:cxnLst/>
              <a:rect l="0" t="0" r="0" b="0"/>
              <a:pathLst>
                <a:path w="176186" h="1">
                  <a:moveTo>
                    <a:pt x="0" y="0"/>
                  </a:move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367688" y="1167225"/>
              <a:ext cx="22024" cy="220232"/>
            </a:xfrm>
            <a:custGeom>
              <a:avLst/>
              <a:gdLst/>
              <a:ahLst/>
              <a:cxnLst/>
              <a:rect l="0" t="0" r="0" b="0"/>
              <a:pathLst>
                <a:path w="22024" h="220232">
                  <a:moveTo>
                    <a:pt x="0" y="0"/>
                  </a:moveTo>
                  <a:lnTo>
                    <a:pt x="5845" y="35074"/>
                  </a:lnTo>
                  <a:lnTo>
                    <a:pt x="7568" y="52747"/>
                  </a:lnTo>
                  <a:lnTo>
                    <a:pt x="8716" y="71870"/>
                  </a:lnTo>
                  <a:lnTo>
                    <a:pt x="9991" y="111470"/>
                  </a:lnTo>
                  <a:lnTo>
                    <a:pt x="10558" y="149462"/>
                  </a:lnTo>
                  <a:lnTo>
                    <a:pt x="11933" y="165711"/>
                  </a:lnTo>
                  <a:lnTo>
                    <a:pt x="14073" y="180214"/>
                  </a:lnTo>
                  <a:lnTo>
                    <a:pt x="22023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479788" y="1165878"/>
              <a:ext cx="162762" cy="213260"/>
            </a:xfrm>
            <a:custGeom>
              <a:avLst/>
              <a:gdLst/>
              <a:ahLst/>
              <a:cxnLst/>
              <a:rect l="0" t="0" r="0" b="0"/>
              <a:pathLst>
                <a:path w="162762" h="213260">
                  <a:moveTo>
                    <a:pt x="20039" y="23370"/>
                  </a:moveTo>
                  <a:lnTo>
                    <a:pt x="4712" y="100003"/>
                  </a:lnTo>
                  <a:lnTo>
                    <a:pt x="2480" y="116058"/>
                  </a:lnTo>
                  <a:lnTo>
                    <a:pt x="992" y="131655"/>
                  </a:lnTo>
                  <a:lnTo>
                    <a:pt x="0" y="146947"/>
                  </a:lnTo>
                  <a:lnTo>
                    <a:pt x="1786" y="162036"/>
                  </a:lnTo>
                  <a:lnTo>
                    <a:pt x="5423" y="176990"/>
                  </a:lnTo>
                  <a:lnTo>
                    <a:pt x="10295" y="191852"/>
                  </a:lnTo>
                  <a:lnTo>
                    <a:pt x="18437" y="201761"/>
                  </a:lnTo>
                  <a:lnTo>
                    <a:pt x="28759" y="208367"/>
                  </a:lnTo>
                  <a:lnTo>
                    <a:pt x="40535" y="212771"/>
                  </a:lnTo>
                  <a:lnTo>
                    <a:pt x="53279" y="213259"/>
                  </a:lnTo>
                  <a:lnTo>
                    <a:pt x="66669" y="211138"/>
                  </a:lnTo>
                  <a:lnTo>
                    <a:pt x="80490" y="207277"/>
                  </a:lnTo>
                  <a:lnTo>
                    <a:pt x="94598" y="199809"/>
                  </a:lnTo>
                  <a:lnTo>
                    <a:pt x="108897" y="189936"/>
                  </a:lnTo>
                  <a:lnTo>
                    <a:pt x="123324" y="178461"/>
                  </a:lnTo>
                  <a:lnTo>
                    <a:pt x="135389" y="164692"/>
                  </a:lnTo>
                  <a:lnTo>
                    <a:pt x="145879" y="149396"/>
                  </a:lnTo>
                  <a:lnTo>
                    <a:pt x="155320" y="133081"/>
                  </a:lnTo>
                  <a:lnTo>
                    <a:pt x="160390" y="116087"/>
                  </a:lnTo>
                  <a:lnTo>
                    <a:pt x="162547" y="98640"/>
                  </a:lnTo>
                  <a:lnTo>
                    <a:pt x="162761" y="80891"/>
                  </a:lnTo>
                  <a:lnTo>
                    <a:pt x="159233" y="64164"/>
                  </a:lnTo>
                  <a:lnTo>
                    <a:pt x="153211" y="48119"/>
                  </a:lnTo>
                  <a:lnTo>
                    <a:pt x="145525" y="32528"/>
                  </a:lnTo>
                  <a:lnTo>
                    <a:pt x="135508" y="20911"/>
                  </a:lnTo>
                  <a:lnTo>
                    <a:pt x="123936" y="11943"/>
                  </a:lnTo>
                  <a:lnTo>
                    <a:pt x="111326" y="4740"/>
                  </a:lnTo>
                  <a:lnTo>
                    <a:pt x="98026" y="1162"/>
                  </a:lnTo>
                  <a:lnTo>
                    <a:pt x="84265" y="0"/>
                  </a:lnTo>
                  <a:lnTo>
                    <a:pt x="31051" y="1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742535" y="1206782"/>
              <a:ext cx="186744" cy="224721"/>
            </a:xfrm>
            <a:custGeom>
              <a:avLst/>
              <a:gdLst/>
              <a:ahLst/>
              <a:cxnLst/>
              <a:rect l="0" t="0" r="0" b="0"/>
              <a:pathLst>
                <a:path w="186744" h="224721">
                  <a:moveTo>
                    <a:pt x="10558" y="4489"/>
                  </a:moveTo>
                  <a:lnTo>
                    <a:pt x="4713" y="33717"/>
                  </a:lnTo>
                  <a:lnTo>
                    <a:pt x="2990" y="48445"/>
                  </a:lnTo>
                  <a:lnTo>
                    <a:pt x="1842" y="64381"/>
                  </a:lnTo>
                  <a:lnTo>
                    <a:pt x="1077" y="81122"/>
                  </a:lnTo>
                  <a:lnTo>
                    <a:pt x="226" y="116037"/>
                  </a:lnTo>
                  <a:lnTo>
                    <a:pt x="0" y="133912"/>
                  </a:lnTo>
                  <a:lnTo>
                    <a:pt x="1072" y="149500"/>
                  </a:lnTo>
                  <a:lnTo>
                    <a:pt x="3010" y="163562"/>
                  </a:lnTo>
                  <a:lnTo>
                    <a:pt x="5526" y="176607"/>
                  </a:lnTo>
                  <a:lnTo>
                    <a:pt x="8427" y="179186"/>
                  </a:lnTo>
                  <a:lnTo>
                    <a:pt x="11584" y="174788"/>
                  </a:lnTo>
                  <a:lnTo>
                    <a:pt x="18355" y="156035"/>
                  </a:lnTo>
                  <a:lnTo>
                    <a:pt x="25442" y="135465"/>
                  </a:lnTo>
                  <a:lnTo>
                    <a:pt x="29045" y="122394"/>
                  </a:lnTo>
                  <a:lnTo>
                    <a:pt x="32671" y="107563"/>
                  </a:lnTo>
                  <a:lnTo>
                    <a:pt x="39962" y="74770"/>
                  </a:lnTo>
                  <a:lnTo>
                    <a:pt x="47281" y="39803"/>
                  </a:lnTo>
                  <a:lnTo>
                    <a:pt x="52169" y="25585"/>
                  </a:lnTo>
                  <a:lnTo>
                    <a:pt x="57874" y="13659"/>
                  </a:lnTo>
                  <a:lnTo>
                    <a:pt x="64125" y="3261"/>
                  </a:lnTo>
                  <a:lnTo>
                    <a:pt x="71963" y="0"/>
                  </a:lnTo>
                  <a:lnTo>
                    <a:pt x="80859" y="1496"/>
                  </a:lnTo>
                  <a:lnTo>
                    <a:pt x="90460" y="6165"/>
                  </a:lnTo>
                  <a:lnTo>
                    <a:pt x="98084" y="14171"/>
                  </a:lnTo>
                  <a:lnTo>
                    <a:pt x="104390" y="24402"/>
                  </a:lnTo>
                  <a:lnTo>
                    <a:pt x="109818" y="36117"/>
                  </a:lnTo>
                  <a:lnTo>
                    <a:pt x="114660" y="47598"/>
                  </a:lnTo>
                  <a:lnTo>
                    <a:pt x="119112" y="58922"/>
                  </a:lnTo>
                  <a:lnTo>
                    <a:pt x="127321" y="81292"/>
                  </a:lnTo>
                  <a:lnTo>
                    <a:pt x="135046" y="103470"/>
                  </a:lnTo>
                  <a:lnTo>
                    <a:pt x="145823" y="132087"/>
                  </a:lnTo>
                  <a:lnTo>
                    <a:pt x="152121" y="148283"/>
                  </a:lnTo>
                  <a:lnTo>
                    <a:pt x="158768" y="162750"/>
                  </a:lnTo>
                  <a:lnTo>
                    <a:pt x="165646" y="176066"/>
                  </a:lnTo>
                  <a:lnTo>
                    <a:pt x="186743" y="2247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380898" y="902947"/>
              <a:ext cx="242109" cy="542577"/>
            </a:xfrm>
            <a:custGeom>
              <a:avLst/>
              <a:gdLst/>
              <a:ahLst/>
              <a:cxnLst/>
              <a:rect l="0" t="0" r="0" b="0"/>
              <a:pathLst>
                <a:path w="242109" h="542577">
                  <a:moveTo>
                    <a:pt x="21877" y="0"/>
                  </a:moveTo>
                  <a:lnTo>
                    <a:pt x="21877" y="29229"/>
                  </a:lnTo>
                  <a:lnTo>
                    <a:pt x="20653" y="43956"/>
                  </a:lnTo>
                  <a:lnTo>
                    <a:pt x="18614" y="59892"/>
                  </a:lnTo>
                  <a:lnTo>
                    <a:pt x="16031" y="76633"/>
                  </a:lnTo>
                  <a:lnTo>
                    <a:pt x="14309" y="93912"/>
                  </a:lnTo>
                  <a:lnTo>
                    <a:pt x="13160" y="111548"/>
                  </a:lnTo>
                  <a:lnTo>
                    <a:pt x="12395" y="129423"/>
                  </a:lnTo>
                  <a:lnTo>
                    <a:pt x="10662" y="147458"/>
                  </a:lnTo>
                  <a:lnTo>
                    <a:pt x="8282" y="165598"/>
                  </a:lnTo>
                  <a:lnTo>
                    <a:pt x="5473" y="183809"/>
                  </a:lnTo>
                  <a:lnTo>
                    <a:pt x="3600" y="200844"/>
                  </a:lnTo>
                  <a:lnTo>
                    <a:pt x="2351" y="217095"/>
                  </a:lnTo>
                  <a:lnTo>
                    <a:pt x="1519" y="232823"/>
                  </a:lnTo>
                  <a:lnTo>
                    <a:pt x="594" y="266611"/>
                  </a:lnTo>
                  <a:lnTo>
                    <a:pt x="0" y="332304"/>
                  </a:lnTo>
                  <a:lnTo>
                    <a:pt x="1174" y="348781"/>
                  </a:lnTo>
                  <a:lnTo>
                    <a:pt x="3181" y="365883"/>
                  </a:lnTo>
                  <a:lnTo>
                    <a:pt x="11851" y="422443"/>
                  </a:lnTo>
                  <a:lnTo>
                    <a:pt x="15193" y="443132"/>
                  </a:lnTo>
                  <a:lnTo>
                    <a:pt x="21091" y="460595"/>
                  </a:lnTo>
                  <a:lnTo>
                    <a:pt x="28694" y="475907"/>
                  </a:lnTo>
                  <a:lnTo>
                    <a:pt x="37433" y="489786"/>
                  </a:lnTo>
                  <a:lnTo>
                    <a:pt x="45707" y="501486"/>
                  </a:lnTo>
                  <a:lnTo>
                    <a:pt x="53669" y="511732"/>
                  </a:lnTo>
                  <a:lnTo>
                    <a:pt x="61424" y="521011"/>
                  </a:lnTo>
                  <a:lnTo>
                    <a:pt x="71489" y="528420"/>
                  </a:lnTo>
                  <a:lnTo>
                    <a:pt x="83092" y="534582"/>
                  </a:lnTo>
                  <a:lnTo>
                    <a:pt x="95722" y="539914"/>
                  </a:lnTo>
                  <a:lnTo>
                    <a:pt x="109035" y="542246"/>
                  </a:lnTo>
                  <a:lnTo>
                    <a:pt x="122806" y="542576"/>
                  </a:lnTo>
                  <a:lnTo>
                    <a:pt x="136879" y="541573"/>
                  </a:lnTo>
                  <a:lnTo>
                    <a:pt x="151156" y="538457"/>
                  </a:lnTo>
                  <a:lnTo>
                    <a:pt x="165568" y="533933"/>
                  </a:lnTo>
                  <a:lnTo>
                    <a:pt x="180070" y="528470"/>
                  </a:lnTo>
                  <a:lnTo>
                    <a:pt x="193408" y="521158"/>
                  </a:lnTo>
                  <a:lnTo>
                    <a:pt x="205971" y="512612"/>
                  </a:lnTo>
                  <a:lnTo>
                    <a:pt x="242108" y="4845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336705" y="1189248"/>
              <a:ext cx="165175" cy="11013"/>
            </a:xfrm>
            <a:custGeom>
              <a:avLst/>
              <a:gdLst/>
              <a:ahLst/>
              <a:cxnLst/>
              <a:rect l="0" t="0" r="0" b="0"/>
              <a:pathLst>
                <a:path w="165175" h="11013">
                  <a:moveTo>
                    <a:pt x="0" y="11012"/>
                  </a:moveTo>
                  <a:lnTo>
                    <a:pt x="46766" y="11012"/>
                  </a:lnTo>
                  <a:lnTo>
                    <a:pt x="64212" y="9788"/>
                  </a:lnTo>
                  <a:lnTo>
                    <a:pt x="79513" y="7749"/>
                  </a:lnTo>
                  <a:lnTo>
                    <a:pt x="93385" y="5166"/>
                  </a:lnTo>
                  <a:lnTo>
                    <a:pt x="107526" y="3444"/>
                  </a:lnTo>
                  <a:lnTo>
                    <a:pt x="121849" y="2296"/>
                  </a:ln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8637003" y="1123179"/>
              <a:ext cx="272305" cy="242255"/>
            </a:xfrm>
            <a:custGeom>
              <a:avLst/>
              <a:gdLst/>
              <a:ahLst/>
              <a:cxnLst/>
              <a:rect l="0" t="0" r="0" b="0"/>
              <a:pathLst>
                <a:path w="272305" h="242255">
                  <a:moveTo>
                    <a:pt x="129154" y="0"/>
                  </a:moveTo>
                  <a:lnTo>
                    <a:pt x="88234" y="29228"/>
                  </a:lnTo>
                  <a:lnTo>
                    <a:pt x="73733" y="41508"/>
                  </a:lnTo>
                  <a:lnTo>
                    <a:pt x="61619" y="53366"/>
                  </a:lnTo>
                  <a:lnTo>
                    <a:pt x="41633" y="75105"/>
                  </a:lnTo>
                  <a:lnTo>
                    <a:pt x="24594" y="92924"/>
                  </a:lnTo>
                  <a:lnTo>
                    <a:pt x="17848" y="102325"/>
                  </a:lnTo>
                  <a:lnTo>
                    <a:pt x="12127" y="112263"/>
                  </a:lnTo>
                  <a:lnTo>
                    <a:pt x="7090" y="122559"/>
                  </a:lnTo>
                  <a:lnTo>
                    <a:pt x="3731" y="135540"/>
                  </a:lnTo>
                  <a:lnTo>
                    <a:pt x="1492" y="150312"/>
                  </a:lnTo>
                  <a:lnTo>
                    <a:pt x="0" y="166277"/>
                  </a:lnTo>
                  <a:lnTo>
                    <a:pt x="228" y="180591"/>
                  </a:lnTo>
                  <a:lnTo>
                    <a:pt x="1604" y="193804"/>
                  </a:lnTo>
                  <a:lnTo>
                    <a:pt x="3744" y="206284"/>
                  </a:lnTo>
                  <a:lnTo>
                    <a:pt x="10066" y="213380"/>
                  </a:lnTo>
                  <a:lnTo>
                    <a:pt x="19174" y="216887"/>
                  </a:lnTo>
                  <a:lnTo>
                    <a:pt x="30140" y="218002"/>
                  </a:lnTo>
                  <a:lnTo>
                    <a:pt x="41121" y="215074"/>
                  </a:lnTo>
                  <a:lnTo>
                    <a:pt x="52113" y="209452"/>
                  </a:lnTo>
                  <a:lnTo>
                    <a:pt x="63110" y="202034"/>
                  </a:lnTo>
                  <a:lnTo>
                    <a:pt x="72890" y="194641"/>
                  </a:lnTo>
                  <a:lnTo>
                    <a:pt x="81856" y="187265"/>
                  </a:lnTo>
                  <a:lnTo>
                    <a:pt x="90281" y="179901"/>
                  </a:lnTo>
                  <a:lnTo>
                    <a:pt x="97121" y="171321"/>
                  </a:lnTo>
                  <a:lnTo>
                    <a:pt x="102904" y="161931"/>
                  </a:lnTo>
                  <a:lnTo>
                    <a:pt x="107983" y="152000"/>
                  </a:lnTo>
                  <a:lnTo>
                    <a:pt x="112593" y="141709"/>
                  </a:lnTo>
                  <a:lnTo>
                    <a:pt x="116890" y="131178"/>
                  </a:lnTo>
                  <a:lnTo>
                    <a:pt x="138422" y="76211"/>
                  </a:lnTo>
                  <a:lnTo>
                    <a:pt x="143897" y="69160"/>
                  </a:lnTo>
                  <a:lnTo>
                    <a:pt x="148770" y="68130"/>
                  </a:lnTo>
                  <a:lnTo>
                    <a:pt x="153243" y="71113"/>
                  </a:lnTo>
                  <a:lnTo>
                    <a:pt x="157448" y="80443"/>
                  </a:lnTo>
                  <a:lnTo>
                    <a:pt x="161475" y="94005"/>
                  </a:lnTo>
                  <a:lnTo>
                    <a:pt x="165383" y="110386"/>
                  </a:lnTo>
                  <a:lnTo>
                    <a:pt x="169212" y="124978"/>
                  </a:lnTo>
                  <a:lnTo>
                    <a:pt x="176729" y="150979"/>
                  </a:lnTo>
                  <a:lnTo>
                    <a:pt x="187840" y="186253"/>
                  </a:lnTo>
                  <a:lnTo>
                    <a:pt x="193971" y="197579"/>
                  </a:lnTo>
                  <a:lnTo>
                    <a:pt x="201729" y="208800"/>
                  </a:lnTo>
                  <a:lnTo>
                    <a:pt x="210572" y="219952"/>
                  </a:lnTo>
                  <a:lnTo>
                    <a:pt x="221361" y="227386"/>
                  </a:lnTo>
                  <a:lnTo>
                    <a:pt x="233448" y="232342"/>
                  </a:lnTo>
                  <a:lnTo>
                    <a:pt x="272304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964365" y="880924"/>
              <a:ext cx="268482" cy="467996"/>
            </a:xfrm>
            <a:custGeom>
              <a:avLst/>
              <a:gdLst/>
              <a:ahLst/>
              <a:cxnLst/>
              <a:rect l="0" t="0" r="0" b="0"/>
              <a:pathLst>
                <a:path w="268482" h="467996">
                  <a:moveTo>
                    <a:pt x="0" y="0"/>
                  </a:moveTo>
                  <a:lnTo>
                    <a:pt x="0" y="268624"/>
                  </a:lnTo>
                  <a:lnTo>
                    <a:pt x="1223" y="286752"/>
                  </a:lnTo>
                  <a:lnTo>
                    <a:pt x="3262" y="303731"/>
                  </a:lnTo>
                  <a:lnTo>
                    <a:pt x="5845" y="319944"/>
                  </a:lnTo>
                  <a:lnTo>
                    <a:pt x="10014" y="333200"/>
                  </a:lnTo>
                  <a:lnTo>
                    <a:pt x="15240" y="344484"/>
                  </a:lnTo>
                  <a:lnTo>
                    <a:pt x="21171" y="354454"/>
                  </a:lnTo>
                  <a:lnTo>
                    <a:pt x="30020" y="359877"/>
                  </a:lnTo>
                  <a:lnTo>
                    <a:pt x="40812" y="362269"/>
                  </a:lnTo>
                  <a:lnTo>
                    <a:pt x="52902" y="362640"/>
                  </a:lnTo>
                  <a:lnTo>
                    <a:pt x="65855" y="360440"/>
                  </a:lnTo>
                  <a:lnTo>
                    <a:pt x="79385" y="356527"/>
                  </a:lnTo>
                  <a:lnTo>
                    <a:pt x="118547" y="342590"/>
                  </a:lnTo>
                  <a:lnTo>
                    <a:pt x="130418" y="338509"/>
                  </a:lnTo>
                  <a:lnTo>
                    <a:pt x="144450" y="335789"/>
                  </a:lnTo>
                  <a:lnTo>
                    <a:pt x="159923" y="333975"/>
                  </a:lnTo>
                  <a:lnTo>
                    <a:pt x="176355" y="332766"/>
                  </a:lnTo>
                  <a:lnTo>
                    <a:pt x="190980" y="333183"/>
                  </a:lnTo>
                  <a:lnTo>
                    <a:pt x="204400" y="334685"/>
                  </a:lnTo>
                  <a:lnTo>
                    <a:pt x="217018" y="336909"/>
                  </a:lnTo>
                  <a:lnTo>
                    <a:pt x="229100" y="340840"/>
                  </a:lnTo>
                  <a:lnTo>
                    <a:pt x="240826" y="345907"/>
                  </a:lnTo>
                  <a:lnTo>
                    <a:pt x="252314" y="351732"/>
                  </a:lnTo>
                  <a:lnTo>
                    <a:pt x="259971" y="360509"/>
                  </a:lnTo>
                  <a:lnTo>
                    <a:pt x="265077" y="371255"/>
                  </a:lnTo>
                  <a:lnTo>
                    <a:pt x="268481" y="383313"/>
                  </a:lnTo>
                  <a:lnTo>
                    <a:pt x="268303" y="396245"/>
                  </a:lnTo>
                  <a:lnTo>
                    <a:pt x="265738" y="409761"/>
                  </a:lnTo>
                  <a:lnTo>
                    <a:pt x="261581" y="423665"/>
                  </a:lnTo>
                  <a:lnTo>
                    <a:pt x="253914" y="435382"/>
                  </a:lnTo>
                  <a:lnTo>
                    <a:pt x="243910" y="445640"/>
                  </a:lnTo>
                  <a:lnTo>
                    <a:pt x="232347" y="454926"/>
                  </a:lnTo>
                  <a:lnTo>
                    <a:pt x="219744" y="461116"/>
                  </a:lnTo>
                  <a:lnTo>
                    <a:pt x="206447" y="465243"/>
                  </a:lnTo>
                  <a:lnTo>
                    <a:pt x="192689" y="467995"/>
                  </a:lnTo>
                  <a:lnTo>
                    <a:pt x="178623" y="467382"/>
                  </a:lnTo>
                  <a:lnTo>
                    <a:pt x="164352" y="464527"/>
                  </a:lnTo>
                  <a:lnTo>
                    <a:pt x="149943" y="460176"/>
                  </a:lnTo>
                  <a:lnTo>
                    <a:pt x="135443" y="453605"/>
                  </a:lnTo>
                  <a:lnTo>
                    <a:pt x="120883" y="445554"/>
                  </a:lnTo>
                  <a:lnTo>
                    <a:pt x="106282" y="436516"/>
                  </a:lnTo>
                  <a:lnTo>
                    <a:pt x="94101" y="425596"/>
                  </a:lnTo>
                  <a:lnTo>
                    <a:pt x="83533" y="413423"/>
                  </a:lnTo>
                  <a:lnTo>
                    <a:pt x="55058" y="363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9272689" y="836878"/>
              <a:ext cx="55058" cy="484510"/>
            </a:xfrm>
            <a:custGeom>
              <a:avLst/>
              <a:gdLst/>
              <a:ahLst/>
              <a:cxnLst/>
              <a:rect l="0" t="0" r="0" b="0"/>
              <a:pathLst>
                <a:path w="55058" h="484510">
                  <a:moveTo>
                    <a:pt x="0" y="0"/>
                  </a:moveTo>
                  <a:lnTo>
                    <a:pt x="5845" y="40920"/>
                  </a:lnTo>
                  <a:lnTo>
                    <a:pt x="7567" y="57867"/>
                  </a:lnTo>
                  <a:lnTo>
                    <a:pt x="8715" y="74060"/>
                  </a:lnTo>
                  <a:lnTo>
                    <a:pt x="9480" y="89749"/>
                  </a:lnTo>
                  <a:lnTo>
                    <a:pt x="10331" y="120232"/>
                  </a:lnTo>
                  <a:lnTo>
                    <a:pt x="10970" y="239176"/>
                  </a:lnTo>
                  <a:lnTo>
                    <a:pt x="12207" y="256108"/>
                  </a:lnTo>
                  <a:lnTo>
                    <a:pt x="14256" y="272290"/>
                  </a:lnTo>
                  <a:lnTo>
                    <a:pt x="16845" y="287972"/>
                  </a:lnTo>
                  <a:lnTo>
                    <a:pt x="18571" y="303320"/>
                  </a:lnTo>
                  <a:lnTo>
                    <a:pt x="19721" y="318447"/>
                  </a:lnTo>
                  <a:lnTo>
                    <a:pt x="20488" y="333425"/>
                  </a:lnTo>
                  <a:lnTo>
                    <a:pt x="22223" y="348305"/>
                  </a:lnTo>
                  <a:lnTo>
                    <a:pt x="24603" y="363118"/>
                  </a:lnTo>
                  <a:lnTo>
                    <a:pt x="27413" y="377888"/>
                  </a:lnTo>
                  <a:lnTo>
                    <a:pt x="33799" y="407350"/>
                  </a:lnTo>
                  <a:lnTo>
                    <a:pt x="37214" y="422058"/>
                  </a:lnTo>
                  <a:lnTo>
                    <a:pt x="40715" y="435534"/>
                  </a:lnTo>
                  <a:lnTo>
                    <a:pt x="44272" y="448188"/>
                  </a:lnTo>
                  <a:lnTo>
                    <a:pt x="55057" y="4845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9492621" y="1093251"/>
              <a:ext cx="319635" cy="192728"/>
            </a:xfrm>
            <a:custGeom>
              <a:avLst/>
              <a:gdLst/>
              <a:ahLst/>
              <a:cxnLst/>
              <a:rect l="0" t="0" r="0" b="0"/>
              <a:pathLst>
                <a:path w="319635" h="192728">
                  <a:moveTo>
                    <a:pt x="11310" y="140043"/>
                  </a:moveTo>
                  <a:lnTo>
                    <a:pt x="46384" y="110815"/>
                  </a:lnTo>
                  <a:lnTo>
                    <a:pt x="61610" y="99758"/>
                  </a:lnTo>
                  <a:lnTo>
                    <a:pt x="76655" y="89940"/>
                  </a:lnTo>
                  <a:lnTo>
                    <a:pt x="91579" y="80947"/>
                  </a:lnTo>
                  <a:lnTo>
                    <a:pt x="105198" y="73729"/>
                  </a:lnTo>
                  <a:lnTo>
                    <a:pt x="117948" y="67693"/>
                  </a:lnTo>
                  <a:lnTo>
                    <a:pt x="130119" y="62446"/>
                  </a:lnTo>
                  <a:lnTo>
                    <a:pt x="141904" y="57724"/>
                  </a:lnTo>
                  <a:lnTo>
                    <a:pt x="164785" y="49215"/>
                  </a:lnTo>
                  <a:lnTo>
                    <a:pt x="171131" y="42786"/>
                  </a:lnTo>
                  <a:lnTo>
                    <a:pt x="174139" y="34829"/>
                  </a:lnTo>
                  <a:lnTo>
                    <a:pt x="174920" y="25854"/>
                  </a:lnTo>
                  <a:lnTo>
                    <a:pt x="170547" y="18648"/>
                  </a:lnTo>
                  <a:lnTo>
                    <a:pt x="162737" y="12620"/>
                  </a:lnTo>
                  <a:lnTo>
                    <a:pt x="152637" y="7377"/>
                  </a:lnTo>
                  <a:lnTo>
                    <a:pt x="139786" y="3883"/>
                  </a:lnTo>
                  <a:lnTo>
                    <a:pt x="125102" y="1553"/>
                  </a:lnTo>
                  <a:lnTo>
                    <a:pt x="109194" y="0"/>
                  </a:lnTo>
                  <a:lnTo>
                    <a:pt x="93695" y="187"/>
                  </a:lnTo>
                  <a:lnTo>
                    <a:pt x="78469" y="1536"/>
                  </a:lnTo>
                  <a:lnTo>
                    <a:pt x="63423" y="3659"/>
                  </a:lnTo>
                  <a:lnTo>
                    <a:pt x="49722" y="7521"/>
                  </a:lnTo>
                  <a:lnTo>
                    <a:pt x="36919" y="12543"/>
                  </a:lnTo>
                  <a:lnTo>
                    <a:pt x="24712" y="18338"/>
                  </a:lnTo>
                  <a:lnTo>
                    <a:pt x="15350" y="25872"/>
                  </a:lnTo>
                  <a:lnTo>
                    <a:pt x="7886" y="34565"/>
                  </a:lnTo>
                  <a:lnTo>
                    <a:pt x="1686" y="44031"/>
                  </a:lnTo>
                  <a:lnTo>
                    <a:pt x="0" y="55235"/>
                  </a:lnTo>
                  <a:lnTo>
                    <a:pt x="1323" y="67599"/>
                  </a:lnTo>
                  <a:lnTo>
                    <a:pt x="4652" y="80736"/>
                  </a:lnTo>
                  <a:lnTo>
                    <a:pt x="9318" y="91940"/>
                  </a:lnTo>
                  <a:lnTo>
                    <a:pt x="14876" y="101857"/>
                  </a:lnTo>
                  <a:lnTo>
                    <a:pt x="21028" y="110915"/>
                  </a:lnTo>
                  <a:lnTo>
                    <a:pt x="28800" y="119401"/>
                  </a:lnTo>
                  <a:lnTo>
                    <a:pt x="37653" y="127505"/>
                  </a:lnTo>
                  <a:lnTo>
                    <a:pt x="47224" y="135355"/>
                  </a:lnTo>
                  <a:lnTo>
                    <a:pt x="57276" y="143035"/>
                  </a:lnTo>
                  <a:lnTo>
                    <a:pt x="67648" y="150603"/>
                  </a:lnTo>
                  <a:lnTo>
                    <a:pt x="78232" y="158094"/>
                  </a:lnTo>
                  <a:lnTo>
                    <a:pt x="92630" y="164312"/>
                  </a:lnTo>
                  <a:lnTo>
                    <a:pt x="109569" y="169681"/>
                  </a:lnTo>
                  <a:lnTo>
                    <a:pt x="128204" y="174484"/>
                  </a:lnTo>
                  <a:lnTo>
                    <a:pt x="158696" y="183083"/>
                  </a:lnTo>
                  <a:lnTo>
                    <a:pt x="171966" y="187089"/>
                  </a:lnTo>
                  <a:lnTo>
                    <a:pt x="188154" y="189760"/>
                  </a:lnTo>
                  <a:lnTo>
                    <a:pt x="206287" y="191540"/>
                  </a:lnTo>
                  <a:lnTo>
                    <a:pt x="225716" y="192727"/>
                  </a:lnTo>
                  <a:lnTo>
                    <a:pt x="242340" y="192295"/>
                  </a:lnTo>
                  <a:lnTo>
                    <a:pt x="257093" y="190783"/>
                  </a:lnTo>
                  <a:lnTo>
                    <a:pt x="319634" y="1730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010124" y="1662745"/>
              <a:ext cx="467681" cy="284268"/>
            </a:xfrm>
            <a:custGeom>
              <a:avLst/>
              <a:gdLst/>
              <a:ahLst/>
              <a:cxnLst/>
              <a:rect l="0" t="0" r="0" b="0"/>
              <a:pathLst>
                <a:path w="467681" h="284268">
                  <a:moveTo>
                    <a:pt x="357564" y="0"/>
                  </a:moveTo>
                  <a:lnTo>
                    <a:pt x="304953" y="0"/>
                  </a:lnTo>
                  <a:lnTo>
                    <a:pt x="283338" y="2447"/>
                  </a:lnTo>
                  <a:lnTo>
                    <a:pt x="262811" y="6525"/>
                  </a:lnTo>
                  <a:lnTo>
                    <a:pt x="243008" y="11691"/>
                  </a:lnTo>
                  <a:lnTo>
                    <a:pt x="204692" y="20694"/>
                  </a:lnTo>
                  <a:lnTo>
                    <a:pt x="185909" y="24808"/>
                  </a:lnTo>
                  <a:lnTo>
                    <a:pt x="168494" y="29997"/>
                  </a:lnTo>
                  <a:lnTo>
                    <a:pt x="151989" y="35904"/>
                  </a:lnTo>
                  <a:lnTo>
                    <a:pt x="136092" y="42289"/>
                  </a:lnTo>
                  <a:lnTo>
                    <a:pt x="119377" y="47769"/>
                  </a:lnTo>
                  <a:lnTo>
                    <a:pt x="102115" y="52645"/>
                  </a:lnTo>
                  <a:lnTo>
                    <a:pt x="84491" y="57120"/>
                  </a:lnTo>
                  <a:lnTo>
                    <a:pt x="69070" y="62550"/>
                  </a:lnTo>
                  <a:lnTo>
                    <a:pt x="55119" y="68617"/>
                  </a:lnTo>
                  <a:lnTo>
                    <a:pt x="42148" y="75109"/>
                  </a:lnTo>
                  <a:lnTo>
                    <a:pt x="29830" y="80660"/>
                  </a:lnTo>
                  <a:lnTo>
                    <a:pt x="17947" y="85585"/>
                  </a:lnTo>
                  <a:lnTo>
                    <a:pt x="6356" y="90092"/>
                  </a:lnTo>
                  <a:lnTo>
                    <a:pt x="1075" y="96766"/>
                  </a:lnTo>
                  <a:lnTo>
                    <a:pt x="0" y="104887"/>
                  </a:lnTo>
                  <a:lnTo>
                    <a:pt x="1732" y="113971"/>
                  </a:lnTo>
                  <a:lnTo>
                    <a:pt x="6557" y="121250"/>
                  </a:lnTo>
                  <a:lnTo>
                    <a:pt x="13444" y="127327"/>
                  </a:lnTo>
                  <a:lnTo>
                    <a:pt x="21705" y="132601"/>
                  </a:lnTo>
                  <a:lnTo>
                    <a:pt x="32107" y="136118"/>
                  </a:lnTo>
                  <a:lnTo>
                    <a:pt x="43936" y="138462"/>
                  </a:lnTo>
                  <a:lnTo>
                    <a:pt x="56715" y="140025"/>
                  </a:lnTo>
                  <a:lnTo>
                    <a:pt x="70129" y="141067"/>
                  </a:lnTo>
                  <a:lnTo>
                    <a:pt x="83966" y="141761"/>
                  </a:lnTo>
                  <a:lnTo>
                    <a:pt x="112390" y="142533"/>
                  </a:lnTo>
                  <a:lnTo>
                    <a:pt x="234970" y="143126"/>
                  </a:lnTo>
                  <a:lnTo>
                    <a:pt x="242800" y="145581"/>
                  </a:lnTo>
                  <a:lnTo>
                    <a:pt x="244350" y="149665"/>
                  </a:lnTo>
                  <a:lnTo>
                    <a:pt x="241712" y="154835"/>
                  </a:lnTo>
                  <a:lnTo>
                    <a:pt x="232612" y="159505"/>
                  </a:lnTo>
                  <a:lnTo>
                    <a:pt x="219205" y="163841"/>
                  </a:lnTo>
                  <a:lnTo>
                    <a:pt x="156632" y="179592"/>
                  </a:lnTo>
                  <a:lnTo>
                    <a:pt x="142857" y="183351"/>
                  </a:lnTo>
                  <a:lnTo>
                    <a:pt x="104712" y="194486"/>
                  </a:lnTo>
                  <a:lnTo>
                    <a:pt x="77158" y="201856"/>
                  </a:lnTo>
                  <a:lnTo>
                    <a:pt x="70299" y="206757"/>
                  </a:lnTo>
                  <a:lnTo>
                    <a:pt x="68174" y="212472"/>
                  </a:lnTo>
                  <a:lnTo>
                    <a:pt x="69204" y="218729"/>
                  </a:lnTo>
                  <a:lnTo>
                    <a:pt x="77231" y="225347"/>
                  </a:lnTo>
                  <a:lnTo>
                    <a:pt x="89924" y="232206"/>
                  </a:lnTo>
                  <a:lnTo>
                    <a:pt x="105727" y="239226"/>
                  </a:lnTo>
                  <a:lnTo>
                    <a:pt x="121156" y="243906"/>
                  </a:lnTo>
                  <a:lnTo>
                    <a:pt x="136337" y="247026"/>
                  </a:lnTo>
                  <a:lnTo>
                    <a:pt x="151351" y="249106"/>
                  </a:lnTo>
                  <a:lnTo>
                    <a:pt x="184347" y="254680"/>
                  </a:lnTo>
                  <a:lnTo>
                    <a:pt x="201710" y="257879"/>
                  </a:lnTo>
                  <a:lnTo>
                    <a:pt x="218180" y="260012"/>
                  </a:lnTo>
                  <a:lnTo>
                    <a:pt x="234053" y="261434"/>
                  </a:lnTo>
                  <a:lnTo>
                    <a:pt x="249530" y="262382"/>
                  </a:lnTo>
                  <a:lnTo>
                    <a:pt x="264742" y="264237"/>
                  </a:lnTo>
                  <a:lnTo>
                    <a:pt x="279777" y="266698"/>
                  </a:lnTo>
                  <a:lnTo>
                    <a:pt x="294694" y="269562"/>
                  </a:lnTo>
                  <a:lnTo>
                    <a:pt x="324320" y="276007"/>
                  </a:lnTo>
                  <a:lnTo>
                    <a:pt x="339072" y="279438"/>
                  </a:lnTo>
                  <a:lnTo>
                    <a:pt x="356248" y="281726"/>
                  </a:lnTo>
                  <a:lnTo>
                    <a:pt x="375039" y="283251"/>
                  </a:lnTo>
                  <a:lnTo>
                    <a:pt x="394907" y="284267"/>
                  </a:lnTo>
                  <a:lnTo>
                    <a:pt x="411824" y="283722"/>
                  </a:lnTo>
                  <a:lnTo>
                    <a:pt x="426772" y="282134"/>
                  </a:lnTo>
                  <a:lnTo>
                    <a:pt x="46768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147457" y="1596676"/>
              <a:ext cx="66071" cy="473498"/>
            </a:xfrm>
            <a:custGeom>
              <a:avLst/>
              <a:gdLst/>
              <a:ahLst/>
              <a:cxnLst/>
              <a:rect l="0" t="0" r="0" b="0"/>
              <a:pathLst>
                <a:path w="66071" h="473498">
                  <a:moveTo>
                    <a:pt x="0" y="0"/>
                  </a:moveTo>
                  <a:lnTo>
                    <a:pt x="11691" y="46765"/>
                  </a:lnTo>
                  <a:lnTo>
                    <a:pt x="16359" y="64211"/>
                  </a:lnTo>
                  <a:lnTo>
                    <a:pt x="32641" y="121847"/>
                  </a:lnTo>
                  <a:lnTo>
                    <a:pt x="36442" y="136289"/>
                  </a:lnTo>
                  <a:lnTo>
                    <a:pt x="38977" y="150811"/>
                  </a:lnTo>
                  <a:lnTo>
                    <a:pt x="40667" y="165387"/>
                  </a:lnTo>
                  <a:lnTo>
                    <a:pt x="41794" y="179998"/>
                  </a:lnTo>
                  <a:lnTo>
                    <a:pt x="43768" y="194632"/>
                  </a:lnTo>
                  <a:lnTo>
                    <a:pt x="46308" y="209283"/>
                  </a:lnTo>
                  <a:lnTo>
                    <a:pt x="49224" y="223944"/>
                  </a:lnTo>
                  <a:lnTo>
                    <a:pt x="55728" y="253284"/>
                  </a:lnTo>
                  <a:lnTo>
                    <a:pt x="59175" y="267960"/>
                  </a:lnTo>
                  <a:lnTo>
                    <a:pt x="61473" y="283862"/>
                  </a:lnTo>
                  <a:lnTo>
                    <a:pt x="63005" y="300580"/>
                  </a:lnTo>
                  <a:lnTo>
                    <a:pt x="64027" y="317843"/>
                  </a:lnTo>
                  <a:lnTo>
                    <a:pt x="65161" y="359864"/>
                  </a:lnTo>
                  <a:lnTo>
                    <a:pt x="66070" y="473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467958" y="2103208"/>
              <a:ext cx="646465" cy="605636"/>
            </a:xfrm>
            <a:custGeom>
              <a:avLst/>
              <a:gdLst/>
              <a:ahLst/>
              <a:cxnLst/>
              <a:rect l="0" t="0" r="0" b="0"/>
              <a:pathLst>
                <a:path w="646465" h="605636">
                  <a:moveTo>
                    <a:pt x="349152" y="0"/>
                  </a:moveTo>
                  <a:lnTo>
                    <a:pt x="314078" y="5845"/>
                  </a:lnTo>
                  <a:lnTo>
                    <a:pt x="297629" y="10014"/>
                  </a:lnTo>
                  <a:lnTo>
                    <a:pt x="280545" y="15241"/>
                  </a:lnTo>
                  <a:lnTo>
                    <a:pt x="263038" y="21172"/>
                  </a:lnTo>
                  <a:lnTo>
                    <a:pt x="227273" y="34288"/>
                  </a:lnTo>
                  <a:lnTo>
                    <a:pt x="209171" y="41211"/>
                  </a:lnTo>
                  <a:lnTo>
                    <a:pt x="190985" y="50720"/>
                  </a:lnTo>
                  <a:lnTo>
                    <a:pt x="172744" y="61954"/>
                  </a:lnTo>
                  <a:lnTo>
                    <a:pt x="137386" y="86263"/>
                  </a:lnTo>
                  <a:lnTo>
                    <a:pt x="105358" y="109303"/>
                  </a:lnTo>
                  <a:lnTo>
                    <a:pt x="89966" y="121808"/>
                  </a:lnTo>
                  <a:lnTo>
                    <a:pt x="74810" y="135040"/>
                  </a:lnTo>
                  <a:lnTo>
                    <a:pt x="59813" y="148755"/>
                  </a:lnTo>
                  <a:lnTo>
                    <a:pt x="47367" y="162792"/>
                  </a:lnTo>
                  <a:lnTo>
                    <a:pt x="36623" y="177044"/>
                  </a:lnTo>
                  <a:lnTo>
                    <a:pt x="27013" y="191440"/>
                  </a:lnTo>
                  <a:lnTo>
                    <a:pt x="19383" y="205931"/>
                  </a:lnTo>
                  <a:lnTo>
                    <a:pt x="13073" y="220486"/>
                  </a:lnTo>
                  <a:lnTo>
                    <a:pt x="7643" y="235083"/>
                  </a:lnTo>
                  <a:lnTo>
                    <a:pt x="4022" y="249708"/>
                  </a:lnTo>
                  <a:lnTo>
                    <a:pt x="1609" y="264353"/>
                  </a:lnTo>
                  <a:lnTo>
                    <a:pt x="0" y="279009"/>
                  </a:lnTo>
                  <a:lnTo>
                    <a:pt x="151" y="293675"/>
                  </a:lnTo>
                  <a:lnTo>
                    <a:pt x="1475" y="308346"/>
                  </a:lnTo>
                  <a:lnTo>
                    <a:pt x="3581" y="323020"/>
                  </a:lnTo>
                  <a:lnTo>
                    <a:pt x="7432" y="337697"/>
                  </a:lnTo>
                  <a:lnTo>
                    <a:pt x="12447" y="352376"/>
                  </a:lnTo>
                  <a:lnTo>
                    <a:pt x="18237" y="367056"/>
                  </a:lnTo>
                  <a:lnTo>
                    <a:pt x="26991" y="379290"/>
                  </a:lnTo>
                  <a:lnTo>
                    <a:pt x="37720" y="389892"/>
                  </a:lnTo>
                  <a:lnTo>
                    <a:pt x="49768" y="399408"/>
                  </a:lnTo>
                  <a:lnTo>
                    <a:pt x="62694" y="408199"/>
                  </a:lnTo>
                  <a:lnTo>
                    <a:pt x="76205" y="416506"/>
                  </a:lnTo>
                  <a:lnTo>
                    <a:pt x="90106" y="424491"/>
                  </a:lnTo>
                  <a:lnTo>
                    <a:pt x="105491" y="431038"/>
                  </a:lnTo>
                  <a:lnTo>
                    <a:pt x="121866" y="436627"/>
                  </a:lnTo>
                  <a:lnTo>
                    <a:pt x="138900" y="441576"/>
                  </a:lnTo>
                  <a:lnTo>
                    <a:pt x="156374" y="444875"/>
                  </a:lnTo>
                  <a:lnTo>
                    <a:pt x="174139" y="447074"/>
                  </a:lnTo>
                  <a:lnTo>
                    <a:pt x="192101" y="448541"/>
                  </a:lnTo>
                  <a:lnTo>
                    <a:pt x="210194" y="448295"/>
                  </a:lnTo>
                  <a:lnTo>
                    <a:pt x="228372" y="446907"/>
                  </a:lnTo>
                  <a:lnTo>
                    <a:pt x="246609" y="444759"/>
                  </a:lnTo>
                  <a:lnTo>
                    <a:pt x="264885" y="442103"/>
                  </a:lnTo>
                  <a:lnTo>
                    <a:pt x="301504" y="435889"/>
                  </a:lnTo>
                  <a:lnTo>
                    <a:pt x="318610" y="431296"/>
                  </a:lnTo>
                  <a:lnTo>
                    <a:pt x="334908" y="425787"/>
                  </a:lnTo>
                  <a:lnTo>
                    <a:pt x="364845" y="414364"/>
                  </a:lnTo>
                  <a:lnTo>
                    <a:pt x="390385" y="405208"/>
                  </a:lnTo>
                  <a:lnTo>
                    <a:pt x="401111" y="398607"/>
                  </a:lnTo>
                  <a:lnTo>
                    <a:pt x="419554" y="381484"/>
                  </a:lnTo>
                  <a:lnTo>
                    <a:pt x="426674" y="371779"/>
                  </a:lnTo>
                  <a:lnTo>
                    <a:pt x="432645" y="361639"/>
                  </a:lnTo>
                  <a:lnTo>
                    <a:pt x="437849" y="351208"/>
                  </a:lnTo>
                  <a:lnTo>
                    <a:pt x="440094" y="340584"/>
                  </a:lnTo>
                  <a:lnTo>
                    <a:pt x="440368" y="329830"/>
                  </a:lnTo>
                  <a:lnTo>
                    <a:pt x="439327" y="318991"/>
                  </a:lnTo>
                  <a:lnTo>
                    <a:pt x="436186" y="308094"/>
                  </a:lnTo>
                  <a:lnTo>
                    <a:pt x="431644" y="297159"/>
                  </a:lnTo>
                  <a:lnTo>
                    <a:pt x="426170" y="286198"/>
                  </a:lnTo>
                  <a:lnTo>
                    <a:pt x="417627" y="276444"/>
                  </a:lnTo>
                  <a:lnTo>
                    <a:pt x="407037" y="267494"/>
                  </a:lnTo>
                  <a:lnTo>
                    <a:pt x="395083" y="259081"/>
                  </a:lnTo>
                  <a:lnTo>
                    <a:pt x="382219" y="251025"/>
                  </a:lnTo>
                  <a:lnTo>
                    <a:pt x="368750" y="243207"/>
                  </a:lnTo>
                  <a:lnTo>
                    <a:pt x="354876" y="235549"/>
                  </a:lnTo>
                  <a:lnTo>
                    <a:pt x="339510" y="229219"/>
                  </a:lnTo>
                  <a:lnTo>
                    <a:pt x="323148" y="223776"/>
                  </a:lnTo>
                  <a:lnTo>
                    <a:pt x="289878" y="214466"/>
                  </a:lnTo>
                  <a:lnTo>
                    <a:pt x="258777" y="206249"/>
                  </a:lnTo>
                  <a:lnTo>
                    <a:pt x="225379" y="198519"/>
                  </a:lnTo>
                  <a:lnTo>
                    <a:pt x="207909" y="194745"/>
                  </a:lnTo>
                  <a:lnTo>
                    <a:pt x="168921" y="187288"/>
                  </a:lnTo>
                  <a:lnTo>
                    <a:pt x="148246" y="183587"/>
                  </a:lnTo>
                  <a:lnTo>
                    <a:pt x="141805" y="181120"/>
                  </a:lnTo>
                  <a:lnTo>
                    <a:pt x="144851" y="179475"/>
                  </a:lnTo>
                  <a:lnTo>
                    <a:pt x="154223" y="178378"/>
                  </a:lnTo>
                  <a:lnTo>
                    <a:pt x="165365" y="177647"/>
                  </a:lnTo>
                  <a:lnTo>
                    <a:pt x="177687" y="177159"/>
                  </a:lnTo>
                  <a:lnTo>
                    <a:pt x="205653" y="176618"/>
                  </a:lnTo>
                  <a:lnTo>
                    <a:pt x="374735" y="176190"/>
                  </a:lnTo>
                  <a:lnTo>
                    <a:pt x="389454" y="177411"/>
                  </a:lnTo>
                  <a:lnTo>
                    <a:pt x="404161" y="179449"/>
                  </a:lnTo>
                  <a:lnTo>
                    <a:pt x="418859" y="182032"/>
                  </a:lnTo>
                  <a:lnTo>
                    <a:pt x="432329" y="184977"/>
                  </a:lnTo>
                  <a:lnTo>
                    <a:pt x="444979" y="188164"/>
                  </a:lnTo>
                  <a:lnTo>
                    <a:pt x="457083" y="191512"/>
                  </a:lnTo>
                  <a:lnTo>
                    <a:pt x="468823" y="196191"/>
                  </a:lnTo>
                  <a:lnTo>
                    <a:pt x="480320" y="201757"/>
                  </a:lnTo>
                  <a:lnTo>
                    <a:pt x="491655" y="207915"/>
                  </a:lnTo>
                  <a:lnTo>
                    <a:pt x="501659" y="216914"/>
                  </a:lnTo>
                  <a:lnTo>
                    <a:pt x="510775" y="227808"/>
                  </a:lnTo>
                  <a:lnTo>
                    <a:pt x="519300" y="239964"/>
                  </a:lnTo>
                  <a:lnTo>
                    <a:pt x="524983" y="254186"/>
                  </a:lnTo>
                  <a:lnTo>
                    <a:pt x="528772" y="269785"/>
                  </a:lnTo>
                  <a:lnTo>
                    <a:pt x="531298" y="286301"/>
                  </a:lnTo>
                  <a:lnTo>
                    <a:pt x="532982" y="304654"/>
                  </a:lnTo>
                  <a:lnTo>
                    <a:pt x="534104" y="324230"/>
                  </a:lnTo>
                  <a:lnTo>
                    <a:pt x="534853" y="344621"/>
                  </a:lnTo>
                  <a:lnTo>
                    <a:pt x="536575" y="365557"/>
                  </a:lnTo>
                  <a:lnTo>
                    <a:pt x="538946" y="386854"/>
                  </a:lnTo>
                  <a:lnTo>
                    <a:pt x="541751" y="408394"/>
                  </a:lnTo>
                  <a:lnTo>
                    <a:pt x="544844" y="427648"/>
                  </a:lnTo>
                  <a:lnTo>
                    <a:pt x="548130" y="445378"/>
                  </a:lnTo>
                  <a:lnTo>
                    <a:pt x="551543" y="462092"/>
                  </a:lnTo>
                  <a:lnTo>
                    <a:pt x="555043" y="476905"/>
                  </a:lnTo>
                  <a:lnTo>
                    <a:pt x="558599" y="490451"/>
                  </a:lnTo>
                  <a:lnTo>
                    <a:pt x="562195" y="503152"/>
                  </a:lnTo>
                  <a:lnTo>
                    <a:pt x="567038" y="514067"/>
                  </a:lnTo>
                  <a:lnTo>
                    <a:pt x="578945" y="532719"/>
                  </a:lnTo>
                  <a:lnTo>
                    <a:pt x="599405" y="562823"/>
                  </a:lnTo>
                  <a:lnTo>
                    <a:pt x="616984" y="580898"/>
                  </a:lnTo>
                  <a:lnTo>
                    <a:pt x="646464" y="605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092399" y="2281596"/>
              <a:ext cx="264279" cy="215677"/>
            </a:xfrm>
            <a:custGeom>
              <a:avLst/>
              <a:gdLst/>
              <a:ahLst/>
              <a:cxnLst/>
              <a:rect l="0" t="0" r="0" b="0"/>
              <a:pathLst>
                <a:path w="264279" h="215677">
                  <a:moveTo>
                    <a:pt x="0" y="30831"/>
                  </a:moveTo>
                  <a:lnTo>
                    <a:pt x="11692" y="77597"/>
                  </a:lnTo>
                  <a:lnTo>
                    <a:pt x="16359" y="95043"/>
                  </a:lnTo>
                  <a:lnTo>
                    <a:pt x="32641" y="152679"/>
                  </a:lnTo>
                  <a:lnTo>
                    <a:pt x="36443" y="167121"/>
                  </a:lnTo>
                  <a:lnTo>
                    <a:pt x="38977" y="181643"/>
                  </a:lnTo>
                  <a:lnTo>
                    <a:pt x="40667" y="196218"/>
                  </a:lnTo>
                  <a:lnTo>
                    <a:pt x="41793" y="210829"/>
                  </a:lnTo>
                  <a:lnTo>
                    <a:pt x="42544" y="215676"/>
                  </a:lnTo>
                  <a:lnTo>
                    <a:pt x="43045" y="214013"/>
                  </a:lnTo>
                  <a:lnTo>
                    <a:pt x="43379" y="208010"/>
                  </a:lnTo>
                  <a:lnTo>
                    <a:pt x="42377" y="197891"/>
                  </a:lnTo>
                  <a:lnTo>
                    <a:pt x="40487" y="185027"/>
                  </a:lnTo>
                  <a:lnTo>
                    <a:pt x="38002" y="170334"/>
                  </a:lnTo>
                  <a:lnTo>
                    <a:pt x="36347" y="153197"/>
                  </a:lnTo>
                  <a:lnTo>
                    <a:pt x="35243" y="134432"/>
                  </a:lnTo>
                  <a:lnTo>
                    <a:pt x="34507" y="114580"/>
                  </a:lnTo>
                  <a:lnTo>
                    <a:pt x="36463" y="96452"/>
                  </a:lnTo>
                  <a:lnTo>
                    <a:pt x="40214" y="79473"/>
                  </a:lnTo>
                  <a:lnTo>
                    <a:pt x="45162" y="63259"/>
                  </a:lnTo>
                  <a:lnTo>
                    <a:pt x="50908" y="48779"/>
                  </a:lnTo>
                  <a:lnTo>
                    <a:pt x="57185" y="35455"/>
                  </a:lnTo>
                  <a:lnTo>
                    <a:pt x="63817" y="22902"/>
                  </a:lnTo>
                  <a:lnTo>
                    <a:pt x="73132" y="14534"/>
                  </a:lnTo>
                  <a:lnTo>
                    <a:pt x="84237" y="8955"/>
                  </a:lnTo>
                  <a:lnTo>
                    <a:pt x="96534" y="5235"/>
                  </a:lnTo>
                  <a:lnTo>
                    <a:pt x="109625" y="2756"/>
                  </a:lnTo>
                  <a:lnTo>
                    <a:pt x="123248" y="1103"/>
                  </a:lnTo>
                  <a:lnTo>
                    <a:pt x="137223" y="0"/>
                  </a:lnTo>
                  <a:lnTo>
                    <a:pt x="148987" y="1713"/>
                  </a:lnTo>
                  <a:lnTo>
                    <a:pt x="159276" y="5302"/>
                  </a:lnTo>
                  <a:lnTo>
                    <a:pt x="168583" y="10141"/>
                  </a:lnTo>
                  <a:lnTo>
                    <a:pt x="195237" y="25306"/>
                  </a:lnTo>
                  <a:lnTo>
                    <a:pt x="210910" y="34489"/>
                  </a:lnTo>
                  <a:lnTo>
                    <a:pt x="223805" y="43058"/>
                  </a:lnTo>
                  <a:lnTo>
                    <a:pt x="234849" y="51217"/>
                  </a:lnTo>
                  <a:lnTo>
                    <a:pt x="264278" y="748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386380" y="2262658"/>
              <a:ext cx="660518" cy="480225"/>
            </a:xfrm>
            <a:custGeom>
              <a:avLst/>
              <a:gdLst/>
              <a:ahLst/>
              <a:cxnLst/>
              <a:rect l="0" t="0" r="0" b="0"/>
              <a:pathLst>
                <a:path w="660518" h="480225">
                  <a:moveTo>
                    <a:pt x="113447" y="38758"/>
                  </a:moveTo>
                  <a:lnTo>
                    <a:pt x="78373" y="62140"/>
                  </a:lnTo>
                  <a:lnTo>
                    <a:pt x="65594" y="72699"/>
                  </a:lnTo>
                  <a:lnTo>
                    <a:pt x="54628" y="83408"/>
                  </a:lnTo>
                  <a:lnTo>
                    <a:pt x="44871" y="94218"/>
                  </a:lnTo>
                  <a:lnTo>
                    <a:pt x="35918" y="106319"/>
                  </a:lnTo>
                  <a:lnTo>
                    <a:pt x="27503" y="119280"/>
                  </a:lnTo>
                  <a:lnTo>
                    <a:pt x="19446" y="132815"/>
                  </a:lnTo>
                  <a:lnTo>
                    <a:pt x="12851" y="145509"/>
                  </a:lnTo>
                  <a:lnTo>
                    <a:pt x="7230" y="157642"/>
                  </a:lnTo>
                  <a:lnTo>
                    <a:pt x="2260" y="169401"/>
                  </a:lnTo>
                  <a:lnTo>
                    <a:pt x="170" y="182135"/>
                  </a:lnTo>
                  <a:lnTo>
                    <a:pt x="0" y="195518"/>
                  </a:lnTo>
                  <a:lnTo>
                    <a:pt x="1111" y="209334"/>
                  </a:lnTo>
                  <a:lnTo>
                    <a:pt x="5522" y="219768"/>
                  </a:lnTo>
                  <a:lnTo>
                    <a:pt x="12132" y="227948"/>
                  </a:lnTo>
                  <a:lnTo>
                    <a:pt x="20210" y="234624"/>
                  </a:lnTo>
                  <a:lnTo>
                    <a:pt x="28042" y="236628"/>
                  </a:lnTo>
                  <a:lnTo>
                    <a:pt x="35711" y="235517"/>
                  </a:lnTo>
                  <a:lnTo>
                    <a:pt x="43270" y="232330"/>
                  </a:lnTo>
                  <a:lnTo>
                    <a:pt x="58195" y="222262"/>
                  </a:lnTo>
                  <a:lnTo>
                    <a:pt x="65600" y="216152"/>
                  </a:lnTo>
                  <a:lnTo>
                    <a:pt x="71761" y="208408"/>
                  </a:lnTo>
                  <a:lnTo>
                    <a:pt x="77092" y="199575"/>
                  </a:lnTo>
                  <a:lnTo>
                    <a:pt x="81869" y="190015"/>
                  </a:lnTo>
                  <a:lnTo>
                    <a:pt x="87501" y="177525"/>
                  </a:lnTo>
                  <a:lnTo>
                    <a:pt x="100284" y="147333"/>
                  </a:lnTo>
                  <a:lnTo>
                    <a:pt x="104672" y="131941"/>
                  </a:lnTo>
                  <a:lnTo>
                    <a:pt x="107596" y="116785"/>
                  </a:lnTo>
                  <a:lnTo>
                    <a:pt x="109546" y="101788"/>
                  </a:lnTo>
                  <a:lnTo>
                    <a:pt x="112070" y="99130"/>
                  </a:lnTo>
                  <a:lnTo>
                    <a:pt x="114976" y="104700"/>
                  </a:lnTo>
                  <a:lnTo>
                    <a:pt x="118137" y="115754"/>
                  </a:lnTo>
                  <a:lnTo>
                    <a:pt x="122691" y="128017"/>
                  </a:lnTo>
                  <a:lnTo>
                    <a:pt x="128175" y="141087"/>
                  </a:lnTo>
                  <a:lnTo>
                    <a:pt x="134277" y="154694"/>
                  </a:lnTo>
                  <a:lnTo>
                    <a:pt x="142016" y="167436"/>
                  </a:lnTo>
                  <a:lnTo>
                    <a:pt x="150845" y="179601"/>
                  </a:lnTo>
                  <a:lnTo>
                    <a:pt x="160402" y="191381"/>
                  </a:lnTo>
                  <a:lnTo>
                    <a:pt x="170444" y="200459"/>
                  </a:lnTo>
                  <a:lnTo>
                    <a:pt x="180809" y="207734"/>
                  </a:lnTo>
                  <a:lnTo>
                    <a:pt x="191390" y="213807"/>
                  </a:lnTo>
                  <a:lnTo>
                    <a:pt x="203338" y="215409"/>
                  </a:lnTo>
                  <a:lnTo>
                    <a:pt x="216197" y="214030"/>
                  </a:lnTo>
                  <a:lnTo>
                    <a:pt x="229663" y="210664"/>
                  </a:lnTo>
                  <a:lnTo>
                    <a:pt x="242311" y="204749"/>
                  </a:lnTo>
                  <a:lnTo>
                    <a:pt x="254414" y="197135"/>
                  </a:lnTo>
                  <a:lnTo>
                    <a:pt x="266153" y="188389"/>
                  </a:lnTo>
                  <a:lnTo>
                    <a:pt x="275203" y="178888"/>
                  </a:lnTo>
                  <a:lnTo>
                    <a:pt x="282459" y="168883"/>
                  </a:lnTo>
                  <a:lnTo>
                    <a:pt x="288521" y="158543"/>
                  </a:lnTo>
                  <a:lnTo>
                    <a:pt x="293785" y="147978"/>
                  </a:lnTo>
                  <a:lnTo>
                    <a:pt x="298518" y="137265"/>
                  </a:lnTo>
                  <a:lnTo>
                    <a:pt x="302897" y="126452"/>
                  </a:lnTo>
                  <a:lnTo>
                    <a:pt x="307040" y="114350"/>
                  </a:lnTo>
                  <a:lnTo>
                    <a:pt x="311026" y="101388"/>
                  </a:lnTo>
                  <a:lnTo>
                    <a:pt x="318717" y="75158"/>
                  </a:lnTo>
                  <a:lnTo>
                    <a:pt x="326212" y="51265"/>
                  </a:lnTo>
                  <a:lnTo>
                    <a:pt x="328701" y="49543"/>
                  </a:lnTo>
                  <a:lnTo>
                    <a:pt x="330360" y="54512"/>
                  </a:lnTo>
                  <a:lnTo>
                    <a:pt x="331465" y="63943"/>
                  </a:lnTo>
                  <a:lnTo>
                    <a:pt x="338868" y="118135"/>
                  </a:lnTo>
                  <a:lnTo>
                    <a:pt x="340808" y="136946"/>
                  </a:lnTo>
                  <a:lnTo>
                    <a:pt x="342102" y="154380"/>
                  </a:lnTo>
                  <a:lnTo>
                    <a:pt x="342965" y="170897"/>
                  </a:lnTo>
                  <a:lnTo>
                    <a:pt x="344763" y="188026"/>
                  </a:lnTo>
                  <a:lnTo>
                    <a:pt x="347185" y="205563"/>
                  </a:lnTo>
                  <a:lnTo>
                    <a:pt x="350024" y="223372"/>
                  </a:lnTo>
                  <a:lnTo>
                    <a:pt x="353140" y="240138"/>
                  </a:lnTo>
                  <a:lnTo>
                    <a:pt x="359865" y="271818"/>
                  </a:lnTo>
                  <a:lnTo>
                    <a:pt x="362147" y="287118"/>
                  </a:lnTo>
                  <a:lnTo>
                    <a:pt x="363670" y="302212"/>
                  </a:lnTo>
                  <a:lnTo>
                    <a:pt x="364684" y="317168"/>
                  </a:lnTo>
                  <a:lnTo>
                    <a:pt x="366584" y="333257"/>
                  </a:lnTo>
                  <a:lnTo>
                    <a:pt x="369074" y="350100"/>
                  </a:lnTo>
                  <a:lnTo>
                    <a:pt x="371958" y="367447"/>
                  </a:lnTo>
                  <a:lnTo>
                    <a:pt x="375103" y="382681"/>
                  </a:lnTo>
                  <a:lnTo>
                    <a:pt x="378424" y="396508"/>
                  </a:lnTo>
                  <a:lnTo>
                    <a:pt x="381861" y="409397"/>
                  </a:lnTo>
                  <a:lnTo>
                    <a:pt x="388943" y="433505"/>
                  </a:lnTo>
                  <a:lnTo>
                    <a:pt x="392545" y="445073"/>
                  </a:lnTo>
                  <a:lnTo>
                    <a:pt x="397392" y="456456"/>
                  </a:lnTo>
                  <a:lnTo>
                    <a:pt x="403071" y="467714"/>
                  </a:lnTo>
                  <a:lnTo>
                    <a:pt x="409304" y="478891"/>
                  </a:lnTo>
                  <a:lnTo>
                    <a:pt x="413460" y="480224"/>
                  </a:lnTo>
                  <a:lnTo>
                    <a:pt x="416230" y="474995"/>
                  </a:lnTo>
                  <a:lnTo>
                    <a:pt x="418077" y="465392"/>
                  </a:lnTo>
                  <a:lnTo>
                    <a:pt x="418085" y="455319"/>
                  </a:lnTo>
                  <a:lnTo>
                    <a:pt x="416866" y="444934"/>
                  </a:lnTo>
                  <a:lnTo>
                    <a:pt x="414831" y="434339"/>
                  </a:lnTo>
                  <a:lnTo>
                    <a:pt x="409306" y="409517"/>
                  </a:lnTo>
                  <a:lnTo>
                    <a:pt x="402772" y="380948"/>
                  </a:lnTo>
                  <a:lnTo>
                    <a:pt x="366701" y="207081"/>
                  </a:lnTo>
                  <a:lnTo>
                    <a:pt x="363035" y="191349"/>
                  </a:lnTo>
                  <a:lnTo>
                    <a:pt x="360590" y="175967"/>
                  </a:lnTo>
                  <a:lnTo>
                    <a:pt x="358961" y="160818"/>
                  </a:lnTo>
                  <a:lnTo>
                    <a:pt x="357874" y="145825"/>
                  </a:lnTo>
                  <a:lnTo>
                    <a:pt x="357150" y="130936"/>
                  </a:lnTo>
                  <a:lnTo>
                    <a:pt x="356345" y="101341"/>
                  </a:lnTo>
                  <a:lnTo>
                    <a:pt x="357354" y="85374"/>
                  </a:lnTo>
                  <a:lnTo>
                    <a:pt x="359251" y="68612"/>
                  </a:lnTo>
                  <a:lnTo>
                    <a:pt x="361738" y="51319"/>
                  </a:lnTo>
                  <a:lnTo>
                    <a:pt x="365843" y="37344"/>
                  </a:lnTo>
                  <a:lnTo>
                    <a:pt x="371027" y="25580"/>
                  </a:lnTo>
                  <a:lnTo>
                    <a:pt x="376930" y="15291"/>
                  </a:lnTo>
                  <a:lnTo>
                    <a:pt x="385759" y="8431"/>
                  </a:lnTo>
                  <a:lnTo>
                    <a:pt x="396540" y="3858"/>
                  </a:lnTo>
                  <a:lnTo>
                    <a:pt x="408620" y="809"/>
                  </a:lnTo>
                  <a:lnTo>
                    <a:pt x="420345" y="0"/>
                  </a:lnTo>
                  <a:lnTo>
                    <a:pt x="431831" y="684"/>
                  </a:lnTo>
                  <a:lnTo>
                    <a:pt x="443160" y="2364"/>
                  </a:lnTo>
                  <a:lnTo>
                    <a:pt x="455607" y="7154"/>
                  </a:lnTo>
                  <a:lnTo>
                    <a:pt x="468798" y="14018"/>
                  </a:lnTo>
                  <a:lnTo>
                    <a:pt x="495283" y="30209"/>
                  </a:lnTo>
                  <a:lnTo>
                    <a:pt x="519288" y="45562"/>
                  </a:lnTo>
                  <a:lnTo>
                    <a:pt x="532052" y="54306"/>
                  </a:lnTo>
                  <a:lnTo>
                    <a:pt x="559285" y="73808"/>
                  </a:lnTo>
                  <a:lnTo>
                    <a:pt x="572175" y="84148"/>
                  </a:lnTo>
                  <a:lnTo>
                    <a:pt x="584439" y="94712"/>
                  </a:lnTo>
                  <a:lnTo>
                    <a:pt x="596286" y="105424"/>
                  </a:lnTo>
                  <a:lnTo>
                    <a:pt x="619236" y="127116"/>
                  </a:lnTo>
                  <a:lnTo>
                    <a:pt x="630495" y="138039"/>
                  </a:lnTo>
                  <a:lnTo>
                    <a:pt x="639225" y="148991"/>
                  </a:lnTo>
                  <a:lnTo>
                    <a:pt x="646268" y="159963"/>
                  </a:lnTo>
                  <a:lnTo>
                    <a:pt x="652187" y="170949"/>
                  </a:lnTo>
                  <a:lnTo>
                    <a:pt x="656133" y="183166"/>
                  </a:lnTo>
                  <a:lnTo>
                    <a:pt x="658763" y="196206"/>
                  </a:lnTo>
                  <a:lnTo>
                    <a:pt x="660517" y="209792"/>
                  </a:lnTo>
                  <a:lnTo>
                    <a:pt x="659239" y="221297"/>
                  </a:lnTo>
                  <a:lnTo>
                    <a:pt x="655941" y="231414"/>
                  </a:lnTo>
                  <a:lnTo>
                    <a:pt x="651294" y="240606"/>
                  </a:lnTo>
                  <a:lnTo>
                    <a:pt x="642079" y="245510"/>
                  </a:lnTo>
                  <a:lnTo>
                    <a:pt x="629819" y="247556"/>
                  </a:lnTo>
                  <a:lnTo>
                    <a:pt x="615527" y="247696"/>
                  </a:lnTo>
                  <a:lnTo>
                    <a:pt x="602329" y="246567"/>
                  </a:lnTo>
                  <a:lnTo>
                    <a:pt x="589860" y="244590"/>
                  </a:lnTo>
                  <a:lnTo>
                    <a:pt x="577876" y="242048"/>
                  </a:lnTo>
                  <a:lnTo>
                    <a:pt x="566217" y="237907"/>
                  </a:lnTo>
                  <a:lnTo>
                    <a:pt x="554774" y="232699"/>
                  </a:lnTo>
                  <a:lnTo>
                    <a:pt x="543474" y="226780"/>
                  </a:lnTo>
                  <a:lnTo>
                    <a:pt x="532270" y="220388"/>
                  </a:lnTo>
                  <a:lnTo>
                    <a:pt x="521131" y="213679"/>
                  </a:lnTo>
                  <a:lnTo>
                    <a:pt x="510034" y="206759"/>
                  </a:lnTo>
                  <a:lnTo>
                    <a:pt x="491178" y="192545"/>
                  </a:lnTo>
                  <a:lnTo>
                    <a:pt x="474641" y="178071"/>
                  </a:lnTo>
                  <a:lnTo>
                    <a:pt x="443793" y="1488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006359" y="2070173"/>
              <a:ext cx="462487" cy="452631"/>
            </a:xfrm>
            <a:custGeom>
              <a:avLst/>
              <a:gdLst/>
              <a:ahLst/>
              <a:cxnLst/>
              <a:rect l="0" t="0" r="0" b="0"/>
              <a:pathLst>
                <a:path w="462487" h="452631">
                  <a:moveTo>
                    <a:pt x="0" y="0"/>
                  </a:moveTo>
                  <a:lnTo>
                    <a:pt x="17537" y="40920"/>
                  </a:lnTo>
                  <a:lnTo>
                    <a:pt x="25149" y="56644"/>
                  </a:lnTo>
                  <a:lnTo>
                    <a:pt x="32672" y="70797"/>
                  </a:lnTo>
                  <a:lnTo>
                    <a:pt x="40134" y="83903"/>
                  </a:lnTo>
                  <a:lnTo>
                    <a:pt x="46332" y="98758"/>
                  </a:lnTo>
                  <a:lnTo>
                    <a:pt x="51687" y="114779"/>
                  </a:lnTo>
                  <a:lnTo>
                    <a:pt x="60900" y="147670"/>
                  </a:lnTo>
                  <a:lnTo>
                    <a:pt x="80554" y="223530"/>
                  </a:lnTo>
                  <a:lnTo>
                    <a:pt x="83067" y="238336"/>
                  </a:lnTo>
                  <a:lnTo>
                    <a:pt x="84741" y="253101"/>
                  </a:lnTo>
                  <a:lnTo>
                    <a:pt x="85858" y="267838"/>
                  </a:lnTo>
                  <a:lnTo>
                    <a:pt x="87826" y="282557"/>
                  </a:lnTo>
                  <a:lnTo>
                    <a:pt x="90363" y="297263"/>
                  </a:lnTo>
                  <a:lnTo>
                    <a:pt x="93276" y="311962"/>
                  </a:lnTo>
                  <a:lnTo>
                    <a:pt x="96443" y="325431"/>
                  </a:lnTo>
                  <a:lnTo>
                    <a:pt x="99777" y="338081"/>
                  </a:lnTo>
                  <a:lnTo>
                    <a:pt x="103223" y="350185"/>
                  </a:lnTo>
                  <a:lnTo>
                    <a:pt x="105521" y="363149"/>
                  </a:lnTo>
                  <a:lnTo>
                    <a:pt x="107052" y="376685"/>
                  </a:lnTo>
                  <a:lnTo>
                    <a:pt x="108074" y="390603"/>
                  </a:lnTo>
                  <a:lnTo>
                    <a:pt x="109978" y="393764"/>
                  </a:lnTo>
                  <a:lnTo>
                    <a:pt x="112471" y="389754"/>
                  </a:lnTo>
                  <a:lnTo>
                    <a:pt x="125263" y="351054"/>
                  </a:lnTo>
                  <a:lnTo>
                    <a:pt x="127554" y="336811"/>
                  </a:lnTo>
                  <a:lnTo>
                    <a:pt x="129083" y="319974"/>
                  </a:lnTo>
                  <a:lnTo>
                    <a:pt x="130101" y="301408"/>
                  </a:lnTo>
                  <a:lnTo>
                    <a:pt x="132003" y="284137"/>
                  </a:lnTo>
                  <a:lnTo>
                    <a:pt x="134496" y="267730"/>
                  </a:lnTo>
                  <a:lnTo>
                    <a:pt x="137381" y="251897"/>
                  </a:lnTo>
                  <a:lnTo>
                    <a:pt x="145421" y="242565"/>
                  </a:lnTo>
                  <a:lnTo>
                    <a:pt x="156899" y="237567"/>
                  </a:lnTo>
                  <a:lnTo>
                    <a:pt x="170669" y="235459"/>
                  </a:lnTo>
                  <a:lnTo>
                    <a:pt x="183519" y="238948"/>
                  </a:lnTo>
                  <a:lnTo>
                    <a:pt x="195756" y="246167"/>
                  </a:lnTo>
                  <a:lnTo>
                    <a:pt x="207585" y="255875"/>
                  </a:lnTo>
                  <a:lnTo>
                    <a:pt x="219142" y="266017"/>
                  </a:lnTo>
                  <a:lnTo>
                    <a:pt x="230516" y="276448"/>
                  </a:lnTo>
                  <a:lnTo>
                    <a:pt x="241770" y="287074"/>
                  </a:lnTo>
                  <a:lnTo>
                    <a:pt x="251719" y="297828"/>
                  </a:lnTo>
                  <a:lnTo>
                    <a:pt x="260799" y="308667"/>
                  </a:lnTo>
                  <a:lnTo>
                    <a:pt x="269300" y="319564"/>
                  </a:lnTo>
                  <a:lnTo>
                    <a:pt x="277413" y="329276"/>
                  </a:lnTo>
                  <a:lnTo>
                    <a:pt x="285269" y="338198"/>
                  </a:lnTo>
                  <a:lnTo>
                    <a:pt x="292954" y="346592"/>
                  </a:lnTo>
                  <a:lnTo>
                    <a:pt x="311281" y="365708"/>
                  </a:lnTo>
                  <a:lnTo>
                    <a:pt x="370251" y="425272"/>
                  </a:lnTo>
                  <a:lnTo>
                    <a:pt x="380196" y="432782"/>
                  </a:lnTo>
                  <a:lnTo>
                    <a:pt x="391720" y="440236"/>
                  </a:lnTo>
                  <a:lnTo>
                    <a:pt x="404297" y="447653"/>
                  </a:lnTo>
                  <a:lnTo>
                    <a:pt x="416352" y="451374"/>
                  </a:lnTo>
                  <a:lnTo>
                    <a:pt x="428059" y="452630"/>
                  </a:lnTo>
                  <a:lnTo>
                    <a:pt x="462486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259625" y="1838930"/>
              <a:ext cx="446783" cy="913961"/>
            </a:xfrm>
            <a:custGeom>
              <a:avLst/>
              <a:gdLst/>
              <a:ahLst/>
              <a:cxnLst/>
              <a:rect l="0" t="0" r="0" b="0"/>
              <a:pathLst>
                <a:path w="446783" h="913961">
                  <a:moveTo>
                    <a:pt x="0" y="0"/>
                  </a:moveTo>
                  <a:lnTo>
                    <a:pt x="66659" y="57867"/>
                  </a:lnTo>
                  <a:lnTo>
                    <a:pt x="105075" y="89749"/>
                  </a:lnTo>
                  <a:lnTo>
                    <a:pt x="123884" y="107550"/>
                  </a:lnTo>
                  <a:lnTo>
                    <a:pt x="142541" y="126758"/>
                  </a:lnTo>
                  <a:lnTo>
                    <a:pt x="161097" y="146904"/>
                  </a:lnTo>
                  <a:lnTo>
                    <a:pt x="198027" y="188865"/>
                  </a:lnTo>
                  <a:lnTo>
                    <a:pt x="216440" y="210332"/>
                  </a:lnTo>
                  <a:lnTo>
                    <a:pt x="234833" y="233208"/>
                  </a:lnTo>
                  <a:lnTo>
                    <a:pt x="271582" y="281464"/>
                  </a:lnTo>
                  <a:lnTo>
                    <a:pt x="288724" y="306323"/>
                  </a:lnTo>
                  <a:lnTo>
                    <a:pt x="305046" y="331460"/>
                  </a:lnTo>
                  <a:lnTo>
                    <a:pt x="336230" y="382229"/>
                  </a:lnTo>
                  <a:lnTo>
                    <a:pt x="366404" y="433341"/>
                  </a:lnTo>
                  <a:lnTo>
                    <a:pt x="380079" y="458962"/>
                  </a:lnTo>
                  <a:lnTo>
                    <a:pt x="392866" y="484607"/>
                  </a:lnTo>
                  <a:lnTo>
                    <a:pt x="405060" y="510268"/>
                  </a:lnTo>
                  <a:lnTo>
                    <a:pt x="415637" y="534716"/>
                  </a:lnTo>
                  <a:lnTo>
                    <a:pt x="425136" y="558356"/>
                  </a:lnTo>
                  <a:lnTo>
                    <a:pt x="433915" y="581457"/>
                  </a:lnTo>
                  <a:lnTo>
                    <a:pt x="439768" y="604199"/>
                  </a:lnTo>
                  <a:lnTo>
                    <a:pt x="443670" y="626701"/>
                  </a:lnTo>
                  <a:lnTo>
                    <a:pt x="446271" y="649043"/>
                  </a:lnTo>
                  <a:lnTo>
                    <a:pt x="446782" y="671279"/>
                  </a:lnTo>
                  <a:lnTo>
                    <a:pt x="445899" y="693445"/>
                  </a:lnTo>
                  <a:lnTo>
                    <a:pt x="444087" y="715562"/>
                  </a:lnTo>
                  <a:lnTo>
                    <a:pt x="441655" y="735202"/>
                  </a:lnTo>
                  <a:lnTo>
                    <a:pt x="438810" y="753188"/>
                  </a:lnTo>
                  <a:lnTo>
                    <a:pt x="435690" y="770074"/>
                  </a:lnTo>
                  <a:lnTo>
                    <a:pt x="431163" y="787448"/>
                  </a:lnTo>
                  <a:lnTo>
                    <a:pt x="425699" y="805148"/>
                  </a:lnTo>
                  <a:lnTo>
                    <a:pt x="419608" y="823066"/>
                  </a:lnTo>
                  <a:lnTo>
                    <a:pt x="413101" y="838682"/>
                  </a:lnTo>
                  <a:lnTo>
                    <a:pt x="406316" y="852763"/>
                  </a:lnTo>
                  <a:lnTo>
                    <a:pt x="374392" y="9139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612746" y="3468641"/>
            <a:ext cx="5898028" cy="1761851"/>
            <a:chOff x="3612746" y="3468641"/>
            <a:chExt cx="5898028" cy="1761851"/>
          </a:xfrm>
        </p:grpSpPr>
        <p:sp>
          <p:nvSpPr>
            <p:cNvPr id="31" name="Freeform 30"/>
            <p:cNvSpPr/>
            <p:nvPr/>
          </p:nvSpPr>
          <p:spPr>
            <a:xfrm>
              <a:off x="3612746" y="3732919"/>
              <a:ext cx="33035" cy="495521"/>
            </a:xfrm>
            <a:custGeom>
              <a:avLst/>
              <a:gdLst/>
              <a:ahLst/>
              <a:cxnLst/>
              <a:rect l="0" t="0" r="0" b="0"/>
              <a:pathLst>
                <a:path w="33035" h="495521">
                  <a:moveTo>
                    <a:pt x="33034" y="0"/>
                  </a:moveTo>
                  <a:lnTo>
                    <a:pt x="21343" y="29228"/>
                  </a:lnTo>
                  <a:lnTo>
                    <a:pt x="17899" y="43955"/>
                  </a:lnTo>
                  <a:lnTo>
                    <a:pt x="15603" y="59891"/>
                  </a:lnTo>
                  <a:lnTo>
                    <a:pt x="14072" y="76632"/>
                  </a:lnTo>
                  <a:lnTo>
                    <a:pt x="13052" y="95134"/>
                  </a:lnTo>
                  <a:lnTo>
                    <a:pt x="11918" y="135268"/>
                  </a:lnTo>
                  <a:lnTo>
                    <a:pt x="10392" y="152577"/>
                  </a:lnTo>
                  <a:lnTo>
                    <a:pt x="8152" y="167787"/>
                  </a:lnTo>
                  <a:lnTo>
                    <a:pt x="5435" y="181598"/>
                  </a:lnTo>
                  <a:lnTo>
                    <a:pt x="3623" y="195699"/>
                  </a:lnTo>
                  <a:lnTo>
                    <a:pt x="2415" y="209994"/>
                  </a:lnTo>
                  <a:lnTo>
                    <a:pt x="1610" y="224418"/>
                  </a:lnTo>
                  <a:lnTo>
                    <a:pt x="715" y="263283"/>
                  </a:lnTo>
                  <a:lnTo>
                    <a:pt x="0" y="495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884033" y="3783662"/>
              <a:ext cx="253567" cy="400732"/>
            </a:xfrm>
            <a:custGeom>
              <a:avLst/>
              <a:gdLst/>
              <a:ahLst/>
              <a:cxnLst/>
              <a:rect l="0" t="0" r="0" b="0"/>
              <a:pathLst>
                <a:path w="253567" h="400732">
                  <a:moveTo>
                    <a:pt x="169175" y="15326"/>
                  </a:moveTo>
                  <a:lnTo>
                    <a:pt x="128256" y="15326"/>
                  </a:lnTo>
                  <a:lnTo>
                    <a:pt x="112531" y="14103"/>
                  </a:lnTo>
                  <a:lnTo>
                    <a:pt x="98378" y="12064"/>
                  </a:lnTo>
                  <a:lnTo>
                    <a:pt x="85272" y="9480"/>
                  </a:lnTo>
                  <a:lnTo>
                    <a:pt x="72864" y="6535"/>
                  </a:lnTo>
                  <a:lnTo>
                    <a:pt x="60921" y="3348"/>
                  </a:lnTo>
                  <a:lnTo>
                    <a:pt x="49290" y="0"/>
                  </a:lnTo>
                  <a:lnTo>
                    <a:pt x="40311" y="2661"/>
                  </a:lnTo>
                  <a:lnTo>
                    <a:pt x="33102" y="9330"/>
                  </a:lnTo>
                  <a:lnTo>
                    <a:pt x="27072" y="18670"/>
                  </a:lnTo>
                  <a:lnTo>
                    <a:pt x="23053" y="31014"/>
                  </a:lnTo>
                  <a:lnTo>
                    <a:pt x="20373" y="45361"/>
                  </a:lnTo>
                  <a:lnTo>
                    <a:pt x="18586" y="61043"/>
                  </a:lnTo>
                  <a:lnTo>
                    <a:pt x="16172" y="76392"/>
                  </a:lnTo>
                  <a:lnTo>
                    <a:pt x="13339" y="91518"/>
                  </a:lnTo>
                  <a:lnTo>
                    <a:pt x="6928" y="121376"/>
                  </a:lnTo>
                  <a:lnTo>
                    <a:pt x="0" y="150960"/>
                  </a:lnTo>
                  <a:lnTo>
                    <a:pt x="2558" y="159583"/>
                  </a:lnTo>
                  <a:lnTo>
                    <a:pt x="9157" y="164108"/>
                  </a:lnTo>
                  <a:lnTo>
                    <a:pt x="18450" y="165901"/>
                  </a:lnTo>
                  <a:lnTo>
                    <a:pt x="28316" y="165873"/>
                  </a:lnTo>
                  <a:lnTo>
                    <a:pt x="38564" y="164631"/>
                  </a:lnTo>
                  <a:lnTo>
                    <a:pt x="49066" y="162580"/>
                  </a:lnTo>
                  <a:lnTo>
                    <a:pt x="59739" y="159988"/>
                  </a:lnTo>
                  <a:lnTo>
                    <a:pt x="70524" y="157037"/>
                  </a:lnTo>
                  <a:lnTo>
                    <a:pt x="81385" y="153846"/>
                  </a:lnTo>
                  <a:lnTo>
                    <a:pt x="95966" y="152943"/>
                  </a:lnTo>
                  <a:lnTo>
                    <a:pt x="113028" y="153563"/>
                  </a:lnTo>
                  <a:lnTo>
                    <a:pt x="131744" y="155201"/>
                  </a:lnTo>
                  <a:lnTo>
                    <a:pt x="149115" y="158740"/>
                  </a:lnTo>
                  <a:lnTo>
                    <a:pt x="165590" y="163546"/>
                  </a:lnTo>
                  <a:lnTo>
                    <a:pt x="181467" y="169197"/>
                  </a:lnTo>
                  <a:lnTo>
                    <a:pt x="195722" y="177858"/>
                  </a:lnTo>
                  <a:lnTo>
                    <a:pt x="208897" y="188527"/>
                  </a:lnTo>
                  <a:lnTo>
                    <a:pt x="221350" y="200533"/>
                  </a:lnTo>
                  <a:lnTo>
                    <a:pt x="230875" y="213431"/>
                  </a:lnTo>
                  <a:lnTo>
                    <a:pt x="238449" y="226924"/>
                  </a:lnTo>
                  <a:lnTo>
                    <a:pt x="244722" y="240814"/>
                  </a:lnTo>
                  <a:lnTo>
                    <a:pt x="248904" y="254967"/>
                  </a:lnTo>
                  <a:lnTo>
                    <a:pt x="251692" y="269297"/>
                  </a:lnTo>
                  <a:lnTo>
                    <a:pt x="253550" y="283744"/>
                  </a:lnTo>
                  <a:lnTo>
                    <a:pt x="253566" y="297046"/>
                  </a:lnTo>
                  <a:lnTo>
                    <a:pt x="252353" y="309584"/>
                  </a:lnTo>
                  <a:lnTo>
                    <a:pt x="250321" y="321614"/>
                  </a:lnTo>
                  <a:lnTo>
                    <a:pt x="245295" y="333304"/>
                  </a:lnTo>
                  <a:lnTo>
                    <a:pt x="238275" y="344768"/>
                  </a:lnTo>
                  <a:lnTo>
                    <a:pt x="229924" y="356081"/>
                  </a:lnTo>
                  <a:lnTo>
                    <a:pt x="219462" y="366070"/>
                  </a:lnTo>
                  <a:lnTo>
                    <a:pt x="207594" y="375177"/>
                  </a:lnTo>
                  <a:lnTo>
                    <a:pt x="194788" y="383694"/>
                  </a:lnTo>
                  <a:lnTo>
                    <a:pt x="180133" y="389373"/>
                  </a:lnTo>
                  <a:lnTo>
                    <a:pt x="164245" y="393159"/>
                  </a:lnTo>
                  <a:lnTo>
                    <a:pt x="81083" y="4007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273439" y="4140346"/>
              <a:ext cx="33036" cy="176186"/>
            </a:xfrm>
            <a:custGeom>
              <a:avLst/>
              <a:gdLst/>
              <a:ahLst/>
              <a:cxnLst/>
              <a:rect l="0" t="0" r="0" b="0"/>
              <a:pathLst>
                <a:path w="33036" h="176186">
                  <a:moveTo>
                    <a:pt x="33035" y="0"/>
                  </a:moveTo>
                  <a:lnTo>
                    <a:pt x="33035" y="35074"/>
                  </a:lnTo>
                  <a:lnTo>
                    <a:pt x="31812" y="50300"/>
                  </a:lnTo>
                  <a:lnTo>
                    <a:pt x="29772" y="65345"/>
                  </a:lnTo>
                  <a:lnTo>
                    <a:pt x="27189" y="80269"/>
                  </a:lnTo>
                  <a:lnTo>
                    <a:pt x="23020" y="95112"/>
                  </a:lnTo>
                  <a:lnTo>
                    <a:pt x="17794" y="109901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537717" y="3765953"/>
              <a:ext cx="32448" cy="374394"/>
            </a:xfrm>
            <a:custGeom>
              <a:avLst/>
              <a:gdLst/>
              <a:ahLst/>
              <a:cxnLst/>
              <a:rect l="0" t="0" r="0" b="0"/>
              <a:pathLst>
                <a:path w="32448" h="374394">
                  <a:moveTo>
                    <a:pt x="11011" y="0"/>
                  </a:moveTo>
                  <a:lnTo>
                    <a:pt x="16857" y="40920"/>
                  </a:lnTo>
                  <a:lnTo>
                    <a:pt x="19803" y="56644"/>
                  </a:lnTo>
                  <a:lnTo>
                    <a:pt x="22990" y="70798"/>
                  </a:lnTo>
                  <a:lnTo>
                    <a:pt x="26338" y="83904"/>
                  </a:lnTo>
                  <a:lnTo>
                    <a:pt x="28570" y="97535"/>
                  </a:lnTo>
                  <a:lnTo>
                    <a:pt x="30058" y="111517"/>
                  </a:lnTo>
                  <a:lnTo>
                    <a:pt x="31051" y="125732"/>
                  </a:lnTo>
                  <a:lnTo>
                    <a:pt x="31712" y="143773"/>
                  </a:lnTo>
                  <a:lnTo>
                    <a:pt x="32447" y="186658"/>
                  </a:lnTo>
                  <a:lnTo>
                    <a:pt x="31419" y="206414"/>
                  </a:lnTo>
                  <a:lnTo>
                    <a:pt x="29511" y="224478"/>
                  </a:lnTo>
                  <a:lnTo>
                    <a:pt x="20979" y="279810"/>
                  </a:lnTo>
                  <a:lnTo>
                    <a:pt x="17656" y="300326"/>
                  </a:lnTo>
                  <a:lnTo>
                    <a:pt x="14218" y="317674"/>
                  </a:lnTo>
                  <a:lnTo>
                    <a:pt x="10702" y="332910"/>
                  </a:lnTo>
                  <a:lnTo>
                    <a:pt x="0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735925" y="3787976"/>
              <a:ext cx="311709" cy="418441"/>
            </a:xfrm>
            <a:custGeom>
              <a:avLst/>
              <a:gdLst/>
              <a:ahLst/>
              <a:cxnLst/>
              <a:rect l="0" t="0" r="0" b="0"/>
              <a:pathLst>
                <a:path w="311709" h="418441">
                  <a:moveTo>
                    <a:pt x="0" y="0"/>
                  </a:moveTo>
                  <a:lnTo>
                    <a:pt x="0" y="142192"/>
                  </a:lnTo>
                  <a:lnTo>
                    <a:pt x="1224" y="162088"/>
                  </a:lnTo>
                  <a:lnTo>
                    <a:pt x="3263" y="180246"/>
                  </a:lnTo>
                  <a:lnTo>
                    <a:pt x="5846" y="197245"/>
                  </a:lnTo>
                  <a:lnTo>
                    <a:pt x="7568" y="213472"/>
                  </a:lnTo>
                  <a:lnTo>
                    <a:pt x="8716" y="229184"/>
                  </a:lnTo>
                  <a:lnTo>
                    <a:pt x="9481" y="244552"/>
                  </a:lnTo>
                  <a:lnTo>
                    <a:pt x="11215" y="258468"/>
                  </a:lnTo>
                  <a:lnTo>
                    <a:pt x="13594" y="271417"/>
                  </a:lnTo>
                  <a:lnTo>
                    <a:pt x="16404" y="283719"/>
                  </a:lnTo>
                  <a:lnTo>
                    <a:pt x="19501" y="295591"/>
                  </a:lnTo>
                  <a:lnTo>
                    <a:pt x="22788" y="307177"/>
                  </a:lnTo>
                  <a:lnTo>
                    <a:pt x="26204" y="318571"/>
                  </a:lnTo>
                  <a:lnTo>
                    <a:pt x="30928" y="328614"/>
                  </a:lnTo>
                  <a:lnTo>
                    <a:pt x="36524" y="337757"/>
                  </a:lnTo>
                  <a:lnTo>
                    <a:pt x="42702" y="346298"/>
                  </a:lnTo>
                  <a:lnTo>
                    <a:pt x="49268" y="354440"/>
                  </a:lnTo>
                  <a:lnTo>
                    <a:pt x="56092" y="362315"/>
                  </a:lnTo>
                  <a:lnTo>
                    <a:pt x="63088" y="370012"/>
                  </a:lnTo>
                  <a:lnTo>
                    <a:pt x="71423" y="376366"/>
                  </a:lnTo>
                  <a:lnTo>
                    <a:pt x="80650" y="381826"/>
                  </a:lnTo>
                  <a:lnTo>
                    <a:pt x="90472" y="386690"/>
                  </a:lnTo>
                  <a:lnTo>
                    <a:pt x="104361" y="391156"/>
                  </a:lnTo>
                  <a:lnTo>
                    <a:pt x="120961" y="395356"/>
                  </a:lnTo>
                  <a:lnTo>
                    <a:pt x="139369" y="399380"/>
                  </a:lnTo>
                  <a:lnTo>
                    <a:pt x="157759" y="399616"/>
                  </a:lnTo>
                  <a:lnTo>
                    <a:pt x="176136" y="397326"/>
                  </a:lnTo>
                  <a:lnTo>
                    <a:pt x="194505" y="393352"/>
                  </a:lnTo>
                  <a:lnTo>
                    <a:pt x="210421" y="388256"/>
                  </a:lnTo>
                  <a:lnTo>
                    <a:pt x="224703" y="382412"/>
                  </a:lnTo>
                  <a:lnTo>
                    <a:pt x="237895" y="376069"/>
                  </a:lnTo>
                  <a:lnTo>
                    <a:pt x="249136" y="369393"/>
                  </a:lnTo>
                  <a:lnTo>
                    <a:pt x="259077" y="362495"/>
                  </a:lnTo>
                  <a:lnTo>
                    <a:pt x="268152" y="355450"/>
                  </a:lnTo>
                  <a:lnTo>
                    <a:pt x="276648" y="348306"/>
                  </a:lnTo>
                  <a:lnTo>
                    <a:pt x="284760" y="341096"/>
                  </a:lnTo>
                  <a:lnTo>
                    <a:pt x="292614" y="333843"/>
                  </a:lnTo>
                  <a:lnTo>
                    <a:pt x="299074" y="322890"/>
                  </a:lnTo>
                  <a:lnTo>
                    <a:pt x="304604" y="309470"/>
                  </a:lnTo>
                  <a:lnTo>
                    <a:pt x="309515" y="294406"/>
                  </a:lnTo>
                  <a:lnTo>
                    <a:pt x="311565" y="280693"/>
                  </a:lnTo>
                  <a:lnTo>
                    <a:pt x="311708" y="267880"/>
                  </a:lnTo>
                  <a:lnTo>
                    <a:pt x="310580" y="255668"/>
                  </a:lnTo>
                  <a:lnTo>
                    <a:pt x="307381" y="245080"/>
                  </a:lnTo>
                  <a:lnTo>
                    <a:pt x="302801" y="235574"/>
                  </a:lnTo>
                  <a:lnTo>
                    <a:pt x="297301" y="226789"/>
                  </a:lnTo>
                  <a:lnTo>
                    <a:pt x="289963" y="222156"/>
                  </a:lnTo>
                  <a:lnTo>
                    <a:pt x="281402" y="220291"/>
                  </a:lnTo>
                  <a:lnTo>
                    <a:pt x="272023" y="220271"/>
                  </a:lnTo>
                  <a:lnTo>
                    <a:pt x="263324" y="222705"/>
                  </a:lnTo>
                  <a:lnTo>
                    <a:pt x="255077" y="226775"/>
                  </a:lnTo>
                  <a:lnTo>
                    <a:pt x="247132" y="231935"/>
                  </a:lnTo>
                  <a:lnTo>
                    <a:pt x="238165" y="240269"/>
                  </a:lnTo>
                  <a:lnTo>
                    <a:pt x="228517" y="250719"/>
                  </a:lnTo>
                  <a:lnTo>
                    <a:pt x="218414" y="262580"/>
                  </a:lnTo>
                  <a:lnTo>
                    <a:pt x="210455" y="274157"/>
                  </a:lnTo>
                  <a:lnTo>
                    <a:pt x="203926" y="285547"/>
                  </a:lnTo>
                  <a:lnTo>
                    <a:pt x="198350" y="296809"/>
                  </a:lnTo>
                  <a:lnTo>
                    <a:pt x="193409" y="310436"/>
                  </a:lnTo>
                  <a:lnTo>
                    <a:pt x="188891" y="325638"/>
                  </a:lnTo>
                  <a:lnTo>
                    <a:pt x="184656" y="341889"/>
                  </a:lnTo>
                  <a:lnTo>
                    <a:pt x="176687" y="369735"/>
                  </a:lnTo>
                  <a:lnTo>
                    <a:pt x="165173" y="4184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795969" y="3699884"/>
              <a:ext cx="283367" cy="1046099"/>
            </a:xfrm>
            <a:custGeom>
              <a:avLst/>
              <a:gdLst/>
              <a:ahLst/>
              <a:cxnLst/>
              <a:rect l="0" t="0" r="0" b="0"/>
              <a:pathLst>
                <a:path w="283367" h="1046099">
                  <a:moveTo>
                    <a:pt x="283366" y="0"/>
                  </a:moveTo>
                  <a:lnTo>
                    <a:pt x="232190" y="63154"/>
                  </a:lnTo>
                  <a:lnTo>
                    <a:pt x="216214" y="82478"/>
                  </a:lnTo>
                  <a:lnTo>
                    <a:pt x="200670" y="102702"/>
                  </a:lnTo>
                  <a:lnTo>
                    <a:pt x="185412" y="123526"/>
                  </a:lnTo>
                  <a:lnTo>
                    <a:pt x="170347" y="144749"/>
                  </a:lnTo>
                  <a:lnTo>
                    <a:pt x="155409" y="167463"/>
                  </a:lnTo>
                  <a:lnTo>
                    <a:pt x="96271" y="262192"/>
                  </a:lnTo>
                  <a:lnTo>
                    <a:pt x="81555" y="284910"/>
                  </a:lnTo>
                  <a:lnTo>
                    <a:pt x="69298" y="309844"/>
                  </a:lnTo>
                  <a:lnTo>
                    <a:pt x="58679" y="336254"/>
                  </a:lnTo>
                  <a:lnTo>
                    <a:pt x="49153" y="363649"/>
                  </a:lnTo>
                  <a:lnTo>
                    <a:pt x="32043" y="416927"/>
                  </a:lnTo>
                  <a:lnTo>
                    <a:pt x="24054" y="443125"/>
                  </a:lnTo>
                  <a:lnTo>
                    <a:pt x="17505" y="469154"/>
                  </a:lnTo>
                  <a:lnTo>
                    <a:pt x="11916" y="495072"/>
                  </a:lnTo>
                  <a:lnTo>
                    <a:pt x="6966" y="520915"/>
                  </a:lnTo>
                  <a:lnTo>
                    <a:pt x="3666" y="546709"/>
                  </a:lnTo>
                  <a:lnTo>
                    <a:pt x="1466" y="572469"/>
                  </a:lnTo>
                  <a:lnTo>
                    <a:pt x="0" y="598207"/>
                  </a:lnTo>
                  <a:lnTo>
                    <a:pt x="245" y="623929"/>
                  </a:lnTo>
                  <a:lnTo>
                    <a:pt x="1632" y="649643"/>
                  </a:lnTo>
                  <a:lnTo>
                    <a:pt x="3780" y="675350"/>
                  </a:lnTo>
                  <a:lnTo>
                    <a:pt x="8883" y="701052"/>
                  </a:lnTo>
                  <a:lnTo>
                    <a:pt x="15956" y="726752"/>
                  </a:lnTo>
                  <a:lnTo>
                    <a:pt x="24341" y="752449"/>
                  </a:lnTo>
                  <a:lnTo>
                    <a:pt x="40184" y="797315"/>
                  </a:lnTo>
                  <a:lnTo>
                    <a:pt x="47834" y="817844"/>
                  </a:lnTo>
                  <a:lnTo>
                    <a:pt x="57829" y="837647"/>
                  </a:lnTo>
                  <a:lnTo>
                    <a:pt x="69386" y="856967"/>
                  </a:lnTo>
                  <a:lnTo>
                    <a:pt x="81984" y="875964"/>
                  </a:lnTo>
                  <a:lnTo>
                    <a:pt x="105771" y="910124"/>
                  </a:lnTo>
                  <a:lnTo>
                    <a:pt x="117253" y="926084"/>
                  </a:lnTo>
                  <a:lnTo>
                    <a:pt x="129801" y="941619"/>
                  </a:lnTo>
                  <a:lnTo>
                    <a:pt x="143061" y="956869"/>
                  </a:lnTo>
                  <a:lnTo>
                    <a:pt x="156795" y="971930"/>
                  </a:lnTo>
                  <a:lnTo>
                    <a:pt x="169621" y="984418"/>
                  </a:lnTo>
                  <a:lnTo>
                    <a:pt x="181842" y="995190"/>
                  </a:lnTo>
                  <a:lnTo>
                    <a:pt x="193661" y="1004818"/>
                  </a:lnTo>
                  <a:lnTo>
                    <a:pt x="203986" y="1013684"/>
                  </a:lnTo>
                  <a:lnTo>
                    <a:pt x="213318" y="1022042"/>
                  </a:lnTo>
                  <a:lnTo>
                    <a:pt x="239320" y="10460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115256" y="3964161"/>
              <a:ext cx="272404" cy="470605"/>
            </a:xfrm>
            <a:custGeom>
              <a:avLst/>
              <a:gdLst/>
              <a:ahLst/>
              <a:cxnLst/>
              <a:rect l="0" t="0" r="0" b="0"/>
              <a:pathLst>
                <a:path w="272404" h="470605">
                  <a:moveTo>
                    <a:pt x="195323" y="0"/>
                  </a:moveTo>
                  <a:lnTo>
                    <a:pt x="124525" y="50104"/>
                  </a:lnTo>
                  <a:lnTo>
                    <a:pt x="111419" y="59096"/>
                  </a:lnTo>
                  <a:lnTo>
                    <a:pt x="99011" y="69985"/>
                  </a:lnTo>
                  <a:lnTo>
                    <a:pt x="87069" y="82139"/>
                  </a:lnTo>
                  <a:lnTo>
                    <a:pt x="75437" y="95135"/>
                  </a:lnTo>
                  <a:lnTo>
                    <a:pt x="65235" y="107469"/>
                  </a:lnTo>
                  <a:lnTo>
                    <a:pt x="55987" y="119363"/>
                  </a:lnTo>
                  <a:lnTo>
                    <a:pt x="47374" y="130963"/>
                  </a:lnTo>
                  <a:lnTo>
                    <a:pt x="39185" y="143590"/>
                  </a:lnTo>
                  <a:lnTo>
                    <a:pt x="31279" y="156902"/>
                  </a:lnTo>
                  <a:lnTo>
                    <a:pt x="23561" y="170671"/>
                  </a:lnTo>
                  <a:lnTo>
                    <a:pt x="17192" y="185968"/>
                  </a:lnTo>
                  <a:lnTo>
                    <a:pt x="11723" y="202283"/>
                  </a:lnTo>
                  <a:lnTo>
                    <a:pt x="6854" y="219277"/>
                  </a:lnTo>
                  <a:lnTo>
                    <a:pt x="3607" y="235501"/>
                  </a:lnTo>
                  <a:lnTo>
                    <a:pt x="1442" y="251211"/>
                  </a:lnTo>
                  <a:lnTo>
                    <a:pt x="0" y="266578"/>
                  </a:lnTo>
                  <a:lnTo>
                    <a:pt x="261" y="281717"/>
                  </a:lnTo>
                  <a:lnTo>
                    <a:pt x="1659" y="296703"/>
                  </a:lnTo>
                  <a:lnTo>
                    <a:pt x="3815" y="311588"/>
                  </a:lnTo>
                  <a:lnTo>
                    <a:pt x="7699" y="326406"/>
                  </a:lnTo>
                  <a:lnTo>
                    <a:pt x="12735" y="341178"/>
                  </a:lnTo>
                  <a:lnTo>
                    <a:pt x="18540" y="355921"/>
                  </a:lnTo>
                  <a:lnTo>
                    <a:pt x="24857" y="369419"/>
                  </a:lnTo>
                  <a:lnTo>
                    <a:pt x="31514" y="382089"/>
                  </a:lnTo>
                  <a:lnTo>
                    <a:pt x="38400" y="394206"/>
                  </a:lnTo>
                  <a:lnTo>
                    <a:pt x="46662" y="404731"/>
                  </a:lnTo>
                  <a:lnTo>
                    <a:pt x="55839" y="414195"/>
                  </a:lnTo>
                  <a:lnTo>
                    <a:pt x="65628" y="422951"/>
                  </a:lnTo>
                  <a:lnTo>
                    <a:pt x="77048" y="431235"/>
                  </a:lnTo>
                  <a:lnTo>
                    <a:pt x="89556" y="439205"/>
                  </a:lnTo>
                  <a:lnTo>
                    <a:pt x="102788" y="446965"/>
                  </a:lnTo>
                  <a:lnTo>
                    <a:pt x="115281" y="453363"/>
                  </a:lnTo>
                  <a:lnTo>
                    <a:pt x="127279" y="458851"/>
                  </a:lnTo>
                  <a:lnTo>
                    <a:pt x="138949" y="463733"/>
                  </a:lnTo>
                  <a:lnTo>
                    <a:pt x="154069" y="466988"/>
                  </a:lnTo>
                  <a:lnTo>
                    <a:pt x="171491" y="469157"/>
                  </a:lnTo>
                  <a:lnTo>
                    <a:pt x="190446" y="470604"/>
                  </a:lnTo>
                  <a:lnTo>
                    <a:pt x="206754" y="470345"/>
                  </a:lnTo>
                  <a:lnTo>
                    <a:pt x="221296" y="468949"/>
                  </a:lnTo>
                  <a:lnTo>
                    <a:pt x="272403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177568" y="4132810"/>
              <a:ext cx="430324" cy="1097682"/>
            </a:xfrm>
            <a:custGeom>
              <a:avLst/>
              <a:gdLst/>
              <a:ahLst/>
              <a:cxnLst/>
              <a:rect l="0" t="0" r="0" b="0"/>
              <a:pathLst>
                <a:path w="430324" h="1097682">
                  <a:moveTo>
                    <a:pt x="110987" y="95629"/>
                  </a:moveTo>
                  <a:lnTo>
                    <a:pt x="64222" y="78092"/>
                  </a:lnTo>
                  <a:lnTo>
                    <a:pt x="45552" y="72926"/>
                  </a:lnTo>
                  <a:lnTo>
                    <a:pt x="28212" y="69482"/>
                  </a:lnTo>
                  <a:lnTo>
                    <a:pt x="11757" y="67186"/>
                  </a:lnTo>
                  <a:lnTo>
                    <a:pt x="3234" y="68102"/>
                  </a:lnTo>
                  <a:lnTo>
                    <a:pt x="0" y="71161"/>
                  </a:lnTo>
                  <a:lnTo>
                    <a:pt x="290" y="75646"/>
                  </a:lnTo>
                  <a:lnTo>
                    <a:pt x="7825" y="78637"/>
                  </a:lnTo>
                  <a:lnTo>
                    <a:pt x="20189" y="80630"/>
                  </a:lnTo>
                  <a:lnTo>
                    <a:pt x="35773" y="81959"/>
                  </a:lnTo>
                  <a:lnTo>
                    <a:pt x="51057" y="84069"/>
                  </a:lnTo>
                  <a:lnTo>
                    <a:pt x="66139" y="86699"/>
                  </a:lnTo>
                  <a:lnTo>
                    <a:pt x="81089" y="89676"/>
                  </a:lnTo>
                  <a:lnTo>
                    <a:pt x="94725" y="90436"/>
                  </a:lnTo>
                  <a:lnTo>
                    <a:pt x="107487" y="89721"/>
                  </a:lnTo>
                  <a:lnTo>
                    <a:pt x="119665" y="88019"/>
                  </a:lnTo>
                  <a:lnTo>
                    <a:pt x="132679" y="86885"/>
                  </a:lnTo>
                  <a:lnTo>
                    <a:pt x="146247" y="86130"/>
                  </a:lnTo>
                  <a:lnTo>
                    <a:pt x="160188" y="85625"/>
                  </a:lnTo>
                  <a:lnTo>
                    <a:pt x="174375" y="84066"/>
                  </a:lnTo>
                  <a:lnTo>
                    <a:pt x="188727" y="81803"/>
                  </a:lnTo>
                  <a:lnTo>
                    <a:pt x="203190" y="79070"/>
                  </a:lnTo>
                  <a:lnTo>
                    <a:pt x="216502" y="76025"/>
                  </a:lnTo>
                  <a:lnTo>
                    <a:pt x="229047" y="72772"/>
                  </a:lnTo>
                  <a:lnTo>
                    <a:pt x="253998" y="65894"/>
                  </a:lnTo>
                  <a:lnTo>
                    <a:pt x="281400" y="58759"/>
                  </a:lnTo>
                  <a:lnTo>
                    <a:pt x="294336" y="53920"/>
                  </a:lnTo>
                  <a:lnTo>
                    <a:pt x="306630" y="48247"/>
                  </a:lnTo>
                  <a:lnTo>
                    <a:pt x="344733" y="28571"/>
                  </a:lnTo>
                  <a:lnTo>
                    <a:pt x="358580" y="21560"/>
                  </a:lnTo>
                  <a:lnTo>
                    <a:pt x="371483" y="14438"/>
                  </a:lnTo>
                  <a:lnTo>
                    <a:pt x="383755" y="7243"/>
                  </a:lnTo>
                  <a:lnTo>
                    <a:pt x="395607" y="0"/>
                  </a:lnTo>
                  <a:lnTo>
                    <a:pt x="403508" y="2512"/>
                  </a:lnTo>
                  <a:lnTo>
                    <a:pt x="408776" y="11528"/>
                  </a:lnTo>
                  <a:lnTo>
                    <a:pt x="412287" y="24880"/>
                  </a:lnTo>
                  <a:lnTo>
                    <a:pt x="412927" y="52765"/>
                  </a:lnTo>
                  <a:lnTo>
                    <a:pt x="409133" y="81473"/>
                  </a:lnTo>
                  <a:lnTo>
                    <a:pt x="403368" y="110545"/>
                  </a:lnTo>
                  <a:lnTo>
                    <a:pt x="393244" y="160272"/>
                  </a:lnTo>
                  <a:lnTo>
                    <a:pt x="382495" y="219596"/>
                  </a:lnTo>
                  <a:lnTo>
                    <a:pt x="371561" y="283667"/>
                  </a:lnTo>
                  <a:lnTo>
                    <a:pt x="369125" y="305410"/>
                  </a:lnTo>
                  <a:lnTo>
                    <a:pt x="367501" y="327246"/>
                  </a:lnTo>
                  <a:lnTo>
                    <a:pt x="366418" y="349144"/>
                  </a:lnTo>
                  <a:lnTo>
                    <a:pt x="364473" y="372308"/>
                  </a:lnTo>
                  <a:lnTo>
                    <a:pt x="359049" y="420884"/>
                  </a:lnTo>
                  <a:lnTo>
                    <a:pt x="357112" y="445828"/>
                  </a:lnTo>
                  <a:lnTo>
                    <a:pt x="355822" y="471022"/>
                  </a:lnTo>
                  <a:lnTo>
                    <a:pt x="354962" y="496382"/>
                  </a:lnTo>
                  <a:lnTo>
                    <a:pt x="355612" y="523077"/>
                  </a:lnTo>
                  <a:lnTo>
                    <a:pt x="357268" y="550662"/>
                  </a:lnTo>
                  <a:lnTo>
                    <a:pt x="359597" y="578840"/>
                  </a:lnTo>
                  <a:lnTo>
                    <a:pt x="361149" y="606189"/>
                  </a:lnTo>
                  <a:lnTo>
                    <a:pt x="362873" y="659417"/>
                  </a:lnTo>
                  <a:lnTo>
                    <a:pt x="364557" y="685601"/>
                  </a:lnTo>
                  <a:lnTo>
                    <a:pt x="366903" y="711622"/>
                  </a:lnTo>
                  <a:lnTo>
                    <a:pt x="372772" y="763373"/>
                  </a:lnTo>
                  <a:lnTo>
                    <a:pt x="390101" y="892094"/>
                  </a:lnTo>
                  <a:lnTo>
                    <a:pt x="401004" y="963356"/>
                  </a:lnTo>
                  <a:lnTo>
                    <a:pt x="408320" y="1005354"/>
                  </a:lnTo>
                  <a:lnTo>
                    <a:pt x="411984" y="1025118"/>
                  </a:lnTo>
                  <a:lnTo>
                    <a:pt x="419317" y="1056866"/>
                  </a:lnTo>
                  <a:lnTo>
                    <a:pt x="430323" y="10976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684971" y="4094471"/>
              <a:ext cx="209221" cy="226647"/>
            </a:xfrm>
            <a:custGeom>
              <a:avLst/>
              <a:gdLst/>
              <a:ahLst/>
              <a:cxnLst/>
              <a:rect l="0" t="0" r="0" b="0"/>
              <a:pathLst>
                <a:path w="209221" h="226647">
                  <a:moveTo>
                    <a:pt x="0" y="100933"/>
                  </a:moveTo>
                  <a:lnTo>
                    <a:pt x="5846" y="124316"/>
                  </a:lnTo>
                  <a:lnTo>
                    <a:pt x="8791" y="138545"/>
                  </a:lnTo>
                  <a:lnTo>
                    <a:pt x="15327" y="173931"/>
                  </a:lnTo>
                  <a:lnTo>
                    <a:pt x="17559" y="191198"/>
                  </a:lnTo>
                  <a:lnTo>
                    <a:pt x="19047" y="207602"/>
                  </a:lnTo>
                  <a:lnTo>
                    <a:pt x="20039" y="223434"/>
                  </a:lnTo>
                  <a:lnTo>
                    <a:pt x="20701" y="226646"/>
                  </a:lnTo>
                  <a:lnTo>
                    <a:pt x="21142" y="221447"/>
                  </a:lnTo>
                  <a:lnTo>
                    <a:pt x="21435" y="210640"/>
                  </a:lnTo>
                  <a:lnTo>
                    <a:pt x="22855" y="199764"/>
                  </a:lnTo>
                  <a:lnTo>
                    <a:pt x="25025" y="188844"/>
                  </a:lnTo>
                  <a:lnTo>
                    <a:pt x="27695" y="177893"/>
                  </a:lnTo>
                  <a:lnTo>
                    <a:pt x="29475" y="164475"/>
                  </a:lnTo>
                  <a:lnTo>
                    <a:pt x="30662" y="149412"/>
                  </a:lnTo>
                  <a:lnTo>
                    <a:pt x="31453" y="133253"/>
                  </a:lnTo>
                  <a:lnTo>
                    <a:pt x="33204" y="115139"/>
                  </a:lnTo>
                  <a:lnTo>
                    <a:pt x="35595" y="95721"/>
                  </a:lnTo>
                  <a:lnTo>
                    <a:pt x="38412" y="75436"/>
                  </a:lnTo>
                  <a:lnTo>
                    <a:pt x="41513" y="58241"/>
                  </a:lnTo>
                  <a:lnTo>
                    <a:pt x="44805" y="43108"/>
                  </a:lnTo>
                  <a:lnTo>
                    <a:pt x="48223" y="29348"/>
                  </a:lnTo>
                  <a:lnTo>
                    <a:pt x="54171" y="18952"/>
                  </a:lnTo>
                  <a:lnTo>
                    <a:pt x="61807" y="10797"/>
                  </a:lnTo>
                  <a:lnTo>
                    <a:pt x="70570" y="4137"/>
                  </a:lnTo>
                  <a:lnTo>
                    <a:pt x="80081" y="921"/>
                  </a:lnTo>
                  <a:lnTo>
                    <a:pt x="90092" y="0"/>
                  </a:lnTo>
                  <a:lnTo>
                    <a:pt x="100438" y="610"/>
                  </a:lnTo>
                  <a:lnTo>
                    <a:pt x="111004" y="4687"/>
                  </a:lnTo>
                  <a:lnTo>
                    <a:pt x="121720" y="11076"/>
                  </a:lnTo>
                  <a:lnTo>
                    <a:pt x="157601" y="37603"/>
                  </a:lnTo>
                  <a:lnTo>
                    <a:pt x="209220" y="899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931866" y="4096300"/>
              <a:ext cx="347730" cy="550579"/>
            </a:xfrm>
            <a:custGeom>
              <a:avLst/>
              <a:gdLst/>
              <a:ahLst/>
              <a:cxnLst/>
              <a:rect l="0" t="0" r="0" b="0"/>
              <a:pathLst>
                <a:path w="347730" h="550579">
                  <a:moveTo>
                    <a:pt x="94464" y="0"/>
                  </a:moveTo>
                  <a:lnTo>
                    <a:pt x="65235" y="35074"/>
                  </a:lnTo>
                  <a:lnTo>
                    <a:pt x="54178" y="49076"/>
                  </a:lnTo>
                  <a:lnTo>
                    <a:pt x="44360" y="62082"/>
                  </a:lnTo>
                  <a:lnTo>
                    <a:pt x="35368" y="74422"/>
                  </a:lnTo>
                  <a:lnTo>
                    <a:pt x="26926" y="88767"/>
                  </a:lnTo>
                  <a:lnTo>
                    <a:pt x="18850" y="104448"/>
                  </a:lnTo>
                  <a:lnTo>
                    <a:pt x="11021" y="121020"/>
                  </a:lnTo>
                  <a:lnTo>
                    <a:pt x="5800" y="136961"/>
                  </a:lnTo>
                  <a:lnTo>
                    <a:pt x="2320" y="152483"/>
                  </a:lnTo>
                  <a:lnTo>
                    <a:pt x="0" y="167725"/>
                  </a:lnTo>
                  <a:lnTo>
                    <a:pt x="900" y="180333"/>
                  </a:lnTo>
                  <a:lnTo>
                    <a:pt x="3947" y="191185"/>
                  </a:lnTo>
                  <a:lnTo>
                    <a:pt x="8426" y="200867"/>
                  </a:lnTo>
                  <a:lnTo>
                    <a:pt x="16306" y="207322"/>
                  </a:lnTo>
                  <a:lnTo>
                    <a:pt x="26453" y="211625"/>
                  </a:lnTo>
                  <a:lnTo>
                    <a:pt x="38111" y="214494"/>
                  </a:lnTo>
                  <a:lnTo>
                    <a:pt x="48331" y="212736"/>
                  </a:lnTo>
                  <a:lnTo>
                    <a:pt x="57591" y="207893"/>
                  </a:lnTo>
                  <a:lnTo>
                    <a:pt x="66211" y="200994"/>
                  </a:lnTo>
                  <a:lnTo>
                    <a:pt x="73182" y="192725"/>
                  </a:lnTo>
                  <a:lnTo>
                    <a:pt x="79052" y="183541"/>
                  </a:lnTo>
                  <a:lnTo>
                    <a:pt x="84190" y="173748"/>
                  </a:lnTo>
                  <a:lnTo>
                    <a:pt x="90061" y="161102"/>
                  </a:lnTo>
                  <a:lnTo>
                    <a:pt x="110016" y="115299"/>
                  </a:lnTo>
                  <a:lnTo>
                    <a:pt x="124214" y="85095"/>
                  </a:lnTo>
                  <a:lnTo>
                    <a:pt x="127756" y="78753"/>
                  </a:lnTo>
                  <a:lnTo>
                    <a:pt x="128894" y="78196"/>
                  </a:lnTo>
                  <a:lnTo>
                    <a:pt x="126895" y="89811"/>
                  </a:lnTo>
                  <a:lnTo>
                    <a:pt x="121929" y="115366"/>
                  </a:lnTo>
                  <a:lnTo>
                    <a:pt x="122562" y="129521"/>
                  </a:lnTo>
                  <a:lnTo>
                    <a:pt x="125431" y="143852"/>
                  </a:lnTo>
                  <a:lnTo>
                    <a:pt x="129791" y="158300"/>
                  </a:lnTo>
                  <a:lnTo>
                    <a:pt x="135144" y="171603"/>
                  </a:lnTo>
                  <a:lnTo>
                    <a:pt x="141160" y="184142"/>
                  </a:lnTo>
                  <a:lnTo>
                    <a:pt x="147618" y="196172"/>
                  </a:lnTo>
                  <a:lnTo>
                    <a:pt x="156817" y="204191"/>
                  </a:lnTo>
                  <a:lnTo>
                    <a:pt x="167844" y="209538"/>
                  </a:lnTo>
                  <a:lnTo>
                    <a:pt x="180089" y="213102"/>
                  </a:lnTo>
                  <a:lnTo>
                    <a:pt x="190700" y="210585"/>
                  </a:lnTo>
                  <a:lnTo>
                    <a:pt x="200220" y="204012"/>
                  </a:lnTo>
                  <a:lnTo>
                    <a:pt x="209014" y="194736"/>
                  </a:lnTo>
                  <a:lnTo>
                    <a:pt x="217324" y="182435"/>
                  </a:lnTo>
                  <a:lnTo>
                    <a:pt x="225311" y="168117"/>
                  </a:lnTo>
                  <a:lnTo>
                    <a:pt x="233082" y="152454"/>
                  </a:lnTo>
                  <a:lnTo>
                    <a:pt x="239487" y="135894"/>
                  </a:lnTo>
                  <a:lnTo>
                    <a:pt x="244981" y="118737"/>
                  </a:lnTo>
                  <a:lnTo>
                    <a:pt x="258557" y="68624"/>
                  </a:lnTo>
                  <a:lnTo>
                    <a:pt x="262587" y="53090"/>
                  </a:lnTo>
                  <a:lnTo>
                    <a:pt x="265275" y="47629"/>
                  </a:lnTo>
                  <a:lnTo>
                    <a:pt x="267065" y="48881"/>
                  </a:lnTo>
                  <a:lnTo>
                    <a:pt x="268260" y="54611"/>
                  </a:lnTo>
                  <a:lnTo>
                    <a:pt x="269056" y="66995"/>
                  </a:lnTo>
                  <a:lnTo>
                    <a:pt x="269940" y="103594"/>
                  </a:lnTo>
                  <a:lnTo>
                    <a:pt x="271400" y="121673"/>
                  </a:lnTo>
                  <a:lnTo>
                    <a:pt x="273597" y="138620"/>
                  </a:lnTo>
                  <a:lnTo>
                    <a:pt x="276285" y="154812"/>
                  </a:lnTo>
                  <a:lnTo>
                    <a:pt x="278076" y="171725"/>
                  </a:lnTo>
                  <a:lnTo>
                    <a:pt x="279271" y="189117"/>
                  </a:lnTo>
                  <a:lnTo>
                    <a:pt x="280068" y="206829"/>
                  </a:lnTo>
                  <a:lnTo>
                    <a:pt x="280952" y="242823"/>
                  </a:lnTo>
                  <a:lnTo>
                    <a:pt x="281189" y="260987"/>
                  </a:lnTo>
                  <a:lnTo>
                    <a:pt x="282569" y="279213"/>
                  </a:lnTo>
                  <a:lnTo>
                    <a:pt x="284713" y="297481"/>
                  </a:lnTo>
                  <a:lnTo>
                    <a:pt x="287366" y="315777"/>
                  </a:lnTo>
                  <a:lnTo>
                    <a:pt x="290359" y="332869"/>
                  </a:lnTo>
                  <a:lnTo>
                    <a:pt x="293576" y="349157"/>
                  </a:lnTo>
                  <a:lnTo>
                    <a:pt x="300415" y="380306"/>
                  </a:lnTo>
                  <a:lnTo>
                    <a:pt x="307533" y="410464"/>
                  </a:lnTo>
                  <a:lnTo>
                    <a:pt x="309920" y="425357"/>
                  </a:lnTo>
                  <a:lnTo>
                    <a:pt x="311512" y="440181"/>
                  </a:lnTo>
                  <a:lnTo>
                    <a:pt x="312573" y="454957"/>
                  </a:lnTo>
                  <a:lnTo>
                    <a:pt x="314504" y="468478"/>
                  </a:lnTo>
                  <a:lnTo>
                    <a:pt x="317015" y="481163"/>
                  </a:lnTo>
                  <a:lnTo>
                    <a:pt x="319912" y="493290"/>
                  </a:lnTo>
                  <a:lnTo>
                    <a:pt x="323067" y="505045"/>
                  </a:lnTo>
                  <a:lnTo>
                    <a:pt x="326394" y="516552"/>
                  </a:lnTo>
                  <a:lnTo>
                    <a:pt x="347729" y="5505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180491" y="4063265"/>
              <a:ext cx="213645" cy="297571"/>
            </a:xfrm>
            <a:custGeom>
              <a:avLst/>
              <a:gdLst/>
              <a:ahLst/>
              <a:cxnLst/>
              <a:rect l="0" t="0" r="0" b="0"/>
              <a:pathLst>
                <a:path w="213645" h="297571">
                  <a:moveTo>
                    <a:pt x="0" y="0"/>
                  </a:moveTo>
                  <a:lnTo>
                    <a:pt x="52611" y="35074"/>
                  </a:lnTo>
                  <a:lnTo>
                    <a:pt x="70556" y="47853"/>
                  </a:lnTo>
                  <a:lnTo>
                    <a:pt x="84966" y="58819"/>
                  </a:lnTo>
                  <a:lnTo>
                    <a:pt x="97020" y="68577"/>
                  </a:lnTo>
                  <a:lnTo>
                    <a:pt x="108726" y="78753"/>
                  </a:lnTo>
                  <a:lnTo>
                    <a:pt x="120201" y="89207"/>
                  </a:lnTo>
                  <a:lnTo>
                    <a:pt x="131522" y="99847"/>
                  </a:lnTo>
                  <a:lnTo>
                    <a:pt x="141516" y="110611"/>
                  </a:lnTo>
                  <a:lnTo>
                    <a:pt x="150625" y="121458"/>
                  </a:lnTo>
                  <a:lnTo>
                    <a:pt x="159146" y="132359"/>
                  </a:lnTo>
                  <a:lnTo>
                    <a:pt x="167272" y="143298"/>
                  </a:lnTo>
                  <a:lnTo>
                    <a:pt x="182828" y="165239"/>
                  </a:lnTo>
                  <a:lnTo>
                    <a:pt x="189179" y="176229"/>
                  </a:lnTo>
                  <a:lnTo>
                    <a:pt x="194636" y="187226"/>
                  </a:lnTo>
                  <a:lnTo>
                    <a:pt x="199498" y="198228"/>
                  </a:lnTo>
                  <a:lnTo>
                    <a:pt x="203962" y="209233"/>
                  </a:lnTo>
                  <a:lnTo>
                    <a:pt x="208162" y="220240"/>
                  </a:lnTo>
                  <a:lnTo>
                    <a:pt x="212185" y="231249"/>
                  </a:lnTo>
                  <a:lnTo>
                    <a:pt x="213644" y="242259"/>
                  </a:lnTo>
                  <a:lnTo>
                    <a:pt x="213393" y="253269"/>
                  </a:lnTo>
                  <a:lnTo>
                    <a:pt x="212002" y="264280"/>
                  </a:lnTo>
                  <a:lnTo>
                    <a:pt x="206181" y="274067"/>
                  </a:lnTo>
                  <a:lnTo>
                    <a:pt x="197405" y="283039"/>
                  </a:lnTo>
                  <a:lnTo>
                    <a:pt x="186662" y="291468"/>
                  </a:lnTo>
                  <a:lnTo>
                    <a:pt x="172158" y="295863"/>
                  </a:lnTo>
                  <a:lnTo>
                    <a:pt x="155148" y="297570"/>
                  </a:lnTo>
                  <a:lnTo>
                    <a:pt x="136467" y="297484"/>
                  </a:lnTo>
                  <a:lnTo>
                    <a:pt x="120342" y="296203"/>
                  </a:lnTo>
                  <a:lnTo>
                    <a:pt x="105922" y="294126"/>
                  </a:lnTo>
                  <a:lnTo>
                    <a:pt x="92638" y="291518"/>
                  </a:lnTo>
                  <a:lnTo>
                    <a:pt x="81335" y="287332"/>
                  </a:lnTo>
                  <a:lnTo>
                    <a:pt x="71353" y="282094"/>
                  </a:lnTo>
                  <a:lnTo>
                    <a:pt x="62251" y="276156"/>
                  </a:lnTo>
                  <a:lnTo>
                    <a:pt x="52512" y="268526"/>
                  </a:lnTo>
                  <a:lnTo>
                    <a:pt x="42350" y="259769"/>
                  </a:lnTo>
                  <a:lnTo>
                    <a:pt x="11012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411735" y="3887080"/>
              <a:ext cx="209220" cy="447770"/>
            </a:xfrm>
            <a:custGeom>
              <a:avLst/>
              <a:gdLst/>
              <a:ahLst/>
              <a:cxnLst/>
              <a:rect l="0" t="0" r="0" b="0"/>
              <a:pathLst>
                <a:path w="209220" h="447770">
                  <a:moveTo>
                    <a:pt x="0" y="0"/>
                  </a:moveTo>
                  <a:lnTo>
                    <a:pt x="17537" y="29229"/>
                  </a:lnTo>
                  <a:lnTo>
                    <a:pt x="23926" y="41509"/>
                  </a:lnTo>
                  <a:lnTo>
                    <a:pt x="29409" y="53367"/>
                  </a:lnTo>
                  <a:lnTo>
                    <a:pt x="46234" y="94117"/>
                  </a:lnTo>
                  <a:lnTo>
                    <a:pt x="52845" y="110462"/>
                  </a:lnTo>
                  <a:lnTo>
                    <a:pt x="58477" y="126252"/>
                  </a:lnTo>
                  <a:lnTo>
                    <a:pt x="63455" y="141673"/>
                  </a:lnTo>
                  <a:lnTo>
                    <a:pt x="67996" y="156848"/>
                  </a:lnTo>
                  <a:lnTo>
                    <a:pt x="71024" y="173082"/>
                  </a:lnTo>
                  <a:lnTo>
                    <a:pt x="73043" y="190022"/>
                  </a:lnTo>
                  <a:lnTo>
                    <a:pt x="74389" y="207433"/>
                  </a:lnTo>
                  <a:lnTo>
                    <a:pt x="76510" y="225158"/>
                  </a:lnTo>
                  <a:lnTo>
                    <a:pt x="79147" y="243092"/>
                  </a:lnTo>
                  <a:lnTo>
                    <a:pt x="82128" y="261166"/>
                  </a:lnTo>
                  <a:lnTo>
                    <a:pt x="84116" y="278109"/>
                  </a:lnTo>
                  <a:lnTo>
                    <a:pt x="85441" y="294298"/>
                  </a:lnTo>
                  <a:lnTo>
                    <a:pt x="86325" y="309985"/>
                  </a:lnTo>
                  <a:lnTo>
                    <a:pt x="88138" y="325337"/>
                  </a:lnTo>
                  <a:lnTo>
                    <a:pt x="90569" y="340466"/>
                  </a:lnTo>
                  <a:lnTo>
                    <a:pt x="93414" y="355445"/>
                  </a:lnTo>
                  <a:lnTo>
                    <a:pt x="95311" y="370326"/>
                  </a:lnTo>
                  <a:lnTo>
                    <a:pt x="96575" y="385141"/>
                  </a:lnTo>
                  <a:lnTo>
                    <a:pt x="97418" y="399911"/>
                  </a:lnTo>
                  <a:lnTo>
                    <a:pt x="98355" y="429373"/>
                  </a:lnTo>
                  <a:lnTo>
                    <a:pt x="98605" y="444081"/>
                  </a:lnTo>
                  <a:lnTo>
                    <a:pt x="98771" y="447769"/>
                  </a:lnTo>
                  <a:lnTo>
                    <a:pt x="98956" y="435553"/>
                  </a:lnTo>
                  <a:lnTo>
                    <a:pt x="100228" y="426178"/>
                  </a:lnTo>
                  <a:lnTo>
                    <a:pt x="102300" y="416258"/>
                  </a:lnTo>
                  <a:lnTo>
                    <a:pt x="104905" y="405974"/>
                  </a:lnTo>
                  <a:lnTo>
                    <a:pt x="106641" y="394224"/>
                  </a:lnTo>
                  <a:lnTo>
                    <a:pt x="107799" y="381496"/>
                  </a:lnTo>
                  <a:lnTo>
                    <a:pt x="108571" y="368117"/>
                  </a:lnTo>
                  <a:lnTo>
                    <a:pt x="110309" y="355527"/>
                  </a:lnTo>
                  <a:lnTo>
                    <a:pt x="112691" y="343463"/>
                  </a:lnTo>
                  <a:lnTo>
                    <a:pt x="125306" y="291883"/>
                  </a:lnTo>
                  <a:lnTo>
                    <a:pt x="128807" y="279011"/>
                  </a:lnTo>
                  <a:lnTo>
                    <a:pt x="135960" y="254920"/>
                  </a:lnTo>
                  <a:lnTo>
                    <a:pt x="140804" y="250698"/>
                  </a:lnTo>
                  <a:lnTo>
                    <a:pt x="146479" y="251554"/>
                  </a:lnTo>
                  <a:lnTo>
                    <a:pt x="152711" y="255796"/>
                  </a:lnTo>
                  <a:lnTo>
                    <a:pt x="158088" y="262294"/>
                  </a:lnTo>
                  <a:lnTo>
                    <a:pt x="162897" y="270296"/>
                  </a:lnTo>
                  <a:lnTo>
                    <a:pt x="167326" y="279302"/>
                  </a:lnTo>
                  <a:lnTo>
                    <a:pt x="171502" y="290199"/>
                  </a:lnTo>
                  <a:lnTo>
                    <a:pt x="175510" y="302358"/>
                  </a:lnTo>
                  <a:lnTo>
                    <a:pt x="183226" y="327696"/>
                  </a:lnTo>
                  <a:lnTo>
                    <a:pt x="190733" y="351192"/>
                  </a:lnTo>
                  <a:lnTo>
                    <a:pt x="194448" y="363820"/>
                  </a:lnTo>
                  <a:lnTo>
                    <a:pt x="198148" y="377132"/>
                  </a:lnTo>
                  <a:lnTo>
                    <a:pt x="209219" y="4404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940289" y="4055412"/>
              <a:ext cx="184862" cy="313287"/>
            </a:xfrm>
            <a:custGeom>
              <a:avLst/>
              <a:gdLst/>
              <a:ahLst/>
              <a:cxnLst/>
              <a:rect l="0" t="0" r="0" b="0"/>
              <a:pathLst>
                <a:path w="184862" h="313287">
                  <a:moveTo>
                    <a:pt x="33035" y="95946"/>
                  </a:moveTo>
                  <a:lnTo>
                    <a:pt x="33035" y="254684"/>
                  </a:lnTo>
                  <a:lnTo>
                    <a:pt x="35482" y="271511"/>
                  </a:lnTo>
                  <a:lnTo>
                    <a:pt x="39561" y="286400"/>
                  </a:lnTo>
                  <a:lnTo>
                    <a:pt x="44726" y="299996"/>
                  </a:lnTo>
                  <a:lnTo>
                    <a:pt x="54288" y="307837"/>
                  </a:lnTo>
                  <a:lnTo>
                    <a:pt x="66779" y="311840"/>
                  </a:lnTo>
                  <a:lnTo>
                    <a:pt x="81225" y="313286"/>
                  </a:lnTo>
                  <a:lnTo>
                    <a:pt x="93302" y="311803"/>
                  </a:lnTo>
                  <a:lnTo>
                    <a:pt x="103800" y="308367"/>
                  </a:lnTo>
                  <a:lnTo>
                    <a:pt x="113246" y="303630"/>
                  </a:lnTo>
                  <a:lnTo>
                    <a:pt x="120767" y="296801"/>
                  </a:lnTo>
                  <a:lnTo>
                    <a:pt x="127004" y="288577"/>
                  </a:lnTo>
                  <a:lnTo>
                    <a:pt x="132387" y="279424"/>
                  </a:lnTo>
                  <a:lnTo>
                    <a:pt x="144892" y="259467"/>
                  </a:lnTo>
                  <a:lnTo>
                    <a:pt x="151653" y="249006"/>
                  </a:lnTo>
                  <a:lnTo>
                    <a:pt x="157384" y="237138"/>
                  </a:lnTo>
                  <a:lnTo>
                    <a:pt x="162428" y="224332"/>
                  </a:lnTo>
                  <a:lnTo>
                    <a:pt x="179313" y="174461"/>
                  </a:lnTo>
                  <a:lnTo>
                    <a:pt x="181941" y="161748"/>
                  </a:lnTo>
                  <a:lnTo>
                    <a:pt x="183693" y="148378"/>
                  </a:lnTo>
                  <a:lnTo>
                    <a:pt x="184861" y="134571"/>
                  </a:lnTo>
                  <a:lnTo>
                    <a:pt x="184416" y="121696"/>
                  </a:lnTo>
                  <a:lnTo>
                    <a:pt x="182896" y="109442"/>
                  </a:lnTo>
                  <a:lnTo>
                    <a:pt x="180660" y="97603"/>
                  </a:lnTo>
                  <a:lnTo>
                    <a:pt x="176721" y="84815"/>
                  </a:lnTo>
                  <a:lnTo>
                    <a:pt x="171649" y="71396"/>
                  </a:lnTo>
                  <a:lnTo>
                    <a:pt x="165820" y="57557"/>
                  </a:lnTo>
                  <a:lnTo>
                    <a:pt x="159487" y="45883"/>
                  </a:lnTo>
                  <a:lnTo>
                    <a:pt x="152818" y="35653"/>
                  </a:lnTo>
                  <a:lnTo>
                    <a:pt x="145925" y="26386"/>
                  </a:lnTo>
                  <a:lnTo>
                    <a:pt x="137659" y="18985"/>
                  </a:lnTo>
                  <a:lnTo>
                    <a:pt x="128478" y="12828"/>
                  </a:lnTo>
                  <a:lnTo>
                    <a:pt x="118686" y="7499"/>
                  </a:lnTo>
                  <a:lnTo>
                    <a:pt x="107265" y="3947"/>
                  </a:lnTo>
                  <a:lnTo>
                    <a:pt x="94756" y="1579"/>
                  </a:lnTo>
                  <a:lnTo>
                    <a:pt x="81523" y="0"/>
                  </a:lnTo>
                  <a:lnTo>
                    <a:pt x="67808" y="2618"/>
                  </a:lnTo>
                  <a:lnTo>
                    <a:pt x="53770" y="8034"/>
                  </a:lnTo>
                  <a:lnTo>
                    <a:pt x="0" y="408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270770" y="4030231"/>
              <a:ext cx="220098" cy="308324"/>
            </a:xfrm>
            <a:custGeom>
              <a:avLst/>
              <a:gdLst/>
              <a:ahLst/>
              <a:cxnLst/>
              <a:rect l="0" t="0" r="0" b="0"/>
              <a:pathLst>
                <a:path w="220098" h="308324">
                  <a:moveTo>
                    <a:pt x="10877" y="0"/>
                  </a:moveTo>
                  <a:lnTo>
                    <a:pt x="5032" y="35073"/>
                  </a:lnTo>
                  <a:lnTo>
                    <a:pt x="3310" y="53970"/>
                  </a:lnTo>
                  <a:lnTo>
                    <a:pt x="2162" y="75132"/>
                  </a:lnTo>
                  <a:lnTo>
                    <a:pt x="887" y="120261"/>
                  </a:lnTo>
                  <a:lnTo>
                    <a:pt x="0" y="219437"/>
                  </a:lnTo>
                  <a:lnTo>
                    <a:pt x="1179" y="224596"/>
                  </a:lnTo>
                  <a:lnTo>
                    <a:pt x="3189" y="221917"/>
                  </a:lnTo>
                  <a:lnTo>
                    <a:pt x="35235" y="125173"/>
                  </a:lnTo>
                  <a:lnTo>
                    <a:pt x="40575" y="111589"/>
                  </a:lnTo>
                  <a:lnTo>
                    <a:pt x="46581" y="97639"/>
                  </a:lnTo>
                  <a:lnTo>
                    <a:pt x="53032" y="83446"/>
                  </a:lnTo>
                  <a:lnTo>
                    <a:pt x="61004" y="72760"/>
                  </a:lnTo>
                  <a:lnTo>
                    <a:pt x="69989" y="64412"/>
                  </a:lnTo>
                  <a:lnTo>
                    <a:pt x="79649" y="57623"/>
                  </a:lnTo>
                  <a:lnTo>
                    <a:pt x="87313" y="56768"/>
                  </a:lnTo>
                  <a:lnTo>
                    <a:pt x="93646" y="59868"/>
                  </a:lnTo>
                  <a:lnTo>
                    <a:pt x="99091" y="65606"/>
                  </a:lnTo>
                  <a:lnTo>
                    <a:pt x="105169" y="75549"/>
                  </a:lnTo>
                  <a:lnTo>
                    <a:pt x="111667" y="88294"/>
                  </a:lnTo>
                  <a:lnTo>
                    <a:pt x="118446" y="102909"/>
                  </a:lnTo>
                  <a:lnTo>
                    <a:pt x="124189" y="117546"/>
                  </a:lnTo>
                  <a:lnTo>
                    <a:pt x="129242" y="132198"/>
                  </a:lnTo>
                  <a:lnTo>
                    <a:pt x="149994" y="196766"/>
                  </a:lnTo>
                  <a:lnTo>
                    <a:pt x="157537" y="219590"/>
                  </a:lnTo>
                  <a:lnTo>
                    <a:pt x="161261" y="232039"/>
                  </a:lnTo>
                  <a:lnTo>
                    <a:pt x="168662" y="258921"/>
                  </a:lnTo>
                  <a:lnTo>
                    <a:pt x="173572" y="270495"/>
                  </a:lnTo>
                  <a:lnTo>
                    <a:pt x="179293" y="280657"/>
                  </a:lnTo>
                  <a:lnTo>
                    <a:pt x="220097" y="308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600983" y="3798988"/>
              <a:ext cx="55059" cy="462486"/>
            </a:xfrm>
            <a:custGeom>
              <a:avLst/>
              <a:gdLst/>
              <a:ahLst/>
              <a:cxnLst/>
              <a:rect l="0" t="0" r="0" b="0"/>
              <a:pathLst>
                <a:path w="55059" h="462486">
                  <a:moveTo>
                    <a:pt x="0" y="0"/>
                  </a:moveTo>
                  <a:lnTo>
                    <a:pt x="0" y="80268"/>
                  </a:lnTo>
                  <a:lnTo>
                    <a:pt x="1223" y="95111"/>
                  </a:lnTo>
                  <a:lnTo>
                    <a:pt x="3263" y="109901"/>
                  </a:lnTo>
                  <a:lnTo>
                    <a:pt x="5845" y="124655"/>
                  </a:lnTo>
                  <a:lnTo>
                    <a:pt x="7568" y="139385"/>
                  </a:lnTo>
                  <a:lnTo>
                    <a:pt x="8716" y="154099"/>
                  </a:lnTo>
                  <a:lnTo>
                    <a:pt x="9481" y="168802"/>
                  </a:lnTo>
                  <a:lnTo>
                    <a:pt x="10332" y="201452"/>
                  </a:lnTo>
                  <a:lnTo>
                    <a:pt x="10558" y="218724"/>
                  </a:lnTo>
                  <a:lnTo>
                    <a:pt x="11933" y="235132"/>
                  </a:lnTo>
                  <a:lnTo>
                    <a:pt x="14073" y="250964"/>
                  </a:lnTo>
                  <a:lnTo>
                    <a:pt x="16723" y="266414"/>
                  </a:lnTo>
                  <a:lnTo>
                    <a:pt x="18490" y="281607"/>
                  </a:lnTo>
                  <a:lnTo>
                    <a:pt x="19667" y="296630"/>
                  </a:lnTo>
                  <a:lnTo>
                    <a:pt x="20452" y="311540"/>
                  </a:lnTo>
                  <a:lnTo>
                    <a:pt x="22199" y="325150"/>
                  </a:lnTo>
                  <a:lnTo>
                    <a:pt x="24588" y="337893"/>
                  </a:lnTo>
                  <a:lnTo>
                    <a:pt x="27403" y="350060"/>
                  </a:lnTo>
                  <a:lnTo>
                    <a:pt x="33794" y="383155"/>
                  </a:lnTo>
                  <a:lnTo>
                    <a:pt x="55058" y="4624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733121" y="4050195"/>
              <a:ext cx="324534" cy="895525"/>
            </a:xfrm>
            <a:custGeom>
              <a:avLst/>
              <a:gdLst/>
              <a:ahLst/>
              <a:cxnLst/>
              <a:rect l="0" t="0" r="0" b="0"/>
              <a:pathLst>
                <a:path w="324534" h="895525">
                  <a:moveTo>
                    <a:pt x="0" y="68128"/>
                  </a:moveTo>
                  <a:lnTo>
                    <a:pt x="8791" y="119652"/>
                  </a:lnTo>
                  <a:lnTo>
                    <a:pt x="15327" y="154242"/>
                  </a:lnTo>
                  <a:lnTo>
                    <a:pt x="20006" y="170807"/>
                  </a:lnTo>
                  <a:lnTo>
                    <a:pt x="25573" y="186744"/>
                  </a:lnTo>
                  <a:lnTo>
                    <a:pt x="31731" y="202264"/>
                  </a:lnTo>
                  <a:lnTo>
                    <a:pt x="39507" y="215057"/>
                  </a:lnTo>
                  <a:lnTo>
                    <a:pt x="48361" y="226032"/>
                  </a:lnTo>
                  <a:lnTo>
                    <a:pt x="57935" y="235796"/>
                  </a:lnTo>
                  <a:lnTo>
                    <a:pt x="69211" y="241082"/>
                  </a:lnTo>
                  <a:lnTo>
                    <a:pt x="81623" y="243383"/>
                  </a:lnTo>
                  <a:lnTo>
                    <a:pt x="94792" y="243693"/>
                  </a:lnTo>
                  <a:lnTo>
                    <a:pt x="106017" y="241453"/>
                  </a:lnTo>
                  <a:lnTo>
                    <a:pt x="115948" y="237513"/>
                  </a:lnTo>
                  <a:lnTo>
                    <a:pt x="125015" y="232438"/>
                  </a:lnTo>
                  <a:lnTo>
                    <a:pt x="133508" y="226609"/>
                  </a:lnTo>
                  <a:lnTo>
                    <a:pt x="141616" y="220275"/>
                  </a:lnTo>
                  <a:lnTo>
                    <a:pt x="149469" y="213606"/>
                  </a:lnTo>
                  <a:lnTo>
                    <a:pt x="157151" y="205489"/>
                  </a:lnTo>
                  <a:lnTo>
                    <a:pt x="164720" y="196407"/>
                  </a:lnTo>
                  <a:lnTo>
                    <a:pt x="172212" y="186682"/>
                  </a:lnTo>
                  <a:lnTo>
                    <a:pt x="178431" y="176529"/>
                  </a:lnTo>
                  <a:lnTo>
                    <a:pt x="183800" y="166089"/>
                  </a:lnTo>
                  <a:lnTo>
                    <a:pt x="188603" y="155458"/>
                  </a:lnTo>
                  <a:lnTo>
                    <a:pt x="207054" y="117114"/>
                  </a:lnTo>
                  <a:lnTo>
                    <a:pt x="212670" y="103233"/>
                  </a:lnTo>
                  <a:lnTo>
                    <a:pt x="217638" y="89084"/>
                  </a:lnTo>
                  <a:lnTo>
                    <a:pt x="245774" y="2641"/>
                  </a:lnTo>
                  <a:lnTo>
                    <a:pt x="247048" y="0"/>
                  </a:lnTo>
                  <a:lnTo>
                    <a:pt x="244219" y="19666"/>
                  </a:lnTo>
                  <a:lnTo>
                    <a:pt x="243127" y="43327"/>
                  </a:lnTo>
                  <a:lnTo>
                    <a:pt x="244060" y="57712"/>
                  </a:lnTo>
                  <a:lnTo>
                    <a:pt x="245906" y="73419"/>
                  </a:lnTo>
                  <a:lnTo>
                    <a:pt x="248359" y="90008"/>
                  </a:lnTo>
                  <a:lnTo>
                    <a:pt x="254348" y="124754"/>
                  </a:lnTo>
                  <a:lnTo>
                    <a:pt x="268162" y="202752"/>
                  </a:lnTo>
                  <a:lnTo>
                    <a:pt x="282673" y="297641"/>
                  </a:lnTo>
                  <a:lnTo>
                    <a:pt x="300988" y="418579"/>
                  </a:lnTo>
                  <a:lnTo>
                    <a:pt x="303434" y="442465"/>
                  </a:lnTo>
                  <a:lnTo>
                    <a:pt x="305064" y="466954"/>
                  </a:lnTo>
                  <a:lnTo>
                    <a:pt x="306151" y="491845"/>
                  </a:lnTo>
                  <a:lnTo>
                    <a:pt x="308099" y="517003"/>
                  </a:lnTo>
                  <a:lnTo>
                    <a:pt x="310621" y="542339"/>
                  </a:lnTo>
                  <a:lnTo>
                    <a:pt x="316686" y="593330"/>
                  </a:lnTo>
                  <a:lnTo>
                    <a:pt x="323461" y="644541"/>
                  </a:lnTo>
                  <a:lnTo>
                    <a:pt x="324533" y="668964"/>
                  </a:lnTo>
                  <a:lnTo>
                    <a:pt x="324024" y="692587"/>
                  </a:lnTo>
                  <a:lnTo>
                    <a:pt x="322461" y="715677"/>
                  </a:lnTo>
                  <a:lnTo>
                    <a:pt x="320725" y="754383"/>
                  </a:lnTo>
                  <a:lnTo>
                    <a:pt x="320262" y="771556"/>
                  </a:lnTo>
                  <a:lnTo>
                    <a:pt x="318730" y="787899"/>
                  </a:lnTo>
                  <a:lnTo>
                    <a:pt x="316485" y="803688"/>
                  </a:lnTo>
                  <a:lnTo>
                    <a:pt x="313765" y="819109"/>
                  </a:lnTo>
                  <a:lnTo>
                    <a:pt x="309504" y="834283"/>
                  </a:lnTo>
                  <a:lnTo>
                    <a:pt x="304217" y="849293"/>
                  </a:lnTo>
                  <a:lnTo>
                    <a:pt x="298245" y="864194"/>
                  </a:lnTo>
                  <a:lnTo>
                    <a:pt x="290594" y="875351"/>
                  </a:lnTo>
                  <a:lnTo>
                    <a:pt x="281822" y="884013"/>
                  </a:lnTo>
                  <a:lnTo>
                    <a:pt x="272303" y="891011"/>
                  </a:lnTo>
                  <a:lnTo>
                    <a:pt x="262288" y="894453"/>
                  </a:lnTo>
                  <a:lnTo>
                    <a:pt x="251939" y="895524"/>
                  </a:lnTo>
                  <a:lnTo>
                    <a:pt x="241370" y="895014"/>
                  </a:lnTo>
                  <a:lnTo>
                    <a:pt x="231877" y="892228"/>
                  </a:lnTo>
                  <a:lnTo>
                    <a:pt x="223101" y="887923"/>
                  </a:lnTo>
                  <a:lnTo>
                    <a:pt x="214804" y="882606"/>
                  </a:lnTo>
                  <a:lnTo>
                    <a:pt x="206825" y="875391"/>
                  </a:lnTo>
                  <a:lnTo>
                    <a:pt x="199059" y="866911"/>
                  </a:lnTo>
                  <a:lnTo>
                    <a:pt x="165174" y="8279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9118527" y="3468641"/>
              <a:ext cx="392247" cy="1695781"/>
            </a:xfrm>
            <a:custGeom>
              <a:avLst/>
              <a:gdLst/>
              <a:ahLst/>
              <a:cxnLst/>
              <a:rect l="0" t="0" r="0" b="0"/>
              <a:pathLst>
                <a:path w="392247" h="1695781">
                  <a:moveTo>
                    <a:pt x="0" y="0"/>
                  </a:moveTo>
                  <a:lnTo>
                    <a:pt x="63154" y="102352"/>
                  </a:lnTo>
                  <a:lnTo>
                    <a:pt x="82478" y="134304"/>
                  </a:lnTo>
                  <a:lnTo>
                    <a:pt x="123525" y="199170"/>
                  </a:lnTo>
                  <a:lnTo>
                    <a:pt x="144749" y="231885"/>
                  </a:lnTo>
                  <a:lnTo>
                    <a:pt x="165016" y="267152"/>
                  </a:lnTo>
                  <a:lnTo>
                    <a:pt x="184644" y="304123"/>
                  </a:lnTo>
                  <a:lnTo>
                    <a:pt x="222767" y="381091"/>
                  </a:lnTo>
                  <a:lnTo>
                    <a:pt x="260102" y="460160"/>
                  </a:lnTo>
                  <a:lnTo>
                    <a:pt x="277400" y="502535"/>
                  </a:lnTo>
                  <a:lnTo>
                    <a:pt x="293825" y="546690"/>
                  </a:lnTo>
                  <a:lnTo>
                    <a:pt x="325126" y="638166"/>
                  </a:lnTo>
                  <a:lnTo>
                    <a:pt x="355351" y="731841"/>
                  </a:lnTo>
                  <a:lnTo>
                    <a:pt x="366592" y="779089"/>
                  </a:lnTo>
                  <a:lnTo>
                    <a:pt x="375309" y="826493"/>
                  </a:lnTo>
                  <a:lnTo>
                    <a:pt x="382345" y="874001"/>
                  </a:lnTo>
                  <a:lnTo>
                    <a:pt x="387035" y="920355"/>
                  </a:lnTo>
                  <a:lnTo>
                    <a:pt x="390162" y="965940"/>
                  </a:lnTo>
                  <a:lnTo>
                    <a:pt x="392246" y="1011012"/>
                  </a:lnTo>
                  <a:lnTo>
                    <a:pt x="391189" y="1055742"/>
                  </a:lnTo>
                  <a:lnTo>
                    <a:pt x="388037" y="1100244"/>
                  </a:lnTo>
                  <a:lnTo>
                    <a:pt x="383489" y="1144595"/>
                  </a:lnTo>
                  <a:lnTo>
                    <a:pt x="375563" y="1187620"/>
                  </a:lnTo>
                  <a:lnTo>
                    <a:pt x="365385" y="1229762"/>
                  </a:lnTo>
                  <a:lnTo>
                    <a:pt x="353705" y="1271316"/>
                  </a:lnTo>
                  <a:lnTo>
                    <a:pt x="338578" y="1311253"/>
                  </a:lnTo>
                  <a:lnTo>
                    <a:pt x="321152" y="1350113"/>
                  </a:lnTo>
                  <a:lnTo>
                    <a:pt x="302194" y="1388254"/>
                  </a:lnTo>
                  <a:lnTo>
                    <a:pt x="280990" y="1425917"/>
                  </a:lnTo>
                  <a:lnTo>
                    <a:pt x="258290" y="1463261"/>
                  </a:lnTo>
                  <a:lnTo>
                    <a:pt x="212676" y="1533710"/>
                  </a:lnTo>
                  <a:lnTo>
                    <a:pt x="172012" y="1593569"/>
                  </a:lnTo>
                  <a:lnTo>
                    <a:pt x="153826" y="1617852"/>
                  </a:lnTo>
                  <a:lnTo>
                    <a:pt x="136809" y="1638934"/>
                  </a:lnTo>
                  <a:lnTo>
                    <a:pt x="88092" y="16957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Custom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- 36</vt:lpstr>
      <vt:lpstr>Arial - 28</vt:lpstr>
      <vt:lpstr>Calibri</vt:lpstr>
      <vt:lpstr>Arial - 26</vt:lpstr>
      <vt:lpstr>Lucida Sans Unicode - 28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2011-09-19T17:14:38Z</dcterms:created>
  <dcterms:modified xsi:type="dcterms:W3CDTF">2011-09-19T17:14:40Z</dcterms:modified>
</cp:coreProperties>
</file>