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100076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08844"/>
            <a:ext cx="8636000" cy="21451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70973"/>
            <a:ext cx="7112000" cy="25574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00770"/>
            <a:ext cx="2286000" cy="85388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00770"/>
            <a:ext cx="6688667" cy="85388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430812"/>
            <a:ext cx="8636000" cy="198762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241648"/>
            <a:ext cx="8636000" cy="2189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335109"/>
            <a:ext cx="4487333" cy="66045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335109"/>
            <a:ext cx="4487333" cy="66045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0128"/>
            <a:ext cx="4489098" cy="9335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173706"/>
            <a:ext cx="4489098" cy="5765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240128"/>
            <a:ext cx="4490861" cy="9335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173706"/>
            <a:ext cx="4490861" cy="5765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98451"/>
            <a:ext cx="3342570" cy="16957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98453"/>
            <a:ext cx="5679722" cy="85412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94185"/>
            <a:ext cx="3342570" cy="6845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005320"/>
            <a:ext cx="6096000" cy="8270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94198"/>
            <a:ext cx="6096000" cy="6004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832338"/>
            <a:ext cx="6096000" cy="11745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00768"/>
            <a:ext cx="9144000" cy="1667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335109"/>
            <a:ext cx="9144000" cy="6604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275565"/>
            <a:ext cx="2370667" cy="532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F3CC-AF36-41EA-BBDB-54047BB36AC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275565"/>
            <a:ext cx="3217333" cy="532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275565"/>
            <a:ext cx="2370667" cy="532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FC8A-D80B-47BB-AB4B-96ABF3B025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4826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20,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B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clipboard(1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5900" y="4140200"/>
            <a:ext cx="6553200" cy="1968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3200"/>
            <a:ext cx="9423400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Representations of Algebra             					     9.20.2011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Warm-up: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Write the following expression as a function table.  Afterwards, graph your function table on the coordinate plane.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8x</a:t>
            </a:r>
            <a:r>
              <a:rPr lang="en-US" sz="1200" baseline="70000" smtClean="0">
                <a:solidFill>
                  <a:srgbClr val="000000"/>
                </a:solidFill>
                <a:latin typeface="Arial - 24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- 15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29399" y="3455971"/>
            <a:ext cx="1024623" cy="737435"/>
            <a:chOff x="5829399" y="3455971"/>
            <a:chExt cx="1024623" cy="737435"/>
          </a:xfrm>
        </p:grpSpPr>
        <p:sp>
          <p:nvSpPr>
            <p:cNvPr id="3" name="Freeform 2"/>
            <p:cNvSpPr/>
            <p:nvPr/>
          </p:nvSpPr>
          <p:spPr>
            <a:xfrm>
              <a:off x="5829399" y="3810000"/>
              <a:ext cx="159165" cy="29844"/>
            </a:xfrm>
            <a:custGeom>
              <a:avLst/>
              <a:gdLst/>
              <a:ahLst/>
              <a:cxnLst/>
              <a:rect l="0" t="0" r="0" b="0"/>
              <a:pathLst>
                <a:path w="159165" h="29844">
                  <a:moveTo>
                    <a:pt x="0" y="0"/>
                  </a:moveTo>
                  <a:lnTo>
                    <a:pt x="21124" y="10561"/>
                  </a:lnTo>
                  <a:lnTo>
                    <a:pt x="31768" y="14778"/>
                  </a:lnTo>
                  <a:lnTo>
                    <a:pt x="43285" y="18694"/>
                  </a:lnTo>
                  <a:lnTo>
                    <a:pt x="55384" y="22411"/>
                  </a:lnTo>
                  <a:lnTo>
                    <a:pt x="68977" y="24888"/>
                  </a:lnTo>
                  <a:lnTo>
                    <a:pt x="83565" y="26540"/>
                  </a:lnTo>
                  <a:lnTo>
                    <a:pt x="159164" y="29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247206" y="3645246"/>
              <a:ext cx="298434" cy="548160"/>
            </a:xfrm>
            <a:custGeom>
              <a:avLst/>
              <a:gdLst/>
              <a:ahLst/>
              <a:cxnLst/>
              <a:rect l="0" t="0" r="0" b="0"/>
              <a:pathLst>
                <a:path w="298434" h="548160">
                  <a:moveTo>
                    <a:pt x="0" y="75224"/>
                  </a:moveTo>
                  <a:lnTo>
                    <a:pt x="27692" y="33686"/>
                  </a:lnTo>
                  <a:lnTo>
                    <a:pt x="36146" y="25426"/>
                  </a:lnTo>
                  <a:lnTo>
                    <a:pt x="46204" y="17708"/>
                  </a:lnTo>
                  <a:lnTo>
                    <a:pt x="57330" y="10352"/>
                  </a:lnTo>
                  <a:lnTo>
                    <a:pt x="69168" y="5449"/>
                  </a:lnTo>
                  <a:lnTo>
                    <a:pt x="81482" y="2180"/>
                  </a:lnTo>
                  <a:lnTo>
                    <a:pt x="94113" y="0"/>
                  </a:lnTo>
                  <a:lnTo>
                    <a:pt x="105849" y="1863"/>
                  </a:lnTo>
                  <a:lnTo>
                    <a:pt x="116989" y="6421"/>
                  </a:lnTo>
                  <a:lnTo>
                    <a:pt x="127732" y="12776"/>
                  </a:lnTo>
                  <a:lnTo>
                    <a:pt x="135998" y="20328"/>
                  </a:lnTo>
                  <a:lnTo>
                    <a:pt x="142615" y="28678"/>
                  </a:lnTo>
                  <a:lnTo>
                    <a:pt x="148132" y="37562"/>
                  </a:lnTo>
                  <a:lnTo>
                    <a:pt x="152914" y="46799"/>
                  </a:lnTo>
                  <a:lnTo>
                    <a:pt x="157208" y="56274"/>
                  </a:lnTo>
                  <a:lnTo>
                    <a:pt x="161176" y="65906"/>
                  </a:lnTo>
                  <a:lnTo>
                    <a:pt x="163822" y="76750"/>
                  </a:lnTo>
                  <a:lnTo>
                    <a:pt x="165585" y="88399"/>
                  </a:lnTo>
                  <a:lnTo>
                    <a:pt x="166761" y="100587"/>
                  </a:lnTo>
                  <a:lnTo>
                    <a:pt x="168650" y="114239"/>
                  </a:lnTo>
                  <a:lnTo>
                    <a:pt x="173696" y="144145"/>
                  </a:lnTo>
                  <a:lnTo>
                    <a:pt x="175484" y="158752"/>
                  </a:lnTo>
                  <a:lnTo>
                    <a:pt x="176676" y="172910"/>
                  </a:lnTo>
                  <a:lnTo>
                    <a:pt x="177470" y="186771"/>
                  </a:lnTo>
                  <a:lnTo>
                    <a:pt x="175789" y="201538"/>
                  </a:lnTo>
                  <a:lnTo>
                    <a:pt x="172458" y="216910"/>
                  </a:lnTo>
                  <a:lnTo>
                    <a:pt x="168027" y="232683"/>
                  </a:lnTo>
                  <a:lnTo>
                    <a:pt x="163967" y="248726"/>
                  </a:lnTo>
                  <a:lnTo>
                    <a:pt x="136010" y="366485"/>
                  </a:lnTo>
                  <a:lnTo>
                    <a:pt x="131570" y="379929"/>
                  </a:lnTo>
                  <a:lnTo>
                    <a:pt x="126399" y="393312"/>
                  </a:lnTo>
                  <a:lnTo>
                    <a:pt x="120742" y="406656"/>
                  </a:lnTo>
                  <a:lnTo>
                    <a:pt x="115864" y="419973"/>
                  </a:lnTo>
                  <a:lnTo>
                    <a:pt x="111508" y="433272"/>
                  </a:lnTo>
                  <a:lnTo>
                    <a:pt x="107497" y="446560"/>
                  </a:lnTo>
                  <a:lnTo>
                    <a:pt x="102614" y="458734"/>
                  </a:lnTo>
                  <a:lnTo>
                    <a:pt x="97147" y="470166"/>
                  </a:lnTo>
                  <a:lnTo>
                    <a:pt x="85178" y="492816"/>
                  </a:lnTo>
                  <a:lnTo>
                    <a:pt x="72490" y="517620"/>
                  </a:lnTo>
                  <a:lnTo>
                    <a:pt x="66011" y="528214"/>
                  </a:lnTo>
                  <a:lnTo>
                    <a:pt x="59482" y="537487"/>
                  </a:lnTo>
                  <a:lnTo>
                    <a:pt x="52918" y="545879"/>
                  </a:lnTo>
                  <a:lnTo>
                    <a:pt x="49648" y="548159"/>
                  </a:lnTo>
                  <a:lnTo>
                    <a:pt x="48572" y="546362"/>
                  </a:lnTo>
                  <a:lnTo>
                    <a:pt x="48962" y="541849"/>
                  </a:lnTo>
                  <a:lnTo>
                    <a:pt x="52536" y="537734"/>
                  </a:lnTo>
                  <a:lnTo>
                    <a:pt x="58236" y="533886"/>
                  </a:lnTo>
                  <a:lnTo>
                    <a:pt x="65351" y="530215"/>
                  </a:lnTo>
                  <a:lnTo>
                    <a:pt x="73411" y="526663"/>
                  </a:lnTo>
                  <a:lnTo>
                    <a:pt x="82100" y="523189"/>
                  </a:lnTo>
                  <a:lnTo>
                    <a:pt x="91209" y="519768"/>
                  </a:lnTo>
                  <a:lnTo>
                    <a:pt x="101702" y="517487"/>
                  </a:lnTo>
                  <a:lnTo>
                    <a:pt x="113119" y="515967"/>
                  </a:lnTo>
                  <a:lnTo>
                    <a:pt x="125152" y="514953"/>
                  </a:lnTo>
                  <a:lnTo>
                    <a:pt x="138700" y="514278"/>
                  </a:lnTo>
                  <a:lnTo>
                    <a:pt x="168491" y="513526"/>
                  </a:lnTo>
                  <a:lnTo>
                    <a:pt x="183067" y="514431"/>
                  </a:lnTo>
                  <a:lnTo>
                    <a:pt x="197206" y="516140"/>
                  </a:lnTo>
                  <a:lnTo>
                    <a:pt x="211053" y="518385"/>
                  </a:lnTo>
                  <a:lnTo>
                    <a:pt x="224705" y="519881"/>
                  </a:lnTo>
                  <a:lnTo>
                    <a:pt x="238228" y="520879"/>
                  </a:lnTo>
                  <a:lnTo>
                    <a:pt x="298433" y="5129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595378" y="3455971"/>
              <a:ext cx="258644" cy="278035"/>
            </a:xfrm>
            <a:custGeom>
              <a:avLst/>
              <a:gdLst/>
              <a:ahLst/>
              <a:cxnLst/>
              <a:rect l="0" t="0" r="0" b="0"/>
              <a:pathLst>
                <a:path w="258644" h="278035">
                  <a:moveTo>
                    <a:pt x="0" y="85438"/>
                  </a:moveTo>
                  <a:lnTo>
                    <a:pt x="5281" y="64315"/>
                  </a:lnTo>
                  <a:lnTo>
                    <a:pt x="10153" y="54776"/>
                  </a:lnTo>
                  <a:lnTo>
                    <a:pt x="16716" y="45102"/>
                  </a:lnTo>
                  <a:lnTo>
                    <a:pt x="24408" y="35336"/>
                  </a:lnTo>
                  <a:lnTo>
                    <a:pt x="33957" y="26615"/>
                  </a:lnTo>
                  <a:lnTo>
                    <a:pt x="44744" y="18590"/>
                  </a:lnTo>
                  <a:lnTo>
                    <a:pt x="56357" y="11029"/>
                  </a:lnTo>
                  <a:lnTo>
                    <a:pt x="69625" y="5989"/>
                  </a:lnTo>
                  <a:lnTo>
                    <a:pt x="83998" y="2629"/>
                  </a:lnTo>
                  <a:lnTo>
                    <a:pt x="99105" y="388"/>
                  </a:lnTo>
                  <a:lnTo>
                    <a:pt x="112493" y="0"/>
                  </a:lnTo>
                  <a:lnTo>
                    <a:pt x="124735" y="847"/>
                  </a:lnTo>
                  <a:lnTo>
                    <a:pt x="136211" y="2517"/>
                  </a:lnTo>
                  <a:lnTo>
                    <a:pt x="144968" y="8052"/>
                  </a:lnTo>
                  <a:lnTo>
                    <a:pt x="151910" y="16162"/>
                  </a:lnTo>
                  <a:lnTo>
                    <a:pt x="157645" y="25990"/>
                  </a:lnTo>
                  <a:lnTo>
                    <a:pt x="160362" y="38069"/>
                  </a:lnTo>
                  <a:lnTo>
                    <a:pt x="161068" y="51649"/>
                  </a:lnTo>
                  <a:lnTo>
                    <a:pt x="160434" y="66227"/>
                  </a:lnTo>
                  <a:lnTo>
                    <a:pt x="158905" y="79263"/>
                  </a:lnTo>
                  <a:lnTo>
                    <a:pt x="156781" y="91269"/>
                  </a:lnTo>
                  <a:lnTo>
                    <a:pt x="154260" y="102590"/>
                  </a:lnTo>
                  <a:lnTo>
                    <a:pt x="151473" y="113452"/>
                  </a:lnTo>
                  <a:lnTo>
                    <a:pt x="148511" y="124010"/>
                  </a:lnTo>
                  <a:lnTo>
                    <a:pt x="145430" y="134364"/>
                  </a:lnTo>
                  <a:lnTo>
                    <a:pt x="141165" y="144583"/>
                  </a:lnTo>
                  <a:lnTo>
                    <a:pt x="136112" y="154712"/>
                  </a:lnTo>
                  <a:lnTo>
                    <a:pt x="130533" y="164780"/>
                  </a:lnTo>
                  <a:lnTo>
                    <a:pt x="125707" y="174808"/>
                  </a:lnTo>
                  <a:lnTo>
                    <a:pt x="121386" y="184809"/>
                  </a:lnTo>
                  <a:lnTo>
                    <a:pt x="117399" y="194792"/>
                  </a:lnTo>
                  <a:lnTo>
                    <a:pt x="112531" y="203659"/>
                  </a:lnTo>
                  <a:lnTo>
                    <a:pt x="107074" y="211781"/>
                  </a:lnTo>
                  <a:lnTo>
                    <a:pt x="101227" y="219405"/>
                  </a:lnTo>
                  <a:lnTo>
                    <a:pt x="94012" y="227805"/>
                  </a:lnTo>
                  <a:lnTo>
                    <a:pt x="85886" y="236720"/>
                  </a:lnTo>
                  <a:lnTo>
                    <a:pt x="77153" y="245980"/>
                  </a:lnTo>
                  <a:lnTo>
                    <a:pt x="70225" y="255469"/>
                  </a:lnTo>
                  <a:lnTo>
                    <a:pt x="64503" y="265110"/>
                  </a:lnTo>
                  <a:lnTo>
                    <a:pt x="59581" y="274854"/>
                  </a:lnTo>
                  <a:lnTo>
                    <a:pt x="59617" y="278034"/>
                  </a:lnTo>
                  <a:lnTo>
                    <a:pt x="62956" y="276838"/>
                  </a:lnTo>
                  <a:lnTo>
                    <a:pt x="68498" y="272725"/>
                  </a:lnTo>
                  <a:lnTo>
                    <a:pt x="76614" y="268877"/>
                  </a:lnTo>
                  <a:lnTo>
                    <a:pt x="86446" y="265208"/>
                  </a:lnTo>
                  <a:lnTo>
                    <a:pt x="97422" y="261655"/>
                  </a:lnTo>
                  <a:lnTo>
                    <a:pt x="109160" y="259287"/>
                  </a:lnTo>
                  <a:lnTo>
                    <a:pt x="121408" y="257708"/>
                  </a:lnTo>
                  <a:lnTo>
                    <a:pt x="133994" y="256656"/>
                  </a:lnTo>
                  <a:lnTo>
                    <a:pt x="146805" y="255954"/>
                  </a:lnTo>
                  <a:lnTo>
                    <a:pt x="172830" y="255174"/>
                  </a:lnTo>
                  <a:lnTo>
                    <a:pt x="185960" y="256072"/>
                  </a:lnTo>
                  <a:lnTo>
                    <a:pt x="199135" y="257775"/>
                  </a:lnTo>
                  <a:lnTo>
                    <a:pt x="258643" y="274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28414" y="3342454"/>
            <a:ext cx="2217775" cy="1033932"/>
            <a:chOff x="6128414" y="3342454"/>
            <a:chExt cx="2217775" cy="1033932"/>
          </a:xfrm>
        </p:grpSpPr>
        <p:sp>
          <p:nvSpPr>
            <p:cNvPr id="7" name="Freeform 6"/>
            <p:cNvSpPr/>
            <p:nvPr/>
          </p:nvSpPr>
          <p:spPr>
            <a:xfrm>
              <a:off x="6128414" y="3342454"/>
              <a:ext cx="506757" cy="783142"/>
            </a:xfrm>
            <a:custGeom>
              <a:avLst/>
              <a:gdLst/>
              <a:ahLst/>
              <a:cxnLst/>
              <a:rect l="0" t="0" r="0" b="0"/>
              <a:pathLst>
                <a:path w="506757" h="783142">
                  <a:moveTo>
                    <a:pt x="506756" y="0"/>
                  </a:moveTo>
                  <a:lnTo>
                    <a:pt x="465218" y="13846"/>
                  </a:lnTo>
                  <a:lnTo>
                    <a:pt x="446293" y="23102"/>
                  </a:lnTo>
                  <a:lnTo>
                    <a:pt x="426828" y="34584"/>
                  </a:lnTo>
                  <a:lnTo>
                    <a:pt x="407125" y="47056"/>
                  </a:lnTo>
                  <a:lnTo>
                    <a:pt x="347577" y="86270"/>
                  </a:lnTo>
                  <a:lnTo>
                    <a:pt x="327689" y="102450"/>
                  </a:lnTo>
                  <a:lnTo>
                    <a:pt x="306692" y="120695"/>
                  </a:lnTo>
                  <a:lnTo>
                    <a:pt x="282622" y="139856"/>
                  </a:lnTo>
                  <a:lnTo>
                    <a:pt x="263082" y="156478"/>
                  </a:lnTo>
                  <a:lnTo>
                    <a:pt x="245923" y="172339"/>
                  </a:lnTo>
                  <a:lnTo>
                    <a:pt x="227244" y="190442"/>
                  </a:lnTo>
                  <a:lnTo>
                    <a:pt x="203367" y="219276"/>
                  </a:lnTo>
                  <a:lnTo>
                    <a:pt x="186224" y="238935"/>
                  </a:lnTo>
                  <a:lnTo>
                    <a:pt x="168657" y="259831"/>
                  </a:lnTo>
                  <a:lnTo>
                    <a:pt x="153481" y="283856"/>
                  </a:lnTo>
                  <a:lnTo>
                    <a:pt x="139368" y="309271"/>
                  </a:lnTo>
                  <a:lnTo>
                    <a:pt x="125726" y="334199"/>
                  </a:lnTo>
                  <a:lnTo>
                    <a:pt x="112294" y="356331"/>
                  </a:lnTo>
                  <a:lnTo>
                    <a:pt x="98956" y="380168"/>
                  </a:lnTo>
                  <a:lnTo>
                    <a:pt x="79019" y="418444"/>
                  </a:lnTo>
                  <a:lnTo>
                    <a:pt x="67955" y="444617"/>
                  </a:lnTo>
                  <a:lnTo>
                    <a:pt x="63039" y="470988"/>
                  </a:lnTo>
                  <a:lnTo>
                    <a:pt x="57906" y="494497"/>
                  </a:lnTo>
                  <a:lnTo>
                    <a:pt x="48801" y="526375"/>
                  </a:lnTo>
                  <a:lnTo>
                    <a:pt x="42367" y="547852"/>
                  </a:lnTo>
                  <a:lnTo>
                    <a:pt x="32531" y="584800"/>
                  </a:lnTo>
                  <a:lnTo>
                    <a:pt x="6048" y="689759"/>
                  </a:lnTo>
                  <a:lnTo>
                    <a:pt x="2365" y="719208"/>
                  </a:lnTo>
                  <a:lnTo>
                    <a:pt x="728" y="749613"/>
                  </a:lnTo>
                  <a:lnTo>
                    <a:pt x="0" y="777864"/>
                  </a:lnTo>
                  <a:lnTo>
                    <a:pt x="508" y="7831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97399" y="3375087"/>
              <a:ext cx="641010" cy="1001299"/>
            </a:xfrm>
            <a:custGeom>
              <a:avLst/>
              <a:gdLst/>
              <a:ahLst/>
              <a:cxnLst/>
              <a:rect l="0" t="0" r="0" b="0"/>
              <a:pathLst>
                <a:path w="641010" h="1001299">
                  <a:moveTo>
                    <a:pt x="0" y="998050"/>
                  </a:moveTo>
                  <a:lnTo>
                    <a:pt x="5525" y="998706"/>
                  </a:lnTo>
                  <a:lnTo>
                    <a:pt x="20111" y="999783"/>
                  </a:lnTo>
                  <a:lnTo>
                    <a:pt x="34257" y="1000500"/>
                  </a:lnTo>
                  <a:lnTo>
                    <a:pt x="61764" y="1001298"/>
                  </a:lnTo>
                  <a:lnTo>
                    <a:pt x="75289" y="1000405"/>
                  </a:lnTo>
                  <a:lnTo>
                    <a:pt x="88727" y="998705"/>
                  </a:lnTo>
                  <a:lnTo>
                    <a:pt x="102107" y="996466"/>
                  </a:lnTo>
                  <a:lnTo>
                    <a:pt x="115448" y="992763"/>
                  </a:lnTo>
                  <a:lnTo>
                    <a:pt x="128763" y="988083"/>
                  </a:lnTo>
                  <a:lnTo>
                    <a:pt x="187182" y="964689"/>
                  </a:lnTo>
                  <a:lnTo>
                    <a:pt x="213367" y="954802"/>
                  </a:lnTo>
                  <a:lnTo>
                    <a:pt x="234951" y="945618"/>
                  </a:lnTo>
                  <a:lnTo>
                    <a:pt x="251914" y="934167"/>
                  </a:lnTo>
                  <a:lnTo>
                    <a:pt x="275664" y="918761"/>
                  </a:lnTo>
                  <a:lnTo>
                    <a:pt x="289734" y="910011"/>
                  </a:lnTo>
                  <a:lnTo>
                    <a:pt x="303536" y="900862"/>
                  </a:lnTo>
                  <a:lnTo>
                    <a:pt x="365507" y="857790"/>
                  </a:lnTo>
                  <a:lnTo>
                    <a:pt x="383625" y="843552"/>
                  </a:lnTo>
                  <a:lnTo>
                    <a:pt x="406254" y="823107"/>
                  </a:lnTo>
                  <a:lnTo>
                    <a:pt x="426959" y="803049"/>
                  </a:lnTo>
                  <a:lnTo>
                    <a:pt x="473703" y="756561"/>
                  </a:lnTo>
                  <a:lnTo>
                    <a:pt x="493613" y="731382"/>
                  </a:lnTo>
                  <a:lnTo>
                    <a:pt x="520146" y="700003"/>
                  </a:lnTo>
                  <a:lnTo>
                    <a:pt x="541147" y="670412"/>
                  </a:lnTo>
                  <a:lnTo>
                    <a:pt x="558587" y="642741"/>
                  </a:lnTo>
                  <a:lnTo>
                    <a:pt x="574443" y="612021"/>
                  </a:lnTo>
                  <a:lnTo>
                    <a:pt x="588858" y="579946"/>
                  </a:lnTo>
                  <a:lnTo>
                    <a:pt x="602634" y="547268"/>
                  </a:lnTo>
                  <a:lnTo>
                    <a:pt x="613178" y="520219"/>
                  </a:lnTo>
                  <a:lnTo>
                    <a:pt x="621549" y="497143"/>
                  </a:lnTo>
                  <a:lnTo>
                    <a:pt x="628954" y="475834"/>
                  </a:lnTo>
                  <a:lnTo>
                    <a:pt x="629160" y="465510"/>
                  </a:lnTo>
                  <a:lnTo>
                    <a:pt x="622204" y="435136"/>
                  </a:lnTo>
                  <a:lnTo>
                    <a:pt x="623718" y="415116"/>
                  </a:lnTo>
                  <a:lnTo>
                    <a:pt x="630785" y="385203"/>
                  </a:lnTo>
                  <a:lnTo>
                    <a:pt x="633796" y="353501"/>
                  </a:lnTo>
                  <a:lnTo>
                    <a:pt x="634598" y="334215"/>
                  </a:lnTo>
                  <a:lnTo>
                    <a:pt x="638438" y="303944"/>
                  </a:lnTo>
                  <a:lnTo>
                    <a:pt x="641009" y="291229"/>
                  </a:lnTo>
                  <a:lnTo>
                    <a:pt x="640919" y="259417"/>
                  </a:lnTo>
                  <a:lnTo>
                    <a:pt x="639347" y="241649"/>
                  </a:lnTo>
                  <a:lnTo>
                    <a:pt x="637194" y="223172"/>
                  </a:lnTo>
                  <a:lnTo>
                    <a:pt x="631854" y="184957"/>
                  </a:lnTo>
                  <a:lnTo>
                    <a:pt x="625797" y="148814"/>
                  </a:lnTo>
                  <a:lnTo>
                    <a:pt x="622634" y="131439"/>
                  </a:lnTo>
                  <a:lnTo>
                    <a:pt x="610277" y="100343"/>
                  </a:lnTo>
                  <a:lnTo>
                    <a:pt x="593732" y="72890"/>
                  </a:lnTo>
                  <a:lnTo>
                    <a:pt x="575325" y="49636"/>
                  </a:lnTo>
                  <a:lnTo>
                    <a:pt x="556092" y="31196"/>
                  </a:lnTo>
                  <a:lnTo>
                    <a:pt x="546321" y="23183"/>
                  </a:lnTo>
                  <a:lnTo>
                    <a:pt x="523674" y="11333"/>
                  </a:lnTo>
                  <a:lnTo>
                    <a:pt x="511445" y="6625"/>
                  </a:lnTo>
                  <a:lnTo>
                    <a:pt x="497766" y="3487"/>
                  </a:lnTo>
                  <a:lnTo>
                    <a:pt x="483120" y="1394"/>
                  </a:lnTo>
                  <a:lnTo>
                    <a:pt x="467829" y="0"/>
                  </a:lnTo>
                  <a:lnTo>
                    <a:pt x="453214" y="1280"/>
                  </a:lnTo>
                  <a:lnTo>
                    <a:pt x="439050" y="4345"/>
                  </a:lnTo>
                  <a:lnTo>
                    <a:pt x="425186" y="8599"/>
                  </a:lnTo>
                  <a:lnTo>
                    <a:pt x="410417" y="13645"/>
                  </a:lnTo>
                  <a:lnTo>
                    <a:pt x="379269" y="25147"/>
                  </a:lnTo>
                  <a:lnTo>
                    <a:pt x="363225" y="32415"/>
                  </a:lnTo>
                  <a:lnTo>
                    <a:pt x="347003" y="40575"/>
                  </a:lnTo>
                  <a:lnTo>
                    <a:pt x="330662" y="49332"/>
                  </a:lnTo>
                  <a:lnTo>
                    <a:pt x="306610" y="64956"/>
                  </a:lnTo>
                  <a:lnTo>
                    <a:pt x="287446" y="80374"/>
                  </a:lnTo>
                  <a:lnTo>
                    <a:pt x="267876" y="98280"/>
                  </a:lnTo>
                  <a:lnTo>
                    <a:pt x="228345" y="1364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470783" y="3829895"/>
              <a:ext cx="79583" cy="1"/>
            </a:xfrm>
            <a:custGeom>
              <a:avLst/>
              <a:gdLst/>
              <a:ahLst/>
              <a:cxnLst/>
              <a:rect l="0" t="0" r="0" b="0"/>
              <a:pathLst>
                <a:path w="79583" h="1">
                  <a:moveTo>
                    <a:pt x="0" y="0"/>
                  </a:move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460835" y="3919425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848799" y="3819947"/>
              <a:ext cx="99478" cy="9949"/>
            </a:xfrm>
            <a:custGeom>
              <a:avLst/>
              <a:gdLst/>
              <a:ahLst/>
              <a:cxnLst/>
              <a:rect l="0" t="0" r="0" b="0"/>
              <a:pathLst>
                <a:path w="99478" h="9949">
                  <a:moveTo>
                    <a:pt x="0" y="9948"/>
                  </a:moveTo>
                  <a:lnTo>
                    <a:pt x="15842" y="4667"/>
                  </a:lnTo>
                  <a:lnTo>
                    <a:pt x="24931" y="3111"/>
                  </a:lnTo>
                  <a:lnTo>
                    <a:pt x="35411" y="2075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151899" y="3770209"/>
              <a:ext cx="184342" cy="67132"/>
            </a:xfrm>
            <a:custGeom>
              <a:avLst/>
              <a:gdLst/>
              <a:ahLst/>
              <a:cxnLst/>
              <a:rect l="0" t="0" r="0" b="0"/>
              <a:pathLst>
                <a:path w="184342" h="67132">
                  <a:moveTo>
                    <a:pt x="5281" y="0"/>
                  </a:moveTo>
                  <a:lnTo>
                    <a:pt x="5281" y="21123"/>
                  </a:lnTo>
                  <a:lnTo>
                    <a:pt x="4176" y="31767"/>
                  </a:lnTo>
                  <a:lnTo>
                    <a:pt x="2334" y="43284"/>
                  </a:lnTo>
                  <a:lnTo>
                    <a:pt x="0" y="55383"/>
                  </a:lnTo>
                  <a:lnTo>
                    <a:pt x="1760" y="62344"/>
                  </a:lnTo>
                  <a:lnTo>
                    <a:pt x="6249" y="65880"/>
                  </a:lnTo>
                  <a:lnTo>
                    <a:pt x="12558" y="67131"/>
                  </a:lnTo>
                  <a:lnTo>
                    <a:pt x="21185" y="66860"/>
                  </a:lnTo>
                  <a:lnTo>
                    <a:pt x="31358" y="65574"/>
                  </a:lnTo>
                  <a:lnTo>
                    <a:pt x="42562" y="63612"/>
                  </a:lnTo>
                  <a:lnTo>
                    <a:pt x="55557" y="62303"/>
                  </a:lnTo>
                  <a:lnTo>
                    <a:pt x="69747" y="61431"/>
                  </a:lnTo>
                  <a:lnTo>
                    <a:pt x="99146" y="60462"/>
                  </a:lnTo>
                  <a:lnTo>
                    <a:pt x="184341" y="59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306806" y="3680678"/>
              <a:ext cx="39383" cy="517286"/>
            </a:xfrm>
            <a:custGeom>
              <a:avLst/>
              <a:gdLst/>
              <a:ahLst/>
              <a:cxnLst/>
              <a:rect l="0" t="0" r="0" b="0"/>
              <a:pathLst>
                <a:path w="39383" h="517286">
                  <a:moveTo>
                    <a:pt x="9539" y="0"/>
                  </a:moveTo>
                  <a:lnTo>
                    <a:pt x="4258" y="15843"/>
                  </a:lnTo>
                  <a:lnTo>
                    <a:pt x="2702" y="26036"/>
                  </a:lnTo>
                  <a:lnTo>
                    <a:pt x="1664" y="38358"/>
                  </a:lnTo>
                  <a:lnTo>
                    <a:pt x="972" y="52100"/>
                  </a:lnTo>
                  <a:lnTo>
                    <a:pt x="205" y="79158"/>
                  </a:lnTo>
                  <a:lnTo>
                    <a:pt x="0" y="92563"/>
                  </a:lnTo>
                  <a:lnTo>
                    <a:pt x="2074" y="104816"/>
                  </a:lnTo>
                  <a:lnTo>
                    <a:pt x="5668" y="116301"/>
                  </a:lnTo>
                  <a:lnTo>
                    <a:pt x="10273" y="127273"/>
                  </a:lnTo>
                  <a:lnTo>
                    <a:pt x="13345" y="142325"/>
                  </a:lnTo>
                  <a:lnTo>
                    <a:pt x="15392" y="160096"/>
                  </a:lnTo>
                  <a:lnTo>
                    <a:pt x="16757" y="179682"/>
                  </a:lnTo>
                  <a:lnTo>
                    <a:pt x="18771" y="196054"/>
                  </a:lnTo>
                  <a:lnTo>
                    <a:pt x="21221" y="210285"/>
                  </a:lnTo>
                  <a:lnTo>
                    <a:pt x="23959" y="223088"/>
                  </a:lnTo>
                  <a:lnTo>
                    <a:pt x="25783" y="236045"/>
                  </a:lnTo>
                  <a:lnTo>
                    <a:pt x="27000" y="249104"/>
                  </a:lnTo>
                  <a:lnTo>
                    <a:pt x="27811" y="262232"/>
                  </a:lnTo>
                  <a:lnTo>
                    <a:pt x="29458" y="274299"/>
                  </a:lnTo>
                  <a:lnTo>
                    <a:pt x="31660" y="285660"/>
                  </a:lnTo>
                  <a:lnTo>
                    <a:pt x="34234" y="296550"/>
                  </a:lnTo>
                  <a:lnTo>
                    <a:pt x="35950" y="310441"/>
                  </a:lnTo>
                  <a:lnTo>
                    <a:pt x="37094" y="326334"/>
                  </a:lnTo>
                  <a:lnTo>
                    <a:pt x="37856" y="343562"/>
                  </a:lnTo>
                  <a:lnTo>
                    <a:pt x="38703" y="377440"/>
                  </a:lnTo>
                  <a:lnTo>
                    <a:pt x="39382" y="517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20672" y="4905404"/>
            <a:ext cx="2178389" cy="754884"/>
            <a:chOff x="5620672" y="4905404"/>
            <a:chExt cx="2178389" cy="754884"/>
          </a:xfrm>
        </p:grpSpPr>
        <p:sp>
          <p:nvSpPr>
            <p:cNvPr id="15" name="Freeform 14"/>
            <p:cNvSpPr/>
            <p:nvPr/>
          </p:nvSpPr>
          <p:spPr>
            <a:xfrm>
              <a:off x="5620672" y="5113159"/>
              <a:ext cx="79407" cy="517285"/>
            </a:xfrm>
            <a:custGeom>
              <a:avLst/>
              <a:gdLst/>
              <a:ahLst/>
              <a:cxnLst/>
              <a:rect l="0" t="0" r="0" b="0"/>
              <a:pathLst>
                <a:path w="79407" h="517285">
                  <a:moveTo>
                    <a:pt x="79406" y="0"/>
                  </a:moveTo>
                  <a:lnTo>
                    <a:pt x="68844" y="21124"/>
                  </a:lnTo>
                  <a:lnTo>
                    <a:pt x="64628" y="30662"/>
                  </a:lnTo>
                  <a:lnTo>
                    <a:pt x="60711" y="40337"/>
                  </a:lnTo>
                  <a:lnTo>
                    <a:pt x="56995" y="50102"/>
                  </a:lnTo>
                  <a:lnTo>
                    <a:pt x="52307" y="59929"/>
                  </a:lnTo>
                  <a:lnTo>
                    <a:pt x="46971" y="69796"/>
                  </a:lnTo>
                  <a:lnTo>
                    <a:pt x="41203" y="79690"/>
                  </a:lnTo>
                  <a:lnTo>
                    <a:pt x="36252" y="94023"/>
                  </a:lnTo>
                  <a:lnTo>
                    <a:pt x="31846" y="111316"/>
                  </a:lnTo>
                  <a:lnTo>
                    <a:pt x="24004" y="147846"/>
                  </a:lnTo>
                  <a:lnTo>
                    <a:pt x="9963" y="207323"/>
                  </a:lnTo>
                  <a:lnTo>
                    <a:pt x="6583" y="221113"/>
                  </a:lnTo>
                  <a:lnTo>
                    <a:pt x="4330" y="234728"/>
                  </a:lnTo>
                  <a:lnTo>
                    <a:pt x="2828" y="248226"/>
                  </a:lnTo>
                  <a:lnTo>
                    <a:pt x="1827" y="261646"/>
                  </a:lnTo>
                  <a:lnTo>
                    <a:pt x="1159" y="278330"/>
                  </a:lnTo>
                  <a:lnTo>
                    <a:pt x="219" y="337672"/>
                  </a:lnTo>
                  <a:lnTo>
                    <a:pt x="0" y="377770"/>
                  </a:lnTo>
                  <a:lnTo>
                    <a:pt x="1046" y="394431"/>
                  </a:lnTo>
                  <a:lnTo>
                    <a:pt x="2849" y="408855"/>
                  </a:lnTo>
                  <a:lnTo>
                    <a:pt x="5157" y="421786"/>
                  </a:lnTo>
                  <a:lnTo>
                    <a:pt x="7800" y="433724"/>
                  </a:lnTo>
                  <a:lnTo>
                    <a:pt x="10668" y="444998"/>
                  </a:lnTo>
                  <a:lnTo>
                    <a:pt x="13685" y="455830"/>
                  </a:lnTo>
                  <a:lnTo>
                    <a:pt x="17907" y="467472"/>
                  </a:lnTo>
                  <a:lnTo>
                    <a:pt x="22932" y="479655"/>
                  </a:lnTo>
                  <a:lnTo>
                    <a:pt x="39615" y="5172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19451" y="5405861"/>
              <a:ext cx="79584" cy="5732"/>
            </a:xfrm>
            <a:custGeom>
              <a:avLst/>
              <a:gdLst/>
              <a:ahLst/>
              <a:cxnLst/>
              <a:rect l="0" t="0" r="0" b="0"/>
              <a:pathLst>
                <a:path w="79584" h="5732">
                  <a:moveTo>
                    <a:pt x="0" y="5731"/>
                  </a:moveTo>
                  <a:lnTo>
                    <a:pt x="21124" y="450"/>
                  </a:lnTo>
                  <a:lnTo>
                    <a:pt x="31768" y="0"/>
                  </a:lnTo>
                  <a:lnTo>
                    <a:pt x="43284" y="805"/>
                  </a:lnTo>
                  <a:lnTo>
                    <a:pt x="79583" y="57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31719" y="5270064"/>
              <a:ext cx="195592" cy="316066"/>
            </a:xfrm>
            <a:custGeom>
              <a:avLst/>
              <a:gdLst/>
              <a:ahLst/>
              <a:cxnLst/>
              <a:rect l="0" t="0" r="0" b="0"/>
              <a:pathLst>
                <a:path w="195592" h="316066">
                  <a:moveTo>
                    <a:pt x="26479" y="51998"/>
                  </a:moveTo>
                  <a:lnTo>
                    <a:pt x="31760" y="30875"/>
                  </a:lnTo>
                  <a:lnTo>
                    <a:pt x="36631" y="23547"/>
                  </a:lnTo>
                  <a:lnTo>
                    <a:pt x="43195" y="17557"/>
                  </a:lnTo>
                  <a:lnTo>
                    <a:pt x="50887" y="12458"/>
                  </a:lnTo>
                  <a:lnTo>
                    <a:pt x="60436" y="7953"/>
                  </a:lnTo>
                  <a:lnTo>
                    <a:pt x="71223" y="3845"/>
                  </a:lnTo>
                  <a:lnTo>
                    <a:pt x="82836" y="0"/>
                  </a:lnTo>
                  <a:lnTo>
                    <a:pt x="93893" y="753"/>
                  </a:lnTo>
                  <a:lnTo>
                    <a:pt x="104581" y="4571"/>
                  </a:lnTo>
                  <a:lnTo>
                    <a:pt x="115022" y="10433"/>
                  </a:lnTo>
                  <a:lnTo>
                    <a:pt x="123089" y="19866"/>
                  </a:lnTo>
                  <a:lnTo>
                    <a:pt x="129571" y="31682"/>
                  </a:lnTo>
                  <a:lnTo>
                    <a:pt x="134998" y="45086"/>
                  </a:lnTo>
                  <a:lnTo>
                    <a:pt x="137511" y="57338"/>
                  </a:lnTo>
                  <a:lnTo>
                    <a:pt x="138081" y="68822"/>
                  </a:lnTo>
                  <a:lnTo>
                    <a:pt x="137355" y="79794"/>
                  </a:lnTo>
                  <a:lnTo>
                    <a:pt x="136872" y="91530"/>
                  </a:lnTo>
                  <a:lnTo>
                    <a:pt x="136335" y="116359"/>
                  </a:lnTo>
                  <a:lnTo>
                    <a:pt x="135086" y="128065"/>
                  </a:lnTo>
                  <a:lnTo>
                    <a:pt x="133148" y="139184"/>
                  </a:lnTo>
                  <a:lnTo>
                    <a:pt x="128048" y="161487"/>
                  </a:lnTo>
                  <a:lnTo>
                    <a:pt x="122097" y="186137"/>
                  </a:lnTo>
                  <a:lnTo>
                    <a:pt x="118962" y="197795"/>
                  </a:lnTo>
                  <a:lnTo>
                    <a:pt x="112532" y="219591"/>
                  </a:lnTo>
                  <a:lnTo>
                    <a:pt x="102698" y="250504"/>
                  </a:lnTo>
                  <a:lnTo>
                    <a:pt x="97187" y="260601"/>
                  </a:lnTo>
                  <a:lnTo>
                    <a:pt x="90197" y="270650"/>
                  </a:lnTo>
                  <a:lnTo>
                    <a:pt x="82222" y="280664"/>
                  </a:lnTo>
                  <a:lnTo>
                    <a:pt x="74694" y="289551"/>
                  </a:lnTo>
                  <a:lnTo>
                    <a:pt x="67464" y="297686"/>
                  </a:lnTo>
                  <a:lnTo>
                    <a:pt x="60434" y="305320"/>
                  </a:lnTo>
                  <a:lnTo>
                    <a:pt x="51327" y="310410"/>
                  </a:lnTo>
                  <a:lnTo>
                    <a:pt x="40833" y="313803"/>
                  </a:lnTo>
                  <a:lnTo>
                    <a:pt x="29417" y="316065"/>
                  </a:lnTo>
                  <a:lnTo>
                    <a:pt x="20700" y="314257"/>
                  </a:lnTo>
                  <a:lnTo>
                    <a:pt x="13784" y="309736"/>
                  </a:lnTo>
                  <a:lnTo>
                    <a:pt x="8068" y="303405"/>
                  </a:lnTo>
                  <a:lnTo>
                    <a:pt x="4257" y="294764"/>
                  </a:lnTo>
                  <a:lnTo>
                    <a:pt x="1717" y="284582"/>
                  </a:lnTo>
                  <a:lnTo>
                    <a:pt x="23" y="273372"/>
                  </a:lnTo>
                  <a:lnTo>
                    <a:pt x="0" y="261478"/>
                  </a:lnTo>
                  <a:lnTo>
                    <a:pt x="1089" y="249128"/>
                  </a:lnTo>
                  <a:lnTo>
                    <a:pt x="2921" y="236473"/>
                  </a:lnTo>
                  <a:lnTo>
                    <a:pt x="6352" y="224720"/>
                  </a:lnTo>
                  <a:lnTo>
                    <a:pt x="10850" y="213569"/>
                  </a:lnTo>
                  <a:lnTo>
                    <a:pt x="16060" y="202820"/>
                  </a:lnTo>
                  <a:lnTo>
                    <a:pt x="22849" y="193442"/>
                  </a:lnTo>
                  <a:lnTo>
                    <a:pt x="30691" y="184980"/>
                  </a:lnTo>
                  <a:lnTo>
                    <a:pt x="39235" y="177128"/>
                  </a:lnTo>
                  <a:lnTo>
                    <a:pt x="48247" y="172999"/>
                  </a:lnTo>
                  <a:lnTo>
                    <a:pt x="57570" y="171351"/>
                  </a:lnTo>
                  <a:lnTo>
                    <a:pt x="67102" y="171358"/>
                  </a:lnTo>
                  <a:lnTo>
                    <a:pt x="75667" y="173573"/>
                  </a:lnTo>
                  <a:lnTo>
                    <a:pt x="83588" y="177260"/>
                  </a:lnTo>
                  <a:lnTo>
                    <a:pt x="91079" y="181929"/>
                  </a:lnTo>
                  <a:lnTo>
                    <a:pt x="98284" y="188358"/>
                  </a:lnTo>
                  <a:lnTo>
                    <a:pt x="105298" y="195960"/>
                  </a:lnTo>
                  <a:lnTo>
                    <a:pt x="112184" y="204343"/>
                  </a:lnTo>
                  <a:lnTo>
                    <a:pt x="118986" y="212143"/>
                  </a:lnTo>
                  <a:lnTo>
                    <a:pt x="125731" y="219553"/>
                  </a:lnTo>
                  <a:lnTo>
                    <a:pt x="132438" y="226704"/>
                  </a:lnTo>
                  <a:lnTo>
                    <a:pt x="139120" y="234787"/>
                  </a:lnTo>
                  <a:lnTo>
                    <a:pt x="145785" y="243492"/>
                  </a:lnTo>
                  <a:lnTo>
                    <a:pt x="152439" y="252611"/>
                  </a:lnTo>
                  <a:lnTo>
                    <a:pt x="160192" y="259796"/>
                  </a:lnTo>
                  <a:lnTo>
                    <a:pt x="168676" y="265691"/>
                  </a:lnTo>
                  <a:lnTo>
                    <a:pt x="195591" y="280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67101" y="5023629"/>
              <a:ext cx="208319" cy="636659"/>
            </a:xfrm>
            <a:custGeom>
              <a:avLst/>
              <a:gdLst/>
              <a:ahLst/>
              <a:cxnLst/>
              <a:rect l="0" t="0" r="0" b="0"/>
              <a:pathLst>
                <a:path w="208319" h="636659">
                  <a:moveTo>
                    <a:pt x="0" y="0"/>
                  </a:moveTo>
                  <a:lnTo>
                    <a:pt x="55384" y="41538"/>
                  </a:lnTo>
                  <a:lnTo>
                    <a:pt x="65661" y="50903"/>
                  </a:lnTo>
                  <a:lnTo>
                    <a:pt x="74723" y="60463"/>
                  </a:lnTo>
                  <a:lnTo>
                    <a:pt x="82974" y="70152"/>
                  </a:lnTo>
                  <a:lnTo>
                    <a:pt x="89581" y="79927"/>
                  </a:lnTo>
                  <a:lnTo>
                    <a:pt x="95091" y="89760"/>
                  </a:lnTo>
                  <a:lnTo>
                    <a:pt x="99869" y="99631"/>
                  </a:lnTo>
                  <a:lnTo>
                    <a:pt x="105265" y="109528"/>
                  </a:lnTo>
                  <a:lnTo>
                    <a:pt x="111073" y="119441"/>
                  </a:lnTo>
                  <a:lnTo>
                    <a:pt x="123422" y="139299"/>
                  </a:lnTo>
                  <a:lnTo>
                    <a:pt x="136279" y="159178"/>
                  </a:lnTo>
                  <a:lnTo>
                    <a:pt x="142802" y="170226"/>
                  </a:lnTo>
                  <a:lnTo>
                    <a:pt x="149362" y="182014"/>
                  </a:lnTo>
                  <a:lnTo>
                    <a:pt x="155946" y="194293"/>
                  </a:lnTo>
                  <a:lnTo>
                    <a:pt x="161440" y="205795"/>
                  </a:lnTo>
                  <a:lnTo>
                    <a:pt x="166209" y="216779"/>
                  </a:lnTo>
                  <a:lnTo>
                    <a:pt x="170493" y="227417"/>
                  </a:lnTo>
                  <a:lnTo>
                    <a:pt x="174454" y="238931"/>
                  </a:lnTo>
                  <a:lnTo>
                    <a:pt x="178200" y="251028"/>
                  </a:lnTo>
                  <a:lnTo>
                    <a:pt x="185310" y="276259"/>
                  </a:lnTo>
                  <a:lnTo>
                    <a:pt x="202222" y="341677"/>
                  </a:lnTo>
                  <a:lnTo>
                    <a:pt x="204449" y="354895"/>
                  </a:lnTo>
                  <a:lnTo>
                    <a:pt x="205934" y="368128"/>
                  </a:lnTo>
                  <a:lnTo>
                    <a:pt x="206924" y="381372"/>
                  </a:lnTo>
                  <a:lnTo>
                    <a:pt x="207584" y="394622"/>
                  </a:lnTo>
                  <a:lnTo>
                    <a:pt x="208318" y="421134"/>
                  </a:lnTo>
                  <a:lnTo>
                    <a:pt x="207408" y="434394"/>
                  </a:lnTo>
                  <a:lnTo>
                    <a:pt x="205696" y="447655"/>
                  </a:lnTo>
                  <a:lnTo>
                    <a:pt x="203450" y="460917"/>
                  </a:lnTo>
                  <a:lnTo>
                    <a:pt x="200846" y="474180"/>
                  </a:lnTo>
                  <a:lnTo>
                    <a:pt x="195006" y="500706"/>
                  </a:lnTo>
                  <a:lnTo>
                    <a:pt x="185505" y="540496"/>
                  </a:lnTo>
                  <a:lnTo>
                    <a:pt x="181146" y="554865"/>
                  </a:lnTo>
                  <a:lnTo>
                    <a:pt x="176030" y="569971"/>
                  </a:lnTo>
                  <a:lnTo>
                    <a:pt x="170408" y="585568"/>
                  </a:lnTo>
                  <a:lnTo>
                    <a:pt x="164450" y="598177"/>
                  </a:lnTo>
                  <a:lnTo>
                    <a:pt x="158267" y="608793"/>
                  </a:lnTo>
                  <a:lnTo>
                    <a:pt x="129322" y="63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466057" y="4905404"/>
              <a:ext cx="179061" cy="175214"/>
            </a:xfrm>
            <a:custGeom>
              <a:avLst/>
              <a:gdLst/>
              <a:ahLst/>
              <a:cxnLst/>
              <a:rect l="0" t="0" r="0" b="0"/>
              <a:pathLst>
                <a:path w="179061" h="175214">
                  <a:moveTo>
                    <a:pt x="0" y="58538"/>
                  </a:moveTo>
                  <a:lnTo>
                    <a:pt x="5281" y="42695"/>
                  </a:lnTo>
                  <a:lnTo>
                    <a:pt x="9048" y="35818"/>
                  </a:lnTo>
                  <a:lnTo>
                    <a:pt x="13769" y="29022"/>
                  </a:lnTo>
                  <a:lnTo>
                    <a:pt x="19127" y="22282"/>
                  </a:lnTo>
                  <a:lnTo>
                    <a:pt x="27120" y="15577"/>
                  </a:lnTo>
                  <a:lnTo>
                    <a:pt x="36870" y="8896"/>
                  </a:lnTo>
                  <a:lnTo>
                    <a:pt x="47791" y="2232"/>
                  </a:lnTo>
                  <a:lnTo>
                    <a:pt x="58388" y="0"/>
                  </a:lnTo>
                  <a:lnTo>
                    <a:pt x="68769" y="722"/>
                  </a:lnTo>
                  <a:lnTo>
                    <a:pt x="79006" y="3415"/>
                  </a:lnTo>
                  <a:lnTo>
                    <a:pt x="88040" y="7420"/>
                  </a:lnTo>
                  <a:lnTo>
                    <a:pt x="96274" y="12301"/>
                  </a:lnTo>
                  <a:lnTo>
                    <a:pt x="103974" y="17766"/>
                  </a:lnTo>
                  <a:lnTo>
                    <a:pt x="109107" y="25830"/>
                  </a:lnTo>
                  <a:lnTo>
                    <a:pt x="112529" y="35628"/>
                  </a:lnTo>
                  <a:lnTo>
                    <a:pt x="114811" y="46580"/>
                  </a:lnTo>
                  <a:lnTo>
                    <a:pt x="115226" y="57198"/>
                  </a:lnTo>
                  <a:lnTo>
                    <a:pt x="114398" y="67593"/>
                  </a:lnTo>
                  <a:lnTo>
                    <a:pt x="112740" y="77838"/>
                  </a:lnTo>
                  <a:lnTo>
                    <a:pt x="110530" y="89090"/>
                  </a:lnTo>
                  <a:lnTo>
                    <a:pt x="105127" y="113382"/>
                  </a:lnTo>
                  <a:lnTo>
                    <a:pt x="102138" y="124944"/>
                  </a:lnTo>
                  <a:lnTo>
                    <a:pt x="99041" y="135968"/>
                  </a:lnTo>
                  <a:lnTo>
                    <a:pt x="95871" y="146633"/>
                  </a:lnTo>
                  <a:lnTo>
                    <a:pt x="91547" y="155954"/>
                  </a:lnTo>
                  <a:lnTo>
                    <a:pt x="86453" y="164378"/>
                  </a:lnTo>
                  <a:lnTo>
                    <a:pt x="80848" y="172205"/>
                  </a:lnTo>
                  <a:lnTo>
                    <a:pt x="79320" y="175213"/>
                  </a:lnTo>
                  <a:lnTo>
                    <a:pt x="80513" y="175007"/>
                  </a:lnTo>
                  <a:lnTo>
                    <a:pt x="83519" y="172659"/>
                  </a:lnTo>
                  <a:lnTo>
                    <a:pt x="88839" y="169989"/>
                  </a:lnTo>
                  <a:lnTo>
                    <a:pt x="95701" y="167103"/>
                  </a:lnTo>
                  <a:lnTo>
                    <a:pt x="103592" y="164074"/>
                  </a:lnTo>
                  <a:lnTo>
                    <a:pt x="113273" y="162055"/>
                  </a:lnTo>
                  <a:lnTo>
                    <a:pt x="124149" y="160708"/>
                  </a:lnTo>
                  <a:lnTo>
                    <a:pt x="179060" y="148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963446" y="5143002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93290" y="5252428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0" y="0"/>
                  </a:moveTo>
                  <a:lnTo>
                    <a:pt x="63948" y="0"/>
                  </a:lnTo>
                  <a:lnTo>
                    <a:pt x="76896" y="1105"/>
                  </a:lnTo>
                  <a:lnTo>
                    <a:pt x="89950" y="2948"/>
                  </a:lnTo>
                  <a:lnTo>
                    <a:pt x="159164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550807" y="4924151"/>
              <a:ext cx="198515" cy="228800"/>
            </a:xfrm>
            <a:custGeom>
              <a:avLst/>
              <a:gdLst/>
              <a:ahLst/>
              <a:cxnLst/>
              <a:rect l="0" t="0" r="0" b="0"/>
              <a:pathLst>
                <a:path w="198515" h="228800">
                  <a:moveTo>
                    <a:pt x="59245" y="0"/>
                  </a:moveTo>
                  <a:lnTo>
                    <a:pt x="53964" y="26405"/>
                  </a:lnTo>
                  <a:lnTo>
                    <a:pt x="45399" y="74511"/>
                  </a:lnTo>
                  <a:lnTo>
                    <a:pt x="42277" y="89465"/>
                  </a:lnTo>
                  <a:lnTo>
                    <a:pt x="39090" y="102750"/>
                  </a:lnTo>
                  <a:lnTo>
                    <a:pt x="35861" y="114923"/>
                  </a:lnTo>
                  <a:lnTo>
                    <a:pt x="33708" y="127460"/>
                  </a:lnTo>
                  <a:lnTo>
                    <a:pt x="32273" y="140239"/>
                  </a:lnTo>
                  <a:lnTo>
                    <a:pt x="31316" y="153179"/>
                  </a:lnTo>
                  <a:lnTo>
                    <a:pt x="28467" y="166227"/>
                  </a:lnTo>
                  <a:lnTo>
                    <a:pt x="24357" y="179347"/>
                  </a:lnTo>
                  <a:lnTo>
                    <a:pt x="19407" y="192516"/>
                  </a:lnTo>
                  <a:lnTo>
                    <a:pt x="13896" y="203505"/>
                  </a:lnTo>
                  <a:lnTo>
                    <a:pt x="8012" y="213042"/>
                  </a:lnTo>
                  <a:lnTo>
                    <a:pt x="1878" y="221610"/>
                  </a:lnTo>
                  <a:lnTo>
                    <a:pt x="0" y="225112"/>
                  </a:lnTo>
                  <a:lnTo>
                    <a:pt x="958" y="225235"/>
                  </a:lnTo>
                  <a:lnTo>
                    <a:pt x="3807" y="223108"/>
                  </a:lnTo>
                  <a:lnTo>
                    <a:pt x="10128" y="220583"/>
                  </a:lnTo>
                  <a:lnTo>
                    <a:pt x="18763" y="217795"/>
                  </a:lnTo>
                  <a:lnTo>
                    <a:pt x="28941" y="214831"/>
                  </a:lnTo>
                  <a:lnTo>
                    <a:pt x="40148" y="213961"/>
                  </a:lnTo>
                  <a:lnTo>
                    <a:pt x="52040" y="214486"/>
                  </a:lnTo>
                  <a:lnTo>
                    <a:pt x="64390" y="215941"/>
                  </a:lnTo>
                  <a:lnTo>
                    <a:pt x="77043" y="218016"/>
                  </a:lnTo>
                  <a:lnTo>
                    <a:pt x="89901" y="220505"/>
                  </a:lnTo>
                  <a:lnTo>
                    <a:pt x="102894" y="223270"/>
                  </a:lnTo>
                  <a:lnTo>
                    <a:pt x="115977" y="225113"/>
                  </a:lnTo>
                  <a:lnTo>
                    <a:pt x="129120" y="226342"/>
                  </a:lnTo>
                  <a:lnTo>
                    <a:pt x="198514" y="228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769627" y="4914203"/>
              <a:ext cx="29434" cy="616764"/>
            </a:xfrm>
            <a:custGeom>
              <a:avLst/>
              <a:gdLst/>
              <a:ahLst/>
              <a:cxnLst/>
              <a:rect l="0" t="0" r="0" b="0"/>
              <a:pathLst>
                <a:path w="29434" h="616764">
                  <a:moveTo>
                    <a:pt x="9537" y="0"/>
                  </a:moveTo>
                  <a:lnTo>
                    <a:pt x="4256" y="15843"/>
                  </a:lnTo>
                  <a:lnTo>
                    <a:pt x="2701" y="28247"/>
                  </a:lnTo>
                  <a:lnTo>
                    <a:pt x="1664" y="44254"/>
                  </a:lnTo>
                  <a:lnTo>
                    <a:pt x="511" y="80460"/>
                  </a:lnTo>
                  <a:lnTo>
                    <a:pt x="0" y="114974"/>
                  </a:lnTo>
                  <a:lnTo>
                    <a:pt x="968" y="133020"/>
                  </a:lnTo>
                  <a:lnTo>
                    <a:pt x="2720" y="151683"/>
                  </a:lnTo>
                  <a:lnTo>
                    <a:pt x="4992" y="170757"/>
                  </a:lnTo>
                  <a:lnTo>
                    <a:pt x="6507" y="190104"/>
                  </a:lnTo>
                  <a:lnTo>
                    <a:pt x="7517" y="209634"/>
                  </a:lnTo>
                  <a:lnTo>
                    <a:pt x="8640" y="247914"/>
                  </a:lnTo>
                  <a:lnTo>
                    <a:pt x="9419" y="339650"/>
                  </a:lnTo>
                  <a:lnTo>
                    <a:pt x="9502" y="398334"/>
                  </a:lnTo>
                  <a:lnTo>
                    <a:pt x="10619" y="416983"/>
                  </a:lnTo>
                  <a:lnTo>
                    <a:pt x="12469" y="434943"/>
                  </a:lnTo>
                  <a:lnTo>
                    <a:pt x="14807" y="452443"/>
                  </a:lnTo>
                  <a:lnTo>
                    <a:pt x="16366" y="469635"/>
                  </a:lnTo>
                  <a:lnTo>
                    <a:pt x="17406" y="486624"/>
                  </a:lnTo>
                  <a:lnTo>
                    <a:pt x="18561" y="519132"/>
                  </a:lnTo>
                  <a:lnTo>
                    <a:pt x="19074" y="548318"/>
                  </a:lnTo>
                  <a:lnTo>
                    <a:pt x="20316" y="561185"/>
                  </a:lnTo>
                  <a:lnTo>
                    <a:pt x="29433" y="616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1760757" y="2984334"/>
            <a:ext cx="318330" cy="2566528"/>
          </a:xfrm>
          <a:custGeom>
            <a:avLst/>
            <a:gdLst/>
            <a:ahLst/>
            <a:cxnLst/>
            <a:rect l="0" t="0" r="0" b="0"/>
            <a:pathLst>
              <a:path w="318330" h="2566528">
                <a:moveTo>
                  <a:pt x="0" y="0"/>
                </a:moveTo>
                <a:lnTo>
                  <a:pt x="10562" y="26404"/>
                </a:lnTo>
                <a:lnTo>
                  <a:pt x="21642" y="57053"/>
                </a:lnTo>
                <a:lnTo>
                  <a:pt x="27692" y="74510"/>
                </a:lnTo>
                <a:lnTo>
                  <a:pt x="40309" y="108645"/>
                </a:lnTo>
                <a:lnTo>
                  <a:pt x="46768" y="125485"/>
                </a:lnTo>
                <a:lnTo>
                  <a:pt x="52179" y="142238"/>
                </a:lnTo>
                <a:lnTo>
                  <a:pt x="66182" y="193326"/>
                </a:lnTo>
                <a:lnTo>
                  <a:pt x="77679" y="230718"/>
                </a:lnTo>
                <a:lnTo>
                  <a:pt x="87210" y="269443"/>
                </a:lnTo>
                <a:lnTo>
                  <a:pt x="95131" y="308760"/>
                </a:lnTo>
                <a:lnTo>
                  <a:pt x="104699" y="369285"/>
                </a:lnTo>
                <a:lnTo>
                  <a:pt x="108025" y="435729"/>
                </a:lnTo>
                <a:lnTo>
                  <a:pt x="109010" y="504418"/>
                </a:lnTo>
                <a:lnTo>
                  <a:pt x="109409" y="698293"/>
                </a:lnTo>
                <a:lnTo>
                  <a:pt x="114701" y="774171"/>
                </a:lnTo>
                <a:lnTo>
                  <a:pt x="112708" y="852655"/>
                </a:lnTo>
                <a:lnTo>
                  <a:pt x="110398" y="931912"/>
                </a:lnTo>
                <a:lnTo>
                  <a:pt x="109714" y="1016679"/>
                </a:lnTo>
                <a:lnTo>
                  <a:pt x="112501" y="1075252"/>
                </a:lnTo>
                <a:lnTo>
                  <a:pt x="116319" y="1134443"/>
                </a:lnTo>
                <a:lnTo>
                  <a:pt x="118016" y="1193910"/>
                </a:lnTo>
                <a:lnTo>
                  <a:pt x="121717" y="1256446"/>
                </a:lnTo>
                <a:lnTo>
                  <a:pt x="133100" y="1391936"/>
                </a:lnTo>
                <a:lnTo>
                  <a:pt x="142422" y="1463463"/>
                </a:lnTo>
                <a:lnTo>
                  <a:pt x="153934" y="1535780"/>
                </a:lnTo>
                <a:lnTo>
                  <a:pt x="166419" y="1608450"/>
                </a:lnTo>
                <a:lnTo>
                  <a:pt x="171738" y="1647060"/>
                </a:lnTo>
                <a:lnTo>
                  <a:pt x="180595" y="1728279"/>
                </a:lnTo>
                <a:lnTo>
                  <a:pt x="186715" y="1770053"/>
                </a:lnTo>
                <a:lnTo>
                  <a:pt x="194111" y="1812272"/>
                </a:lnTo>
                <a:lnTo>
                  <a:pt x="202358" y="1854787"/>
                </a:lnTo>
                <a:lnTo>
                  <a:pt x="217416" y="1943291"/>
                </a:lnTo>
                <a:lnTo>
                  <a:pt x="224526" y="1988556"/>
                </a:lnTo>
                <a:lnTo>
                  <a:pt x="241269" y="2083063"/>
                </a:lnTo>
                <a:lnTo>
                  <a:pt x="250376" y="2131476"/>
                </a:lnTo>
                <a:lnTo>
                  <a:pt x="266390" y="2229481"/>
                </a:lnTo>
                <a:lnTo>
                  <a:pt x="318329" y="25665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9791" y="4238369"/>
            <a:ext cx="1890657" cy="98864"/>
            <a:chOff x="39791" y="4238369"/>
            <a:chExt cx="1890657" cy="98864"/>
          </a:xfrm>
        </p:grpSpPr>
        <p:sp>
          <p:nvSpPr>
            <p:cNvPr id="26" name="Freeform 25"/>
            <p:cNvSpPr/>
            <p:nvPr/>
          </p:nvSpPr>
          <p:spPr>
            <a:xfrm>
              <a:off x="119373" y="4238369"/>
              <a:ext cx="1810521" cy="38994"/>
            </a:xfrm>
            <a:custGeom>
              <a:avLst/>
              <a:gdLst/>
              <a:ahLst/>
              <a:cxnLst/>
              <a:rect l="0" t="0" r="0" b="0"/>
              <a:pathLst>
                <a:path w="1810521" h="38994">
                  <a:moveTo>
                    <a:pt x="0" y="19281"/>
                  </a:moveTo>
                  <a:lnTo>
                    <a:pt x="15843" y="24562"/>
                  </a:lnTo>
                  <a:lnTo>
                    <a:pt x="24931" y="26117"/>
                  </a:lnTo>
                  <a:lnTo>
                    <a:pt x="35411" y="27155"/>
                  </a:lnTo>
                  <a:lnTo>
                    <a:pt x="61056" y="27202"/>
                  </a:lnTo>
                  <a:lnTo>
                    <a:pt x="77179" y="25666"/>
                  </a:lnTo>
                  <a:lnTo>
                    <a:pt x="94560" y="23538"/>
                  </a:lnTo>
                  <a:lnTo>
                    <a:pt x="110568" y="22119"/>
                  </a:lnTo>
                  <a:lnTo>
                    <a:pt x="125661" y="21173"/>
                  </a:lnTo>
                  <a:lnTo>
                    <a:pt x="140145" y="20542"/>
                  </a:lnTo>
                  <a:lnTo>
                    <a:pt x="157538" y="19016"/>
                  </a:lnTo>
                  <a:lnTo>
                    <a:pt x="197496" y="14374"/>
                  </a:lnTo>
                  <a:lnTo>
                    <a:pt x="216773" y="12694"/>
                  </a:lnTo>
                  <a:lnTo>
                    <a:pt x="235150" y="11573"/>
                  </a:lnTo>
                  <a:lnTo>
                    <a:pt x="269202" y="10329"/>
                  </a:lnTo>
                  <a:lnTo>
                    <a:pt x="346029" y="9464"/>
                  </a:lnTo>
                  <a:lnTo>
                    <a:pt x="449718" y="9344"/>
                  </a:lnTo>
                  <a:lnTo>
                    <a:pt x="467819" y="8235"/>
                  </a:lnTo>
                  <a:lnTo>
                    <a:pt x="485413" y="6390"/>
                  </a:lnTo>
                  <a:lnTo>
                    <a:pt x="502668" y="4055"/>
                  </a:lnTo>
                  <a:lnTo>
                    <a:pt x="520804" y="2498"/>
                  </a:lnTo>
                  <a:lnTo>
                    <a:pt x="539527" y="1460"/>
                  </a:lnTo>
                  <a:lnTo>
                    <a:pt x="600509" y="0"/>
                  </a:lnTo>
                  <a:lnTo>
                    <a:pt x="643803" y="764"/>
                  </a:lnTo>
                  <a:lnTo>
                    <a:pt x="664633" y="2515"/>
                  </a:lnTo>
                  <a:lnTo>
                    <a:pt x="685151" y="4787"/>
                  </a:lnTo>
                  <a:lnTo>
                    <a:pt x="705462" y="6303"/>
                  </a:lnTo>
                  <a:lnTo>
                    <a:pt x="725634" y="7313"/>
                  </a:lnTo>
                  <a:lnTo>
                    <a:pt x="788658" y="8734"/>
                  </a:lnTo>
                  <a:lnTo>
                    <a:pt x="948518" y="9298"/>
                  </a:lnTo>
                  <a:lnTo>
                    <a:pt x="971675" y="10415"/>
                  </a:lnTo>
                  <a:lnTo>
                    <a:pt x="994850" y="12265"/>
                  </a:lnTo>
                  <a:lnTo>
                    <a:pt x="1018038" y="14603"/>
                  </a:lnTo>
                  <a:lnTo>
                    <a:pt x="1041233" y="16163"/>
                  </a:lnTo>
                  <a:lnTo>
                    <a:pt x="1064434" y="17202"/>
                  </a:lnTo>
                  <a:lnTo>
                    <a:pt x="1137001" y="18665"/>
                  </a:lnTo>
                  <a:lnTo>
                    <a:pt x="1188415" y="20112"/>
                  </a:lnTo>
                  <a:lnTo>
                    <a:pt x="1214504" y="22046"/>
                  </a:lnTo>
                  <a:lnTo>
                    <a:pt x="1240740" y="24440"/>
                  </a:lnTo>
                  <a:lnTo>
                    <a:pt x="1265968" y="26036"/>
                  </a:lnTo>
                  <a:lnTo>
                    <a:pt x="1314631" y="27810"/>
                  </a:lnTo>
                  <a:lnTo>
                    <a:pt x="1390807" y="28808"/>
                  </a:lnTo>
                  <a:lnTo>
                    <a:pt x="1417962" y="30054"/>
                  </a:lnTo>
                  <a:lnTo>
                    <a:pt x="1446013" y="31989"/>
                  </a:lnTo>
                  <a:lnTo>
                    <a:pt x="1474661" y="34385"/>
                  </a:lnTo>
                  <a:lnTo>
                    <a:pt x="1502603" y="35982"/>
                  </a:lnTo>
                  <a:lnTo>
                    <a:pt x="1557229" y="37757"/>
                  </a:lnTo>
                  <a:lnTo>
                    <a:pt x="1665452" y="38896"/>
                  </a:lnTo>
                  <a:lnTo>
                    <a:pt x="1810520" y="38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791" y="4277545"/>
              <a:ext cx="1890657" cy="59688"/>
            </a:xfrm>
            <a:custGeom>
              <a:avLst/>
              <a:gdLst/>
              <a:ahLst/>
              <a:cxnLst/>
              <a:rect l="0" t="0" r="0" b="0"/>
              <a:pathLst>
                <a:path w="1890657" h="59688">
                  <a:moveTo>
                    <a:pt x="1890656" y="847"/>
                  </a:moveTo>
                  <a:lnTo>
                    <a:pt x="1788671" y="38"/>
                  </a:lnTo>
                  <a:lnTo>
                    <a:pt x="1588332" y="0"/>
                  </a:lnTo>
                  <a:lnTo>
                    <a:pt x="1573962" y="1106"/>
                  </a:lnTo>
                  <a:lnTo>
                    <a:pt x="1558855" y="2948"/>
                  </a:lnTo>
                  <a:lnTo>
                    <a:pt x="1543258" y="5281"/>
                  </a:lnTo>
                  <a:lnTo>
                    <a:pt x="1528438" y="6837"/>
                  </a:lnTo>
                  <a:lnTo>
                    <a:pt x="1485352" y="9027"/>
                  </a:lnTo>
                  <a:lnTo>
                    <a:pt x="1375536" y="9894"/>
                  </a:lnTo>
                  <a:lnTo>
                    <a:pt x="1348590" y="11030"/>
                  </a:lnTo>
                  <a:lnTo>
                    <a:pt x="1336762" y="12879"/>
                  </a:lnTo>
                  <a:lnTo>
                    <a:pt x="1325561" y="15218"/>
                  </a:lnTo>
                  <a:lnTo>
                    <a:pt x="1313673" y="16777"/>
                  </a:lnTo>
                  <a:lnTo>
                    <a:pt x="1274711" y="18972"/>
                  </a:lnTo>
                  <a:lnTo>
                    <a:pt x="1155710" y="19841"/>
                  </a:lnTo>
                  <a:lnTo>
                    <a:pt x="1037988" y="19892"/>
                  </a:lnTo>
                  <a:lnTo>
                    <a:pt x="1023585" y="20999"/>
                  </a:lnTo>
                  <a:lnTo>
                    <a:pt x="1010666" y="22842"/>
                  </a:lnTo>
                  <a:lnTo>
                    <a:pt x="998738" y="25176"/>
                  </a:lnTo>
                  <a:lnTo>
                    <a:pt x="985260" y="26732"/>
                  </a:lnTo>
                  <a:lnTo>
                    <a:pt x="939885" y="28921"/>
                  </a:lnTo>
                  <a:lnTo>
                    <a:pt x="822860" y="29807"/>
                  </a:lnTo>
                  <a:lnTo>
                    <a:pt x="653651" y="29844"/>
                  </a:lnTo>
                  <a:lnTo>
                    <a:pt x="639144" y="30949"/>
                  </a:lnTo>
                  <a:lnTo>
                    <a:pt x="623946" y="32791"/>
                  </a:lnTo>
                  <a:lnTo>
                    <a:pt x="608288" y="35124"/>
                  </a:lnTo>
                  <a:lnTo>
                    <a:pt x="592322" y="36680"/>
                  </a:lnTo>
                  <a:lnTo>
                    <a:pt x="543448" y="38869"/>
                  </a:lnTo>
                  <a:lnTo>
                    <a:pt x="496176" y="40623"/>
                  </a:lnTo>
                  <a:lnTo>
                    <a:pt x="483316" y="42557"/>
                  </a:lnTo>
                  <a:lnTo>
                    <a:pt x="471427" y="44951"/>
                  </a:lnTo>
                  <a:lnTo>
                    <a:pt x="459080" y="46547"/>
                  </a:lnTo>
                  <a:lnTo>
                    <a:pt x="418369" y="48793"/>
                  </a:lnTo>
                  <a:lnTo>
                    <a:pt x="366392" y="50564"/>
                  </a:lnTo>
                  <a:lnTo>
                    <a:pt x="349265" y="52500"/>
                  </a:lnTo>
                  <a:lnTo>
                    <a:pt x="332321" y="54895"/>
                  </a:lnTo>
                  <a:lnTo>
                    <a:pt x="315499" y="56493"/>
                  </a:lnTo>
                  <a:lnTo>
                    <a:pt x="266523" y="58741"/>
                  </a:lnTo>
                  <a:lnTo>
                    <a:pt x="158558" y="59632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39295" y="3034073"/>
            <a:ext cx="2735640" cy="736137"/>
            <a:chOff x="2039295" y="3034073"/>
            <a:chExt cx="2735640" cy="736137"/>
          </a:xfrm>
        </p:grpSpPr>
        <p:sp>
          <p:nvSpPr>
            <p:cNvPr id="29" name="Freeform 28"/>
            <p:cNvSpPr/>
            <p:nvPr/>
          </p:nvSpPr>
          <p:spPr>
            <a:xfrm>
              <a:off x="2337728" y="3053968"/>
              <a:ext cx="159165" cy="318330"/>
            </a:xfrm>
            <a:custGeom>
              <a:avLst/>
              <a:gdLst/>
              <a:ahLst/>
              <a:cxnLst/>
              <a:rect l="0" t="0" r="0" b="0"/>
              <a:pathLst>
                <a:path w="159165" h="318330">
                  <a:moveTo>
                    <a:pt x="159164" y="0"/>
                  </a:moveTo>
                  <a:lnTo>
                    <a:pt x="153884" y="15843"/>
                  </a:lnTo>
                  <a:lnTo>
                    <a:pt x="150117" y="23826"/>
                  </a:lnTo>
                  <a:lnTo>
                    <a:pt x="145396" y="32464"/>
                  </a:lnTo>
                  <a:lnTo>
                    <a:pt x="140038" y="41538"/>
                  </a:lnTo>
                  <a:lnTo>
                    <a:pt x="134255" y="52009"/>
                  </a:lnTo>
                  <a:lnTo>
                    <a:pt x="121935" y="75433"/>
                  </a:lnTo>
                  <a:lnTo>
                    <a:pt x="116660" y="86764"/>
                  </a:lnTo>
                  <a:lnTo>
                    <a:pt x="112038" y="97634"/>
                  </a:lnTo>
                  <a:lnTo>
                    <a:pt x="107851" y="108196"/>
                  </a:lnTo>
                  <a:lnTo>
                    <a:pt x="102849" y="118554"/>
                  </a:lnTo>
                  <a:lnTo>
                    <a:pt x="97304" y="128775"/>
                  </a:lnTo>
                  <a:lnTo>
                    <a:pt x="91397" y="138905"/>
                  </a:lnTo>
                  <a:lnTo>
                    <a:pt x="78938" y="159003"/>
                  </a:lnTo>
                  <a:lnTo>
                    <a:pt x="72521" y="169005"/>
                  </a:lnTo>
                  <a:lnTo>
                    <a:pt x="67138" y="178988"/>
                  </a:lnTo>
                  <a:lnTo>
                    <a:pt x="62443" y="188960"/>
                  </a:lnTo>
                  <a:lnTo>
                    <a:pt x="58209" y="198924"/>
                  </a:lnTo>
                  <a:lnTo>
                    <a:pt x="53175" y="207777"/>
                  </a:lnTo>
                  <a:lnTo>
                    <a:pt x="47608" y="215890"/>
                  </a:lnTo>
                  <a:lnTo>
                    <a:pt x="41687" y="223509"/>
                  </a:lnTo>
                  <a:lnTo>
                    <a:pt x="36634" y="231904"/>
                  </a:lnTo>
                  <a:lnTo>
                    <a:pt x="32160" y="240817"/>
                  </a:lnTo>
                  <a:lnTo>
                    <a:pt x="28071" y="250075"/>
                  </a:lnTo>
                  <a:lnTo>
                    <a:pt x="23136" y="259563"/>
                  </a:lnTo>
                  <a:lnTo>
                    <a:pt x="17634" y="269204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268094" y="3034073"/>
              <a:ext cx="258643" cy="427755"/>
            </a:xfrm>
            <a:custGeom>
              <a:avLst/>
              <a:gdLst/>
              <a:ahLst/>
              <a:cxnLst/>
              <a:rect l="0" t="0" r="0" b="0"/>
              <a:pathLst>
                <a:path w="258643" h="427755">
                  <a:moveTo>
                    <a:pt x="0" y="0"/>
                  </a:moveTo>
                  <a:lnTo>
                    <a:pt x="5280" y="15842"/>
                  </a:lnTo>
                  <a:lnTo>
                    <a:pt x="9047" y="24930"/>
                  </a:lnTo>
                  <a:lnTo>
                    <a:pt x="13768" y="35410"/>
                  </a:lnTo>
                  <a:lnTo>
                    <a:pt x="19126" y="46818"/>
                  </a:lnTo>
                  <a:lnTo>
                    <a:pt x="30975" y="74231"/>
                  </a:lnTo>
                  <a:lnTo>
                    <a:pt x="56594" y="136861"/>
                  </a:lnTo>
                  <a:lnTo>
                    <a:pt x="63151" y="149822"/>
                  </a:lnTo>
                  <a:lnTo>
                    <a:pt x="69733" y="160673"/>
                  </a:lnTo>
                  <a:lnTo>
                    <a:pt x="76332" y="170118"/>
                  </a:lnTo>
                  <a:lnTo>
                    <a:pt x="82942" y="181941"/>
                  </a:lnTo>
                  <a:lnTo>
                    <a:pt x="89559" y="195350"/>
                  </a:lnTo>
                  <a:lnTo>
                    <a:pt x="102806" y="223880"/>
                  </a:lnTo>
                  <a:lnTo>
                    <a:pt x="116063" y="251298"/>
                  </a:lnTo>
                  <a:lnTo>
                    <a:pt x="122693" y="262588"/>
                  </a:lnTo>
                  <a:lnTo>
                    <a:pt x="129323" y="272326"/>
                  </a:lnTo>
                  <a:lnTo>
                    <a:pt x="135954" y="281028"/>
                  </a:lnTo>
                  <a:lnTo>
                    <a:pt x="142585" y="291251"/>
                  </a:lnTo>
                  <a:lnTo>
                    <a:pt x="149217" y="302488"/>
                  </a:lnTo>
                  <a:lnTo>
                    <a:pt x="155849" y="314400"/>
                  </a:lnTo>
                  <a:lnTo>
                    <a:pt x="162480" y="325657"/>
                  </a:lnTo>
                  <a:lnTo>
                    <a:pt x="175744" y="347008"/>
                  </a:lnTo>
                  <a:lnTo>
                    <a:pt x="182376" y="356239"/>
                  </a:lnTo>
                  <a:lnTo>
                    <a:pt x="189007" y="364603"/>
                  </a:lnTo>
                  <a:lnTo>
                    <a:pt x="195639" y="372390"/>
                  </a:lnTo>
                  <a:lnTo>
                    <a:pt x="202271" y="379791"/>
                  </a:lnTo>
                  <a:lnTo>
                    <a:pt x="215535" y="393910"/>
                  </a:lnTo>
                  <a:lnTo>
                    <a:pt x="228799" y="407554"/>
                  </a:lnTo>
                  <a:lnTo>
                    <a:pt x="258642" y="427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68094" y="3123603"/>
              <a:ext cx="179061" cy="437703"/>
            </a:xfrm>
            <a:custGeom>
              <a:avLst/>
              <a:gdLst/>
              <a:ahLst/>
              <a:cxnLst/>
              <a:rect l="0" t="0" r="0" b="0"/>
              <a:pathLst>
                <a:path w="179061" h="437703">
                  <a:moveTo>
                    <a:pt x="179060" y="0"/>
                  </a:moveTo>
                  <a:lnTo>
                    <a:pt x="173779" y="15842"/>
                  </a:lnTo>
                  <a:lnTo>
                    <a:pt x="170012" y="23825"/>
                  </a:lnTo>
                  <a:lnTo>
                    <a:pt x="165291" y="32463"/>
                  </a:lnTo>
                  <a:lnTo>
                    <a:pt x="159933" y="41537"/>
                  </a:lnTo>
                  <a:lnTo>
                    <a:pt x="155255" y="50903"/>
                  </a:lnTo>
                  <a:lnTo>
                    <a:pt x="151032" y="60463"/>
                  </a:lnTo>
                  <a:lnTo>
                    <a:pt x="147111" y="70152"/>
                  </a:lnTo>
                  <a:lnTo>
                    <a:pt x="142286" y="81032"/>
                  </a:lnTo>
                  <a:lnTo>
                    <a:pt x="131030" y="104912"/>
                  </a:lnTo>
                  <a:lnTo>
                    <a:pt x="124934" y="116364"/>
                  </a:lnTo>
                  <a:lnTo>
                    <a:pt x="118659" y="127315"/>
                  </a:lnTo>
                  <a:lnTo>
                    <a:pt x="112265" y="137931"/>
                  </a:lnTo>
                  <a:lnTo>
                    <a:pt x="106897" y="149430"/>
                  </a:lnTo>
                  <a:lnTo>
                    <a:pt x="102213" y="161517"/>
                  </a:lnTo>
                  <a:lnTo>
                    <a:pt x="97985" y="173997"/>
                  </a:lnTo>
                  <a:lnTo>
                    <a:pt x="92956" y="185632"/>
                  </a:lnTo>
                  <a:lnTo>
                    <a:pt x="87393" y="196705"/>
                  </a:lnTo>
                  <a:lnTo>
                    <a:pt x="81473" y="207403"/>
                  </a:lnTo>
                  <a:lnTo>
                    <a:pt x="76422" y="218956"/>
                  </a:lnTo>
                  <a:lnTo>
                    <a:pt x="71948" y="231079"/>
                  </a:lnTo>
                  <a:lnTo>
                    <a:pt x="19900" y="387945"/>
                  </a:lnTo>
                  <a:lnTo>
                    <a:pt x="0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39295" y="3690626"/>
              <a:ext cx="696345" cy="29845"/>
            </a:xfrm>
            <a:custGeom>
              <a:avLst/>
              <a:gdLst/>
              <a:ahLst/>
              <a:cxnLst/>
              <a:rect l="0" t="0" r="0" b="0"/>
              <a:pathLst>
                <a:path w="696345" h="29845">
                  <a:moveTo>
                    <a:pt x="0" y="29844"/>
                  </a:moveTo>
                  <a:lnTo>
                    <a:pt x="15842" y="19282"/>
                  </a:lnTo>
                  <a:lnTo>
                    <a:pt x="24930" y="16170"/>
                  </a:lnTo>
                  <a:lnTo>
                    <a:pt x="35410" y="14096"/>
                  </a:lnTo>
                  <a:lnTo>
                    <a:pt x="46818" y="12713"/>
                  </a:lnTo>
                  <a:lnTo>
                    <a:pt x="57739" y="10686"/>
                  </a:lnTo>
                  <a:lnTo>
                    <a:pt x="68336" y="8230"/>
                  </a:lnTo>
                  <a:lnTo>
                    <a:pt x="78717" y="5486"/>
                  </a:lnTo>
                  <a:lnTo>
                    <a:pt x="93374" y="3658"/>
                  </a:lnTo>
                  <a:lnTo>
                    <a:pt x="110883" y="2439"/>
                  </a:lnTo>
                  <a:lnTo>
                    <a:pt x="147654" y="1084"/>
                  </a:lnTo>
                  <a:lnTo>
                    <a:pt x="193211" y="321"/>
                  </a:lnTo>
                  <a:lnTo>
                    <a:pt x="578527" y="0"/>
                  </a:lnTo>
                  <a:lnTo>
                    <a:pt x="596799" y="1106"/>
                  </a:lnTo>
                  <a:lnTo>
                    <a:pt x="614506" y="2948"/>
                  </a:lnTo>
                  <a:lnTo>
                    <a:pt x="69634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75953" y="3740365"/>
              <a:ext cx="521963" cy="19000"/>
            </a:xfrm>
            <a:custGeom>
              <a:avLst/>
              <a:gdLst/>
              <a:ahLst/>
              <a:cxnLst/>
              <a:rect l="0" t="0" r="0" b="0"/>
              <a:pathLst>
                <a:path w="521963" h="19000">
                  <a:moveTo>
                    <a:pt x="0" y="0"/>
                  </a:moveTo>
                  <a:lnTo>
                    <a:pt x="55383" y="0"/>
                  </a:lnTo>
                  <a:lnTo>
                    <a:pt x="66765" y="1105"/>
                  </a:lnTo>
                  <a:lnTo>
                    <a:pt x="77669" y="2948"/>
                  </a:lnTo>
                  <a:lnTo>
                    <a:pt x="88255" y="5281"/>
                  </a:lnTo>
                  <a:lnTo>
                    <a:pt x="99733" y="6837"/>
                  </a:lnTo>
                  <a:lnTo>
                    <a:pt x="111806" y="7874"/>
                  </a:lnTo>
                  <a:lnTo>
                    <a:pt x="124276" y="8565"/>
                  </a:lnTo>
                  <a:lnTo>
                    <a:pt x="149922" y="9333"/>
                  </a:lnTo>
                  <a:lnTo>
                    <a:pt x="228860" y="9894"/>
                  </a:lnTo>
                  <a:lnTo>
                    <a:pt x="434726" y="9948"/>
                  </a:lnTo>
                  <a:lnTo>
                    <a:pt x="448982" y="11053"/>
                  </a:lnTo>
                  <a:lnTo>
                    <a:pt x="461801" y="12895"/>
                  </a:lnTo>
                  <a:lnTo>
                    <a:pt x="473664" y="15229"/>
                  </a:lnTo>
                  <a:lnTo>
                    <a:pt x="487099" y="16784"/>
                  </a:lnTo>
                  <a:lnTo>
                    <a:pt x="501582" y="17821"/>
                  </a:lnTo>
                  <a:lnTo>
                    <a:pt x="516764" y="18513"/>
                  </a:lnTo>
                  <a:lnTo>
                    <a:pt x="521962" y="189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98902" y="3760261"/>
              <a:ext cx="1276033" cy="9949"/>
            </a:xfrm>
            <a:custGeom>
              <a:avLst/>
              <a:gdLst/>
              <a:ahLst/>
              <a:cxnLst/>
              <a:rect l="0" t="0" r="0" b="0"/>
              <a:pathLst>
                <a:path w="1276033" h="9949">
                  <a:moveTo>
                    <a:pt x="0" y="9872"/>
                  </a:moveTo>
                  <a:lnTo>
                    <a:pt x="17783" y="9936"/>
                  </a:lnTo>
                  <a:lnTo>
                    <a:pt x="34867" y="8835"/>
                  </a:lnTo>
                  <a:lnTo>
                    <a:pt x="51783" y="6995"/>
                  </a:lnTo>
                  <a:lnTo>
                    <a:pt x="68587" y="4663"/>
                  </a:lnTo>
                  <a:lnTo>
                    <a:pt x="85316" y="3109"/>
                  </a:lnTo>
                  <a:lnTo>
                    <a:pt x="101995" y="2072"/>
                  </a:lnTo>
                  <a:lnTo>
                    <a:pt x="118641" y="1381"/>
                  </a:lnTo>
                  <a:lnTo>
                    <a:pt x="154821" y="614"/>
                  </a:lnTo>
                  <a:lnTo>
                    <a:pt x="410302" y="3"/>
                  </a:lnTo>
                  <a:lnTo>
                    <a:pt x="430289" y="1107"/>
                  </a:lnTo>
                  <a:lnTo>
                    <a:pt x="450245" y="2949"/>
                  </a:lnTo>
                  <a:lnTo>
                    <a:pt x="470181" y="5282"/>
                  </a:lnTo>
                  <a:lnTo>
                    <a:pt x="490104" y="6837"/>
                  </a:lnTo>
                  <a:lnTo>
                    <a:pt x="510017" y="7874"/>
                  </a:lnTo>
                  <a:lnTo>
                    <a:pt x="549828" y="9026"/>
                  </a:lnTo>
                  <a:lnTo>
                    <a:pt x="689112" y="9894"/>
                  </a:lnTo>
                  <a:lnTo>
                    <a:pt x="1193095" y="9948"/>
                  </a:lnTo>
                  <a:lnTo>
                    <a:pt x="1207477" y="8842"/>
                  </a:lnTo>
                  <a:lnTo>
                    <a:pt x="1220381" y="7000"/>
                  </a:lnTo>
                  <a:lnTo>
                    <a:pt x="12760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46109" y="2974386"/>
            <a:ext cx="2735641" cy="895301"/>
            <a:chOff x="2646109" y="2974386"/>
            <a:chExt cx="2735641" cy="895301"/>
          </a:xfrm>
        </p:grpSpPr>
        <p:sp>
          <p:nvSpPr>
            <p:cNvPr id="36" name="Freeform 35"/>
            <p:cNvSpPr/>
            <p:nvPr/>
          </p:nvSpPr>
          <p:spPr>
            <a:xfrm>
              <a:off x="2646109" y="2974386"/>
              <a:ext cx="71909" cy="839670"/>
            </a:xfrm>
            <a:custGeom>
              <a:avLst/>
              <a:gdLst/>
              <a:ahLst/>
              <a:cxnLst/>
              <a:rect l="0" t="0" r="0" b="0"/>
              <a:pathLst>
                <a:path w="71909" h="839670">
                  <a:moveTo>
                    <a:pt x="0" y="0"/>
                  </a:moveTo>
                  <a:lnTo>
                    <a:pt x="5281" y="15843"/>
                  </a:lnTo>
                  <a:lnTo>
                    <a:pt x="9047" y="24931"/>
                  </a:lnTo>
                  <a:lnTo>
                    <a:pt x="13769" y="35411"/>
                  </a:lnTo>
                  <a:lnTo>
                    <a:pt x="19127" y="46819"/>
                  </a:lnTo>
                  <a:lnTo>
                    <a:pt x="23804" y="58845"/>
                  </a:lnTo>
                  <a:lnTo>
                    <a:pt x="28028" y="71284"/>
                  </a:lnTo>
                  <a:lnTo>
                    <a:pt x="39253" y="106967"/>
                  </a:lnTo>
                  <a:lnTo>
                    <a:pt x="42749" y="117734"/>
                  </a:lnTo>
                  <a:lnTo>
                    <a:pt x="43685" y="147383"/>
                  </a:lnTo>
                  <a:lnTo>
                    <a:pt x="42387" y="164574"/>
                  </a:lnTo>
                  <a:lnTo>
                    <a:pt x="40416" y="183772"/>
                  </a:lnTo>
                  <a:lnTo>
                    <a:pt x="35280" y="225735"/>
                  </a:lnTo>
                  <a:lnTo>
                    <a:pt x="26173" y="292859"/>
                  </a:lnTo>
                  <a:lnTo>
                    <a:pt x="24081" y="312402"/>
                  </a:lnTo>
                  <a:lnTo>
                    <a:pt x="21756" y="345907"/>
                  </a:lnTo>
                  <a:lnTo>
                    <a:pt x="20030" y="361031"/>
                  </a:lnTo>
                  <a:lnTo>
                    <a:pt x="17775" y="375535"/>
                  </a:lnTo>
                  <a:lnTo>
                    <a:pt x="15166" y="389626"/>
                  </a:lnTo>
                  <a:lnTo>
                    <a:pt x="13427" y="403440"/>
                  </a:lnTo>
                  <a:lnTo>
                    <a:pt x="11494" y="430580"/>
                  </a:lnTo>
                  <a:lnTo>
                    <a:pt x="10635" y="457380"/>
                  </a:lnTo>
                  <a:lnTo>
                    <a:pt x="10038" y="524993"/>
                  </a:lnTo>
                  <a:lnTo>
                    <a:pt x="9960" y="598796"/>
                  </a:lnTo>
                  <a:lnTo>
                    <a:pt x="11061" y="613627"/>
                  </a:lnTo>
                  <a:lnTo>
                    <a:pt x="12901" y="629042"/>
                  </a:lnTo>
                  <a:lnTo>
                    <a:pt x="15233" y="644844"/>
                  </a:lnTo>
                  <a:lnTo>
                    <a:pt x="17892" y="659800"/>
                  </a:lnTo>
                  <a:lnTo>
                    <a:pt x="20771" y="674192"/>
                  </a:lnTo>
                  <a:lnTo>
                    <a:pt x="26916" y="701974"/>
                  </a:lnTo>
                  <a:lnTo>
                    <a:pt x="33332" y="729058"/>
                  </a:lnTo>
                  <a:lnTo>
                    <a:pt x="35485" y="742470"/>
                  </a:lnTo>
                  <a:lnTo>
                    <a:pt x="37878" y="769163"/>
                  </a:lnTo>
                  <a:lnTo>
                    <a:pt x="42937" y="782471"/>
                  </a:lnTo>
                  <a:lnTo>
                    <a:pt x="50731" y="795764"/>
                  </a:lnTo>
                  <a:lnTo>
                    <a:pt x="60348" y="809047"/>
                  </a:lnTo>
                  <a:lnTo>
                    <a:pt x="66759" y="822324"/>
                  </a:lnTo>
                  <a:lnTo>
                    <a:pt x="71034" y="835596"/>
                  </a:lnTo>
                  <a:lnTo>
                    <a:pt x="71908" y="839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313993" y="3034073"/>
              <a:ext cx="30706" cy="725810"/>
            </a:xfrm>
            <a:custGeom>
              <a:avLst/>
              <a:gdLst/>
              <a:ahLst/>
              <a:cxnLst/>
              <a:rect l="0" t="0" r="0" b="0"/>
              <a:pathLst>
                <a:path w="30706" h="725810">
                  <a:moveTo>
                    <a:pt x="18513" y="0"/>
                  </a:moveTo>
                  <a:lnTo>
                    <a:pt x="13232" y="15842"/>
                  </a:lnTo>
                  <a:lnTo>
                    <a:pt x="10639" y="41305"/>
                  </a:lnTo>
                  <a:lnTo>
                    <a:pt x="9487" y="73623"/>
                  </a:lnTo>
                  <a:lnTo>
                    <a:pt x="8748" y="136454"/>
                  </a:lnTo>
                  <a:lnTo>
                    <a:pt x="8566" y="359265"/>
                  </a:lnTo>
                  <a:lnTo>
                    <a:pt x="5618" y="392893"/>
                  </a:lnTo>
                  <a:lnTo>
                    <a:pt x="3285" y="411145"/>
                  </a:lnTo>
                  <a:lnTo>
                    <a:pt x="1729" y="428840"/>
                  </a:lnTo>
                  <a:lnTo>
                    <a:pt x="0" y="463238"/>
                  </a:lnTo>
                  <a:lnTo>
                    <a:pt x="644" y="481254"/>
                  </a:lnTo>
                  <a:lnTo>
                    <a:pt x="2180" y="499896"/>
                  </a:lnTo>
                  <a:lnTo>
                    <a:pt x="4308" y="518956"/>
                  </a:lnTo>
                  <a:lnTo>
                    <a:pt x="5727" y="538294"/>
                  </a:lnTo>
                  <a:lnTo>
                    <a:pt x="6674" y="557818"/>
                  </a:lnTo>
                  <a:lnTo>
                    <a:pt x="7304" y="577466"/>
                  </a:lnTo>
                  <a:lnTo>
                    <a:pt x="8830" y="596091"/>
                  </a:lnTo>
                  <a:lnTo>
                    <a:pt x="10952" y="614034"/>
                  </a:lnTo>
                  <a:lnTo>
                    <a:pt x="13472" y="631523"/>
                  </a:lnTo>
                  <a:lnTo>
                    <a:pt x="15153" y="649814"/>
                  </a:lnTo>
                  <a:lnTo>
                    <a:pt x="16273" y="668640"/>
                  </a:lnTo>
                  <a:lnTo>
                    <a:pt x="17019" y="687823"/>
                  </a:lnTo>
                  <a:lnTo>
                    <a:pt x="21939" y="706138"/>
                  </a:lnTo>
                  <a:lnTo>
                    <a:pt x="29639" y="723874"/>
                  </a:lnTo>
                  <a:lnTo>
                    <a:pt x="30705" y="725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810000" y="3103707"/>
              <a:ext cx="29794" cy="685283"/>
            </a:xfrm>
            <a:custGeom>
              <a:avLst/>
              <a:gdLst/>
              <a:ahLst/>
              <a:cxnLst/>
              <a:rect l="0" t="0" r="0" b="0"/>
              <a:pathLst>
                <a:path w="29794" h="685283">
                  <a:moveTo>
                    <a:pt x="0" y="0"/>
                  </a:moveTo>
                  <a:lnTo>
                    <a:pt x="5281" y="15843"/>
                  </a:lnTo>
                  <a:lnTo>
                    <a:pt x="7941" y="24931"/>
                  </a:lnTo>
                  <a:lnTo>
                    <a:pt x="13846" y="46819"/>
                  </a:lnTo>
                  <a:lnTo>
                    <a:pt x="16967" y="61056"/>
                  </a:lnTo>
                  <a:lnTo>
                    <a:pt x="23384" y="94560"/>
                  </a:lnTo>
                  <a:lnTo>
                    <a:pt x="25537" y="110568"/>
                  </a:lnTo>
                  <a:lnTo>
                    <a:pt x="26972" y="125662"/>
                  </a:lnTo>
                  <a:lnTo>
                    <a:pt x="27929" y="140145"/>
                  </a:lnTo>
                  <a:lnTo>
                    <a:pt x="28567" y="154222"/>
                  </a:lnTo>
                  <a:lnTo>
                    <a:pt x="29276" y="181653"/>
                  </a:lnTo>
                  <a:lnTo>
                    <a:pt x="29793" y="261895"/>
                  </a:lnTo>
                  <a:lnTo>
                    <a:pt x="28704" y="276285"/>
                  </a:lnTo>
                  <a:lnTo>
                    <a:pt x="26873" y="291405"/>
                  </a:lnTo>
                  <a:lnTo>
                    <a:pt x="24547" y="307012"/>
                  </a:lnTo>
                  <a:lnTo>
                    <a:pt x="22997" y="321837"/>
                  </a:lnTo>
                  <a:lnTo>
                    <a:pt x="21963" y="336142"/>
                  </a:lnTo>
                  <a:lnTo>
                    <a:pt x="21273" y="350100"/>
                  </a:lnTo>
                  <a:lnTo>
                    <a:pt x="20508" y="380346"/>
                  </a:lnTo>
                  <a:lnTo>
                    <a:pt x="20016" y="444795"/>
                  </a:lnTo>
                  <a:lnTo>
                    <a:pt x="18870" y="462326"/>
                  </a:lnTo>
                  <a:lnTo>
                    <a:pt x="17002" y="480646"/>
                  </a:lnTo>
                  <a:lnTo>
                    <a:pt x="14650" y="499490"/>
                  </a:lnTo>
                  <a:lnTo>
                    <a:pt x="13082" y="517580"/>
                  </a:lnTo>
                  <a:lnTo>
                    <a:pt x="12038" y="535167"/>
                  </a:lnTo>
                  <a:lnTo>
                    <a:pt x="10876" y="569445"/>
                  </a:lnTo>
                  <a:lnTo>
                    <a:pt x="10131" y="639429"/>
                  </a:lnTo>
                  <a:lnTo>
                    <a:pt x="10070" y="658401"/>
                  </a:lnTo>
                  <a:lnTo>
                    <a:pt x="12239" y="675470"/>
                  </a:lnTo>
                  <a:lnTo>
                    <a:pt x="14510" y="685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357127" y="3163394"/>
              <a:ext cx="23857" cy="671857"/>
            </a:xfrm>
            <a:custGeom>
              <a:avLst/>
              <a:gdLst/>
              <a:ahLst/>
              <a:cxnLst/>
              <a:rect l="0" t="0" r="0" b="0"/>
              <a:pathLst>
                <a:path w="23857" h="671857">
                  <a:moveTo>
                    <a:pt x="0" y="0"/>
                  </a:moveTo>
                  <a:lnTo>
                    <a:pt x="5281" y="15842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9027" y="62161"/>
                  </a:lnTo>
                  <a:lnTo>
                    <a:pt x="9827" y="148710"/>
                  </a:lnTo>
                  <a:lnTo>
                    <a:pt x="9948" y="558510"/>
                  </a:lnTo>
                  <a:lnTo>
                    <a:pt x="11054" y="577928"/>
                  </a:lnTo>
                  <a:lnTo>
                    <a:pt x="12896" y="597504"/>
                  </a:lnTo>
                  <a:lnTo>
                    <a:pt x="15229" y="617187"/>
                  </a:lnTo>
                  <a:lnTo>
                    <a:pt x="17890" y="635836"/>
                  </a:lnTo>
                  <a:lnTo>
                    <a:pt x="23794" y="671294"/>
                  </a:lnTo>
                  <a:lnTo>
                    <a:pt x="23856" y="671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795518" y="3203185"/>
              <a:ext cx="39748" cy="664901"/>
            </a:xfrm>
            <a:custGeom>
              <a:avLst/>
              <a:gdLst/>
              <a:ahLst/>
              <a:cxnLst/>
              <a:rect l="0" t="0" r="0" b="0"/>
              <a:pathLst>
                <a:path w="39748" h="664901">
                  <a:moveTo>
                    <a:pt x="29155" y="0"/>
                  </a:moveTo>
                  <a:lnTo>
                    <a:pt x="29155" y="31685"/>
                  </a:lnTo>
                  <a:lnTo>
                    <a:pt x="30261" y="47651"/>
                  </a:lnTo>
                  <a:lnTo>
                    <a:pt x="32103" y="64927"/>
                  </a:lnTo>
                  <a:lnTo>
                    <a:pt x="34436" y="83076"/>
                  </a:lnTo>
                  <a:lnTo>
                    <a:pt x="34081" y="112083"/>
                  </a:lnTo>
                  <a:lnTo>
                    <a:pt x="24847" y="178848"/>
                  </a:lnTo>
                  <a:lnTo>
                    <a:pt x="21862" y="196603"/>
                  </a:lnTo>
                  <a:lnTo>
                    <a:pt x="18766" y="212862"/>
                  </a:lnTo>
                  <a:lnTo>
                    <a:pt x="15598" y="228122"/>
                  </a:lnTo>
                  <a:lnTo>
                    <a:pt x="13485" y="242717"/>
                  </a:lnTo>
                  <a:lnTo>
                    <a:pt x="11137" y="270723"/>
                  </a:lnTo>
                  <a:lnTo>
                    <a:pt x="9406" y="285486"/>
                  </a:lnTo>
                  <a:lnTo>
                    <a:pt x="7147" y="300855"/>
                  </a:lnTo>
                  <a:lnTo>
                    <a:pt x="4535" y="316628"/>
                  </a:lnTo>
                  <a:lnTo>
                    <a:pt x="2794" y="332669"/>
                  </a:lnTo>
                  <a:lnTo>
                    <a:pt x="859" y="365230"/>
                  </a:lnTo>
                  <a:lnTo>
                    <a:pt x="0" y="398124"/>
                  </a:lnTo>
                  <a:lnTo>
                    <a:pt x="723" y="431165"/>
                  </a:lnTo>
                  <a:lnTo>
                    <a:pt x="2463" y="447713"/>
                  </a:lnTo>
                  <a:lnTo>
                    <a:pt x="4729" y="464272"/>
                  </a:lnTo>
                  <a:lnTo>
                    <a:pt x="6239" y="481943"/>
                  </a:lnTo>
                  <a:lnTo>
                    <a:pt x="7917" y="519262"/>
                  </a:lnTo>
                  <a:lnTo>
                    <a:pt x="10575" y="537393"/>
                  </a:lnTo>
                  <a:lnTo>
                    <a:pt x="14558" y="555007"/>
                  </a:lnTo>
                  <a:lnTo>
                    <a:pt x="19424" y="572276"/>
                  </a:lnTo>
                  <a:lnTo>
                    <a:pt x="23773" y="589316"/>
                  </a:lnTo>
                  <a:lnTo>
                    <a:pt x="31553" y="622986"/>
                  </a:lnTo>
                  <a:lnTo>
                    <a:pt x="38695" y="659319"/>
                  </a:lnTo>
                  <a:lnTo>
                    <a:pt x="39747" y="664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834621" y="3810000"/>
              <a:ext cx="547129" cy="59687"/>
            </a:xfrm>
            <a:custGeom>
              <a:avLst/>
              <a:gdLst/>
              <a:ahLst/>
              <a:cxnLst/>
              <a:rect l="0" t="0" r="0" b="0"/>
              <a:pathLst>
                <a:path w="547129" h="59687">
                  <a:moveTo>
                    <a:pt x="0" y="0"/>
                  </a:moveTo>
                  <a:lnTo>
                    <a:pt x="74511" y="0"/>
                  </a:lnTo>
                  <a:lnTo>
                    <a:pt x="91675" y="1105"/>
                  </a:lnTo>
                  <a:lnTo>
                    <a:pt x="108645" y="2947"/>
                  </a:lnTo>
                  <a:lnTo>
                    <a:pt x="125485" y="5281"/>
                  </a:lnTo>
                  <a:lnTo>
                    <a:pt x="143343" y="6836"/>
                  </a:lnTo>
                  <a:lnTo>
                    <a:pt x="161880" y="7873"/>
                  </a:lnTo>
                  <a:lnTo>
                    <a:pt x="180870" y="8564"/>
                  </a:lnTo>
                  <a:lnTo>
                    <a:pt x="196847" y="10131"/>
                  </a:lnTo>
                  <a:lnTo>
                    <a:pt x="210814" y="12280"/>
                  </a:lnTo>
                  <a:lnTo>
                    <a:pt x="223441" y="14819"/>
                  </a:lnTo>
                  <a:lnTo>
                    <a:pt x="236280" y="16511"/>
                  </a:lnTo>
                  <a:lnTo>
                    <a:pt x="249260" y="17639"/>
                  </a:lnTo>
                  <a:lnTo>
                    <a:pt x="262336" y="18391"/>
                  </a:lnTo>
                  <a:lnTo>
                    <a:pt x="274368" y="19998"/>
                  </a:lnTo>
                  <a:lnTo>
                    <a:pt x="285706" y="22174"/>
                  </a:lnTo>
                  <a:lnTo>
                    <a:pt x="296580" y="24731"/>
                  </a:lnTo>
                  <a:lnTo>
                    <a:pt x="310462" y="27540"/>
                  </a:lnTo>
                  <a:lnTo>
                    <a:pt x="343571" y="33609"/>
                  </a:lnTo>
                  <a:lnTo>
                    <a:pt x="360579" y="35670"/>
                  </a:lnTo>
                  <a:lnTo>
                    <a:pt x="377444" y="37044"/>
                  </a:lnTo>
                  <a:lnTo>
                    <a:pt x="394214" y="37960"/>
                  </a:lnTo>
                  <a:lnTo>
                    <a:pt x="408710" y="39675"/>
                  </a:lnTo>
                  <a:lnTo>
                    <a:pt x="421690" y="41924"/>
                  </a:lnTo>
                  <a:lnTo>
                    <a:pt x="476910" y="53476"/>
                  </a:lnTo>
                  <a:lnTo>
                    <a:pt x="491473" y="55546"/>
                  </a:lnTo>
                  <a:lnTo>
                    <a:pt x="505604" y="56926"/>
                  </a:lnTo>
                  <a:lnTo>
                    <a:pt x="547128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15221" y="3207401"/>
            <a:ext cx="2372667" cy="523017"/>
            <a:chOff x="2815221" y="3207401"/>
            <a:chExt cx="2372667" cy="523017"/>
          </a:xfrm>
        </p:grpSpPr>
        <p:sp>
          <p:nvSpPr>
            <p:cNvPr id="43" name="Freeform 42"/>
            <p:cNvSpPr/>
            <p:nvPr/>
          </p:nvSpPr>
          <p:spPr>
            <a:xfrm>
              <a:off x="2815221" y="3262872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935597" y="3207401"/>
              <a:ext cx="269733" cy="413592"/>
            </a:xfrm>
            <a:custGeom>
              <a:avLst/>
              <a:gdLst/>
              <a:ahLst/>
              <a:cxnLst/>
              <a:rect l="0" t="0" r="0" b="0"/>
              <a:pathLst>
                <a:path w="269733" h="413592">
                  <a:moveTo>
                    <a:pt x="138267" y="5732"/>
                  </a:moveTo>
                  <a:lnTo>
                    <a:pt x="154110" y="451"/>
                  </a:lnTo>
                  <a:lnTo>
                    <a:pt x="162092" y="0"/>
                  </a:lnTo>
                  <a:lnTo>
                    <a:pt x="170730" y="805"/>
                  </a:lnTo>
                  <a:lnTo>
                    <a:pt x="179805" y="2448"/>
                  </a:lnTo>
                  <a:lnTo>
                    <a:pt x="190275" y="4648"/>
                  </a:lnTo>
                  <a:lnTo>
                    <a:pt x="213700" y="10040"/>
                  </a:lnTo>
                  <a:lnTo>
                    <a:pt x="225031" y="13025"/>
                  </a:lnTo>
                  <a:lnTo>
                    <a:pt x="246463" y="19289"/>
                  </a:lnTo>
                  <a:lnTo>
                    <a:pt x="254610" y="25823"/>
                  </a:lnTo>
                  <a:lnTo>
                    <a:pt x="261147" y="34600"/>
                  </a:lnTo>
                  <a:lnTo>
                    <a:pt x="266610" y="44873"/>
                  </a:lnTo>
                  <a:lnTo>
                    <a:pt x="269146" y="55037"/>
                  </a:lnTo>
                  <a:lnTo>
                    <a:pt x="269732" y="65129"/>
                  </a:lnTo>
                  <a:lnTo>
                    <a:pt x="269017" y="75174"/>
                  </a:lnTo>
                  <a:lnTo>
                    <a:pt x="266330" y="84080"/>
                  </a:lnTo>
                  <a:lnTo>
                    <a:pt x="262328" y="92228"/>
                  </a:lnTo>
                  <a:lnTo>
                    <a:pt x="257450" y="99871"/>
                  </a:lnTo>
                  <a:lnTo>
                    <a:pt x="234741" y="137033"/>
                  </a:lnTo>
                  <a:lnTo>
                    <a:pt x="226900" y="148531"/>
                  </a:lnTo>
                  <a:lnTo>
                    <a:pt x="219462" y="158407"/>
                  </a:lnTo>
                  <a:lnTo>
                    <a:pt x="212292" y="167202"/>
                  </a:lnTo>
                  <a:lnTo>
                    <a:pt x="205302" y="176381"/>
                  </a:lnTo>
                  <a:lnTo>
                    <a:pt x="191640" y="195423"/>
                  </a:lnTo>
                  <a:lnTo>
                    <a:pt x="183797" y="205143"/>
                  </a:lnTo>
                  <a:lnTo>
                    <a:pt x="175252" y="214939"/>
                  </a:lnTo>
                  <a:lnTo>
                    <a:pt x="166240" y="224786"/>
                  </a:lnTo>
                  <a:lnTo>
                    <a:pt x="156915" y="233560"/>
                  </a:lnTo>
                  <a:lnTo>
                    <a:pt x="147383" y="241621"/>
                  </a:lnTo>
                  <a:lnTo>
                    <a:pt x="137713" y="249205"/>
                  </a:lnTo>
                  <a:lnTo>
                    <a:pt x="127950" y="256472"/>
                  </a:lnTo>
                  <a:lnTo>
                    <a:pt x="108259" y="270442"/>
                  </a:lnTo>
                  <a:lnTo>
                    <a:pt x="99471" y="277261"/>
                  </a:lnTo>
                  <a:lnTo>
                    <a:pt x="91402" y="284019"/>
                  </a:lnTo>
                  <a:lnTo>
                    <a:pt x="83812" y="290734"/>
                  </a:lnTo>
                  <a:lnTo>
                    <a:pt x="75436" y="297422"/>
                  </a:lnTo>
                  <a:lnTo>
                    <a:pt x="66537" y="304091"/>
                  </a:lnTo>
                  <a:lnTo>
                    <a:pt x="57287" y="310748"/>
                  </a:lnTo>
                  <a:lnTo>
                    <a:pt x="48911" y="317396"/>
                  </a:lnTo>
                  <a:lnTo>
                    <a:pt x="41116" y="324039"/>
                  </a:lnTo>
                  <a:lnTo>
                    <a:pt x="33708" y="330678"/>
                  </a:lnTo>
                  <a:lnTo>
                    <a:pt x="24349" y="337315"/>
                  </a:lnTo>
                  <a:lnTo>
                    <a:pt x="13688" y="343950"/>
                  </a:lnTo>
                  <a:lnTo>
                    <a:pt x="2159" y="350584"/>
                  </a:lnTo>
                  <a:lnTo>
                    <a:pt x="0" y="355007"/>
                  </a:lnTo>
                  <a:lnTo>
                    <a:pt x="4087" y="357955"/>
                  </a:lnTo>
                  <a:lnTo>
                    <a:pt x="58454" y="371017"/>
                  </a:lnTo>
                  <a:lnTo>
                    <a:pt x="135794" y="387134"/>
                  </a:lnTo>
                  <a:lnTo>
                    <a:pt x="184940" y="397032"/>
                  </a:lnTo>
                  <a:lnTo>
                    <a:pt x="199225" y="400341"/>
                  </a:lnTo>
                  <a:lnTo>
                    <a:pt x="212065" y="403652"/>
                  </a:lnTo>
                  <a:lnTo>
                    <a:pt x="247692" y="413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22036" y="3312610"/>
              <a:ext cx="169114" cy="39792"/>
            </a:xfrm>
            <a:custGeom>
              <a:avLst/>
              <a:gdLst/>
              <a:ahLst/>
              <a:cxnLst/>
              <a:rect l="0" t="0" r="0" b="0"/>
              <a:pathLst>
                <a:path w="169114" h="39792">
                  <a:moveTo>
                    <a:pt x="0" y="0"/>
                  </a:moveTo>
                  <a:lnTo>
                    <a:pt x="10562" y="10562"/>
                  </a:lnTo>
                  <a:lnTo>
                    <a:pt x="18094" y="14779"/>
                  </a:lnTo>
                  <a:lnTo>
                    <a:pt x="27537" y="18695"/>
                  </a:lnTo>
                  <a:lnTo>
                    <a:pt x="38254" y="22412"/>
                  </a:lnTo>
                  <a:lnTo>
                    <a:pt x="49819" y="24889"/>
                  </a:lnTo>
                  <a:lnTo>
                    <a:pt x="61951" y="26541"/>
                  </a:lnTo>
                  <a:lnTo>
                    <a:pt x="74460" y="27642"/>
                  </a:lnTo>
                  <a:lnTo>
                    <a:pt x="87221" y="29481"/>
                  </a:lnTo>
                  <a:lnTo>
                    <a:pt x="100149" y="31813"/>
                  </a:lnTo>
                  <a:lnTo>
                    <a:pt x="169113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90626" y="3322558"/>
              <a:ext cx="25628" cy="278539"/>
            </a:xfrm>
            <a:custGeom>
              <a:avLst/>
              <a:gdLst/>
              <a:ahLst/>
              <a:cxnLst/>
              <a:rect l="0" t="0" r="0" b="0"/>
              <a:pathLst>
                <a:path w="25628" h="278539">
                  <a:moveTo>
                    <a:pt x="19896" y="0"/>
                  </a:moveTo>
                  <a:lnTo>
                    <a:pt x="25177" y="15843"/>
                  </a:lnTo>
                  <a:lnTo>
                    <a:pt x="25627" y="24931"/>
                  </a:lnTo>
                  <a:lnTo>
                    <a:pt x="24822" y="35411"/>
                  </a:lnTo>
                  <a:lnTo>
                    <a:pt x="23180" y="46819"/>
                  </a:lnTo>
                  <a:lnTo>
                    <a:pt x="22085" y="58846"/>
                  </a:lnTo>
                  <a:lnTo>
                    <a:pt x="21355" y="71284"/>
                  </a:lnTo>
                  <a:lnTo>
                    <a:pt x="20869" y="83998"/>
                  </a:lnTo>
                  <a:lnTo>
                    <a:pt x="19439" y="96895"/>
                  </a:lnTo>
                  <a:lnTo>
                    <a:pt x="17381" y="109915"/>
                  </a:lnTo>
                  <a:lnTo>
                    <a:pt x="14903" y="123015"/>
                  </a:lnTo>
                  <a:lnTo>
                    <a:pt x="13251" y="136171"/>
                  </a:lnTo>
                  <a:lnTo>
                    <a:pt x="12151" y="149362"/>
                  </a:lnTo>
                  <a:lnTo>
                    <a:pt x="11416" y="162577"/>
                  </a:lnTo>
                  <a:lnTo>
                    <a:pt x="9822" y="175809"/>
                  </a:lnTo>
                  <a:lnTo>
                    <a:pt x="7653" y="189051"/>
                  </a:lnTo>
                  <a:lnTo>
                    <a:pt x="5102" y="202300"/>
                  </a:lnTo>
                  <a:lnTo>
                    <a:pt x="3402" y="215555"/>
                  </a:lnTo>
                  <a:lnTo>
                    <a:pt x="2268" y="228812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25261" y="3305428"/>
              <a:ext cx="369617" cy="302743"/>
            </a:xfrm>
            <a:custGeom>
              <a:avLst/>
              <a:gdLst/>
              <a:ahLst/>
              <a:cxnLst/>
              <a:rect l="0" t="0" r="0" b="0"/>
              <a:pathLst>
                <a:path w="369617" h="302743">
                  <a:moveTo>
                    <a:pt x="282650" y="17130"/>
                  </a:moveTo>
                  <a:lnTo>
                    <a:pt x="272088" y="6569"/>
                  </a:lnTo>
                  <a:lnTo>
                    <a:pt x="263450" y="3457"/>
                  </a:lnTo>
                  <a:lnTo>
                    <a:pt x="252165" y="1383"/>
                  </a:lnTo>
                  <a:lnTo>
                    <a:pt x="239115" y="0"/>
                  </a:lnTo>
                  <a:lnTo>
                    <a:pt x="225994" y="1289"/>
                  </a:lnTo>
                  <a:lnTo>
                    <a:pt x="212825" y="4359"/>
                  </a:lnTo>
                  <a:lnTo>
                    <a:pt x="199625" y="8616"/>
                  </a:lnTo>
                  <a:lnTo>
                    <a:pt x="186403" y="13665"/>
                  </a:lnTo>
                  <a:lnTo>
                    <a:pt x="173168" y="19241"/>
                  </a:lnTo>
                  <a:lnTo>
                    <a:pt x="159923" y="25169"/>
                  </a:lnTo>
                  <a:lnTo>
                    <a:pt x="148882" y="31332"/>
                  </a:lnTo>
                  <a:lnTo>
                    <a:pt x="139311" y="37651"/>
                  </a:lnTo>
                  <a:lnTo>
                    <a:pt x="130720" y="44074"/>
                  </a:lnTo>
                  <a:lnTo>
                    <a:pt x="112332" y="57107"/>
                  </a:lnTo>
                  <a:lnTo>
                    <a:pt x="102786" y="63677"/>
                  </a:lnTo>
                  <a:lnTo>
                    <a:pt x="94211" y="70267"/>
                  </a:lnTo>
                  <a:lnTo>
                    <a:pt x="86284" y="76872"/>
                  </a:lnTo>
                  <a:lnTo>
                    <a:pt x="78789" y="83486"/>
                  </a:lnTo>
                  <a:lnTo>
                    <a:pt x="64566" y="96729"/>
                  </a:lnTo>
                  <a:lnTo>
                    <a:pt x="57678" y="103355"/>
                  </a:lnTo>
                  <a:lnTo>
                    <a:pt x="51981" y="111089"/>
                  </a:lnTo>
                  <a:lnTo>
                    <a:pt x="47078" y="119561"/>
                  </a:lnTo>
                  <a:lnTo>
                    <a:pt x="42704" y="128524"/>
                  </a:lnTo>
                  <a:lnTo>
                    <a:pt x="37577" y="136711"/>
                  </a:lnTo>
                  <a:lnTo>
                    <a:pt x="31949" y="144379"/>
                  </a:lnTo>
                  <a:lnTo>
                    <a:pt x="25986" y="151702"/>
                  </a:lnTo>
                  <a:lnTo>
                    <a:pt x="20905" y="159900"/>
                  </a:lnTo>
                  <a:lnTo>
                    <a:pt x="16413" y="168680"/>
                  </a:lnTo>
                  <a:lnTo>
                    <a:pt x="12312" y="177850"/>
                  </a:lnTo>
                  <a:lnTo>
                    <a:pt x="8474" y="188385"/>
                  </a:lnTo>
                  <a:lnTo>
                    <a:pt x="4809" y="199829"/>
                  </a:lnTo>
                  <a:lnTo>
                    <a:pt x="1261" y="211880"/>
                  </a:lnTo>
                  <a:lnTo>
                    <a:pt x="0" y="224335"/>
                  </a:lnTo>
                  <a:lnTo>
                    <a:pt x="266" y="237060"/>
                  </a:lnTo>
                  <a:lnTo>
                    <a:pt x="1548" y="249964"/>
                  </a:lnTo>
                  <a:lnTo>
                    <a:pt x="5718" y="260777"/>
                  </a:lnTo>
                  <a:lnTo>
                    <a:pt x="11814" y="270197"/>
                  </a:lnTo>
                  <a:lnTo>
                    <a:pt x="19195" y="278688"/>
                  </a:lnTo>
                  <a:lnTo>
                    <a:pt x="27431" y="285453"/>
                  </a:lnTo>
                  <a:lnTo>
                    <a:pt x="36238" y="291069"/>
                  </a:lnTo>
                  <a:lnTo>
                    <a:pt x="45424" y="295918"/>
                  </a:lnTo>
                  <a:lnTo>
                    <a:pt x="57076" y="299151"/>
                  </a:lnTo>
                  <a:lnTo>
                    <a:pt x="70370" y="301306"/>
                  </a:lnTo>
                  <a:lnTo>
                    <a:pt x="84759" y="302742"/>
                  </a:lnTo>
                  <a:lnTo>
                    <a:pt x="100984" y="302595"/>
                  </a:lnTo>
                  <a:lnTo>
                    <a:pt x="118432" y="301392"/>
                  </a:lnTo>
                  <a:lnTo>
                    <a:pt x="136696" y="299484"/>
                  </a:lnTo>
                  <a:lnTo>
                    <a:pt x="152188" y="297107"/>
                  </a:lnTo>
                  <a:lnTo>
                    <a:pt x="165832" y="294416"/>
                  </a:lnTo>
                  <a:lnTo>
                    <a:pt x="216836" y="282158"/>
                  </a:lnTo>
                  <a:lnTo>
                    <a:pt x="228826" y="278924"/>
                  </a:lnTo>
                  <a:lnTo>
                    <a:pt x="250991" y="272384"/>
                  </a:lnTo>
                  <a:lnTo>
                    <a:pt x="261544" y="267987"/>
                  </a:lnTo>
                  <a:lnTo>
                    <a:pt x="271895" y="262845"/>
                  </a:lnTo>
                  <a:lnTo>
                    <a:pt x="282112" y="257206"/>
                  </a:lnTo>
                  <a:lnTo>
                    <a:pt x="291134" y="251237"/>
                  </a:lnTo>
                  <a:lnTo>
                    <a:pt x="299359" y="245046"/>
                  </a:lnTo>
                  <a:lnTo>
                    <a:pt x="307053" y="238709"/>
                  </a:lnTo>
                  <a:lnTo>
                    <a:pt x="314393" y="232273"/>
                  </a:lnTo>
                  <a:lnTo>
                    <a:pt x="321497" y="225772"/>
                  </a:lnTo>
                  <a:lnTo>
                    <a:pt x="335285" y="212654"/>
                  </a:lnTo>
                  <a:lnTo>
                    <a:pt x="348782" y="199454"/>
                  </a:lnTo>
                  <a:lnTo>
                    <a:pt x="354371" y="190629"/>
                  </a:lnTo>
                  <a:lnTo>
                    <a:pt x="359201" y="180325"/>
                  </a:lnTo>
                  <a:lnTo>
                    <a:pt x="363527" y="169033"/>
                  </a:lnTo>
                  <a:lnTo>
                    <a:pt x="366411" y="155980"/>
                  </a:lnTo>
                  <a:lnTo>
                    <a:pt x="368334" y="141751"/>
                  </a:lnTo>
                  <a:lnTo>
                    <a:pt x="369616" y="126738"/>
                  </a:lnTo>
                  <a:lnTo>
                    <a:pt x="368260" y="113414"/>
                  </a:lnTo>
                  <a:lnTo>
                    <a:pt x="365145" y="101215"/>
                  </a:lnTo>
                  <a:lnTo>
                    <a:pt x="342337" y="56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66031" y="3412089"/>
              <a:ext cx="29844" cy="189008"/>
            </a:xfrm>
            <a:custGeom>
              <a:avLst/>
              <a:gdLst/>
              <a:ahLst/>
              <a:cxnLst/>
              <a:rect l="0" t="0" r="0" b="0"/>
              <a:pathLst>
                <a:path w="29844" h="189008">
                  <a:moveTo>
                    <a:pt x="0" y="0"/>
                  </a:moveTo>
                  <a:lnTo>
                    <a:pt x="0" y="63948"/>
                  </a:lnTo>
                  <a:lnTo>
                    <a:pt x="1105" y="76896"/>
                  </a:lnTo>
                  <a:lnTo>
                    <a:pt x="2947" y="89949"/>
                  </a:lnTo>
                  <a:lnTo>
                    <a:pt x="5281" y="103073"/>
                  </a:lnTo>
                  <a:lnTo>
                    <a:pt x="7942" y="115138"/>
                  </a:lnTo>
                  <a:lnTo>
                    <a:pt x="10821" y="126498"/>
                  </a:lnTo>
                  <a:lnTo>
                    <a:pt x="13846" y="137386"/>
                  </a:lnTo>
                  <a:lnTo>
                    <a:pt x="20154" y="158327"/>
                  </a:lnTo>
                  <a:lnTo>
                    <a:pt x="29843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93785" y="3379393"/>
              <a:ext cx="194103" cy="351025"/>
            </a:xfrm>
            <a:custGeom>
              <a:avLst/>
              <a:gdLst/>
              <a:ahLst/>
              <a:cxnLst/>
              <a:rect l="0" t="0" r="0" b="0"/>
              <a:pathLst>
                <a:path w="194103" h="351025">
                  <a:moveTo>
                    <a:pt x="0" y="12800"/>
                  </a:moveTo>
                  <a:lnTo>
                    <a:pt x="15843" y="2238"/>
                  </a:lnTo>
                  <a:lnTo>
                    <a:pt x="26036" y="232"/>
                  </a:lnTo>
                  <a:lnTo>
                    <a:pt x="38359" y="0"/>
                  </a:lnTo>
                  <a:lnTo>
                    <a:pt x="52100" y="951"/>
                  </a:lnTo>
                  <a:lnTo>
                    <a:pt x="65682" y="2690"/>
                  </a:lnTo>
                  <a:lnTo>
                    <a:pt x="79158" y="4955"/>
                  </a:lnTo>
                  <a:lnTo>
                    <a:pt x="92563" y="7570"/>
                  </a:lnTo>
                  <a:lnTo>
                    <a:pt x="103711" y="11524"/>
                  </a:lnTo>
                  <a:lnTo>
                    <a:pt x="113353" y="16370"/>
                  </a:lnTo>
                  <a:lnTo>
                    <a:pt x="121992" y="21812"/>
                  </a:lnTo>
                  <a:lnTo>
                    <a:pt x="132172" y="28756"/>
                  </a:lnTo>
                  <a:lnTo>
                    <a:pt x="155274" y="45313"/>
                  </a:lnTo>
                  <a:lnTo>
                    <a:pt x="165413" y="55476"/>
                  </a:lnTo>
                  <a:lnTo>
                    <a:pt x="174384" y="66673"/>
                  </a:lnTo>
                  <a:lnTo>
                    <a:pt x="182574" y="78558"/>
                  </a:lnTo>
                  <a:lnTo>
                    <a:pt x="188035" y="90903"/>
                  </a:lnTo>
                  <a:lnTo>
                    <a:pt x="191675" y="103555"/>
                  </a:lnTo>
                  <a:lnTo>
                    <a:pt x="194102" y="116410"/>
                  </a:lnTo>
                  <a:lnTo>
                    <a:pt x="193510" y="128296"/>
                  </a:lnTo>
                  <a:lnTo>
                    <a:pt x="190904" y="139536"/>
                  </a:lnTo>
                  <a:lnTo>
                    <a:pt x="186956" y="150346"/>
                  </a:lnTo>
                  <a:lnTo>
                    <a:pt x="182114" y="159763"/>
                  </a:lnTo>
                  <a:lnTo>
                    <a:pt x="176675" y="168251"/>
                  </a:lnTo>
                  <a:lnTo>
                    <a:pt x="170838" y="176121"/>
                  </a:lnTo>
                  <a:lnTo>
                    <a:pt x="162526" y="183578"/>
                  </a:lnTo>
                  <a:lnTo>
                    <a:pt x="152563" y="190760"/>
                  </a:lnTo>
                  <a:lnTo>
                    <a:pt x="141500" y="197758"/>
                  </a:lnTo>
                  <a:lnTo>
                    <a:pt x="130809" y="203529"/>
                  </a:lnTo>
                  <a:lnTo>
                    <a:pt x="120365" y="208482"/>
                  </a:lnTo>
                  <a:lnTo>
                    <a:pt x="110087" y="212889"/>
                  </a:lnTo>
                  <a:lnTo>
                    <a:pt x="86877" y="223681"/>
                  </a:lnTo>
                  <a:lnTo>
                    <a:pt x="74498" y="229654"/>
                  </a:lnTo>
                  <a:lnTo>
                    <a:pt x="61824" y="234741"/>
                  </a:lnTo>
                  <a:lnTo>
                    <a:pt x="48953" y="239237"/>
                  </a:lnTo>
                  <a:lnTo>
                    <a:pt x="35952" y="243340"/>
                  </a:lnTo>
                  <a:lnTo>
                    <a:pt x="29495" y="250497"/>
                  </a:lnTo>
                  <a:lnTo>
                    <a:pt x="27400" y="259689"/>
                  </a:lnTo>
                  <a:lnTo>
                    <a:pt x="28215" y="270239"/>
                  </a:lnTo>
                  <a:lnTo>
                    <a:pt x="34284" y="279482"/>
                  </a:lnTo>
                  <a:lnTo>
                    <a:pt x="43857" y="287855"/>
                  </a:lnTo>
                  <a:lnTo>
                    <a:pt x="55766" y="295648"/>
                  </a:lnTo>
                  <a:lnTo>
                    <a:pt x="67021" y="301948"/>
                  </a:lnTo>
                  <a:lnTo>
                    <a:pt x="77840" y="307254"/>
                  </a:lnTo>
                  <a:lnTo>
                    <a:pt x="88369" y="311896"/>
                  </a:lnTo>
                  <a:lnTo>
                    <a:pt x="99809" y="316096"/>
                  </a:lnTo>
                  <a:lnTo>
                    <a:pt x="111858" y="320002"/>
                  </a:lnTo>
                  <a:lnTo>
                    <a:pt x="124311" y="323711"/>
                  </a:lnTo>
                  <a:lnTo>
                    <a:pt x="137034" y="328394"/>
                  </a:lnTo>
                  <a:lnTo>
                    <a:pt x="149938" y="333727"/>
                  </a:lnTo>
                  <a:lnTo>
                    <a:pt x="189008" y="351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60235" y="3680678"/>
            <a:ext cx="3531463" cy="845563"/>
            <a:chOff x="1860235" y="3680678"/>
            <a:chExt cx="3531463" cy="845563"/>
          </a:xfrm>
        </p:grpSpPr>
        <p:sp>
          <p:nvSpPr>
            <p:cNvPr id="51" name="Freeform 50"/>
            <p:cNvSpPr/>
            <p:nvPr/>
          </p:nvSpPr>
          <p:spPr>
            <a:xfrm>
              <a:off x="1860235" y="4278160"/>
              <a:ext cx="3531463" cy="248081"/>
            </a:xfrm>
            <a:custGeom>
              <a:avLst/>
              <a:gdLst/>
              <a:ahLst/>
              <a:cxnLst/>
              <a:rect l="0" t="0" r="0" b="0"/>
              <a:pathLst>
                <a:path w="3531463" h="248081">
                  <a:moveTo>
                    <a:pt x="0" y="9333"/>
                  </a:moveTo>
                  <a:lnTo>
                    <a:pt x="15842" y="4052"/>
                  </a:lnTo>
                  <a:lnTo>
                    <a:pt x="71284" y="0"/>
                  </a:lnTo>
                  <a:lnTo>
                    <a:pt x="96895" y="764"/>
                  </a:lnTo>
                  <a:lnTo>
                    <a:pt x="175808" y="8435"/>
                  </a:lnTo>
                  <a:lnTo>
                    <a:pt x="225864" y="12103"/>
                  </a:lnTo>
                  <a:lnTo>
                    <a:pt x="263667" y="17154"/>
                  </a:lnTo>
                  <a:lnTo>
                    <a:pt x="361148" y="24437"/>
                  </a:lnTo>
                  <a:lnTo>
                    <a:pt x="471232" y="28948"/>
                  </a:lnTo>
                  <a:lnTo>
                    <a:pt x="577208" y="30309"/>
                  </a:lnTo>
                  <a:lnTo>
                    <a:pt x="668060" y="37790"/>
                  </a:lnTo>
                  <a:lnTo>
                    <a:pt x="769132" y="38994"/>
                  </a:lnTo>
                  <a:lnTo>
                    <a:pt x="1057918" y="39176"/>
                  </a:lnTo>
                  <a:lnTo>
                    <a:pt x="1119991" y="46013"/>
                  </a:lnTo>
                  <a:lnTo>
                    <a:pt x="1222425" y="48942"/>
                  </a:lnTo>
                  <a:lnTo>
                    <a:pt x="1277027" y="52017"/>
                  </a:lnTo>
                  <a:lnTo>
                    <a:pt x="1369270" y="59248"/>
                  </a:lnTo>
                  <a:lnTo>
                    <a:pt x="1430474" y="66762"/>
                  </a:lnTo>
                  <a:lnTo>
                    <a:pt x="1525209" y="74168"/>
                  </a:lnTo>
                  <a:lnTo>
                    <a:pt x="1625001" y="79792"/>
                  </a:lnTo>
                  <a:lnTo>
                    <a:pt x="1694028" y="87496"/>
                  </a:lnTo>
                  <a:lnTo>
                    <a:pt x="1773985" y="94071"/>
                  </a:lnTo>
                  <a:lnTo>
                    <a:pt x="1873701" y="99688"/>
                  </a:lnTo>
                  <a:lnTo>
                    <a:pt x="1942723" y="107391"/>
                  </a:lnTo>
                  <a:lnTo>
                    <a:pt x="2022679" y="113967"/>
                  </a:lnTo>
                  <a:lnTo>
                    <a:pt x="2096902" y="121075"/>
                  </a:lnTo>
                  <a:lnTo>
                    <a:pt x="2166132" y="127702"/>
                  </a:lnTo>
                  <a:lnTo>
                    <a:pt x="2226174" y="131456"/>
                  </a:lnTo>
                  <a:lnTo>
                    <a:pt x="2295446" y="138812"/>
                  </a:lnTo>
                  <a:lnTo>
                    <a:pt x="2355494" y="146340"/>
                  </a:lnTo>
                  <a:lnTo>
                    <a:pt x="2415539" y="153436"/>
                  </a:lnTo>
                  <a:lnTo>
                    <a:pt x="2520011" y="159355"/>
                  </a:lnTo>
                  <a:lnTo>
                    <a:pt x="2594570" y="167076"/>
                  </a:lnTo>
                  <a:lnTo>
                    <a:pt x="2637962" y="173357"/>
                  </a:lnTo>
                  <a:lnTo>
                    <a:pt x="2684100" y="182219"/>
                  </a:lnTo>
                  <a:lnTo>
                    <a:pt x="2788599" y="188032"/>
                  </a:lnTo>
                  <a:lnTo>
                    <a:pt x="2844391" y="191269"/>
                  </a:lnTo>
                  <a:lnTo>
                    <a:pt x="2912400" y="197410"/>
                  </a:lnTo>
                  <a:lnTo>
                    <a:pt x="2972294" y="201104"/>
                  </a:lnTo>
                  <a:lnTo>
                    <a:pt x="3041535" y="207342"/>
                  </a:lnTo>
                  <a:lnTo>
                    <a:pt x="3142868" y="208233"/>
                  </a:lnTo>
                  <a:lnTo>
                    <a:pt x="3156342" y="208251"/>
                  </a:lnTo>
                  <a:lnTo>
                    <a:pt x="3169745" y="211580"/>
                  </a:lnTo>
                  <a:lnTo>
                    <a:pt x="3183102" y="217114"/>
                  </a:lnTo>
                  <a:lnTo>
                    <a:pt x="3196429" y="224120"/>
                  </a:lnTo>
                  <a:lnTo>
                    <a:pt x="3209734" y="228791"/>
                  </a:lnTo>
                  <a:lnTo>
                    <a:pt x="3249583" y="236470"/>
                  </a:lnTo>
                  <a:lnTo>
                    <a:pt x="3292708" y="244149"/>
                  </a:lnTo>
                  <a:lnTo>
                    <a:pt x="3391974" y="247562"/>
                  </a:lnTo>
                  <a:lnTo>
                    <a:pt x="3531462" y="248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656057" y="3690626"/>
              <a:ext cx="59688" cy="567025"/>
            </a:xfrm>
            <a:custGeom>
              <a:avLst/>
              <a:gdLst/>
              <a:ahLst/>
              <a:cxnLst/>
              <a:rect l="0" t="0" r="0" b="0"/>
              <a:pathLst>
                <a:path w="59688" h="567025">
                  <a:moveTo>
                    <a:pt x="0" y="0"/>
                  </a:moveTo>
                  <a:lnTo>
                    <a:pt x="5281" y="15843"/>
                  </a:lnTo>
                  <a:lnTo>
                    <a:pt x="7942" y="26037"/>
                  </a:lnTo>
                  <a:lnTo>
                    <a:pt x="13846" y="52100"/>
                  </a:lnTo>
                  <a:lnTo>
                    <a:pt x="19178" y="65682"/>
                  </a:lnTo>
                  <a:lnTo>
                    <a:pt x="26049" y="79158"/>
                  </a:lnTo>
                  <a:lnTo>
                    <a:pt x="33946" y="92563"/>
                  </a:lnTo>
                  <a:lnTo>
                    <a:pt x="40316" y="105921"/>
                  </a:lnTo>
                  <a:lnTo>
                    <a:pt x="45667" y="119248"/>
                  </a:lnTo>
                  <a:lnTo>
                    <a:pt x="50340" y="132554"/>
                  </a:lnTo>
                  <a:lnTo>
                    <a:pt x="53456" y="145845"/>
                  </a:lnTo>
                  <a:lnTo>
                    <a:pt x="55533" y="159128"/>
                  </a:lnTo>
                  <a:lnTo>
                    <a:pt x="56917" y="172404"/>
                  </a:lnTo>
                  <a:lnTo>
                    <a:pt x="57840" y="185676"/>
                  </a:lnTo>
                  <a:lnTo>
                    <a:pt x="58456" y="198945"/>
                  </a:lnTo>
                  <a:lnTo>
                    <a:pt x="58866" y="212212"/>
                  </a:lnTo>
                  <a:lnTo>
                    <a:pt x="58034" y="225478"/>
                  </a:lnTo>
                  <a:lnTo>
                    <a:pt x="56375" y="238744"/>
                  </a:lnTo>
                  <a:lnTo>
                    <a:pt x="54163" y="252008"/>
                  </a:lnTo>
                  <a:lnTo>
                    <a:pt x="52688" y="265273"/>
                  </a:lnTo>
                  <a:lnTo>
                    <a:pt x="51705" y="278537"/>
                  </a:lnTo>
                  <a:lnTo>
                    <a:pt x="51050" y="291801"/>
                  </a:lnTo>
                  <a:lnTo>
                    <a:pt x="50321" y="318329"/>
                  </a:lnTo>
                  <a:lnTo>
                    <a:pt x="50127" y="331593"/>
                  </a:lnTo>
                  <a:lnTo>
                    <a:pt x="48893" y="344856"/>
                  </a:lnTo>
                  <a:lnTo>
                    <a:pt x="46964" y="358120"/>
                  </a:lnTo>
                  <a:lnTo>
                    <a:pt x="44573" y="371384"/>
                  </a:lnTo>
                  <a:lnTo>
                    <a:pt x="44084" y="384648"/>
                  </a:lnTo>
                  <a:lnTo>
                    <a:pt x="44864" y="397911"/>
                  </a:lnTo>
                  <a:lnTo>
                    <a:pt x="46489" y="411175"/>
                  </a:lnTo>
                  <a:lnTo>
                    <a:pt x="47572" y="424439"/>
                  </a:lnTo>
                  <a:lnTo>
                    <a:pt x="48294" y="437703"/>
                  </a:lnTo>
                  <a:lnTo>
                    <a:pt x="48776" y="450966"/>
                  </a:lnTo>
                  <a:lnTo>
                    <a:pt x="50202" y="463125"/>
                  </a:lnTo>
                  <a:lnTo>
                    <a:pt x="52259" y="474546"/>
                  </a:lnTo>
                  <a:lnTo>
                    <a:pt x="54735" y="485476"/>
                  </a:lnTo>
                  <a:lnTo>
                    <a:pt x="56385" y="497185"/>
                  </a:lnTo>
                  <a:lnTo>
                    <a:pt x="57486" y="509411"/>
                  </a:lnTo>
                  <a:lnTo>
                    <a:pt x="59687" y="567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313993" y="3680678"/>
              <a:ext cx="26295" cy="576973"/>
            </a:xfrm>
            <a:custGeom>
              <a:avLst/>
              <a:gdLst/>
              <a:ahLst/>
              <a:cxnLst/>
              <a:rect l="0" t="0" r="0" b="0"/>
              <a:pathLst>
                <a:path w="26295" h="576973">
                  <a:moveTo>
                    <a:pt x="8565" y="0"/>
                  </a:moveTo>
                  <a:lnTo>
                    <a:pt x="8565" y="21124"/>
                  </a:lnTo>
                  <a:lnTo>
                    <a:pt x="7460" y="30662"/>
                  </a:lnTo>
                  <a:lnTo>
                    <a:pt x="5618" y="40337"/>
                  </a:lnTo>
                  <a:lnTo>
                    <a:pt x="3284" y="50103"/>
                  </a:lnTo>
                  <a:lnTo>
                    <a:pt x="1729" y="61035"/>
                  </a:lnTo>
                  <a:lnTo>
                    <a:pt x="692" y="72744"/>
                  </a:lnTo>
                  <a:lnTo>
                    <a:pt x="0" y="84971"/>
                  </a:lnTo>
                  <a:lnTo>
                    <a:pt x="1750" y="95334"/>
                  </a:lnTo>
                  <a:lnTo>
                    <a:pt x="5127" y="104452"/>
                  </a:lnTo>
                  <a:lnTo>
                    <a:pt x="9589" y="112742"/>
                  </a:lnTo>
                  <a:lnTo>
                    <a:pt x="13669" y="123795"/>
                  </a:lnTo>
                  <a:lnTo>
                    <a:pt x="17495" y="136690"/>
                  </a:lnTo>
                  <a:lnTo>
                    <a:pt x="21150" y="150814"/>
                  </a:lnTo>
                  <a:lnTo>
                    <a:pt x="23587" y="164650"/>
                  </a:lnTo>
                  <a:lnTo>
                    <a:pt x="25212" y="178296"/>
                  </a:lnTo>
                  <a:lnTo>
                    <a:pt x="26294" y="191815"/>
                  </a:lnTo>
                  <a:lnTo>
                    <a:pt x="25912" y="206354"/>
                  </a:lnTo>
                  <a:lnTo>
                    <a:pt x="24551" y="221572"/>
                  </a:lnTo>
                  <a:lnTo>
                    <a:pt x="22538" y="237245"/>
                  </a:lnTo>
                  <a:lnTo>
                    <a:pt x="21196" y="253220"/>
                  </a:lnTo>
                  <a:lnTo>
                    <a:pt x="20302" y="269397"/>
                  </a:lnTo>
                  <a:lnTo>
                    <a:pt x="19308" y="302108"/>
                  </a:lnTo>
                  <a:lnTo>
                    <a:pt x="18867" y="335068"/>
                  </a:lnTo>
                  <a:lnTo>
                    <a:pt x="17643" y="349384"/>
                  </a:lnTo>
                  <a:lnTo>
                    <a:pt x="15723" y="362244"/>
                  </a:lnTo>
                  <a:lnTo>
                    <a:pt x="13337" y="374133"/>
                  </a:lnTo>
                  <a:lnTo>
                    <a:pt x="11747" y="386481"/>
                  </a:lnTo>
                  <a:lnTo>
                    <a:pt x="10686" y="399133"/>
                  </a:lnTo>
                  <a:lnTo>
                    <a:pt x="9979" y="411990"/>
                  </a:lnTo>
                  <a:lnTo>
                    <a:pt x="9194" y="438065"/>
                  </a:lnTo>
                  <a:lnTo>
                    <a:pt x="8621" y="517317"/>
                  </a:lnTo>
                  <a:lnTo>
                    <a:pt x="18513" y="5769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821356" y="3720470"/>
              <a:ext cx="38383" cy="596867"/>
            </a:xfrm>
            <a:custGeom>
              <a:avLst/>
              <a:gdLst/>
              <a:ahLst/>
              <a:cxnLst/>
              <a:rect l="0" t="0" r="0" b="0"/>
              <a:pathLst>
                <a:path w="38383" h="596867">
                  <a:moveTo>
                    <a:pt x="18487" y="0"/>
                  </a:moveTo>
                  <a:lnTo>
                    <a:pt x="13206" y="15843"/>
                  </a:lnTo>
                  <a:lnTo>
                    <a:pt x="11650" y="24930"/>
                  </a:lnTo>
                  <a:lnTo>
                    <a:pt x="10613" y="35410"/>
                  </a:lnTo>
                  <a:lnTo>
                    <a:pt x="9922" y="46819"/>
                  </a:lnTo>
                  <a:lnTo>
                    <a:pt x="10566" y="57740"/>
                  </a:lnTo>
                  <a:lnTo>
                    <a:pt x="12101" y="68336"/>
                  </a:lnTo>
                  <a:lnTo>
                    <a:pt x="14230" y="78717"/>
                  </a:lnTo>
                  <a:lnTo>
                    <a:pt x="14543" y="90058"/>
                  </a:lnTo>
                  <a:lnTo>
                    <a:pt x="13647" y="102040"/>
                  </a:lnTo>
                  <a:lnTo>
                    <a:pt x="11945" y="114450"/>
                  </a:lnTo>
                  <a:lnTo>
                    <a:pt x="10810" y="128249"/>
                  </a:lnTo>
                  <a:lnTo>
                    <a:pt x="10053" y="142975"/>
                  </a:lnTo>
                  <a:lnTo>
                    <a:pt x="9212" y="172970"/>
                  </a:lnTo>
                  <a:lnTo>
                    <a:pt x="8838" y="201039"/>
                  </a:lnTo>
                  <a:lnTo>
                    <a:pt x="7633" y="215818"/>
                  </a:lnTo>
                  <a:lnTo>
                    <a:pt x="5725" y="231198"/>
                  </a:lnTo>
                  <a:lnTo>
                    <a:pt x="3347" y="246978"/>
                  </a:lnTo>
                  <a:lnTo>
                    <a:pt x="1762" y="263024"/>
                  </a:lnTo>
                  <a:lnTo>
                    <a:pt x="705" y="279248"/>
                  </a:lnTo>
                  <a:lnTo>
                    <a:pt x="0" y="295591"/>
                  </a:lnTo>
                  <a:lnTo>
                    <a:pt x="636" y="310907"/>
                  </a:lnTo>
                  <a:lnTo>
                    <a:pt x="2165" y="325539"/>
                  </a:lnTo>
                  <a:lnTo>
                    <a:pt x="4290" y="339715"/>
                  </a:lnTo>
                  <a:lnTo>
                    <a:pt x="5706" y="353587"/>
                  </a:lnTo>
                  <a:lnTo>
                    <a:pt x="6651" y="367257"/>
                  </a:lnTo>
                  <a:lnTo>
                    <a:pt x="7280" y="380790"/>
                  </a:lnTo>
                  <a:lnTo>
                    <a:pt x="7980" y="407618"/>
                  </a:lnTo>
                  <a:lnTo>
                    <a:pt x="8166" y="420962"/>
                  </a:lnTo>
                  <a:lnTo>
                    <a:pt x="9396" y="434279"/>
                  </a:lnTo>
                  <a:lnTo>
                    <a:pt x="11321" y="447578"/>
                  </a:lnTo>
                  <a:lnTo>
                    <a:pt x="13709" y="460866"/>
                  </a:lnTo>
                  <a:lnTo>
                    <a:pt x="15302" y="475251"/>
                  </a:lnTo>
                  <a:lnTo>
                    <a:pt x="16364" y="490367"/>
                  </a:lnTo>
                  <a:lnTo>
                    <a:pt x="17072" y="505971"/>
                  </a:lnTo>
                  <a:lnTo>
                    <a:pt x="18649" y="520795"/>
                  </a:lnTo>
                  <a:lnTo>
                    <a:pt x="20805" y="535099"/>
                  </a:lnTo>
                  <a:lnTo>
                    <a:pt x="38382" y="5968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377023" y="3740365"/>
              <a:ext cx="39792" cy="606816"/>
            </a:xfrm>
            <a:custGeom>
              <a:avLst/>
              <a:gdLst/>
              <a:ahLst/>
              <a:cxnLst/>
              <a:rect l="0" t="0" r="0" b="0"/>
              <a:pathLst>
                <a:path w="39792" h="606816">
                  <a:moveTo>
                    <a:pt x="0" y="0"/>
                  </a:moveTo>
                  <a:lnTo>
                    <a:pt x="5281" y="15843"/>
                  </a:lnTo>
                  <a:lnTo>
                    <a:pt x="13769" y="38359"/>
                  </a:lnTo>
                  <a:lnTo>
                    <a:pt x="23804" y="64577"/>
                  </a:lnTo>
                  <a:lnTo>
                    <a:pt x="31949" y="87282"/>
                  </a:lnTo>
                  <a:lnTo>
                    <a:pt x="34563" y="100190"/>
                  </a:lnTo>
                  <a:lnTo>
                    <a:pt x="36306" y="114322"/>
                  </a:lnTo>
                  <a:lnTo>
                    <a:pt x="37468" y="129270"/>
                  </a:lnTo>
                  <a:lnTo>
                    <a:pt x="38242" y="143656"/>
                  </a:lnTo>
                  <a:lnTo>
                    <a:pt x="39103" y="171430"/>
                  </a:lnTo>
                  <a:lnTo>
                    <a:pt x="39731" y="265769"/>
                  </a:lnTo>
                  <a:lnTo>
                    <a:pt x="39774" y="315160"/>
                  </a:lnTo>
                  <a:lnTo>
                    <a:pt x="38674" y="332796"/>
                  </a:lnTo>
                  <a:lnTo>
                    <a:pt x="36836" y="351185"/>
                  </a:lnTo>
                  <a:lnTo>
                    <a:pt x="34505" y="370077"/>
                  </a:lnTo>
                  <a:lnTo>
                    <a:pt x="32951" y="388197"/>
                  </a:lnTo>
                  <a:lnTo>
                    <a:pt x="31915" y="405805"/>
                  </a:lnTo>
                  <a:lnTo>
                    <a:pt x="31225" y="423069"/>
                  </a:lnTo>
                  <a:lnTo>
                    <a:pt x="31870" y="439000"/>
                  </a:lnTo>
                  <a:lnTo>
                    <a:pt x="33405" y="454042"/>
                  </a:lnTo>
                  <a:lnTo>
                    <a:pt x="35534" y="468491"/>
                  </a:lnTo>
                  <a:lnTo>
                    <a:pt x="36953" y="482545"/>
                  </a:lnTo>
                  <a:lnTo>
                    <a:pt x="37899" y="496336"/>
                  </a:lnTo>
                  <a:lnTo>
                    <a:pt x="38530" y="509950"/>
                  </a:lnTo>
                  <a:lnTo>
                    <a:pt x="39231" y="539815"/>
                  </a:lnTo>
                  <a:lnTo>
                    <a:pt x="39791" y="606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799046" y="3750313"/>
              <a:ext cx="25628" cy="586920"/>
            </a:xfrm>
            <a:custGeom>
              <a:avLst/>
              <a:gdLst/>
              <a:ahLst/>
              <a:cxnLst/>
              <a:rect l="0" t="0" r="0" b="0"/>
              <a:pathLst>
                <a:path w="25628" h="586920">
                  <a:moveTo>
                    <a:pt x="5732" y="0"/>
                  </a:moveTo>
                  <a:lnTo>
                    <a:pt x="450" y="26404"/>
                  </a:lnTo>
                  <a:lnTo>
                    <a:pt x="0" y="38604"/>
                  </a:lnTo>
                  <a:lnTo>
                    <a:pt x="805" y="51158"/>
                  </a:lnTo>
                  <a:lnTo>
                    <a:pt x="2448" y="63949"/>
                  </a:lnTo>
                  <a:lnTo>
                    <a:pt x="3542" y="76897"/>
                  </a:lnTo>
                  <a:lnTo>
                    <a:pt x="4272" y="89950"/>
                  </a:lnTo>
                  <a:lnTo>
                    <a:pt x="4759" y="103074"/>
                  </a:lnTo>
                  <a:lnTo>
                    <a:pt x="5444" y="147949"/>
                  </a:lnTo>
                  <a:lnTo>
                    <a:pt x="5706" y="259404"/>
                  </a:lnTo>
                  <a:lnTo>
                    <a:pt x="6820" y="275730"/>
                  </a:lnTo>
                  <a:lnTo>
                    <a:pt x="8668" y="289929"/>
                  </a:lnTo>
                  <a:lnTo>
                    <a:pt x="11005" y="302712"/>
                  </a:lnTo>
                  <a:lnTo>
                    <a:pt x="12563" y="318971"/>
                  </a:lnTo>
                  <a:lnTo>
                    <a:pt x="13602" y="337547"/>
                  </a:lnTo>
                  <a:lnTo>
                    <a:pt x="14295" y="357668"/>
                  </a:lnTo>
                  <a:lnTo>
                    <a:pt x="15862" y="374399"/>
                  </a:lnTo>
                  <a:lnTo>
                    <a:pt x="18011" y="388868"/>
                  </a:lnTo>
                  <a:lnTo>
                    <a:pt x="20550" y="401830"/>
                  </a:lnTo>
                  <a:lnTo>
                    <a:pt x="22243" y="417103"/>
                  </a:lnTo>
                  <a:lnTo>
                    <a:pt x="23371" y="433917"/>
                  </a:lnTo>
                  <a:lnTo>
                    <a:pt x="24123" y="451758"/>
                  </a:lnTo>
                  <a:lnTo>
                    <a:pt x="24958" y="489267"/>
                  </a:lnTo>
                  <a:lnTo>
                    <a:pt x="25627" y="586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38772" y="3859738"/>
              <a:ext cx="397913" cy="477495"/>
            </a:xfrm>
            <a:custGeom>
              <a:avLst/>
              <a:gdLst/>
              <a:ahLst/>
              <a:cxnLst/>
              <a:rect l="0" t="0" r="0" b="0"/>
              <a:pathLst>
                <a:path w="397913" h="477495">
                  <a:moveTo>
                    <a:pt x="397912" y="0"/>
                  </a:moveTo>
                  <a:lnTo>
                    <a:pt x="387350" y="15843"/>
                  </a:lnTo>
                  <a:lnTo>
                    <a:pt x="376270" y="29516"/>
                  </a:lnTo>
                  <a:lnTo>
                    <a:pt x="363976" y="42962"/>
                  </a:lnTo>
                  <a:lnTo>
                    <a:pt x="344627" y="62960"/>
                  </a:lnTo>
                  <a:lnTo>
                    <a:pt x="286512" y="121337"/>
                  </a:lnTo>
                  <a:lnTo>
                    <a:pt x="278328" y="130631"/>
                  </a:lnTo>
                  <a:lnTo>
                    <a:pt x="270661" y="140142"/>
                  </a:lnTo>
                  <a:lnTo>
                    <a:pt x="237191" y="184514"/>
                  </a:lnTo>
                  <a:lnTo>
                    <a:pt x="227762" y="195960"/>
                  </a:lnTo>
                  <a:lnTo>
                    <a:pt x="218160" y="206906"/>
                  </a:lnTo>
                  <a:lnTo>
                    <a:pt x="208443" y="217520"/>
                  </a:lnTo>
                  <a:lnTo>
                    <a:pt x="188803" y="238156"/>
                  </a:lnTo>
                  <a:lnTo>
                    <a:pt x="178924" y="248300"/>
                  </a:lnTo>
                  <a:lnTo>
                    <a:pt x="169022" y="259485"/>
                  </a:lnTo>
                  <a:lnTo>
                    <a:pt x="159104" y="271363"/>
                  </a:lnTo>
                  <a:lnTo>
                    <a:pt x="149177" y="283702"/>
                  </a:lnTo>
                  <a:lnTo>
                    <a:pt x="139242" y="295245"/>
                  </a:lnTo>
                  <a:lnTo>
                    <a:pt x="129304" y="306256"/>
                  </a:lnTo>
                  <a:lnTo>
                    <a:pt x="109418" y="327332"/>
                  </a:lnTo>
                  <a:lnTo>
                    <a:pt x="89527" y="347753"/>
                  </a:lnTo>
                  <a:lnTo>
                    <a:pt x="80686" y="357841"/>
                  </a:lnTo>
                  <a:lnTo>
                    <a:pt x="72581" y="367882"/>
                  </a:lnTo>
                  <a:lnTo>
                    <a:pt x="64967" y="377892"/>
                  </a:lnTo>
                  <a:lnTo>
                    <a:pt x="50612" y="397857"/>
                  </a:lnTo>
                  <a:lnTo>
                    <a:pt x="30102" y="427739"/>
                  </a:lnTo>
                  <a:lnTo>
                    <a:pt x="0" y="477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18355" y="3839843"/>
              <a:ext cx="218852" cy="189009"/>
            </a:xfrm>
            <a:custGeom>
              <a:avLst/>
              <a:gdLst/>
              <a:ahLst/>
              <a:cxnLst/>
              <a:rect l="0" t="0" r="0" b="0"/>
              <a:pathLst>
                <a:path w="218852" h="189009">
                  <a:moveTo>
                    <a:pt x="218851" y="189008"/>
                  </a:moveTo>
                  <a:lnTo>
                    <a:pt x="208289" y="178446"/>
                  </a:lnTo>
                  <a:lnTo>
                    <a:pt x="201862" y="173124"/>
                  </a:lnTo>
                  <a:lnTo>
                    <a:pt x="194261" y="167365"/>
                  </a:lnTo>
                  <a:lnTo>
                    <a:pt x="185878" y="161316"/>
                  </a:lnTo>
                  <a:lnTo>
                    <a:pt x="178079" y="155072"/>
                  </a:lnTo>
                  <a:lnTo>
                    <a:pt x="170668" y="148699"/>
                  </a:lnTo>
                  <a:lnTo>
                    <a:pt x="163518" y="142240"/>
                  </a:lnTo>
                  <a:lnTo>
                    <a:pt x="149677" y="129168"/>
                  </a:lnTo>
                  <a:lnTo>
                    <a:pt x="142892" y="122587"/>
                  </a:lnTo>
                  <a:lnTo>
                    <a:pt x="135052" y="115989"/>
                  </a:lnTo>
                  <a:lnTo>
                    <a:pt x="126510" y="109380"/>
                  </a:lnTo>
                  <a:lnTo>
                    <a:pt x="117499" y="102763"/>
                  </a:lnTo>
                  <a:lnTo>
                    <a:pt x="110387" y="95036"/>
                  </a:lnTo>
                  <a:lnTo>
                    <a:pt x="104540" y="86569"/>
                  </a:lnTo>
                  <a:lnTo>
                    <a:pt x="99536" y="77608"/>
                  </a:lnTo>
                  <a:lnTo>
                    <a:pt x="93990" y="69424"/>
                  </a:lnTo>
                  <a:lnTo>
                    <a:pt x="88082" y="61757"/>
                  </a:lnTo>
                  <a:lnTo>
                    <a:pt x="81933" y="54435"/>
                  </a:lnTo>
                  <a:lnTo>
                    <a:pt x="74517" y="47343"/>
                  </a:lnTo>
                  <a:lnTo>
                    <a:pt x="66258" y="40405"/>
                  </a:lnTo>
                  <a:lnTo>
                    <a:pt x="57435" y="33568"/>
                  </a:lnTo>
                  <a:lnTo>
                    <a:pt x="49343" y="26800"/>
                  </a:lnTo>
                  <a:lnTo>
                    <a:pt x="41738" y="2007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874908" y="3949269"/>
            <a:ext cx="363222" cy="238747"/>
            <a:chOff x="2874908" y="3949269"/>
            <a:chExt cx="363222" cy="238747"/>
          </a:xfrm>
        </p:grpSpPr>
        <p:sp>
          <p:nvSpPr>
            <p:cNvPr id="60" name="Freeform 59"/>
            <p:cNvSpPr/>
            <p:nvPr/>
          </p:nvSpPr>
          <p:spPr>
            <a:xfrm>
              <a:off x="2874908" y="3949269"/>
              <a:ext cx="19897" cy="238747"/>
            </a:xfrm>
            <a:custGeom>
              <a:avLst/>
              <a:gdLst/>
              <a:ahLst/>
              <a:cxnLst/>
              <a:rect l="0" t="0" r="0" b="0"/>
              <a:pathLst>
                <a:path w="19897" h="238747">
                  <a:moveTo>
                    <a:pt x="0" y="0"/>
                  </a:moveTo>
                  <a:lnTo>
                    <a:pt x="5281" y="15842"/>
                  </a:lnTo>
                  <a:lnTo>
                    <a:pt x="7942" y="24930"/>
                  </a:lnTo>
                  <a:lnTo>
                    <a:pt x="13846" y="46818"/>
                  </a:lnTo>
                  <a:lnTo>
                    <a:pt x="15863" y="59950"/>
                  </a:lnTo>
                  <a:lnTo>
                    <a:pt x="17207" y="74231"/>
                  </a:lnTo>
                  <a:lnTo>
                    <a:pt x="18103" y="89278"/>
                  </a:lnTo>
                  <a:lnTo>
                    <a:pt x="19099" y="117787"/>
                  </a:lnTo>
                  <a:lnTo>
                    <a:pt x="19738" y="172115"/>
                  </a:lnTo>
                  <a:lnTo>
                    <a:pt x="19896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44020" y="3979112"/>
              <a:ext cx="194110" cy="208904"/>
            </a:xfrm>
            <a:custGeom>
              <a:avLst/>
              <a:gdLst/>
              <a:ahLst/>
              <a:cxnLst/>
              <a:rect l="0" t="0" r="0" b="0"/>
              <a:pathLst>
                <a:path w="194110" h="208904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7"/>
                  </a:lnTo>
                  <a:lnTo>
                    <a:pt x="70061" y="7941"/>
                  </a:lnTo>
                  <a:lnTo>
                    <a:pt x="94509" y="13846"/>
                  </a:lnTo>
                  <a:lnTo>
                    <a:pt x="106114" y="16968"/>
                  </a:lnTo>
                  <a:lnTo>
                    <a:pt x="127849" y="23384"/>
                  </a:lnTo>
                  <a:lnTo>
                    <a:pt x="158729" y="33210"/>
                  </a:lnTo>
                  <a:lnTo>
                    <a:pt x="168822" y="37614"/>
                  </a:lnTo>
                  <a:lnTo>
                    <a:pt x="178867" y="42761"/>
                  </a:lnTo>
                  <a:lnTo>
                    <a:pt x="188879" y="48403"/>
                  </a:lnTo>
                  <a:lnTo>
                    <a:pt x="193343" y="54375"/>
                  </a:lnTo>
                  <a:lnTo>
                    <a:pt x="194109" y="60567"/>
                  </a:lnTo>
                  <a:lnTo>
                    <a:pt x="192409" y="66905"/>
                  </a:lnTo>
                  <a:lnTo>
                    <a:pt x="189065" y="73341"/>
                  </a:lnTo>
                  <a:lnTo>
                    <a:pt x="184624" y="79843"/>
                  </a:lnTo>
                  <a:lnTo>
                    <a:pt x="179454" y="86388"/>
                  </a:lnTo>
                  <a:lnTo>
                    <a:pt x="173796" y="92962"/>
                  </a:lnTo>
                  <a:lnTo>
                    <a:pt x="167814" y="99555"/>
                  </a:lnTo>
                  <a:lnTo>
                    <a:pt x="155272" y="112776"/>
                  </a:lnTo>
                  <a:lnTo>
                    <a:pt x="122614" y="145905"/>
                  </a:lnTo>
                  <a:lnTo>
                    <a:pt x="117113" y="153641"/>
                  </a:lnTo>
                  <a:lnTo>
                    <a:pt x="112340" y="162114"/>
                  </a:lnTo>
                  <a:lnTo>
                    <a:pt x="99478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431984" y="3903746"/>
            <a:ext cx="283482" cy="284270"/>
            <a:chOff x="3431984" y="3903746"/>
            <a:chExt cx="283482" cy="284270"/>
          </a:xfrm>
        </p:grpSpPr>
        <p:sp>
          <p:nvSpPr>
            <p:cNvPr id="63" name="Freeform 62"/>
            <p:cNvSpPr/>
            <p:nvPr/>
          </p:nvSpPr>
          <p:spPr>
            <a:xfrm>
              <a:off x="3431984" y="3963433"/>
              <a:ext cx="69635" cy="5732"/>
            </a:xfrm>
            <a:custGeom>
              <a:avLst/>
              <a:gdLst/>
              <a:ahLst/>
              <a:cxnLst/>
              <a:rect l="0" t="0" r="0" b="0"/>
              <a:pathLst>
                <a:path w="69635" h="5732">
                  <a:moveTo>
                    <a:pt x="0" y="5731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69634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01096" y="3903746"/>
              <a:ext cx="114370" cy="284270"/>
            </a:xfrm>
            <a:custGeom>
              <a:avLst/>
              <a:gdLst/>
              <a:ahLst/>
              <a:cxnLst/>
              <a:rect l="0" t="0" r="0" b="0"/>
              <a:pathLst>
                <a:path w="114370" h="284270">
                  <a:moveTo>
                    <a:pt x="0" y="5732"/>
                  </a:moveTo>
                  <a:lnTo>
                    <a:pt x="15843" y="450"/>
                  </a:lnTo>
                  <a:lnTo>
                    <a:pt x="23826" y="0"/>
                  </a:lnTo>
                  <a:lnTo>
                    <a:pt x="32463" y="805"/>
                  </a:lnTo>
                  <a:lnTo>
                    <a:pt x="41538" y="2448"/>
                  </a:lnTo>
                  <a:lnTo>
                    <a:pt x="50904" y="4647"/>
                  </a:lnTo>
                  <a:lnTo>
                    <a:pt x="60463" y="7219"/>
                  </a:lnTo>
                  <a:lnTo>
                    <a:pt x="79928" y="13025"/>
                  </a:lnTo>
                  <a:lnTo>
                    <a:pt x="99631" y="19289"/>
                  </a:lnTo>
                  <a:lnTo>
                    <a:pt x="106212" y="25823"/>
                  </a:lnTo>
                  <a:lnTo>
                    <a:pt x="110599" y="34600"/>
                  </a:lnTo>
                  <a:lnTo>
                    <a:pt x="113524" y="44873"/>
                  </a:lnTo>
                  <a:lnTo>
                    <a:pt x="114369" y="55037"/>
                  </a:lnTo>
                  <a:lnTo>
                    <a:pt x="113826" y="65129"/>
                  </a:lnTo>
                  <a:lnTo>
                    <a:pt x="112359" y="75173"/>
                  </a:lnTo>
                  <a:lnTo>
                    <a:pt x="109171" y="85185"/>
                  </a:lnTo>
                  <a:lnTo>
                    <a:pt x="104835" y="95176"/>
                  </a:lnTo>
                  <a:lnTo>
                    <a:pt x="99733" y="105152"/>
                  </a:lnTo>
                  <a:lnTo>
                    <a:pt x="95227" y="115119"/>
                  </a:lnTo>
                  <a:lnTo>
                    <a:pt x="91117" y="125079"/>
                  </a:lnTo>
                  <a:lnTo>
                    <a:pt x="87272" y="135036"/>
                  </a:lnTo>
                  <a:lnTo>
                    <a:pt x="82498" y="146094"/>
                  </a:lnTo>
                  <a:lnTo>
                    <a:pt x="71299" y="170172"/>
                  </a:lnTo>
                  <a:lnTo>
                    <a:pt x="66323" y="182782"/>
                  </a:lnTo>
                  <a:lnTo>
                    <a:pt x="61900" y="195611"/>
                  </a:lnTo>
                  <a:lnTo>
                    <a:pt x="50395" y="231841"/>
                  </a:lnTo>
                  <a:lnTo>
                    <a:pt x="39791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909478" y="3929373"/>
            <a:ext cx="477494" cy="288487"/>
            <a:chOff x="3909478" y="3929373"/>
            <a:chExt cx="477494" cy="288487"/>
          </a:xfrm>
        </p:grpSpPr>
        <p:sp>
          <p:nvSpPr>
            <p:cNvPr id="66" name="Freeform 65"/>
            <p:cNvSpPr/>
            <p:nvPr/>
          </p:nvSpPr>
          <p:spPr>
            <a:xfrm>
              <a:off x="3909478" y="3963433"/>
              <a:ext cx="59687" cy="5732"/>
            </a:xfrm>
            <a:custGeom>
              <a:avLst/>
              <a:gdLst/>
              <a:ahLst/>
              <a:cxnLst/>
              <a:rect l="0" t="0" r="0" b="0"/>
              <a:pathLst>
                <a:path w="59687" h="5732">
                  <a:moveTo>
                    <a:pt x="0" y="5731"/>
                  </a:moveTo>
                  <a:lnTo>
                    <a:pt x="15842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59686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088538" y="3939321"/>
              <a:ext cx="39792" cy="238747"/>
            </a:xfrm>
            <a:custGeom>
              <a:avLst/>
              <a:gdLst/>
              <a:ahLst/>
              <a:cxnLst/>
              <a:rect l="0" t="0" r="0" b="0"/>
              <a:pathLst>
                <a:path w="39792" h="238747">
                  <a:moveTo>
                    <a:pt x="39791" y="0"/>
                  </a:moveTo>
                  <a:lnTo>
                    <a:pt x="39791" y="21123"/>
                  </a:lnTo>
                  <a:lnTo>
                    <a:pt x="38685" y="32872"/>
                  </a:lnTo>
                  <a:lnTo>
                    <a:pt x="36843" y="46232"/>
                  </a:lnTo>
                  <a:lnTo>
                    <a:pt x="34509" y="60664"/>
                  </a:lnTo>
                  <a:lnTo>
                    <a:pt x="32954" y="74708"/>
                  </a:lnTo>
                  <a:lnTo>
                    <a:pt x="31917" y="88490"/>
                  </a:lnTo>
                  <a:lnTo>
                    <a:pt x="31225" y="102100"/>
                  </a:lnTo>
                  <a:lnTo>
                    <a:pt x="29659" y="115595"/>
                  </a:lnTo>
                  <a:lnTo>
                    <a:pt x="27509" y="129013"/>
                  </a:lnTo>
                  <a:lnTo>
                    <a:pt x="24971" y="142379"/>
                  </a:lnTo>
                  <a:lnTo>
                    <a:pt x="19203" y="169021"/>
                  </a:lnTo>
                  <a:lnTo>
                    <a:pt x="16118" y="182315"/>
                  </a:lnTo>
                  <a:lnTo>
                    <a:pt x="12956" y="194494"/>
                  </a:lnTo>
                  <a:lnTo>
                    <a:pt x="9742" y="205929"/>
                  </a:lnTo>
                  <a:lnTo>
                    <a:pt x="0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197963" y="3969164"/>
              <a:ext cx="110593" cy="248696"/>
            </a:xfrm>
            <a:custGeom>
              <a:avLst/>
              <a:gdLst/>
              <a:ahLst/>
              <a:cxnLst/>
              <a:rect l="0" t="0" r="0" b="0"/>
              <a:pathLst>
                <a:path w="110593" h="248696">
                  <a:moveTo>
                    <a:pt x="49739" y="0"/>
                  </a:moveTo>
                  <a:lnTo>
                    <a:pt x="44458" y="15843"/>
                  </a:lnTo>
                  <a:lnTo>
                    <a:pt x="45113" y="22721"/>
                  </a:lnTo>
                  <a:lnTo>
                    <a:pt x="47760" y="29516"/>
                  </a:lnTo>
                  <a:lnTo>
                    <a:pt x="51736" y="36257"/>
                  </a:lnTo>
                  <a:lnTo>
                    <a:pt x="62048" y="52589"/>
                  </a:lnTo>
                  <a:lnTo>
                    <a:pt x="86680" y="90093"/>
                  </a:lnTo>
                  <a:lnTo>
                    <a:pt x="93157" y="100958"/>
                  </a:lnTo>
                  <a:lnTo>
                    <a:pt x="99685" y="112623"/>
                  </a:lnTo>
                  <a:lnTo>
                    <a:pt x="106248" y="124821"/>
                  </a:lnTo>
                  <a:lnTo>
                    <a:pt x="109518" y="137374"/>
                  </a:lnTo>
                  <a:lnTo>
                    <a:pt x="110592" y="150164"/>
                  </a:lnTo>
                  <a:lnTo>
                    <a:pt x="110203" y="163112"/>
                  </a:lnTo>
                  <a:lnTo>
                    <a:pt x="107733" y="175060"/>
                  </a:lnTo>
                  <a:lnTo>
                    <a:pt x="103876" y="186341"/>
                  </a:lnTo>
                  <a:lnTo>
                    <a:pt x="99094" y="197178"/>
                  </a:lnTo>
                  <a:lnTo>
                    <a:pt x="93695" y="206613"/>
                  </a:lnTo>
                  <a:lnTo>
                    <a:pt x="87886" y="215114"/>
                  </a:lnTo>
                  <a:lnTo>
                    <a:pt x="81802" y="222992"/>
                  </a:lnTo>
                  <a:lnTo>
                    <a:pt x="74430" y="229349"/>
                  </a:lnTo>
                  <a:lnTo>
                    <a:pt x="66199" y="234692"/>
                  </a:lnTo>
                  <a:lnTo>
                    <a:pt x="57397" y="239360"/>
                  </a:lnTo>
                  <a:lnTo>
                    <a:pt x="47107" y="242471"/>
                  </a:lnTo>
                  <a:lnTo>
                    <a:pt x="35826" y="244546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237754" y="3979112"/>
              <a:ext cx="39792" cy="9949"/>
            </a:xfrm>
            <a:custGeom>
              <a:avLst/>
              <a:gdLst/>
              <a:ahLst/>
              <a:cxnLst/>
              <a:rect l="0" t="0" r="0" b="0"/>
              <a:pathLst>
                <a:path w="39792" h="9949">
                  <a:moveTo>
                    <a:pt x="0" y="9948"/>
                  </a:moveTo>
                  <a:lnTo>
                    <a:pt x="8842" y="7000"/>
                  </a:lnTo>
                  <a:lnTo>
                    <a:pt x="397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67598" y="3929373"/>
              <a:ext cx="9948" cy="59688"/>
            </a:xfrm>
            <a:custGeom>
              <a:avLst/>
              <a:gdLst/>
              <a:ahLst/>
              <a:cxnLst/>
              <a:rect l="0" t="0" r="0" b="0"/>
              <a:pathLst>
                <a:path w="9948" h="59688">
                  <a:moveTo>
                    <a:pt x="0" y="0"/>
                  </a:moveTo>
                  <a:lnTo>
                    <a:pt x="0" y="11790"/>
                  </a:lnTo>
                  <a:lnTo>
                    <a:pt x="9947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247702" y="3979112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0"/>
                  </a:moveTo>
                  <a:lnTo>
                    <a:pt x="21124" y="0"/>
                  </a:lnTo>
                  <a:lnTo>
                    <a:pt x="31767" y="1105"/>
                  </a:lnTo>
                  <a:lnTo>
                    <a:pt x="43284" y="2947"/>
                  </a:lnTo>
                  <a:lnTo>
                    <a:pt x="55384" y="5281"/>
                  </a:lnTo>
                  <a:lnTo>
                    <a:pt x="67871" y="6836"/>
                  </a:lnTo>
                  <a:lnTo>
                    <a:pt x="80617" y="7874"/>
                  </a:lnTo>
                  <a:lnTo>
                    <a:pt x="13926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476501" y="3923641"/>
            <a:ext cx="267106" cy="324062"/>
            <a:chOff x="4476501" y="3923641"/>
            <a:chExt cx="267106" cy="324062"/>
          </a:xfrm>
        </p:grpSpPr>
        <p:sp>
          <p:nvSpPr>
            <p:cNvPr id="73" name="Freeform 72"/>
            <p:cNvSpPr/>
            <p:nvPr/>
          </p:nvSpPr>
          <p:spPr>
            <a:xfrm>
              <a:off x="4476501" y="3990442"/>
              <a:ext cx="109427" cy="18514"/>
            </a:xfrm>
            <a:custGeom>
              <a:avLst/>
              <a:gdLst/>
              <a:ahLst/>
              <a:cxnLst/>
              <a:rect l="0" t="0" r="0" b="0"/>
              <a:pathLst>
                <a:path w="109427" h="18514">
                  <a:moveTo>
                    <a:pt x="0" y="8565"/>
                  </a:moveTo>
                  <a:lnTo>
                    <a:pt x="15843" y="3284"/>
                  </a:lnTo>
                  <a:lnTo>
                    <a:pt x="24931" y="1729"/>
                  </a:lnTo>
                  <a:lnTo>
                    <a:pt x="35411" y="692"/>
                  </a:lnTo>
                  <a:lnTo>
                    <a:pt x="46819" y="0"/>
                  </a:lnTo>
                  <a:lnTo>
                    <a:pt x="57740" y="645"/>
                  </a:lnTo>
                  <a:lnTo>
                    <a:pt x="68336" y="2180"/>
                  </a:lnTo>
                  <a:lnTo>
                    <a:pt x="109426" y="18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55561" y="3923641"/>
              <a:ext cx="88046" cy="324062"/>
            </a:xfrm>
            <a:custGeom>
              <a:avLst/>
              <a:gdLst/>
              <a:ahLst/>
              <a:cxnLst/>
              <a:rect l="0" t="0" r="0" b="0"/>
              <a:pathLst>
                <a:path w="88046" h="324062">
                  <a:moveTo>
                    <a:pt x="0" y="5732"/>
                  </a:moveTo>
                  <a:lnTo>
                    <a:pt x="15843" y="451"/>
                  </a:lnTo>
                  <a:lnTo>
                    <a:pt x="24931" y="0"/>
                  </a:lnTo>
                  <a:lnTo>
                    <a:pt x="35411" y="806"/>
                  </a:lnTo>
                  <a:lnTo>
                    <a:pt x="46819" y="2448"/>
                  </a:lnTo>
                  <a:lnTo>
                    <a:pt x="57740" y="5753"/>
                  </a:lnTo>
                  <a:lnTo>
                    <a:pt x="68337" y="10167"/>
                  </a:lnTo>
                  <a:lnTo>
                    <a:pt x="78717" y="15321"/>
                  </a:lnTo>
                  <a:lnTo>
                    <a:pt x="84532" y="22072"/>
                  </a:lnTo>
                  <a:lnTo>
                    <a:pt x="87303" y="29889"/>
                  </a:lnTo>
                  <a:lnTo>
                    <a:pt x="88045" y="38416"/>
                  </a:lnTo>
                  <a:lnTo>
                    <a:pt x="87435" y="48522"/>
                  </a:lnTo>
                  <a:lnTo>
                    <a:pt x="85922" y="59681"/>
                  </a:lnTo>
                  <a:lnTo>
                    <a:pt x="83809" y="71541"/>
                  </a:lnTo>
                  <a:lnTo>
                    <a:pt x="81295" y="83869"/>
                  </a:lnTo>
                  <a:lnTo>
                    <a:pt x="75554" y="109357"/>
                  </a:lnTo>
                  <a:lnTo>
                    <a:pt x="72475" y="121238"/>
                  </a:lnTo>
                  <a:lnTo>
                    <a:pt x="69318" y="132475"/>
                  </a:lnTo>
                  <a:lnTo>
                    <a:pt x="62862" y="153803"/>
                  </a:lnTo>
                  <a:lnTo>
                    <a:pt x="39783" y="224516"/>
                  </a:lnTo>
                  <a:lnTo>
                    <a:pt x="19895" y="284264"/>
                  </a:lnTo>
                  <a:lnTo>
                    <a:pt x="9948" y="3240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13802" y="3979112"/>
            <a:ext cx="377572" cy="477494"/>
            <a:chOff x="5013802" y="3979112"/>
            <a:chExt cx="377572" cy="477494"/>
          </a:xfrm>
        </p:grpSpPr>
        <p:sp>
          <p:nvSpPr>
            <p:cNvPr id="76" name="Freeform 75"/>
            <p:cNvSpPr/>
            <p:nvPr/>
          </p:nvSpPr>
          <p:spPr>
            <a:xfrm>
              <a:off x="5015064" y="4138276"/>
              <a:ext cx="18514" cy="159166"/>
            </a:xfrm>
            <a:custGeom>
              <a:avLst/>
              <a:gdLst/>
              <a:ahLst/>
              <a:cxnLst/>
              <a:rect l="0" t="0" r="0" b="0"/>
              <a:pathLst>
                <a:path w="18514" h="159166">
                  <a:moveTo>
                    <a:pt x="8565" y="0"/>
                  </a:moveTo>
                  <a:lnTo>
                    <a:pt x="8565" y="21124"/>
                  </a:lnTo>
                  <a:lnTo>
                    <a:pt x="7460" y="30662"/>
                  </a:lnTo>
                  <a:lnTo>
                    <a:pt x="5617" y="40337"/>
                  </a:lnTo>
                  <a:lnTo>
                    <a:pt x="3284" y="50103"/>
                  </a:lnTo>
                  <a:lnTo>
                    <a:pt x="1728" y="61035"/>
                  </a:lnTo>
                  <a:lnTo>
                    <a:pt x="691" y="72744"/>
                  </a:lnTo>
                  <a:lnTo>
                    <a:pt x="0" y="84971"/>
                  </a:lnTo>
                  <a:lnTo>
                    <a:pt x="644" y="96439"/>
                  </a:lnTo>
                  <a:lnTo>
                    <a:pt x="2179" y="107400"/>
                  </a:lnTo>
                  <a:lnTo>
                    <a:pt x="18513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013802" y="3979112"/>
              <a:ext cx="29724" cy="417808"/>
            </a:xfrm>
            <a:custGeom>
              <a:avLst/>
              <a:gdLst/>
              <a:ahLst/>
              <a:cxnLst/>
              <a:rect l="0" t="0" r="0" b="0"/>
              <a:pathLst>
                <a:path w="29724" h="417808">
                  <a:moveTo>
                    <a:pt x="9827" y="0"/>
                  </a:moveTo>
                  <a:lnTo>
                    <a:pt x="9827" y="69230"/>
                  </a:lnTo>
                  <a:lnTo>
                    <a:pt x="8722" y="83734"/>
                  </a:lnTo>
                  <a:lnTo>
                    <a:pt x="6879" y="97824"/>
                  </a:lnTo>
                  <a:lnTo>
                    <a:pt x="4546" y="111639"/>
                  </a:lnTo>
                  <a:lnTo>
                    <a:pt x="2990" y="126375"/>
                  </a:lnTo>
                  <a:lnTo>
                    <a:pt x="1953" y="141726"/>
                  </a:lnTo>
                  <a:lnTo>
                    <a:pt x="801" y="172415"/>
                  </a:lnTo>
                  <a:lnTo>
                    <a:pt x="152" y="215654"/>
                  </a:lnTo>
                  <a:lnTo>
                    <a:pt x="0" y="246905"/>
                  </a:lnTo>
                  <a:lnTo>
                    <a:pt x="1065" y="261870"/>
                  </a:lnTo>
                  <a:lnTo>
                    <a:pt x="2880" y="276269"/>
                  </a:lnTo>
                  <a:lnTo>
                    <a:pt x="5196" y="290289"/>
                  </a:lnTo>
                  <a:lnTo>
                    <a:pt x="7845" y="304057"/>
                  </a:lnTo>
                  <a:lnTo>
                    <a:pt x="13736" y="331144"/>
                  </a:lnTo>
                  <a:lnTo>
                    <a:pt x="20038" y="357920"/>
                  </a:lnTo>
                  <a:lnTo>
                    <a:pt x="29723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33054" y="3989879"/>
              <a:ext cx="258320" cy="466727"/>
            </a:xfrm>
            <a:custGeom>
              <a:avLst/>
              <a:gdLst/>
              <a:ahLst/>
              <a:cxnLst/>
              <a:rect l="0" t="0" r="0" b="0"/>
              <a:pathLst>
                <a:path w="258320" h="466727">
                  <a:moveTo>
                    <a:pt x="0" y="19076"/>
                  </a:moveTo>
                  <a:lnTo>
                    <a:pt x="10562" y="8514"/>
                  </a:lnTo>
                  <a:lnTo>
                    <a:pt x="19200" y="5403"/>
                  </a:lnTo>
                  <a:lnTo>
                    <a:pt x="30485" y="3329"/>
                  </a:lnTo>
                  <a:lnTo>
                    <a:pt x="43535" y="1946"/>
                  </a:lnTo>
                  <a:lnTo>
                    <a:pt x="57762" y="1024"/>
                  </a:lnTo>
                  <a:lnTo>
                    <a:pt x="72772" y="409"/>
                  </a:lnTo>
                  <a:lnTo>
                    <a:pt x="88306" y="0"/>
                  </a:lnTo>
                  <a:lnTo>
                    <a:pt x="101978" y="832"/>
                  </a:lnTo>
                  <a:lnTo>
                    <a:pt x="114409" y="2492"/>
                  </a:lnTo>
                  <a:lnTo>
                    <a:pt x="126011" y="4704"/>
                  </a:lnTo>
                  <a:lnTo>
                    <a:pt x="138168" y="6179"/>
                  </a:lnTo>
                  <a:lnTo>
                    <a:pt x="150694" y="7162"/>
                  </a:lnTo>
                  <a:lnTo>
                    <a:pt x="163465" y="7818"/>
                  </a:lnTo>
                  <a:lnTo>
                    <a:pt x="175296" y="10465"/>
                  </a:lnTo>
                  <a:lnTo>
                    <a:pt x="186498" y="14441"/>
                  </a:lnTo>
                  <a:lnTo>
                    <a:pt x="197283" y="19302"/>
                  </a:lnTo>
                  <a:lnTo>
                    <a:pt x="208893" y="23648"/>
                  </a:lnTo>
                  <a:lnTo>
                    <a:pt x="221055" y="27650"/>
                  </a:lnTo>
                  <a:lnTo>
                    <a:pt x="233584" y="31424"/>
                  </a:lnTo>
                  <a:lnTo>
                    <a:pt x="243043" y="37256"/>
                  </a:lnTo>
                  <a:lnTo>
                    <a:pt x="250453" y="44460"/>
                  </a:lnTo>
                  <a:lnTo>
                    <a:pt x="256499" y="52578"/>
                  </a:lnTo>
                  <a:lnTo>
                    <a:pt x="258319" y="60201"/>
                  </a:lnTo>
                  <a:lnTo>
                    <a:pt x="257322" y="67494"/>
                  </a:lnTo>
                  <a:lnTo>
                    <a:pt x="254446" y="74566"/>
                  </a:lnTo>
                  <a:lnTo>
                    <a:pt x="250318" y="82597"/>
                  </a:lnTo>
                  <a:lnTo>
                    <a:pt x="245356" y="91267"/>
                  </a:lnTo>
                  <a:lnTo>
                    <a:pt x="239837" y="100362"/>
                  </a:lnTo>
                  <a:lnTo>
                    <a:pt x="227810" y="119312"/>
                  </a:lnTo>
                  <a:lnTo>
                    <a:pt x="221508" y="129007"/>
                  </a:lnTo>
                  <a:lnTo>
                    <a:pt x="216201" y="138786"/>
                  </a:lnTo>
                  <a:lnTo>
                    <a:pt x="211558" y="148622"/>
                  </a:lnTo>
                  <a:lnTo>
                    <a:pt x="207358" y="158495"/>
                  </a:lnTo>
                  <a:lnTo>
                    <a:pt x="196795" y="181255"/>
                  </a:lnTo>
                  <a:lnTo>
                    <a:pt x="190883" y="193514"/>
                  </a:lnTo>
                  <a:lnTo>
                    <a:pt x="185837" y="207213"/>
                  </a:lnTo>
                  <a:lnTo>
                    <a:pt x="181368" y="221872"/>
                  </a:lnTo>
                  <a:lnTo>
                    <a:pt x="177283" y="237172"/>
                  </a:lnTo>
                  <a:lnTo>
                    <a:pt x="169796" y="263014"/>
                  </a:lnTo>
                  <a:lnTo>
                    <a:pt x="166253" y="274547"/>
                  </a:lnTo>
                  <a:lnTo>
                    <a:pt x="162785" y="287763"/>
                  </a:lnTo>
                  <a:lnTo>
                    <a:pt x="155984" y="317184"/>
                  </a:lnTo>
                  <a:lnTo>
                    <a:pt x="149277" y="351630"/>
                  </a:lnTo>
                  <a:lnTo>
                    <a:pt x="145941" y="370100"/>
                  </a:lnTo>
                  <a:lnTo>
                    <a:pt x="143717" y="387939"/>
                  </a:lnTo>
                  <a:lnTo>
                    <a:pt x="142234" y="405359"/>
                  </a:lnTo>
                  <a:lnTo>
                    <a:pt x="139269" y="466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Freeform 79"/>
          <p:cNvSpPr/>
          <p:nvPr/>
        </p:nvSpPr>
        <p:spPr>
          <a:xfrm>
            <a:off x="2061298" y="5302167"/>
            <a:ext cx="120931" cy="518884"/>
          </a:xfrm>
          <a:custGeom>
            <a:avLst/>
            <a:gdLst/>
            <a:ahLst/>
            <a:cxnLst/>
            <a:rect l="0" t="0" r="0" b="0"/>
            <a:pathLst>
              <a:path w="120931" h="518884">
                <a:moveTo>
                  <a:pt x="17788" y="0"/>
                </a:moveTo>
                <a:lnTo>
                  <a:pt x="12507" y="21123"/>
                </a:lnTo>
                <a:lnTo>
                  <a:pt x="9914" y="43285"/>
                </a:lnTo>
                <a:lnTo>
                  <a:pt x="7656" y="66766"/>
                </a:lnTo>
                <a:lnTo>
                  <a:pt x="2969" y="88255"/>
                </a:lnTo>
                <a:lnTo>
                  <a:pt x="148" y="111806"/>
                </a:lnTo>
                <a:lnTo>
                  <a:pt x="0" y="137011"/>
                </a:lnTo>
                <a:lnTo>
                  <a:pt x="1508" y="149922"/>
                </a:lnTo>
                <a:lnTo>
                  <a:pt x="3619" y="162950"/>
                </a:lnTo>
                <a:lnTo>
                  <a:pt x="6131" y="176057"/>
                </a:lnTo>
                <a:lnTo>
                  <a:pt x="21315" y="247385"/>
                </a:lnTo>
                <a:lnTo>
                  <a:pt x="25666" y="263296"/>
                </a:lnTo>
                <a:lnTo>
                  <a:pt x="30777" y="279429"/>
                </a:lnTo>
                <a:lnTo>
                  <a:pt x="36395" y="295711"/>
                </a:lnTo>
                <a:lnTo>
                  <a:pt x="42351" y="310988"/>
                </a:lnTo>
                <a:lnTo>
                  <a:pt x="48532" y="325593"/>
                </a:lnTo>
                <a:lnTo>
                  <a:pt x="54864" y="339751"/>
                </a:lnTo>
                <a:lnTo>
                  <a:pt x="60190" y="354717"/>
                </a:lnTo>
                <a:lnTo>
                  <a:pt x="64846" y="370220"/>
                </a:lnTo>
                <a:lnTo>
                  <a:pt x="69056" y="386082"/>
                </a:lnTo>
                <a:lnTo>
                  <a:pt x="76680" y="412549"/>
                </a:lnTo>
                <a:lnTo>
                  <a:pt x="80261" y="424249"/>
                </a:lnTo>
                <a:lnTo>
                  <a:pt x="84858" y="435366"/>
                </a:lnTo>
                <a:lnTo>
                  <a:pt x="90134" y="446092"/>
                </a:lnTo>
                <a:lnTo>
                  <a:pt x="95862" y="456559"/>
                </a:lnTo>
                <a:lnTo>
                  <a:pt x="100786" y="466853"/>
                </a:lnTo>
                <a:lnTo>
                  <a:pt x="105174" y="477032"/>
                </a:lnTo>
                <a:lnTo>
                  <a:pt x="109204" y="487133"/>
                </a:lnTo>
                <a:lnTo>
                  <a:pt x="116630" y="507200"/>
                </a:lnTo>
                <a:lnTo>
                  <a:pt x="120158" y="517193"/>
                </a:lnTo>
                <a:lnTo>
                  <a:pt x="120930" y="5188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1905364" y="4018903"/>
            <a:ext cx="211657" cy="13265"/>
            <a:chOff x="1905364" y="4018903"/>
            <a:chExt cx="211657" cy="13265"/>
          </a:xfrm>
        </p:grpSpPr>
        <p:sp>
          <p:nvSpPr>
            <p:cNvPr id="81" name="Freeform 80"/>
            <p:cNvSpPr/>
            <p:nvPr/>
          </p:nvSpPr>
          <p:spPr>
            <a:xfrm>
              <a:off x="1905364" y="4018903"/>
              <a:ext cx="198957" cy="13265"/>
            </a:xfrm>
            <a:custGeom>
              <a:avLst/>
              <a:gdLst/>
              <a:ahLst/>
              <a:cxnLst/>
              <a:rect l="0" t="0" r="0" b="0"/>
              <a:pathLst>
                <a:path w="198957" h="13265">
                  <a:moveTo>
                    <a:pt x="0" y="13264"/>
                  </a:moveTo>
                  <a:lnTo>
                    <a:pt x="73845" y="13264"/>
                  </a:lnTo>
                  <a:lnTo>
                    <a:pt x="89021" y="11790"/>
                  </a:lnTo>
                  <a:lnTo>
                    <a:pt x="103560" y="9334"/>
                  </a:lnTo>
                  <a:lnTo>
                    <a:pt x="117674" y="6223"/>
                  </a:lnTo>
                  <a:lnTo>
                    <a:pt x="132978" y="4148"/>
                  </a:lnTo>
                  <a:lnTo>
                    <a:pt x="149075" y="2766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104320" y="40189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37169" y="4854517"/>
            <a:ext cx="1572748" cy="2334413"/>
            <a:chOff x="337169" y="4854517"/>
            <a:chExt cx="1572748" cy="2334413"/>
          </a:xfrm>
        </p:grpSpPr>
        <p:sp>
          <p:nvSpPr>
            <p:cNvPr id="84" name="Freeform 83"/>
            <p:cNvSpPr/>
            <p:nvPr/>
          </p:nvSpPr>
          <p:spPr>
            <a:xfrm>
              <a:off x="956600" y="4854517"/>
              <a:ext cx="171883" cy="2334413"/>
            </a:xfrm>
            <a:custGeom>
              <a:avLst/>
              <a:gdLst/>
              <a:ahLst/>
              <a:cxnLst/>
              <a:rect l="0" t="0" r="0" b="0"/>
              <a:pathLst>
                <a:path w="171883" h="2334413">
                  <a:moveTo>
                    <a:pt x="7041" y="0"/>
                  </a:moveTo>
                  <a:lnTo>
                    <a:pt x="0" y="28164"/>
                  </a:lnTo>
                  <a:lnTo>
                    <a:pt x="473" y="53782"/>
                  </a:lnTo>
                  <a:lnTo>
                    <a:pt x="5744" y="113294"/>
                  </a:lnTo>
                  <a:lnTo>
                    <a:pt x="6657" y="171445"/>
                  </a:lnTo>
                  <a:lnTo>
                    <a:pt x="9732" y="187984"/>
                  </a:lnTo>
                  <a:lnTo>
                    <a:pt x="14730" y="201957"/>
                  </a:lnTo>
                  <a:lnTo>
                    <a:pt x="21010" y="214220"/>
                  </a:lnTo>
                  <a:lnTo>
                    <a:pt x="25196" y="229764"/>
                  </a:lnTo>
                  <a:lnTo>
                    <a:pt x="29847" y="266686"/>
                  </a:lnTo>
                  <a:lnTo>
                    <a:pt x="32466" y="335941"/>
                  </a:lnTo>
                  <a:lnTo>
                    <a:pt x="33242" y="405422"/>
                  </a:lnTo>
                  <a:lnTo>
                    <a:pt x="37353" y="442514"/>
                  </a:lnTo>
                  <a:lnTo>
                    <a:pt x="42619" y="475210"/>
                  </a:lnTo>
                  <a:lnTo>
                    <a:pt x="47058" y="531181"/>
                  </a:lnTo>
                  <a:lnTo>
                    <a:pt x="53319" y="582902"/>
                  </a:lnTo>
                  <a:lnTo>
                    <a:pt x="57084" y="640276"/>
                  </a:lnTo>
                  <a:lnTo>
                    <a:pt x="58757" y="695742"/>
                  </a:lnTo>
                  <a:lnTo>
                    <a:pt x="59832" y="787242"/>
                  </a:lnTo>
                  <a:lnTo>
                    <a:pt x="60095" y="1179592"/>
                  </a:lnTo>
                  <a:lnTo>
                    <a:pt x="64026" y="1221836"/>
                  </a:lnTo>
                  <a:lnTo>
                    <a:pt x="74524" y="1290976"/>
                  </a:lnTo>
                  <a:lnTo>
                    <a:pt x="82720" y="1340114"/>
                  </a:lnTo>
                  <a:lnTo>
                    <a:pt x="91274" y="1386516"/>
                  </a:lnTo>
                  <a:lnTo>
                    <a:pt x="96059" y="1431702"/>
                  </a:lnTo>
                  <a:lnTo>
                    <a:pt x="98753" y="1494638"/>
                  </a:lnTo>
                  <a:lnTo>
                    <a:pt x="103481" y="1550621"/>
                  </a:lnTo>
                  <a:lnTo>
                    <a:pt x="108853" y="1588149"/>
                  </a:lnTo>
                  <a:lnTo>
                    <a:pt x="113351" y="1649231"/>
                  </a:lnTo>
                  <a:lnTo>
                    <a:pt x="116232" y="1668353"/>
                  </a:lnTo>
                  <a:lnTo>
                    <a:pt x="119626" y="1686996"/>
                  </a:lnTo>
                  <a:lnTo>
                    <a:pt x="126547" y="1768388"/>
                  </a:lnTo>
                  <a:lnTo>
                    <a:pt x="129450" y="1787583"/>
                  </a:lnTo>
                  <a:lnTo>
                    <a:pt x="132860" y="1806274"/>
                  </a:lnTo>
                  <a:lnTo>
                    <a:pt x="137658" y="1860744"/>
                  </a:lnTo>
                  <a:lnTo>
                    <a:pt x="139279" y="1931963"/>
                  </a:lnTo>
                  <a:lnTo>
                    <a:pt x="139626" y="2027531"/>
                  </a:lnTo>
                  <a:lnTo>
                    <a:pt x="143585" y="2066365"/>
                  </a:lnTo>
                  <a:lnTo>
                    <a:pt x="148783" y="2103276"/>
                  </a:lnTo>
                  <a:lnTo>
                    <a:pt x="153183" y="2155724"/>
                  </a:lnTo>
                  <a:lnTo>
                    <a:pt x="156050" y="2171075"/>
                  </a:lnTo>
                  <a:lnTo>
                    <a:pt x="171241" y="2234520"/>
                  </a:lnTo>
                  <a:lnTo>
                    <a:pt x="171882" y="2272821"/>
                  </a:lnTo>
                  <a:lnTo>
                    <a:pt x="166206" y="2334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37169" y="6048250"/>
              <a:ext cx="1572748" cy="42892"/>
            </a:xfrm>
            <a:custGeom>
              <a:avLst/>
              <a:gdLst/>
              <a:ahLst/>
              <a:cxnLst/>
              <a:rect l="0" t="0" r="0" b="0"/>
              <a:pathLst>
                <a:path w="1572748" h="42892">
                  <a:moveTo>
                    <a:pt x="0" y="401"/>
                  </a:moveTo>
                  <a:lnTo>
                    <a:pt x="48866" y="76"/>
                  </a:lnTo>
                  <a:lnTo>
                    <a:pt x="352019" y="0"/>
                  </a:lnTo>
                  <a:lnTo>
                    <a:pt x="374237" y="1474"/>
                  </a:lnTo>
                  <a:lnTo>
                    <a:pt x="394945" y="3930"/>
                  </a:lnTo>
                  <a:lnTo>
                    <a:pt x="414644" y="7042"/>
                  </a:lnTo>
                  <a:lnTo>
                    <a:pt x="436620" y="9115"/>
                  </a:lnTo>
                  <a:lnTo>
                    <a:pt x="460113" y="10498"/>
                  </a:lnTo>
                  <a:lnTo>
                    <a:pt x="506849" y="12035"/>
                  </a:lnTo>
                  <a:lnTo>
                    <a:pt x="547270" y="12718"/>
                  </a:lnTo>
                  <a:lnTo>
                    <a:pt x="570723" y="14374"/>
                  </a:lnTo>
                  <a:lnTo>
                    <a:pt x="596675" y="16951"/>
                  </a:lnTo>
                  <a:lnTo>
                    <a:pt x="624292" y="20143"/>
                  </a:lnTo>
                  <a:lnTo>
                    <a:pt x="653020" y="22272"/>
                  </a:lnTo>
                  <a:lnTo>
                    <a:pt x="682488" y="23691"/>
                  </a:lnTo>
                  <a:lnTo>
                    <a:pt x="741267" y="25267"/>
                  </a:lnTo>
                  <a:lnTo>
                    <a:pt x="935046" y="26479"/>
                  </a:lnTo>
                  <a:lnTo>
                    <a:pt x="1322415" y="26528"/>
                  </a:lnTo>
                  <a:lnTo>
                    <a:pt x="1346866" y="28001"/>
                  </a:lnTo>
                  <a:lnTo>
                    <a:pt x="1372009" y="30458"/>
                  </a:lnTo>
                  <a:lnTo>
                    <a:pt x="1397613" y="33569"/>
                  </a:lnTo>
                  <a:lnTo>
                    <a:pt x="1422051" y="35643"/>
                  </a:lnTo>
                  <a:lnTo>
                    <a:pt x="1445712" y="37026"/>
                  </a:lnTo>
                  <a:lnTo>
                    <a:pt x="1491652" y="38562"/>
                  </a:lnTo>
                  <a:lnTo>
                    <a:pt x="1536632" y="39245"/>
                  </a:lnTo>
                  <a:lnTo>
                    <a:pt x="1557470" y="40901"/>
                  </a:lnTo>
                  <a:lnTo>
                    <a:pt x="1572747" y="428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72884" y="4496396"/>
            <a:ext cx="994779" cy="756033"/>
            <a:chOff x="472884" y="4496396"/>
            <a:chExt cx="994779" cy="756033"/>
          </a:xfrm>
        </p:grpSpPr>
        <p:sp>
          <p:nvSpPr>
            <p:cNvPr id="87" name="Freeform 86"/>
            <p:cNvSpPr/>
            <p:nvPr/>
          </p:nvSpPr>
          <p:spPr>
            <a:xfrm>
              <a:off x="525939" y="4496396"/>
              <a:ext cx="13264" cy="358122"/>
            </a:xfrm>
            <a:custGeom>
              <a:avLst/>
              <a:gdLst/>
              <a:ahLst/>
              <a:cxnLst/>
              <a:rect l="0" t="0" r="0" b="0"/>
              <a:pathLst>
                <a:path w="13264" h="358122">
                  <a:moveTo>
                    <a:pt x="13263" y="0"/>
                  </a:moveTo>
                  <a:lnTo>
                    <a:pt x="13263" y="148853"/>
                  </a:lnTo>
                  <a:lnTo>
                    <a:pt x="11790" y="167028"/>
                  </a:lnTo>
                  <a:lnTo>
                    <a:pt x="9333" y="185039"/>
                  </a:lnTo>
                  <a:lnTo>
                    <a:pt x="6222" y="202942"/>
                  </a:lnTo>
                  <a:lnTo>
                    <a:pt x="4148" y="220772"/>
                  </a:lnTo>
                  <a:lnTo>
                    <a:pt x="2765" y="238553"/>
                  </a:lnTo>
                  <a:lnTo>
                    <a:pt x="1843" y="256303"/>
                  </a:lnTo>
                  <a:lnTo>
                    <a:pt x="819" y="291745"/>
                  </a:lnTo>
                  <a:lnTo>
                    <a:pt x="0" y="358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72884" y="4562715"/>
              <a:ext cx="292634" cy="358121"/>
            </a:xfrm>
            <a:custGeom>
              <a:avLst/>
              <a:gdLst/>
              <a:ahLst/>
              <a:cxnLst/>
              <a:rect l="0" t="0" r="0" b="0"/>
              <a:pathLst>
                <a:path w="292634" h="358121">
                  <a:moveTo>
                    <a:pt x="79582" y="0"/>
                  </a:moveTo>
                  <a:lnTo>
                    <a:pt x="134966" y="18461"/>
                  </a:lnTo>
                  <a:lnTo>
                    <a:pt x="148927" y="22624"/>
                  </a:lnTo>
                  <a:lnTo>
                    <a:pt x="195267" y="35523"/>
                  </a:lnTo>
                  <a:lnTo>
                    <a:pt x="223844" y="44280"/>
                  </a:lnTo>
                  <a:lnTo>
                    <a:pt x="237654" y="50153"/>
                  </a:lnTo>
                  <a:lnTo>
                    <a:pt x="251282" y="57015"/>
                  </a:lnTo>
                  <a:lnTo>
                    <a:pt x="264788" y="64537"/>
                  </a:lnTo>
                  <a:lnTo>
                    <a:pt x="275266" y="73974"/>
                  </a:lnTo>
                  <a:lnTo>
                    <a:pt x="283726" y="84686"/>
                  </a:lnTo>
                  <a:lnTo>
                    <a:pt x="290839" y="96248"/>
                  </a:lnTo>
                  <a:lnTo>
                    <a:pt x="292633" y="106904"/>
                  </a:lnTo>
                  <a:lnTo>
                    <a:pt x="290882" y="116956"/>
                  </a:lnTo>
                  <a:lnTo>
                    <a:pt x="286767" y="126604"/>
                  </a:lnTo>
                  <a:lnTo>
                    <a:pt x="281077" y="135984"/>
                  </a:lnTo>
                  <a:lnTo>
                    <a:pt x="274335" y="145185"/>
                  </a:lnTo>
                  <a:lnTo>
                    <a:pt x="266894" y="154266"/>
                  </a:lnTo>
                  <a:lnTo>
                    <a:pt x="257511" y="163267"/>
                  </a:lnTo>
                  <a:lnTo>
                    <a:pt x="246835" y="172216"/>
                  </a:lnTo>
                  <a:lnTo>
                    <a:pt x="235297" y="181129"/>
                  </a:lnTo>
                  <a:lnTo>
                    <a:pt x="223183" y="188545"/>
                  </a:lnTo>
                  <a:lnTo>
                    <a:pt x="210686" y="194963"/>
                  </a:lnTo>
                  <a:lnTo>
                    <a:pt x="197933" y="200715"/>
                  </a:lnTo>
                  <a:lnTo>
                    <a:pt x="185010" y="206023"/>
                  </a:lnTo>
                  <a:lnTo>
                    <a:pt x="171974" y="211036"/>
                  </a:lnTo>
                  <a:lnTo>
                    <a:pt x="158861" y="215852"/>
                  </a:lnTo>
                  <a:lnTo>
                    <a:pt x="153067" y="222010"/>
                  </a:lnTo>
                  <a:lnTo>
                    <a:pt x="152152" y="229062"/>
                  </a:lnTo>
                  <a:lnTo>
                    <a:pt x="154490" y="236712"/>
                  </a:lnTo>
                  <a:lnTo>
                    <a:pt x="160469" y="243285"/>
                  </a:lnTo>
                  <a:lnTo>
                    <a:pt x="168877" y="249141"/>
                  </a:lnTo>
                  <a:lnTo>
                    <a:pt x="178903" y="254519"/>
                  </a:lnTo>
                  <a:lnTo>
                    <a:pt x="188535" y="261051"/>
                  </a:lnTo>
                  <a:lnTo>
                    <a:pt x="197903" y="268354"/>
                  </a:lnTo>
                  <a:lnTo>
                    <a:pt x="207096" y="276170"/>
                  </a:lnTo>
                  <a:lnTo>
                    <a:pt x="210278" y="284328"/>
                  </a:lnTo>
                  <a:lnTo>
                    <a:pt x="209451" y="292714"/>
                  </a:lnTo>
                  <a:lnTo>
                    <a:pt x="205953" y="301252"/>
                  </a:lnTo>
                  <a:lnTo>
                    <a:pt x="199199" y="308418"/>
                  </a:lnTo>
                  <a:lnTo>
                    <a:pt x="190275" y="314669"/>
                  </a:lnTo>
                  <a:lnTo>
                    <a:pt x="179905" y="320310"/>
                  </a:lnTo>
                  <a:lnTo>
                    <a:pt x="167096" y="325545"/>
                  </a:lnTo>
                  <a:lnTo>
                    <a:pt x="152662" y="330508"/>
                  </a:lnTo>
                  <a:lnTo>
                    <a:pt x="137145" y="335291"/>
                  </a:lnTo>
                  <a:lnTo>
                    <a:pt x="104183" y="344535"/>
                  </a:lnTo>
                  <a:lnTo>
                    <a:pt x="87140" y="349063"/>
                  </a:lnTo>
                  <a:lnTo>
                    <a:pt x="69883" y="352082"/>
                  </a:lnTo>
                  <a:lnTo>
                    <a:pt x="52484" y="354095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77949" y="4721879"/>
              <a:ext cx="172429" cy="238748"/>
            </a:xfrm>
            <a:custGeom>
              <a:avLst/>
              <a:gdLst/>
              <a:ahLst/>
              <a:cxnLst/>
              <a:rect l="0" t="0" r="0" b="0"/>
              <a:pathLst>
                <a:path w="172429" h="238748">
                  <a:moveTo>
                    <a:pt x="172428" y="0"/>
                  </a:moveTo>
                  <a:lnTo>
                    <a:pt x="83867" y="132842"/>
                  </a:lnTo>
                  <a:lnTo>
                    <a:pt x="73597" y="146038"/>
                  </a:lnTo>
                  <a:lnTo>
                    <a:pt x="62328" y="159256"/>
                  </a:lnTo>
                  <a:lnTo>
                    <a:pt x="50395" y="172489"/>
                  </a:lnTo>
                  <a:lnTo>
                    <a:pt x="40965" y="185733"/>
                  </a:lnTo>
                  <a:lnTo>
                    <a:pt x="33205" y="198983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17740" y="4695352"/>
              <a:ext cx="66320" cy="145902"/>
            </a:xfrm>
            <a:custGeom>
              <a:avLst/>
              <a:gdLst/>
              <a:ahLst/>
              <a:cxnLst/>
              <a:rect l="0" t="0" r="0" b="0"/>
              <a:pathLst>
                <a:path w="66320" h="145902">
                  <a:moveTo>
                    <a:pt x="66319" y="145901"/>
                  </a:moveTo>
                  <a:lnTo>
                    <a:pt x="47858" y="90517"/>
                  </a:lnTo>
                  <a:lnTo>
                    <a:pt x="42221" y="7803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122806" y="4522924"/>
              <a:ext cx="199078" cy="318330"/>
            </a:xfrm>
            <a:custGeom>
              <a:avLst/>
              <a:gdLst/>
              <a:ahLst/>
              <a:cxnLst/>
              <a:rect l="0" t="0" r="0" b="0"/>
              <a:pathLst>
                <a:path w="199078" h="318330">
                  <a:moveTo>
                    <a:pt x="53054" y="0"/>
                  </a:moveTo>
                  <a:lnTo>
                    <a:pt x="46013" y="21124"/>
                  </a:lnTo>
                  <a:lnTo>
                    <a:pt x="43939" y="33241"/>
                  </a:lnTo>
                  <a:lnTo>
                    <a:pt x="42556" y="47214"/>
                  </a:lnTo>
                  <a:lnTo>
                    <a:pt x="41634" y="62425"/>
                  </a:lnTo>
                  <a:lnTo>
                    <a:pt x="39546" y="76987"/>
                  </a:lnTo>
                  <a:lnTo>
                    <a:pt x="36680" y="91115"/>
                  </a:lnTo>
                  <a:lnTo>
                    <a:pt x="33296" y="104956"/>
                  </a:lnTo>
                  <a:lnTo>
                    <a:pt x="33987" y="118604"/>
                  </a:lnTo>
                  <a:lnTo>
                    <a:pt x="37395" y="132124"/>
                  </a:lnTo>
                  <a:lnTo>
                    <a:pt x="42615" y="145559"/>
                  </a:lnTo>
                  <a:lnTo>
                    <a:pt x="50516" y="155989"/>
                  </a:lnTo>
                  <a:lnTo>
                    <a:pt x="60205" y="164416"/>
                  </a:lnTo>
                  <a:lnTo>
                    <a:pt x="71085" y="171508"/>
                  </a:lnTo>
                  <a:lnTo>
                    <a:pt x="84233" y="176236"/>
                  </a:lnTo>
                  <a:lnTo>
                    <a:pt x="98894" y="179388"/>
                  </a:lnTo>
                  <a:lnTo>
                    <a:pt x="114563" y="181490"/>
                  </a:lnTo>
                  <a:lnTo>
                    <a:pt x="129430" y="185838"/>
                  </a:lnTo>
                  <a:lnTo>
                    <a:pt x="143763" y="191684"/>
                  </a:lnTo>
                  <a:lnTo>
                    <a:pt x="157739" y="198529"/>
                  </a:lnTo>
                  <a:lnTo>
                    <a:pt x="170004" y="206040"/>
                  </a:lnTo>
                  <a:lnTo>
                    <a:pt x="181128" y="213995"/>
                  </a:lnTo>
                  <a:lnTo>
                    <a:pt x="191492" y="222245"/>
                  </a:lnTo>
                  <a:lnTo>
                    <a:pt x="196927" y="232167"/>
                  </a:lnTo>
                  <a:lnTo>
                    <a:pt x="199077" y="243203"/>
                  </a:lnTo>
                  <a:lnTo>
                    <a:pt x="199036" y="254981"/>
                  </a:lnTo>
                  <a:lnTo>
                    <a:pt x="194588" y="265781"/>
                  </a:lnTo>
                  <a:lnTo>
                    <a:pt x="187201" y="275928"/>
                  </a:lnTo>
                  <a:lnTo>
                    <a:pt x="177856" y="285641"/>
                  </a:lnTo>
                  <a:lnTo>
                    <a:pt x="167204" y="293589"/>
                  </a:lnTo>
                  <a:lnTo>
                    <a:pt x="155681" y="300362"/>
                  </a:lnTo>
                  <a:lnTo>
                    <a:pt x="143579" y="306351"/>
                  </a:lnTo>
                  <a:lnTo>
                    <a:pt x="128141" y="310344"/>
                  </a:lnTo>
                  <a:lnTo>
                    <a:pt x="110481" y="313006"/>
                  </a:lnTo>
                  <a:lnTo>
                    <a:pt x="91339" y="314780"/>
                  </a:lnTo>
                  <a:lnTo>
                    <a:pt x="72682" y="315963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136069" y="4562715"/>
              <a:ext cx="265275" cy="39792"/>
            </a:xfrm>
            <a:custGeom>
              <a:avLst/>
              <a:gdLst/>
              <a:ahLst/>
              <a:cxnLst/>
              <a:rect l="0" t="0" r="0" b="0"/>
              <a:pathLst>
                <a:path w="265275" h="39792">
                  <a:moveTo>
                    <a:pt x="0" y="0"/>
                  </a:moveTo>
                  <a:lnTo>
                    <a:pt x="80886" y="0"/>
                  </a:lnTo>
                  <a:lnTo>
                    <a:pt x="101084" y="1474"/>
                  </a:lnTo>
                  <a:lnTo>
                    <a:pt x="121918" y="3930"/>
                  </a:lnTo>
                  <a:lnTo>
                    <a:pt x="143176" y="7041"/>
                  </a:lnTo>
                  <a:lnTo>
                    <a:pt x="161769" y="10589"/>
                  </a:lnTo>
                  <a:lnTo>
                    <a:pt x="178586" y="14428"/>
                  </a:lnTo>
                  <a:lnTo>
                    <a:pt x="194218" y="18461"/>
                  </a:lnTo>
                  <a:lnTo>
                    <a:pt x="209061" y="22624"/>
                  </a:lnTo>
                  <a:lnTo>
                    <a:pt x="265274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1213" y="4947909"/>
              <a:ext cx="504022" cy="39246"/>
            </a:xfrm>
            <a:custGeom>
              <a:avLst/>
              <a:gdLst/>
              <a:ahLst/>
              <a:cxnLst/>
              <a:rect l="0" t="0" r="0" b="0"/>
              <a:pathLst>
                <a:path w="504022" h="39246">
                  <a:moveTo>
                    <a:pt x="0" y="12717"/>
                  </a:moveTo>
                  <a:lnTo>
                    <a:pt x="35206" y="5676"/>
                  </a:lnTo>
                  <a:lnTo>
                    <a:pt x="52946" y="3602"/>
                  </a:lnTo>
                  <a:lnTo>
                    <a:pt x="72141" y="2219"/>
                  </a:lnTo>
                  <a:lnTo>
                    <a:pt x="92306" y="1297"/>
                  </a:lnTo>
                  <a:lnTo>
                    <a:pt x="138292" y="273"/>
                  </a:lnTo>
                  <a:lnTo>
                    <a:pt x="162934" y="0"/>
                  </a:lnTo>
                  <a:lnTo>
                    <a:pt x="186731" y="1292"/>
                  </a:lnTo>
                  <a:lnTo>
                    <a:pt x="209965" y="3626"/>
                  </a:lnTo>
                  <a:lnTo>
                    <a:pt x="232822" y="6657"/>
                  </a:lnTo>
                  <a:lnTo>
                    <a:pt x="256903" y="8677"/>
                  </a:lnTo>
                  <a:lnTo>
                    <a:pt x="281800" y="10024"/>
                  </a:lnTo>
                  <a:lnTo>
                    <a:pt x="307240" y="10922"/>
                  </a:lnTo>
                  <a:lnTo>
                    <a:pt x="328621" y="12994"/>
                  </a:lnTo>
                  <a:lnTo>
                    <a:pt x="347296" y="15849"/>
                  </a:lnTo>
                  <a:lnTo>
                    <a:pt x="364168" y="19226"/>
                  </a:lnTo>
                  <a:lnTo>
                    <a:pt x="382784" y="21478"/>
                  </a:lnTo>
                  <a:lnTo>
                    <a:pt x="402564" y="22979"/>
                  </a:lnTo>
                  <a:lnTo>
                    <a:pt x="423119" y="23980"/>
                  </a:lnTo>
                  <a:lnTo>
                    <a:pt x="441244" y="26121"/>
                  </a:lnTo>
                  <a:lnTo>
                    <a:pt x="457748" y="29022"/>
                  </a:lnTo>
                  <a:lnTo>
                    <a:pt x="504021" y="392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85103" y="5201279"/>
              <a:ext cx="782560" cy="51150"/>
            </a:xfrm>
            <a:custGeom>
              <a:avLst/>
              <a:gdLst/>
              <a:ahLst/>
              <a:cxnLst/>
              <a:rect l="0" t="0" r="0" b="0"/>
              <a:pathLst>
                <a:path w="782560" h="51150">
                  <a:moveTo>
                    <a:pt x="0" y="37885"/>
                  </a:moveTo>
                  <a:lnTo>
                    <a:pt x="21124" y="30844"/>
                  </a:lnTo>
                  <a:lnTo>
                    <a:pt x="34715" y="27296"/>
                  </a:lnTo>
                  <a:lnTo>
                    <a:pt x="69466" y="19424"/>
                  </a:lnTo>
                  <a:lnTo>
                    <a:pt x="89050" y="16735"/>
                  </a:lnTo>
                  <a:lnTo>
                    <a:pt x="109474" y="14943"/>
                  </a:lnTo>
                  <a:lnTo>
                    <a:pt x="130459" y="13748"/>
                  </a:lnTo>
                  <a:lnTo>
                    <a:pt x="177355" y="12420"/>
                  </a:lnTo>
                  <a:lnTo>
                    <a:pt x="202240" y="12066"/>
                  </a:lnTo>
                  <a:lnTo>
                    <a:pt x="223252" y="10356"/>
                  </a:lnTo>
                  <a:lnTo>
                    <a:pt x="241681" y="7742"/>
                  </a:lnTo>
                  <a:lnTo>
                    <a:pt x="258388" y="4526"/>
                  </a:lnTo>
                  <a:lnTo>
                    <a:pt x="279842" y="2382"/>
                  </a:lnTo>
                  <a:lnTo>
                    <a:pt x="304461" y="953"/>
                  </a:lnTo>
                  <a:lnTo>
                    <a:pt x="331190" y="0"/>
                  </a:lnTo>
                  <a:lnTo>
                    <a:pt x="353430" y="838"/>
                  </a:lnTo>
                  <a:lnTo>
                    <a:pt x="372679" y="2871"/>
                  </a:lnTo>
                  <a:lnTo>
                    <a:pt x="389932" y="5700"/>
                  </a:lnTo>
                  <a:lnTo>
                    <a:pt x="407329" y="7586"/>
                  </a:lnTo>
                  <a:lnTo>
                    <a:pt x="424822" y="8843"/>
                  </a:lnTo>
                  <a:lnTo>
                    <a:pt x="442380" y="9681"/>
                  </a:lnTo>
                  <a:lnTo>
                    <a:pt x="464400" y="11714"/>
                  </a:lnTo>
                  <a:lnTo>
                    <a:pt x="516378" y="17902"/>
                  </a:lnTo>
                  <a:lnTo>
                    <a:pt x="603640" y="29672"/>
                  </a:lnTo>
                  <a:lnTo>
                    <a:pt x="630857" y="32410"/>
                  </a:lnTo>
                  <a:lnTo>
                    <a:pt x="656371" y="34235"/>
                  </a:lnTo>
                  <a:lnTo>
                    <a:pt x="680748" y="35452"/>
                  </a:lnTo>
                  <a:lnTo>
                    <a:pt x="701422" y="37737"/>
                  </a:lnTo>
                  <a:lnTo>
                    <a:pt x="782559" y="511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93354" y="5572600"/>
            <a:ext cx="1458956" cy="873562"/>
            <a:chOff x="393354" y="5572600"/>
            <a:chExt cx="1458956" cy="873562"/>
          </a:xfrm>
        </p:grpSpPr>
        <p:sp>
          <p:nvSpPr>
            <p:cNvPr id="96" name="Freeform 95"/>
            <p:cNvSpPr/>
            <p:nvPr/>
          </p:nvSpPr>
          <p:spPr>
            <a:xfrm>
              <a:off x="738158" y="5572600"/>
              <a:ext cx="822351" cy="91004"/>
            </a:xfrm>
            <a:custGeom>
              <a:avLst/>
              <a:gdLst/>
              <a:ahLst/>
              <a:cxnLst/>
              <a:rect l="0" t="0" r="0" b="0"/>
              <a:pathLst>
                <a:path w="822351" h="91004">
                  <a:moveTo>
                    <a:pt x="0" y="11421"/>
                  </a:moveTo>
                  <a:lnTo>
                    <a:pt x="28165" y="11421"/>
                  </a:lnTo>
                  <a:lnTo>
                    <a:pt x="40883" y="9947"/>
                  </a:lnTo>
                  <a:lnTo>
                    <a:pt x="53783" y="7491"/>
                  </a:lnTo>
                  <a:lnTo>
                    <a:pt x="66804" y="4379"/>
                  </a:lnTo>
                  <a:lnTo>
                    <a:pt x="84327" y="2305"/>
                  </a:lnTo>
                  <a:lnTo>
                    <a:pt x="104852" y="922"/>
                  </a:lnTo>
                  <a:lnTo>
                    <a:pt x="127377" y="0"/>
                  </a:lnTo>
                  <a:lnTo>
                    <a:pt x="152710" y="860"/>
                  </a:lnTo>
                  <a:lnTo>
                    <a:pt x="179915" y="2906"/>
                  </a:lnTo>
                  <a:lnTo>
                    <a:pt x="208368" y="5744"/>
                  </a:lnTo>
                  <a:lnTo>
                    <a:pt x="233232" y="7636"/>
                  </a:lnTo>
                  <a:lnTo>
                    <a:pt x="255703" y="8898"/>
                  </a:lnTo>
                  <a:lnTo>
                    <a:pt x="296390" y="10299"/>
                  </a:lnTo>
                  <a:lnTo>
                    <a:pt x="334123" y="10922"/>
                  </a:lnTo>
                  <a:lnTo>
                    <a:pt x="352438" y="12562"/>
                  </a:lnTo>
                  <a:lnTo>
                    <a:pt x="370544" y="15129"/>
                  </a:lnTo>
                  <a:lnTo>
                    <a:pt x="388509" y="18314"/>
                  </a:lnTo>
                  <a:lnTo>
                    <a:pt x="406380" y="20438"/>
                  </a:lnTo>
                  <a:lnTo>
                    <a:pt x="424190" y="21853"/>
                  </a:lnTo>
                  <a:lnTo>
                    <a:pt x="441958" y="22797"/>
                  </a:lnTo>
                  <a:lnTo>
                    <a:pt x="459698" y="24899"/>
                  </a:lnTo>
                  <a:lnTo>
                    <a:pt x="477420" y="27775"/>
                  </a:lnTo>
                  <a:lnTo>
                    <a:pt x="495129" y="31166"/>
                  </a:lnTo>
                  <a:lnTo>
                    <a:pt x="530526" y="38864"/>
                  </a:lnTo>
                  <a:lnTo>
                    <a:pt x="548219" y="42980"/>
                  </a:lnTo>
                  <a:lnTo>
                    <a:pt x="567382" y="45724"/>
                  </a:lnTo>
                  <a:lnTo>
                    <a:pt x="587527" y="47553"/>
                  </a:lnTo>
                  <a:lnTo>
                    <a:pt x="608325" y="48773"/>
                  </a:lnTo>
                  <a:lnTo>
                    <a:pt x="626612" y="51059"/>
                  </a:lnTo>
                  <a:lnTo>
                    <a:pt x="643224" y="54058"/>
                  </a:lnTo>
                  <a:lnTo>
                    <a:pt x="658720" y="57530"/>
                  </a:lnTo>
                  <a:lnTo>
                    <a:pt x="699518" y="65319"/>
                  </a:lnTo>
                  <a:lnTo>
                    <a:pt x="722777" y="69459"/>
                  </a:lnTo>
                  <a:lnTo>
                    <a:pt x="742704" y="73693"/>
                  </a:lnTo>
                  <a:lnTo>
                    <a:pt x="760410" y="77989"/>
                  </a:lnTo>
                  <a:lnTo>
                    <a:pt x="822350" y="910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454398" y="5809503"/>
              <a:ext cx="13265" cy="543814"/>
            </a:xfrm>
            <a:custGeom>
              <a:avLst/>
              <a:gdLst/>
              <a:ahLst/>
              <a:cxnLst/>
              <a:rect l="0" t="0" r="0" b="0"/>
              <a:pathLst>
                <a:path w="13265" h="543814">
                  <a:moveTo>
                    <a:pt x="13264" y="0"/>
                  </a:moveTo>
                  <a:lnTo>
                    <a:pt x="13264" y="452936"/>
                  </a:lnTo>
                  <a:lnTo>
                    <a:pt x="11790" y="469965"/>
                  </a:lnTo>
                  <a:lnTo>
                    <a:pt x="0" y="543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785991" y="5862558"/>
              <a:ext cx="66319" cy="557077"/>
            </a:xfrm>
            <a:custGeom>
              <a:avLst/>
              <a:gdLst/>
              <a:ahLst/>
              <a:cxnLst/>
              <a:rect l="0" t="0" r="0" b="0"/>
              <a:pathLst>
                <a:path w="66319" h="557077">
                  <a:moveTo>
                    <a:pt x="0" y="0"/>
                  </a:moveTo>
                  <a:lnTo>
                    <a:pt x="0" y="35207"/>
                  </a:lnTo>
                  <a:lnTo>
                    <a:pt x="1474" y="49998"/>
                  </a:lnTo>
                  <a:lnTo>
                    <a:pt x="3930" y="64281"/>
                  </a:lnTo>
                  <a:lnTo>
                    <a:pt x="10589" y="93414"/>
                  </a:lnTo>
                  <a:lnTo>
                    <a:pt x="18461" y="126013"/>
                  </a:lnTo>
                  <a:lnTo>
                    <a:pt x="21150" y="144432"/>
                  </a:lnTo>
                  <a:lnTo>
                    <a:pt x="22942" y="164081"/>
                  </a:lnTo>
                  <a:lnTo>
                    <a:pt x="24137" y="184548"/>
                  </a:lnTo>
                  <a:lnTo>
                    <a:pt x="25465" y="226940"/>
                  </a:lnTo>
                  <a:lnTo>
                    <a:pt x="26317" y="314196"/>
                  </a:lnTo>
                  <a:lnTo>
                    <a:pt x="27861" y="336206"/>
                  </a:lnTo>
                  <a:lnTo>
                    <a:pt x="30364" y="358248"/>
                  </a:lnTo>
                  <a:lnTo>
                    <a:pt x="33507" y="380312"/>
                  </a:lnTo>
                  <a:lnTo>
                    <a:pt x="37075" y="400916"/>
                  </a:lnTo>
                  <a:lnTo>
                    <a:pt x="40928" y="420547"/>
                  </a:lnTo>
                  <a:lnTo>
                    <a:pt x="44970" y="439529"/>
                  </a:lnTo>
                  <a:lnTo>
                    <a:pt x="47665" y="458079"/>
                  </a:lnTo>
                  <a:lnTo>
                    <a:pt x="49462" y="476341"/>
                  </a:lnTo>
                  <a:lnTo>
                    <a:pt x="66318" y="557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38158" y="5875822"/>
              <a:ext cx="26528" cy="570340"/>
            </a:xfrm>
            <a:custGeom>
              <a:avLst/>
              <a:gdLst/>
              <a:ahLst/>
              <a:cxnLst/>
              <a:rect l="0" t="0" r="0" b="0"/>
              <a:pathLst>
                <a:path w="26528" h="570340">
                  <a:moveTo>
                    <a:pt x="0" y="0"/>
                  </a:moveTo>
                  <a:lnTo>
                    <a:pt x="0" y="348053"/>
                  </a:lnTo>
                  <a:lnTo>
                    <a:pt x="1474" y="369094"/>
                  </a:lnTo>
                  <a:lnTo>
                    <a:pt x="3930" y="387542"/>
                  </a:lnTo>
                  <a:lnTo>
                    <a:pt x="7041" y="404262"/>
                  </a:lnTo>
                  <a:lnTo>
                    <a:pt x="9115" y="422778"/>
                  </a:lnTo>
                  <a:lnTo>
                    <a:pt x="10498" y="442490"/>
                  </a:lnTo>
                  <a:lnTo>
                    <a:pt x="11420" y="463000"/>
                  </a:lnTo>
                  <a:lnTo>
                    <a:pt x="13508" y="484043"/>
                  </a:lnTo>
                  <a:lnTo>
                    <a:pt x="16374" y="505440"/>
                  </a:lnTo>
                  <a:lnTo>
                    <a:pt x="26527" y="5703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93354" y="5888165"/>
              <a:ext cx="25167" cy="557997"/>
            </a:xfrm>
            <a:custGeom>
              <a:avLst/>
              <a:gdLst/>
              <a:ahLst/>
              <a:cxnLst/>
              <a:rect l="0" t="0" r="0" b="0"/>
              <a:pathLst>
                <a:path w="25167" h="557997">
                  <a:moveTo>
                    <a:pt x="25166" y="0"/>
                  </a:moveTo>
                  <a:lnTo>
                    <a:pt x="23364" y="13963"/>
                  </a:lnTo>
                  <a:lnTo>
                    <a:pt x="19980" y="36143"/>
                  </a:lnTo>
                  <a:lnTo>
                    <a:pt x="17724" y="59772"/>
                  </a:lnTo>
                  <a:lnTo>
                    <a:pt x="16220" y="84367"/>
                  </a:lnTo>
                  <a:lnTo>
                    <a:pt x="15217" y="109606"/>
                  </a:lnTo>
                  <a:lnTo>
                    <a:pt x="13075" y="135275"/>
                  </a:lnTo>
                  <a:lnTo>
                    <a:pt x="10173" y="161230"/>
                  </a:lnTo>
                  <a:lnTo>
                    <a:pt x="6764" y="187376"/>
                  </a:lnTo>
                  <a:lnTo>
                    <a:pt x="4492" y="213648"/>
                  </a:lnTo>
                  <a:lnTo>
                    <a:pt x="2977" y="240006"/>
                  </a:lnTo>
                  <a:lnTo>
                    <a:pt x="1294" y="289925"/>
                  </a:lnTo>
                  <a:lnTo>
                    <a:pt x="347" y="352645"/>
                  </a:lnTo>
                  <a:lnTo>
                    <a:pt x="0" y="461052"/>
                  </a:lnTo>
                  <a:lnTo>
                    <a:pt x="1456" y="480103"/>
                  </a:lnTo>
                  <a:lnTo>
                    <a:pt x="13211" y="5579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-17872" y="5902349"/>
            <a:ext cx="1498799" cy="1174849"/>
            <a:chOff x="-17872" y="5902349"/>
            <a:chExt cx="1498799" cy="1174849"/>
          </a:xfrm>
        </p:grpSpPr>
        <p:sp>
          <p:nvSpPr>
            <p:cNvPr id="102" name="Freeform 101"/>
            <p:cNvSpPr/>
            <p:nvPr/>
          </p:nvSpPr>
          <p:spPr>
            <a:xfrm>
              <a:off x="-4609" y="5928877"/>
              <a:ext cx="106110" cy="397912"/>
            </a:xfrm>
            <a:custGeom>
              <a:avLst/>
              <a:gdLst/>
              <a:ahLst/>
              <a:cxnLst/>
              <a:rect l="0" t="0" r="0" b="0"/>
              <a:pathLst>
                <a:path w="106110" h="397912">
                  <a:moveTo>
                    <a:pt x="106109" y="0"/>
                  </a:moveTo>
                  <a:lnTo>
                    <a:pt x="92027" y="21123"/>
                  </a:lnTo>
                  <a:lnTo>
                    <a:pt x="86405" y="31767"/>
                  </a:lnTo>
                  <a:lnTo>
                    <a:pt x="81183" y="43284"/>
                  </a:lnTo>
                  <a:lnTo>
                    <a:pt x="76228" y="55384"/>
                  </a:lnTo>
                  <a:lnTo>
                    <a:pt x="71451" y="69345"/>
                  </a:lnTo>
                  <a:lnTo>
                    <a:pt x="66792" y="84547"/>
                  </a:lnTo>
                  <a:lnTo>
                    <a:pt x="62213" y="100577"/>
                  </a:lnTo>
                  <a:lnTo>
                    <a:pt x="56213" y="117158"/>
                  </a:lnTo>
                  <a:lnTo>
                    <a:pt x="49265" y="134108"/>
                  </a:lnTo>
                  <a:lnTo>
                    <a:pt x="41685" y="151303"/>
                  </a:lnTo>
                  <a:lnTo>
                    <a:pt x="35159" y="168661"/>
                  </a:lnTo>
                  <a:lnTo>
                    <a:pt x="29334" y="186128"/>
                  </a:lnTo>
                  <a:lnTo>
                    <a:pt x="23977" y="203668"/>
                  </a:lnTo>
                  <a:lnTo>
                    <a:pt x="20406" y="222729"/>
                  </a:lnTo>
                  <a:lnTo>
                    <a:pt x="18025" y="242806"/>
                  </a:lnTo>
                  <a:lnTo>
                    <a:pt x="16438" y="263559"/>
                  </a:lnTo>
                  <a:lnTo>
                    <a:pt x="13906" y="281816"/>
                  </a:lnTo>
                  <a:lnTo>
                    <a:pt x="10744" y="298408"/>
                  </a:lnTo>
                  <a:lnTo>
                    <a:pt x="7162" y="313891"/>
                  </a:lnTo>
                  <a:lnTo>
                    <a:pt x="4775" y="330108"/>
                  </a:lnTo>
                  <a:lnTo>
                    <a:pt x="3184" y="346814"/>
                  </a:lnTo>
                  <a:lnTo>
                    <a:pt x="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-17872" y="5902349"/>
              <a:ext cx="259276" cy="433979"/>
            </a:xfrm>
            <a:custGeom>
              <a:avLst/>
              <a:gdLst/>
              <a:ahLst/>
              <a:cxnLst/>
              <a:rect l="0" t="0" r="0" b="0"/>
              <a:pathLst>
                <a:path w="259276" h="433979">
                  <a:moveTo>
                    <a:pt x="79581" y="0"/>
                  </a:moveTo>
                  <a:lnTo>
                    <a:pt x="100705" y="7042"/>
                  </a:lnTo>
                  <a:lnTo>
                    <a:pt x="111348" y="12063"/>
                  </a:lnTo>
                  <a:lnTo>
                    <a:pt x="122865" y="18358"/>
                  </a:lnTo>
                  <a:lnTo>
                    <a:pt x="134965" y="25503"/>
                  </a:lnTo>
                  <a:lnTo>
                    <a:pt x="147452" y="34687"/>
                  </a:lnTo>
                  <a:lnTo>
                    <a:pt x="160198" y="45231"/>
                  </a:lnTo>
                  <a:lnTo>
                    <a:pt x="173117" y="56682"/>
                  </a:lnTo>
                  <a:lnTo>
                    <a:pt x="186151" y="67263"/>
                  </a:lnTo>
                  <a:lnTo>
                    <a:pt x="199261" y="77264"/>
                  </a:lnTo>
                  <a:lnTo>
                    <a:pt x="212422" y="86879"/>
                  </a:lnTo>
                  <a:lnTo>
                    <a:pt x="224144" y="96237"/>
                  </a:lnTo>
                  <a:lnTo>
                    <a:pt x="234906" y="105423"/>
                  </a:lnTo>
                  <a:lnTo>
                    <a:pt x="245028" y="114494"/>
                  </a:lnTo>
                  <a:lnTo>
                    <a:pt x="251777" y="126437"/>
                  </a:lnTo>
                  <a:lnTo>
                    <a:pt x="256275" y="140294"/>
                  </a:lnTo>
                  <a:lnTo>
                    <a:pt x="259275" y="155427"/>
                  </a:lnTo>
                  <a:lnTo>
                    <a:pt x="256853" y="168463"/>
                  </a:lnTo>
                  <a:lnTo>
                    <a:pt x="250817" y="180101"/>
                  </a:lnTo>
                  <a:lnTo>
                    <a:pt x="242372" y="190807"/>
                  </a:lnTo>
                  <a:lnTo>
                    <a:pt x="230847" y="199418"/>
                  </a:lnTo>
                  <a:lnTo>
                    <a:pt x="217268" y="206633"/>
                  </a:lnTo>
                  <a:lnTo>
                    <a:pt x="202321" y="212916"/>
                  </a:lnTo>
                  <a:lnTo>
                    <a:pt x="186461" y="220053"/>
                  </a:lnTo>
                  <a:lnTo>
                    <a:pt x="153120" y="235842"/>
                  </a:lnTo>
                  <a:lnTo>
                    <a:pt x="143344" y="245653"/>
                  </a:lnTo>
                  <a:lnTo>
                    <a:pt x="138301" y="256615"/>
                  </a:lnTo>
                  <a:lnTo>
                    <a:pt x="136413" y="268344"/>
                  </a:lnTo>
                  <a:lnTo>
                    <a:pt x="138101" y="279111"/>
                  </a:lnTo>
                  <a:lnTo>
                    <a:pt x="142174" y="289236"/>
                  </a:lnTo>
                  <a:lnTo>
                    <a:pt x="147837" y="298934"/>
                  </a:lnTo>
                  <a:lnTo>
                    <a:pt x="156034" y="308347"/>
                  </a:lnTo>
                  <a:lnTo>
                    <a:pt x="165919" y="317569"/>
                  </a:lnTo>
                  <a:lnTo>
                    <a:pt x="176931" y="326665"/>
                  </a:lnTo>
                  <a:lnTo>
                    <a:pt x="184272" y="338624"/>
                  </a:lnTo>
                  <a:lnTo>
                    <a:pt x="189166" y="352492"/>
                  </a:lnTo>
                  <a:lnTo>
                    <a:pt x="192429" y="367631"/>
                  </a:lnTo>
                  <a:lnTo>
                    <a:pt x="190183" y="380672"/>
                  </a:lnTo>
                  <a:lnTo>
                    <a:pt x="184264" y="392314"/>
                  </a:lnTo>
                  <a:lnTo>
                    <a:pt x="175897" y="403022"/>
                  </a:lnTo>
                  <a:lnTo>
                    <a:pt x="162950" y="411635"/>
                  </a:lnTo>
                  <a:lnTo>
                    <a:pt x="146951" y="418850"/>
                  </a:lnTo>
                  <a:lnTo>
                    <a:pt x="128915" y="425134"/>
                  </a:lnTo>
                  <a:lnTo>
                    <a:pt x="110997" y="429324"/>
                  </a:lnTo>
                  <a:lnTo>
                    <a:pt x="93156" y="432117"/>
                  </a:lnTo>
                  <a:lnTo>
                    <a:pt x="75367" y="433978"/>
                  </a:lnTo>
                  <a:lnTo>
                    <a:pt x="59087" y="433746"/>
                  </a:lnTo>
                  <a:lnTo>
                    <a:pt x="43812" y="432117"/>
                  </a:lnTo>
                  <a:lnTo>
                    <a:pt x="0" y="424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94346" y="6326788"/>
              <a:ext cx="159165" cy="66320"/>
            </a:xfrm>
            <a:custGeom>
              <a:avLst/>
              <a:gdLst/>
              <a:ahLst/>
              <a:cxnLst/>
              <a:rect l="0" t="0" r="0" b="0"/>
              <a:pathLst>
                <a:path w="159165" h="66320">
                  <a:moveTo>
                    <a:pt x="159164" y="0"/>
                  </a:moveTo>
                  <a:lnTo>
                    <a:pt x="138041" y="7041"/>
                  </a:lnTo>
                  <a:lnTo>
                    <a:pt x="127397" y="12063"/>
                  </a:lnTo>
                  <a:lnTo>
                    <a:pt x="115880" y="18358"/>
                  </a:lnTo>
                  <a:lnTo>
                    <a:pt x="103781" y="25502"/>
                  </a:lnTo>
                  <a:lnTo>
                    <a:pt x="91293" y="31739"/>
                  </a:lnTo>
                  <a:lnTo>
                    <a:pt x="78547" y="37371"/>
                  </a:lnTo>
                  <a:lnTo>
                    <a:pt x="65629" y="42599"/>
                  </a:lnTo>
                  <a:lnTo>
                    <a:pt x="39484" y="52338"/>
                  </a:lnTo>
                  <a:lnTo>
                    <a:pt x="0" y="66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20873" y="6260470"/>
              <a:ext cx="26529" cy="53056"/>
            </a:xfrm>
            <a:custGeom>
              <a:avLst/>
              <a:gdLst/>
              <a:ahLst/>
              <a:cxnLst/>
              <a:rect l="0" t="0" r="0" b="0"/>
              <a:pathLst>
                <a:path w="26529" h="53056">
                  <a:moveTo>
                    <a:pt x="26528" y="53055"/>
                  </a:moveTo>
                  <a:lnTo>
                    <a:pt x="22598" y="4126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0678" y="6580643"/>
              <a:ext cx="236038" cy="343013"/>
            </a:xfrm>
            <a:custGeom>
              <a:avLst/>
              <a:gdLst/>
              <a:ahLst/>
              <a:cxnLst/>
              <a:rect l="0" t="0" r="0" b="0"/>
              <a:pathLst>
                <a:path w="236038" h="343013">
                  <a:moveTo>
                    <a:pt x="37558" y="11419"/>
                  </a:moveTo>
                  <a:lnTo>
                    <a:pt x="58682" y="4378"/>
                  </a:lnTo>
                  <a:lnTo>
                    <a:pt x="72273" y="2304"/>
                  </a:lnTo>
                  <a:lnTo>
                    <a:pt x="88703" y="921"/>
                  </a:lnTo>
                  <a:lnTo>
                    <a:pt x="107025" y="0"/>
                  </a:lnTo>
                  <a:lnTo>
                    <a:pt x="123660" y="859"/>
                  </a:lnTo>
                  <a:lnTo>
                    <a:pt x="139172" y="2905"/>
                  </a:lnTo>
                  <a:lnTo>
                    <a:pt x="153934" y="5743"/>
                  </a:lnTo>
                  <a:lnTo>
                    <a:pt x="169671" y="10583"/>
                  </a:lnTo>
                  <a:lnTo>
                    <a:pt x="186057" y="16756"/>
                  </a:lnTo>
                  <a:lnTo>
                    <a:pt x="202876" y="23820"/>
                  </a:lnTo>
                  <a:lnTo>
                    <a:pt x="215562" y="32950"/>
                  </a:lnTo>
                  <a:lnTo>
                    <a:pt x="225494" y="43458"/>
                  </a:lnTo>
                  <a:lnTo>
                    <a:pt x="233588" y="54885"/>
                  </a:lnTo>
                  <a:lnTo>
                    <a:pt x="236037" y="65450"/>
                  </a:lnTo>
                  <a:lnTo>
                    <a:pt x="234722" y="75441"/>
                  </a:lnTo>
                  <a:lnTo>
                    <a:pt x="230898" y="85049"/>
                  </a:lnTo>
                  <a:lnTo>
                    <a:pt x="222454" y="94402"/>
                  </a:lnTo>
                  <a:lnTo>
                    <a:pt x="210929" y="103584"/>
                  </a:lnTo>
                  <a:lnTo>
                    <a:pt x="197351" y="112654"/>
                  </a:lnTo>
                  <a:lnTo>
                    <a:pt x="182404" y="121647"/>
                  </a:lnTo>
                  <a:lnTo>
                    <a:pt x="166545" y="130591"/>
                  </a:lnTo>
                  <a:lnTo>
                    <a:pt x="150077" y="139501"/>
                  </a:lnTo>
                  <a:lnTo>
                    <a:pt x="134677" y="146915"/>
                  </a:lnTo>
                  <a:lnTo>
                    <a:pt x="119989" y="153330"/>
                  </a:lnTo>
                  <a:lnTo>
                    <a:pt x="105776" y="159082"/>
                  </a:lnTo>
                  <a:lnTo>
                    <a:pt x="90405" y="165863"/>
                  </a:lnTo>
                  <a:lnTo>
                    <a:pt x="57607" y="181258"/>
                  </a:lnTo>
                  <a:lnTo>
                    <a:pt x="42082" y="188016"/>
                  </a:lnTo>
                  <a:lnTo>
                    <a:pt x="27310" y="193996"/>
                  </a:lnTo>
                  <a:lnTo>
                    <a:pt x="13041" y="199455"/>
                  </a:lnTo>
                  <a:lnTo>
                    <a:pt x="5002" y="207516"/>
                  </a:lnTo>
                  <a:lnTo>
                    <a:pt x="1117" y="217311"/>
                  </a:lnTo>
                  <a:lnTo>
                    <a:pt x="0" y="228263"/>
                  </a:lnTo>
                  <a:lnTo>
                    <a:pt x="3677" y="237037"/>
                  </a:lnTo>
                  <a:lnTo>
                    <a:pt x="10550" y="244361"/>
                  </a:lnTo>
                  <a:lnTo>
                    <a:pt x="19553" y="250717"/>
                  </a:lnTo>
                  <a:lnTo>
                    <a:pt x="29976" y="256428"/>
                  </a:lnTo>
                  <a:lnTo>
                    <a:pt x="41346" y="261709"/>
                  </a:lnTo>
                  <a:lnTo>
                    <a:pt x="53347" y="266704"/>
                  </a:lnTo>
                  <a:lnTo>
                    <a:pt x="65769" y="272982"/>
                  </a:lnTo>
                  <a:lnTo>
                    <a:pt x="78472" y="280114"/>
                  </a:lnTo>
                  <a:lnTo>
                    <a:pt x="91361" y="287816"/>
                  </a:lnTo>
                  <a:lnTo>
                    <a:pt x="104376" y="294425"/>
                  </a:lnTo>
                  <a:lnTo>
                    <a:pt x="117473" y="300304"/>
                  </a:lnTo>
                  <a:lnTo>
                    <a:pt x="130626" y="305697"/>
                  </a:lnTo>
                  <a:lnTo>
                    <a:pt x="143816" y="312241"/>
                  </a:lnTo>
                  <a:lnTo>
                    <a:pt x="157030" y="319551"/>
                  </a:lnTo>
                  <a:lnTo>
                    <a:pt x="196723" y="343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62822" y="6432898"/>
              <a:ext cx="266094" cy="66319"/>
            </a:xfrm>
            <a:custGeom>
              <a:avLst/>
              <a:gdLst/>
              <a:ahLst/>
              <a:cxnLst/>
              <a:rect l="0" t="0" r="0" b="0"/>
              <a:pathLst>
                <a:path w="266094" h="66319">
                  <a:moveTo>
                    <a:pt x="14083" y="0"/>
                  </a:moveTo>
                  <a:lnTo>
                    <a:pt x="0" y="14082"/>
                  </a:lnTo>
                  <a:lnTo>
                    <a:pt x="273" y="19705"/>
                  </a:lnTo>
                  <a:lnTo>
                    <a:pt x="4876" y="24926"/>
                  </a:lnTo>
                  <a:lnTo>
                    <a:pt x="12366" y="29881"/>
                  </a:lnTo>
                  <a:lnTo>
                    <a:pt x="23255" y="33184"/>
                  </a:lnTo>
                  <a:lnTo>
                    <a:pt x="36409" y="35387"/>
                  </a:lnTo>
                  <a:lnTo>
                    <a:pt x="51073" y="36855"/>
                  </a:lnTo>
                  <a:lnTo>
                    <a:pt x="66744" y="37834"/>
                  </a:lnTo>
                  <a:lnTo>
                    <a:pt x="99876" y="38921"/>
                  </a:lnTo>
                  <a:lnTo>
                    <a:pt x="116965" y="40685"/>
                  </a:lnTo>
                  <a:lnTo>
                    <a:pt x="134252" y="43334"/>
                  </a:lnTo>
                  <a:lnTo>
                    <a:pt x="151671" y="46575"/>
                  </a:lnTo>
                  <a:lnTo>
                    <a:pt x="167706" y="50208"/>
                  </a:lnTo>
                  <a:lnTo>
                    <a:pt x="182817" y="54105"/>
                  </a:lnTo>
                  <a:lnTo>
                    <a:pt x="266093" y="66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23850" y="6770113"/>
              <a:ext cx="437703" cy="100488"/>
            </a:xfrm>
            <a:custGeom>
              <a:avLst/>
              <a:gdLst/>
              <a:ahLst/>
              <a:cxnLst/>
              <a:rect l="0" t="0" r="0" b="0"/>
              <a:pathLst>
                <a:path w="437703" h="100488">
                  <a:moveTo>
                    <a:pt x="0" y="7641"/>
                  </a:moveTo>
                  <a:lnTo>
                    <a:pt x="21124" y="600"/>
                  </a:lnTo>
                  <a:lnTo>
                    <a:pt x="31767" y="0"/>
                  </a:lnTo>
                  <a:lnTo>
                    <a:pt x="43284" y="1073"/>
                  </a:lnTo>
                  <a:lnTo>
                    <a:pt x="55384" y="3262"/>
                  </a:lnTo>
                  <a:lnTo>
                    <a:pt x="69345" y="4722"/>
                  </a:lnTo>
                  <a:lnTo>
                    <a:pt x="84547" y="5695"/>
                  </a:lnTo>
                  <a:lnTo>
                    <a:pt x="100577" y="6343"/>
                  </a:lnTo>
                  <a:lnTo>
                    <a:pt x="117159" y="8250"/>
                  </a:lnTo>
                  <a:lnTo>
                    <a:pt x="134108" y="10994"/>
                  </a:lnTo>
                  <a:lnTo>
                    <a:pt x="151303" y="14297"/>
                  </a:lnTo>
                  <a:lnTo>
                    <a:pt x="168661" y="16499"/>
                  </a:lnTo>
                  <a:lnTo>
                    <a:pt x="186128" y="17968"/>
                  </a:lnTo>
                  <a:lnTo>
                    <a:pt x="203667" y="18947"/>
                  </a:lnTo>
                  <a:lnTo>
                    <a:pt x="221255" y="21073"/>
                  </a:lnTo>
                  <a:lnTo>
                    <a:pt x="238876" y="23964"/>
                  </a:lnTo>
                  <a:lnTo>
                    <a:pt x="256518" y="27366"/>
                  </a:lnTo>
                  <a:lnTo>
                    <a:pt x="291840" y="35075"/>
                  </a:lnTo>
                  <a:lnTo>
                    <a:pt x="309512" y="39194"/>
                  </a:lnTo>
                  <a:lnTo>
                    <a:pt x="325715" y="44888"/>
                  </a:lnTo>
                  <a:lnTo>
                    <a:pt x="340938" y="51631"/>
                  </a:lnTo>
                  <a:lnTo>
                    <a:pt x="355508" y="59074"/>
                  </a:lnTo>
                  <a:lnTo>
                    <a:pt x="369642" y="65510"/>
                  </a:lnTo>
                  <a:lnTo>
                    <a:pt x="383486" y="71274"/>
                  </a:lnTo>
                  <a:lnTo>
                    <a:pt x="437702" y="1004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50377" y="7017274"/>
              <a:ext cx="530550" cy="59924"/>
            </a:xfrm>
            <a:custGeom>
              <a:avLst/>
              <a:gdLst/>
              <a:ahLst/>
              <a:cxnLst/>
              <a:rect l="0" t="0" r="0" b="0"/>
              <a:pathLst>
                <a:path w="530550" h="59924">
                  <a:moveTo>
                    <a:pt x="0" y="52282"/>
                  </a:moveTo>
                  <a:lnTo>
                    <a:pt x="21124" y="59322"/>
                  </a:lnTo>
                  <a:lnTo>
                    <a:pt x="33242" y="59923"/>
                  </a:lnTo>
                  <a:lnTo>
                    <a:pt x="47215" y="58849"/>
                  </a:lnTo>
                  <a:lnTo>
                    <a:pt x="62425" y="56660"/>
                  </a:lnTo>
                  <a:lnTo>
                    <a:pt x="78461" y="53727"/>
                  </a:lnTo>
                  <a:lnTo>
                    <a:pt x="95046" y="50298"/>
                  </a:lnTo>
                  <a:lnTo>
                    <a:pt x="150483" y="38430"/>
                  </a:lnTo>
                  <a:lnTo>
                    <a:pt x="171062" y="34205"/>
                  </a:lnTo>
                  <a:lnTo>
                    <a:pt x="189202" y="29915"/>
                  </a:lnTo>
                  <a:lnTo>
                    <a:pt x="205717" y="25580"/>
                  </a:lnTo>
                  <a:lnTo>
                    <a:pt x="221148" y="21218"/>
                  </a:lnTo>
                  <a:lnTo>
                    <a:pt x="240278" y="16835"/>
                  </a:lnTo>
                  <a:lnTo>
                    <a:pt x="285114" y="8035"/>
                  </a:lnTo>
                  <a:lnTo>
                    <a:pt x="309449" y="5099"/>
                  </a:lnTo>
                  <a:lnTo>
                    <a:pt x="334516" y="3142"/>
                  </a:lnTo>
                  <a:lnTo>
                    <a:pt x="360069" y="1837"/>
                  </a:lnTo>
                  <a:lnTo>
                    <a:pt x="408111" y="387"/>
                  </a:lnTo>
                  <a:lnTo>
                    <a:pt x="431239" y="0"/>
                  </a:lnTo>
                  <a:lnTo>
                    <a:pt x="452552" y="1216"/>
                  </a:lnTo>
                  <a:lnTo>
                    <a:pt x="472656" y="3501"/>
                  </a:lnTo>
                  <a:lnTo>
                    <a:pt x="530549" y="12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937114" y="7135874"/>
            <a:ext cx="636659" cy="252012"/>
            <a:chOff x="937114" y="7135874"/>
            <a:chExt cx="636659" cy="252012"/>
          </a:xfrm>
        </p:grpSpPr>
        <p:sp>
          <p:nvSpPr>
            <p:cNvPr id="111" name="Freeform 110"/>
            <p:cNvSpPr/>
            <p:nvPr/>
          </p:nvSpPr>
          <p:spPr>
            <a:xfrm>
              <a:off x="1136069" y="7135874"/>
              <a:ext cx="53056" cy="252012"/>
            </a:xfrm>
            <a:custGeom>
              <a:avLst/>
              <a:gdLst/>
              <a:ahLst/>
              <a:cxnLst/>
              <a:rect l="0" t="0" r="0" b="0"/>
              <a:pathLst>
                <a:path w="53056" h="252012">
                  <a:moveTo>
                    <a:pt x="0" y="0"/>
                  </a:moveTo>
                  <a:lnTo>
                    <a:pt x="18462" y="55384"/>
                  </a:lnTo>
                  <a:lnTo>
                    <a:pt x="21150" y="69345"/>
                  </a:lnTo>
                  <a:lnTo>
                    <a:pt x="22943" y="84548"/>
                  </a:lnTo>
                  <a:lnTo>
                    <a:pt x="24138" y="100578"/>
                  </a:lnTo>
                  <a:lnTo>
                    <a:pt x="26408" y="115686"/>
                  </a:lnTo>
                  <a:lnTo>
                    <a:pt x="29396" y="130178"/>
                  </a:lnTo>
                  <a:lnTo>
                    <a:pt x="32861" y="144262"/>
                  </a:lnTo>
                  <a:lnTo>
                    <a:pt x="35171" y="159545"/>
                  </a:lnTo>
                  <a:lnTo>
                    <a:pt x="36711" y="175630"/>
                  </a:lnTo>
                  <a:lnTo>
                    <a:pt x="53055" y="252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37114" y="7361357"/>
              <a:ext cx="636659" cy="26529"/>
            </a:xfrm>
            <a:custGeom>
              <a:avLst/>
              <a:gdLst/>
              <a:ahLst/>
              <a:cxnLst/>
              <a:rect l="0" t="0" r="0" b="0"/>
              <a:pathLst>
                <a:path w="636659" h="26529">
                  <a:moveTo>
                    <a:pt x="0" y="26528"/>
                  </a:moveTo>
                  <a:lnTo>
                    <a:pt x="21123" y="19487"/>
                  </a:lnTo>
                  <a:lnTo>
                    <a:pt x="33241" y="17412"/>
                  </a:lnTo>
                  <a:lnTo>
                    <a:pt x="47214" y="16029"/>
                  </a:lnTo>
                  <a:lnTo>
                    <a:pt x="62425" y="15107"/>
                  </a:lnTo>
                  <a:lnTo>
                    <a:pt x="79934" y="13019"/>
                  </a:lnTo>
                  <a:lnTo>
                    <a:pt x="98975" y="10153"/>
                  </a:lnTo>
                  <a:lnTo>
                    <a:pt x="119038" y="6769"/>
                  </a:lnTo>
                  <a:lnTo>
                    <a:pt x="141256" y="4512"/>
                  </a:lnTo>
                  <a:lnTo>
                    <a:pt x="164910" y="3008"/>
                  </a:lnTo>
                  <a:lnTo>
                    <a:pt x="189522" y="2005"/>
                  </a:lnTo>
                  <a:lnTo>
                    <a:pt x="240449" y="892"/>
                  </a:lnTo>
                  <a:lnTo>
                    <a:pt x="6366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Freeform 113"/>
          <p:cNvSpPr/>
          <p:nvPr/>
        </p:nvSpPr>
        <p:spPr>
          <a:xfrm>
            <a:off x="910586" y="498715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844268" y="5782976"/>
            <a:ext cx="331593" cy="53056"/>
            <a:chOff x="844268" y="5782976"/>
            <a:chExt cx="331593" cy="53056"/>
          </a:xfrm>
        </p:grpSpPr>
        <p:sp>
          <p:nvSpPr>
            <p:cNvPr id="115" name="Freeform 114"/>
            <p:cNvSpPr/>
            <p:nvPr/>
          </p:nvSpPr>
          <p:spPr>
            <a:xfrm>
              <a:off x="910586" y="5782976"/>
              <a:ext cx="265275" cy="39792"/>
            </a:xfrm>
            <a:custGeom>
              <a:avLst/>
              <a:gdLst/>
              <a:ahLst/>
              <a:cxnLst/>
              <a:rect l="0" t="0" r="0" b="0"/>
              <a:pathLst>
                <a:path w="265275" h="39792">
                  <a:moveTo>
                    <a:pt x="0" y="0"/>
                  </a:moveTo>
                  <a:lnTo>
                    <a:pt x="28165" y="0"/>
                  </a:lnTo>
                  <a:lnTo>
                    <a:pt x="42357" y="1474"/>
                  </a:lnTo>
                  <a:lnTo>
                    <a:pt x="57713" y="3930"/>
                  </a:lnTo>
                  <a:lnTo>
                    <a:pt x="73845" y="7041"/>
                  </a:lnTo>
                  <a:lnTo>
                    <a:pt x="90495" y="9115"/>
                  </a:lnTo>
                  <a:lnTo>
                    <a:pt x="107490" y="10498"/>
                  </a:lnTo>
                  <a:lnTo>
                    <a:pt x="124715" y="11420"/>
                  </a:lnTo>
                  <a:lnTo>
                    <a:pt x="142093" y="13508"/>
                  </a:lnTo>
                  <a:lnTo>
                    <a:pt x="159574" y="16374"/>
                  </a:lnTo>
                  <a:lnTo>
                    <a:pt x="177122" y="19758"/>
                  </a:lnTo>
                  <a:lnTo>
                    <a:pt x="212341" y="27449"/>
                  </a:lnTo>
                  <a:lnTo>
                    <a:pt x="265274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44268" y="5796240"/>
              <a:ext cx="265275" cy="39792"/>
            </a:xfrm>
            <a:custGeom>
              <a:avLst/>
              <a:gdLst/>
              <a:ahLst/>
              <a:cxnLst/>
              <a:rect l="0" t="0" r="0" b="0"/>
              <a:pathLst>
                <a:path w="265275" h="39792">
                  <a:moveTo>
                    <a:pt x="265274" y="39791"/>
                  </a:moveTo>
                  <a:lnTo>
                    <a:pt x="251191" y="18667"/>
                  </a:lnTo>
                  <a:lnTo>
                    <a:pt x="239674" y="12445"/>
                  </a:lnTo>
                  <a:lnTo>
                    <a:pt x="224628" y="8296"/>
                  </a:lnTo>
                  <a:lnTo>
                    <a:pt x="207228" y="5531"/>
                  </a:lnTo>
                  <a:lnTo>
                    <a:pt x="189733" y="3687"/>
                  </a:lnTo>
                  <a:lnTo>
                    <a:pt x="172174" y="2458"/>
                  </a:lnTo>
                  <a:lnTo>
                    <a:pt x="154574" y="1639"/>
                  </a:lnTo>
                  <a:lnTo>
                    <a:pt x="119298" y="72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63641" y="5796240"/>
              <a:ext cx="212220" cy="1"/>
            </a:xfrm>
            <a:custGeom>
              <a:avLst/>
              <a:gdLst/>
              <a:ahLst/>
              <a:cxnLst/>
              <a:rect l="0" t="0" r="0" b="0"/>
              <a:pathLst>
                <a:path w="212220" h="1">
                  <a:moveTo>
                    <a:pt x="0" y="0"/>
                  </a:moveTo>
                  <a:lnTo>
                    <a:pt x="212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41427" y="5082228"/>
            <a:ext cx="85557" cy="50827"/>
            <a:chOff x="241427" y="5082228"/>
            <a:chExt cx="85557" cy="50827"/>
          </a:xfrm>
        </p:grpSpPr>
        <p:sp>
          <p:nvSpPr>
            <p:cNvPr id="119" name="Freeform 118"/>
            <p:cNvSpPr/>
            <p:nvPr/>
          </p:nvSpPr>
          <p:spPr>
            <a:xfrm>
              <a:off x="313719" y="5119791"/>
              <a:ext cx="13265" cy="1"/>
            </a:xfrm>
            <a:custGeom>
              <a:avLst/>
              <a:gdLst/>
              <a:ahLst/>
              <a:cxnLst/>
              <a:rect l="0" t="0" r="0" b="0"/>
              <a:pathLst>
                <a:path w="13265" h="1">
                  <a:moveTo>
                    <a:pt x="1326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41427" y="5082228"/>
              <a:ext cx="72293" cy="50827"/>
            </a:xfrm>
            <a:custGeom>
              <a:avLst/>
              <a:gdLst/>
              <a:ahLst/>
              <a:cxnLst/>
              <a:rect l="0" t="0" r="0" b="0"/>
              <a:pathLst>
                <a:path w="72293" h="50827">
                  <a:moveTo>
                    <a:pt x="59029" y="11035"/>
                  </a:moveTo>
                  <a:lnTo>
                    <a:pt x="37905" y="18076"/>
                  </a:lnTo>
                  <a:lnTo>
                    <a:pt x="27261" y="18677"/>
                  </a:lnTo>
                  <a:lnTo>
                    <a:pt x="15744" y="17604"/>
                  </a:lnTo>
                  <a:lnTo>
                    <a:pt x="3645" y="15414"/>
                  </a:lnTo>
                  <a:lnTo>
                    <a:pt x="0" y="12481"/>
                  </a:lnTo>
                  <a:lnTo>
                    <a:pt x="1991" y="9051"/>
                  </a:lnTo>
                  <a:lnTo>
                    <a:pt x="7740" y="5292"/>
                  </a:lnTo>
                  <a:lnTo>
                    <a:pt x="17468" y="2785"/>
                  </a:lnTo>
                  <a:lnTo>
                    <a:pt x="29848" y="1114"/>
                  </a:lnTo>
                  <a:lnTo>
                    <a:pt x="43996" y="0"/>
                  </a:lnTo>
                  <a:lnTo>
                    <a:pt x="51954" y="3678"/>
                  </a:lnTo>
                  <a:lnTo>
                    <a:pt x="55786" y="10552"/>
                  </a:lnTo>
                  <a:lnTo>
                    <a:pt x="56867" y="19555"/>
                  </a:lnTo>
                  <a:lnTo>
                    <a:pt x="53166" y="27032"/>
                  </a:lnTo>
                  <a:lnTo>
                    <a:pt x="46278" y="33489"/>
                  </a:lnTo>
                  <a:lnTo>
                    <a:pt x="37264" y="39269"/>
                  </a:lnTo>
                  <a:lnTo>
                    <a:pt x="34203" y="40174"/>
                  </a:lnTo>
                  <a:lnTo>
                    <a:pt x="35110" y="37830"/>
                  </a:lnTo>
                  <a:lnTo>
                    <a:pt x="38661" y="33319"/>
                  </a:lnTo>
                  <a:lnTo>
                    <a:pt x="45450" y="31786"/>
                  </a:lnTo>
                  <a:lnTo>
                    <a:pt x="54398" y="32238"/>
                  </a:lnTo>
                  <a:lnTo>
                    <a:pt x="72292" y="50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0665" y="5106527"/>
              <a:ext cx="13264" cy="13265"/>
            </a:xfrm>
            <a:custGeom>
              <a:avLst/>
              <a:gdLst/>
              <a:ahLst/>
              <a:cxnLst/>
              <a:rect l="0" t="0" r="0" b="0"/>
              <a:pathLst>
                <a:path w="13264" h="13265">
                  <a:moveTo>
                    <a:pt x="13263" y="0"/>
                  </a:moveTo>
                  <a:lnTo>
                    <a:pt x="0" y="132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778661" y="6554354"/>
            <a:ext cx="52344" cy="42089"/>
          </a:xfrm>
          <a:custGeom>
            <a:avLst/>
            <a:gdLst/>
            <a:ahLst/>
            <a:cxnLst/>
            <a:rect l="0" t="0" r="0" b="0"/>
            <a:pathLst>
              <a:path w="52344" h="42089">
                <a:moveTo>
                  <a:pt x="25816" y="24445"/>
                </a:moveTo>
                <a:lnTo>
                  <a:pt x="2891" y="32086"/>
                </a:lnTo>
                <a:lnTo>
                  <a:pt x="12679" y="28824"/>
                </a:lnTo>
                <a:lnTo>
                  <a:pt x="20005" y="30311"/>
                </a:lnTo>
                <a:lnTo>
                  <a:pt x="27837" y="34251"/>
                </a:lnTo>
                <a:lnTo>
                  <a:pt x="36006" y="39824"/>
                </a:lnTo>
                <a:lnTo>
                  <a:pt x="37030" y="42067"/>
                </a:lnTo>
                <a:lnTo>
                  <a:pt x="33292" y="42088"/>
                </a:lnTo>
                <a:lnTo>
                  <a:pt x="26379" y="40628"/>
                </a:lnTo>
                <a:lnTo>
                  <a:pt x="18822" y="36708"/>
                </a:lnTo>
                <a:lnTo>
                  <a:pt x="10837" y="31146"/>
                </a:lnTo>
                <a:lnTo>
                  <a:pt x="2566" y="24491"/>
                </a:lnTo>
                <a:lnTo>
                  <a:pt x="0" y="17107"/>
                </a:lnTo>
                <a:lnTo>
                  <a:pt x="1236" y="9236"/>
                </a:lnTo>
                <a:lnTo>
                  <a:pt x="5008" y="1042"/>
                </a:lnTo>
                <a:lnTo>
                  <a:pt x="8996" y="0"/>
                </a:lnTo>
                <a:lnTo>
                  <a:pt x="13129" y="3727"/>
                </a:lnTo>
                <a:lnTo>
                  <a:pt x="52343" y="244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031623" y="6942346"/>
            <a:ext cx="174608" cy="145678"/>
          </a:xfrm>
          <a:custGeom>
            <a:avLst/>
            <a:gdLst/>
            <a:ahLst/>
            <a:cxnLst/>
            <a:rect l="0" t="0" r="0" b="0"/>
            <a:pathLst>
              <a:path w="174608" h="145678">
                <a:moveTo>
                  <a:pt x="130974" y="87419"/>
                </a:moveTo>
                <a:lnTo>
                  <a:pt x="116891" y="101501"/>
                </a:lnTo>
                <a:lnTo>
                  <a:pt x="109795" y="102702"/>
                </a:lnTo>
                <a:lnTo>
                  <a:pt x="102117" y="100555"/>
                </a:lnTo>
                <a:lnTo>
                  <a:pt x="94051" y="96177"/>
                </a:lnTo>
                <a:lnTo>
                  <a:pt x="91621" y="90310"/>
                </a:lnTo>
                <a:lnTo>
                  <a:pt x="92949" y="83451"/>
                </a:lnTo>
                <a:lnTo>
                  <a:pt x="96781" y="75931"/>
                </a:lnTo>
                <a:lnTo>
                  <a:pt x="105231" y="72391"/>
                </a:lnTo>
                <a:lnTo>
                  <a:pt x="116760" y="71505"/>
                </a:lnTo>
                <a:lnTo>
                  <a:pt x="130340" y="72389"/>
                </a:lnTo>
                <a:lnTo>
                  <a:pt x="136446" y="75925"/>
                </a:lnTo>
                <a:lnTo>
                  <a:pt x="137570" y="81229"/>
                </a:lnTo>
                <a:lnTo>
                  <a:pt x="135371" y="87714"/>
                </a:lnTo>
                <a:lnTo>
                  <a:pt x="129484" y="93511"/>
                </a:lnTo>
                <a:lnTo>
                  <a:pt x="121138" y="98849"/>
                </a:lnTo>
                <a:lnTo>
                  <a:pt x="111153" y="103881"/>
                </a:lnTo>
                <a:lnTo>
                  <a:pt x="103022" y="102815"/>
                </a:lnTo>
                <a:lnTo>
                  <a:pt x="96128" y="97683"/>
                </a:lnTo>
                <a:lnTo>
                  <a:pt x="90058" y="89840"/>
                </a:lnTo>
                <a:lnTo>
                  <a:pt x="90433" y="87559"/>
                </a:lnTo>
                <a:lnTo>
                  <a:pt x="95104" y="88986"/>
                </a:lnTo>
                <a:lnTo>
                  <a:pt x="102639" y="92885"/>
                </a:lnTo>
                <a:lnTo>
                  <a:pt x="110610" y="98431"/>
                </a:lnTo>
                <a:lnTo>
                  <a:pt x="118872" y="105077"/>
                </a:lnTo>
                <a:lnTo>
                  <a:pt x="127327" y="112455"/>
                </a:lnTo>
                <a:lnTo>
                  <a:pt x="130016" y="120320"/>
                </a:lnTo>
                <a:lnTo>
                  <a:pt x="128862" y="128512"/>
                </a:lnTo>
                <a:lnTo>
                  <a:pt x="125145" y="136920"/>
                </a:lnTo>
                <a:lnTo>
                  <a:pt x="118245" y="141052"/>
                </a:lnTo>
                <a:lnTo>
                  <a:pt x="109224" y="142333"/>
                </a:lnTo>
                <a:lnTo>
                  <a:pt x="98789" y="141713"/>
                </a:lnTo>
                <a:lnTo>
                  <a:pt x="87411" y="139826"/>
                </a:lnTo>
                <a:lnTo>
                  <a:pt x="75405" y="137094"/>
                </a:lnTo>
                <a:lnTo>
                  <a:pt x="62979" y="133799"/>
                </a:lnTo>
                <a:lnTo>
                  <a:pt x="51748" y="128655"/>
                </a:lnTo>
                <a:lnTo>
                  <a:pt x="41313" y="122279"/>
                </a:lnTo>
                <a:lnTo>
                  <a:pt x="31409" y="115080"/>
                </a:lnTo>
                <a:lnTo>
                  <a:pt x="26279" y="105860"/>
                </a:lnTo>
                <a:lnTo>
                  <a:pt x="24334" y="95291"/>
                </a:lnTo>
                <a:lnTo>
                  <a:pt x="24511" y="83825"/>
                </a:lnTo>
                <a:lnTo>
                  <a:pt x="27576" y="73232"/>
                </a:lnTo>
                <a:lnTo>
                  <a:pt x="32567" y="63224"/>
                </a:lnTo>
                <a:lnTo>
                  <a:pt x="38842" y="53604"/>
                </a:lnTo>
                <a:lnTo>
                  <a:pt x="47446" y="45717"/>
                </a:lnTo>
                <a:lnTo>
                  <a:pt x="57604" y="38985"/>
                </a:lnTo>
                <a:lnTo>
                  <a:pt x="68797" y="33023"/>
                </a:lnTo>
                <a:lnTo>
                  <a:pt x="80680" y="30522"/>
                </a:lnTo>
                <a:lnTo>
                  <a:pt x="93023" y="30329"/>
                </a:lnTo>
                <a:lnTo>
                  <a:pt x="105673" y="31674"/>
                </a:lnTo>
                <a:lnTo>
                  <a:pt x="117054" y="35518"/>
                </a:lnTo>
                <a:lnTo>
                  <a:pt x="127589" y="41028"/>
                </a:lnTo>
                <a:lnTo>
                  <a:pt x="137560" y="47649"/>
                </a:lnTo>
                <a:lnTo>
                  <a:pt x="142733" y="57958"/>
                </a:lnTo>
                <a:lnTo>
                  <a:pt x="144708" y="70725"/>
                </a:lnTo>
                <a:lnTo>
                  <a:pt x="144551" y="85132"/>
                </a:lnTo>
                <a:lnTo>
                  <a:pt x="141499" y="99159"/>
                </a:lnTo>
                <a:lnTo>
                  <a:pt x="136517" y="112930"/>
                </a:lnTo>
                <a:lnTo>
                  <a:pt x="130248" y="126532"/>
                </a:lnTo>
                <a:lnTo>
                  <a:pt x="120174" y="135601"/>
                </a:lnTo>
                <a:lnTo>
                  <a:pt x="107562" y="141646"/>
                </a:lnTo>
                <a:lnTo>
                  <a:pt x="93260" y="145677"/>
                </a:lnTo>
                <a:lnTo>
                  <a:pt x="80778" y="145416"/>
                </a:lnTo>
                <a:lnTo>
                  <a:pt x="69508" y="142295"/>
                </a:lnTo>
                <a:lnTo>
                  <a:pt x="59048" y="137266"/>
                </a:lnTo>
                <a:lnTo>
                  <a:pt x="49127" y="130967"/>
                </a:lnTo>
                <a:lnTo>
                  <a:pt x="39566" y="123819"/>
                </a:lnTo>
                <a:lnTo>
                  <a:pt x="30244" y="116107"/>
                </a:lnTo>
                <a:lnTo>
                  <a:pt x="21082" y="106544"/>
                </a:lnTo>
                <a:lnTo>
                  <a:pt x="12026" y="95748"/>
                </a:lnTo>
                <a:lnTo>
                  <a:pt x="3042" y="84129"/>
                </a:lnTo>
                <a:lnTo>
                  <a:pt x="0" y="71962"/>
                </a:lnTo>
                <a:lnTo>
                  <a:pt x="919" y="59429"/>
                </a:lnTo>
                <a:lnTo>
                  <a:pt x="4479" y="46652"/>
                </a:lnTo>
                <a:lnTo>
                  <a:pt x="11274" y="35187"/>
                </a:lnTo>
                <a:lnTo>
                  <a:pt x="20225" y="24596"/>
                </a:lnTo>
                <a:lnTo>
                  <a:pt x="30614" y="14589"/>
                </a:lnTo>
                <a:lnTo>
                  <a:pt x="43435" y="7916"/>
                </a:lnTo>
                <a:lnTo>
                  <a:pt x="57877" y="3468"/>
                </a:lnTo>
                <a:lnTo>
                  <a:pt x="73400" y="503"/>
                </a:lnTo>
                <a:lnTo>
                  <a:pt x="88170" y="0"/>
                </a:lnTo>
                <a:lnTo>
                  <a:pt x="102438" y="1138"/>
                </a:lnTo>
                <a:lnTo>
                  <a:pt x="116371" y="3371"/>
                </a:lnTo>
                <a:lnTo>
                  <a:pt x="128607" y="7807"/>
                </a:lnTo>
                <a:lnTo>
                  <a:pt x="139712" y="13711"/>
                </a:lnTo>
                <a:lnTo>
                  <a:pt x="150063" y="20595"/>
                </a:lnTo>
                <a:lnTo>
                  <a:pt x="158437" y="29606"/>
                </a:lnTo>
                <a:lnTo>
                  <a:pt x="165494" y="40034"/>
                </a:lnTo>
                <a:lnTo>
                  <a:pt x="171672" y="51408"/>
                </a:lnTo>
                <a:lnTo>
                  <a:pt x="174317" y="63411"/>
                </a:lnTo>
                <a:lnTo>
                  <a:pt x="174607" y="75835"/>
                </a:lnTo>
                <a:lnTo>
                  <a:pt x="173326" y="88539"/>
                </a:lnTo>
                <a:lnTo>
                  <a:pt x="166577" y="97008"/>
                </a:lnTo>
                <a:lnTo>
                  <a:pt x="156183" y="102654"/>
                </a:lnTo>
                <a:lnTo>
                  <a:pt x="143359" y="106418"/>
                </a:lnTo>
                <a:lnTo>
                  <a:pt x="130388" y="107453"/>
                </a:lnTo>
                <a:lnTo>
                  <a:pt x="117320" y="106671"/>
                </a:lnTo>
                <a:lnTo>
                  <a:pt x="104186" y="104675"/>
                </a:lnTo>
                <a:lnTo>
                  <a:pt x="93957" y="98923"/>
                </a:lnTo>
                <a:lnTo>
                  <a:pt x="85663" y="90666"/>
                </a:lnTo>
                <a:lnTo>
                  <a:pt x="78660" y="80741"/>
                </a:lnTo>
                <a:lnTo>
                  <a:pt x="78413" y="72651"/>
                </a:lnTo>
                <a:lnTo>
                  <a:pt x="82670" y="65783"/>
                </a:lnTo>
                <a:lnTo>
                  <a:pt x="89929" y="59732"/>
                </a:lnTo>
                <a:lnTo>
                  <a:pt x="97715" y="58644"/>
                </a:lnTo>
                <a:lnTo>
                  <a:pt x="105854" y="60867"/>
                </a:lnTo>
                <a:lnTo>
                  <a:pt x="114227" y="65296"/>
                </a:lnTo>
                <a:lnTo>
                  <a:pt x="124231" y="71197"/>
                </a:lnTo>
                <a:lnTo>
                  <a:pt x="147135" y="85613"/>
                </a:lnTo>
                <a:lnTo>
                  <a:pt x="153538" y="95057"/>
                </a:lnTo>
                <a:lnTo>
                  <a:pt x="156333" y="105774"/>
                </a:lnTo>
                <a:lnTo>
                  <a:pt x="156722" y="117340"/>
                </a:lnTo>
                <a:lnTo>
                  <a:pt x="152561" y="126525"/>
                </a:lnTo>
                <a:lnTo>
                  <a:pt x="145365" y="134122"/>
                </a:lnTo>
                <a:lnTo>
                  <a:pt x="136147" y="140661"/>
                </a:lnTo>
                <a:lnTo>
                  <a:pt x="124106" y="143546"/>
                </a:lnTo>
                <a:lnTo>
                  <a:pt x="110184" y="143995"/>
                </a:lnTo>
                <a:lnTo>
                  <a:pt x="95008" y="142821"/>
                </a:lnTo>
                <a:lnTo>
                  <a:pt x="80469" y="140565"/>
                </a:lnTo>
                <a:lnTo>
                  <a:pt x="66355" y="137586"/>
                </a:lnTo>
                <a:lnTo>
                  <a:pt x="52525" y="134128"/>
                </a:lnTo>
                <a:lnTo>
                  <a:pt x="44778" y="127400"/>
                </a:lnTo>
                <a:lnTo>
                  <a:pt x="41088" y="118495"/>
                </a:lnTo>
                <a:lnTo>
                  <a:pt x="40101" y="108136"/>
                </a:lnTo>
                <a:lnTo>
                  <a:pt x="42391" y="98283"/>
                </a:lnTo>
                <a:lnTo>
                  <a:pt x="46865" y="88767"/>
                </a:lnTo>
                <a:lnTo>
                  <a:pt x="52795" y="79475"/>
                </a:lnTo>
                <a:lnTo>
                  <a:pt x="59696" y="70333"/>
                </a:lnTo>
                <a:lnTo>
                  <a:pt x="67244" y="61291"/>
                </a:lnTo>
                <a:lnTo>
                  <a:pt x="75223" y="52315"/>
                </a:lnTo>
                <a:lnTo>
                  <a:pt x="84964" y="47805"/>
                </a:lnTo>
                <a:lnTo>
                  <a:pt x="95880" y="46272"/>
                </a:lnTo>
                <a:lnTo>
                  <a:pt x="107578" y="46724"/>
                </a:lnTo>
                <a:lnTo>
                  <a:pt x="118324" y="49972"/>
                </a:lnTo>
                <a:lnTo>
                  <a:pt x="128435" y="55086"/>
                </a:lnTo>
                <a:lnTo>
                  <a:pt x="138124" y="61442"/>
                </a:lnTo>
                <a:lnTo>
                  <a:pt x="146057" y="70101"/>
                </a:lnTo>
                <a:lnTo>
                  <a:pt x="152819" y="80295"/>
                </a:lnTo>
                <a:lnTo>
                  <a:pt x="158801" y="91512"/>
                </a:lnTo>
                <a:lnTo>
                  <a:pt x="158368" y="100464"/>
                </a:lnTo>
                <a:lnTo>
                  <a:pt x="153658" y="107905"/>
                </a:lnTo>
                <a:lnTo>
                  <a:pt x="146096" y="114341"/>
                </a:lnTo>
                <a:lnTo>
                  <a:pt x="135160" y="117157"/>
                </a:lnTo>
                <a:lnTo>
                  <a:pt x="121975" y="117561"/>
                </a:lnTo>
                <a:lnTo>
                  <a:pt x="107290" y="116355"/>
                </a:lnTo>
                <a:lnTo>
                  <a:pt x="93078" y="114079"/>
                </a:lnTo>
                <a:lnTo>
                  <a:pt x="79183" y="111087"/>
                </a:lnTo>
                <a:lnTo>
                  <a:pt x="65498" y="107619"/>
                </a:lnTo>
                <a:lnTo>
                  <a:pt x="54900" y="100886"/>
                </a:lnTo>
                <a:lnTo>
                  <a:pt x="46362" y="91975"/>
                </a:lnTo>
                <a:lnTo>
                  <a:pt x="39196" y="81614"/>
                </a:lnTo>
                <a:lnTo>
                  <a:pt x="38840" y="71759"/>
                </a:lnTo>
                <a:lnTo>
                  <a:pt x="43024" y="62241"/>
                </a:lnTo>
                <a:lnTo>
                  <a:pt x="64655" y="343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478664" y="6562332"/>
            <a:ext cx="86256" cy="67610"/>
          </a:xfrm>
          <a:custGeom>
            <a:avLst/>
            <a:gdLst/>
            <a:ahLst/>
            <a:cxnLst/>
            <a:rect l="0" t="0" r="0" b="0"/>
            <a:pathLst>
              <a:path w="86256" h="67610">
                <a:moveTo>
                  <a:pt x="55316" y="29730"/>
                </a:moveTo>
                <a:lnTo>
                  <a:pt x="18394" y="66653"/>
                </a:lnTo>
                <a:lnTo>
                  <a:pt x="11543" y="67609"/>
                </a:lnTo>
                <a:lnTo>
                  <a:pt x="5502" y="63826"/>
                </a:lnTo>
                <a:lnTo>
                  <a:pt x="0" y="56882"/>
                </a:lnTo>
                <a:lnTo>
                  <a:pt x="754" y="50779"/>
                </a:lnTo>
                <a:lnTo>
                  <a:pt x="5678" y="45236"/>
                </a:lnTo>
                <a:lnTo>
                  <a:pt x="13382" y="40068"/>
                </a:lnTo>
                <a:lnTo>
                  <a:pt x="22939" y="38096"/>
                </a:lnTo>
                <a:lnTo>
                  <a:pt x="33731" y="38255"/>
                </a:lnTo>
                <a:lnTo>
                  <a:pt x="45348" y="39834"/>
                </a:lnTo>
                <a:lnTo>
                  <a:pt x="50144" y="43835"/>
                </a:lnTo>
                <a:lnTo>
                  <a:pt x="50395" y="49450"/>
                </a:lnTo>
                <a:lnTo>
                  <a:pt x="47614" y="56140"/>
                </a:lnTo>
                <a:lnTo>
                  <a:pt x="41339" y="59127"/>
                </a:lnTo>
                <a:lnTo>
                  <a:pt x="32734" y="59645"/>
                </a:lnTo>
                <a:lnTo>
                  <a:pt x="22577" y="58516"/>
                </a:lnTo>
                <a:lnTo>
                  <a:pt x="15805" y="51868"/>
                </a:lnTo>
                <a:lnTo>
                  <a:pt x="11291" y="41541"/>
                </a:lnTo>
                <a:lnTo>
                  <a:pt x="8281" y="28762"/>
                </a:lnTo>
                <a:lnTo>
                  <a:pt x="10696" y="18768"/>
                </a:lnTo>
                <a:lnTo>
                  <a:pt x="16727" y="10633"/>
                </a:lnTo>
                <a:lnTo>
                  <a:pt x="25169" y="3735"/>
                </a:lnTo>
                <a:lnTo>
                  <a:pt x="36692" y="610"/>
                </a:lnTo>
                <a:lnTo>
                  <a:pt x="50269" y="0"/>
                </a:lnTo>
                <a:lnTo>
                  <a:pt x="65215" y="1068"/>
                </a:lnTo>
                <a:lnTo>
                  <a:pt x="75179" y="7675"/>
                </a:lnTo>
                <a:lnTo>
                  <a:pt x="81822" y="17974"/>
                </a:lnTo>
                <a:lnTo>
                  <a:pt x="86251" y="30736"/>
                </a:lnTo>
                <a:lnTo>
                  <a:pt x="86255" y="42191"/>
                </a:lnTo>
                <a:lnTo>
                  <a:pt x="83311" y="52775"/>
                </a:lnTo>
                <a:lnTo>
                  <a:pt x="78401" y="62778"/>
                </a:lnTo>
                <a:lnTo>
                  <a:pt x="72180" y="66500"/>
                </a:lnTo>
                <a:lnTo>
                  <a:pt x="65085" y="66033"/>
                </a:lnTo>
                <a:lnTo>
                  <a:pt x="57407" y="62775"/>
                </a:lnTo>
                <a:lnTo>
                  <a:pt x="55237" y="57655"/>
                </a:lnTo>
                <a:lnTo>
                  <a:pt x="56737" y="51295"/>
                </a:lnTo>
                <a:lnTo>
                  <a:pt x="81844" y="429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1653354" y="5119791"/>
            <a:ext cx="116473" cy="88185"/>
            <a:chOff x="1653354" y="5119791"/>
            <a:chExt cx="116473" cy="88185"/>
          </a:xfrm>
        </p:grpSpPr>
        <p:sp>
          <p:nvSpPr>
            <p:cNvPr id="126" name="Freeform 125"/>
            <p:cNvSpPr/>
            <p:nvPr/>
          </p:nvSpPr>
          <p:spPr>
            <a:xfrm>
              <a:off x="1653354" y="5146318"/>
              <a:ext cx="106110" cy="20906"/>
            </a:xfrm>
            <a:custGeom>
              <a:avLst/>
              <a:gdLst/>
              <a:ahLst/>
              <a:cxnLst/>
              <a:rect l="0" t="0" r="0" b="0"/>
              <a:pathLst>
                <a:path w="106110" h="20906">
                  <a:moveTo>
                    <a:pt x="106109" y="13264"/>
                  </a:moveTo>
                  <a:lnTo>
                    <a:pt x="84986" y="20305"/>
                  </a:lnTo>
                  <a:lnTo>
                    <a:pt x="74342" y="20905"/>
                  </a:lnTo>
                  <a:lnTo>
                    <a:pt x="62825" y="1983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693145" y="5119791"/>
              <a:ext cx="76682" cy="88185"/>
            </a:xfrm>
            <a:custGeom>
              <a:avLst/>
              <a:gdLst/>
              <a:ahLst/>
              <a:cxnLst/>
              <a:rect l="0" t="0" r="0" b="0"/>
              <a:pathLst>
                <a:path w="76682" h="88185">
                  <a:moveTo>
                    <a:pt x="0" y="0"/>
                  </a:moveTo>
                  <a:lnTo>
                    <a:pt x="21124" y="7041"/>
                  </a:lnTo>
                  <a:lnTo>
                    <a:pt x="30293" y="12063"/>
                  </a:lnTo>
                  <a:lnTo>
                    <a:pt x="39354" y="18358"/>
                  </a:lnTo>
                  <a:lnTo>
                    <a:pt x="48342" y="25502"/>
                  </a:lnTo>
                  <a:lnTo>
                    <a:pt x="51387" y="33213"/>
                  </a:lnTo>
                  <a:lnTo>
                    <a:pt x="50469" y="41300"/>
                  </a:lnTo>
                  <a:lnTo>
                    <a:pt x="46910" y="49639"/>
                  </a:lnTo>
                  <a:lnTo>
                    <a:pt x="40116" y="56673"/>
                  </a:lnTo>
                  <a:lnTo>
                    <a:pt x="31165" y="62836"/>
                  </a:lnTo>
                  <a:lnTo>
                    <a:pt x="20777" y="68417"/>
                  </a:lnTo>
                  <a:lnTo>
                    <a:pt x="15325" y="67718"/>
                  </a:lnTo>
                  <a:lnTo>
                    <a:pt x="13164" y="62830"/>
                  </a:lnTo>
                  <a:lnTo>
                    <a:pt x="13197" y="55150"/>
                  </a:lnTo>
                  <a:lnTo>
                    <a:pt x="19114" y="50031"/>
                  </a:lnTo>
                  <a:lnTo>
                    <a:pt x="28954" y="46617"/>
                  </a:lnTo>
                  <a:lnTo>
                    <a:pt x="41409" y="44342"/>
                  </a:lnTo>
                  <a:lnTo>
                    <a:pt x="52660" y="45772"/>
                  </a:lnTo>
                  <a:lnTo>
                    <a:pt x="63108" y="49674"/>
                  </a:lnTo>
                  <a:lnTo>
                    <a:pt x="73020" y="55222"/>
                  </a:lnTo>
                  <a:lnTo>
                    <a:pt x="76681" y="61868"/>
                  </a:lnTo>
                  <a:lnTo>
                    <a:pt x="76175" y="69246"/>
                  </a:lnTo>
                  <a:lnTo>
                    <a:pt x="72889" y="77113"/>
                  </a:lnTo>
                  <a:lnTo>
                    <a:pt x="64804" y="82357"/>
                  </a:lnTo>
                  <a:lnTo>
                    <a:pt x="53519" y="85853"/>
                  </a:lnTo>
                  <a:lnTo>
                    <a:pt x="40100" y="88184"/>
                  </a:lnTo>
                  <a:lnTo>
                    <a:pt x="29681" y="85317"/>
                  </a:lnTo>
                  <a:lnTo>
                    <a:pt x="21261" y="78984"/>
                  </a:lnTo>
                  <a:lnTo>
                    <a:pt x="14174" y="70341"/>
                  </a:lnTo>
                  <a:lnTo>
                    <a:pt x="13871" y="63105"/>
                  </a:lnTo>
                  <a:lnTo>
                    <a:pt x="18090" y="56807"/>
                  </a:lnTo>
                  <a:lnTo>
                    <a:pt x="66318" y="53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60665" y="5119791"/>
            <a:ext cx="1472272" cy="1848714"/>
            <a:chOff x="260665" y="5119791"/>
            <a:chExt cx="1472272" cy="1848714"/>
          </a:xfrm>
        </p:grpSpPr>
        <p:sp>
          <p:nvSpPr>
            <p:cNvPr id="129" name="Freeform 128"/>
            <p:cNvSpPr/>
            <p:nvPr/>
          </p:nvSpPr>
          <p:spPr>
            <a:xfrm>
              <a:off x="287192" y="5146318"/>
              <a:ext cx="1445745" cy="1822187"/>
            </a:xfrm>
            <a:custGeom>
              <a:avLst/>
              <a:gdLst/>
              <a:ahLst/>
              <a:cxnLst/>
              <a:rect l="0" t="0" r="0" b="0"/>
              <a:pathLst>
                <a:path w="1445745" h="1822187">
                  <a:moveTo>
                    <a:pt x="0" y="79582"/>
                  </a:moveTo>
                  <a:lnTo>
                    <a:pt x="1474" y="120465"/>
                  </a:lnTo>
                  <a:lnTo>
                    <a:pt x="14428" y="172644"/>
                  </a:lnTo>
                  <a:lnTo>
                    <a:pt x="31179" y="225526"/>
                  </a:lnTo>
                  <a:lnTo>
                    <a:pt x="50153" y="278546"/>
                  </a:lnTo>
                  <a:lnTo>
                    <a:pt x="76826" y="331594"/>
                  </a:lnTo>
                  <a:lnTo>
                    <a:pt x="92029" y="375315"/>
                  </a:lnTo>
                  <a:lnTo>
                    <a:pt x="105868" y="421673"/>
                  </a:lnTo>
                  <a:lnTo>
                    <a:pt x="119302" y="467340"/>
                  </a:lnTo>
                  <a:lnTo>
                    <a:pt x="129658" y="499509"/>
                  </a:lnTo>
                  <a:lnTo>
                    <a:pt x="156393" y="556185"/>
                  </a:lnTo>
                  <a:lnTo>
                    <a:pt x="176302" y="609955"/>
                  </a:lnTo>
                  <a:lnTo>
                    <a:pt x="195900" y="663151"/>
                  </a:lnTo>
                  <a:lnTo>
                    <a:pt x="222696" y="716234"/>
                  </a:lnTo>
                  <a:lnTo>
                    <a:pt x="242617" y="769294"/>
                  </a:lnTo>
                  <a:lnTo>
                    <a:pt x="269860" y="822350"/>
                  </a:lnTo>
                  <a:lnTo>
                    <a:pt x="290961" y="875405"/>
                  </a:lnTo>
                  <a:lnTo>
                    <a:pt x="309320" y="928460"/>
                  </a:lnTo>
                  <a:lnTo>
                    <a:pt x="349273" y="1047833"/>
                  </a:lnTo>
                  <a:lnTo>
                    <a:pt x="355499" y="1094665"/>
                  </a:lnTo>
                  <a:lnTo>
                    <a:pt x="359320" y="1108530"/>
                  </a:lnTo>
                  <a:lnTo>
                    <a:pt x="382701" y="1155888"/>
                  </a:lnTo>
                  <a:lnTo>
                    <a:pt x="394099" y="1179861"/>
                  </a:lnTo>
                  <a:lnTo>
                    <a:pt x="433944" y="1235482"/>
                  </a:lnTo>
                  <a:lnTo>
                    <a:pt x="467308" y="1277851"/>
                  </a:lnTo>
                  <a:lnTo>
                    <a:pt x="493548" y="1323337"/>
                  </a:lnTo>
                  <a:lnTo>
                    <a:pt x="535337" y="1371657"/>
                  </a:lnTo>
                  <a:lnTo>
                    <a:pt x="579230" y="1426162"/>
                  </a:lnTo>
                  <a:lnTo>
                    <a:pt x="592958" y="1448832"/>
                  </a:lnTo>
                  <a:lnTo>
                    <a:pt x="613780" y="1499408"/>
                  </a:lnTo>
                  <a:lnTo>
                    <a:pt x="633558" y="1550501"/>
                  </a:lnTo>
                  <a:lnTo>
                    <a:pt x="672784" y="1606769"/>
                  </a:lnTo>
                  <a:lnTo>
                    <a:pt x="698432" y="1656857"/>
                  </a:lnTo>
                  <a:lnTo>
                    <a:pt x="738912" y="1705869"/>
                  </a:lnTo>
                  <a:lnTo>
                    <a:pt x="775302" y="1741823"/>
                  </a:lnTo>
                  <a:lnTo>
                    <a:pt x="819606" y="1777309"/>
                  </a:lnTo>
                  <a:lnTo>
                    <a:pt x="840289" y="1793535"/>
                  </a:lnTo>
                  <a:lnTo>
                    <a:pt x="876790" y="1810956"/>
                  </a:lnTo>
                  <a:lnTo>
                    <a:pt x="902548" y="1820772"/>
                  </a:lnTo>
                  <a:lnTo>
                    <a:pt x="932663" y="1822186"/>
                  </a:lnTo>
                  <a:lnTo>
                    <a:pt x="948947" y="1820500"/>
                  </a:lnTo>
                  <a:lnTo>
                    <a:pt x="962750" y="1814954"/>
                  </a:lnTo>
                  <a:lnTo>
                    <a:pt x="985947" y="1797003"/>
                  </a:lnTo>
                  <a:lnTo>
                    <a:pt x="1024856" y="1760044"/>
                  </a:lnTo>
                  <a:lnTo>
                    <a:pt x="1060925" y="1720429"/>
                  </a:lnTo>
                  <a:lnTo>
                    <a:pt x="1096432" y="1670465"/>
                  </a:lnTo>
                  <a:lnTo>
                    <a:pt x="1130356" y="1618022"/>
                  </a:lnTo>
                  <a:lnTo>
                    <a:pt x="1149246" y="1579810"/>
                  </a:lnTo>
                  <a:lnTo>
                    <a:pt x="1189859" y="1523477"/>
                  </a:lnTo>
                  <a:lnTo>
                    <a:pt x="1199380" y="1494047"/>
                  </a:lnTo>
                  <a:lnTo>
                    <a:pt x="1201919" y="1477946"/>
                  </a:lnTo>
                  <a:lnTo>
                    <a:pt x="1212600" y="1452197"/>
                  </a:lnTo>
                  <a:lnTo>
                    <a:pt x="1235185" y="1421129"/>
                  </a:lnTo>
                  <a:lnTo>
                    <a:pt x="1250474" y="1400907"/>
                  </a:lnTo>
                  <a:lnTo>
                    <a:pt x="1272297" y="1351902"/>
                  </a:lnTo>
                  <a:lnTo>
                    <a:pt x="1290799" y="1299647"/>
                  </a:lnTo>
                  <a:lnTo>
                    <a:pt x="1297164" y="1252953"/>
                  </a:lnTo>
                  <a:lnTo>
                    <a:pt x="1306091" y="1208824"/>
                  </a:lnTo>
                  <a:lnTo>
                    <a:pt x="1320836" y="1152830"/>
                  </a:lnTo>
                  <a:lnTo>
                    <a:pt x="1324731" y="1103669"/>
                  </a:lnTo>
                  <a:lnTo>
                    <a:pt x="1325885" y="1051768"/>
                  </a:lnTo>
                  <a:lnTo>
                    <a:pt x="1327700" y="1000529"/>
                  </a:lnTo>
                  <a:lnTo>
                    <a:pt x="1335444" y="955217"/>
                  </a:lnTo>
                  <a:lnTo>
                    <a:pt x="1339867" y="906586"/>
                  </a:lnTo>
                  <a:lnTo>
                    <a:pt x="1348382" y="860572"/>
                  </a:lnTo>
                  <a:lnTo>
                    <a:pt x="1353034" y="804528"/>
                  </a:lnTo>
                  <a:lnTo>
                    <a:pt x="1363091" y="757137"/>
                  </a:lnTo>
                  <a:lnTo>
                    <a:pt x="1373931" y="704942"/>
                  </a:lnTo>
                  <a:lnTo>
                    <a:pt x="1376983" y="664550"/>
                  </a:lnTo>
                  <a:lnTo>
                    <a:pt x="1378340" y="625966"/>
                  </a:lnTo>
                  <a:lnTo>
                    <a:pt x="1383034" y="575032"/>
                  </a:lnTo>
                  <a:lnTo>
                    <a:pt x="1397823" y="518211"/>
                  </a:lnTo>
                  <a:lnTo>
                    <a:pt x="1403544" y="463686"/>
                  </a:lnTo>
                  <a:lnTo>
                    <a:pt x="1414592" y="397476"/>
                  </a:lnTo>
                  <a:lnTo>
                    <a:pt x="1417161" y="358418"/>
                  </a:lnTo>
                  <a:lnTo>
                    <a:pt x="1418607" y="302042"/>
                  </a:lnTo>
                  <a:lnTo>
                    <a:pt x="1426077" y="255045"/>
                  </a:lnTo>
                  <a:lnTo>
                    <a:pt x="1430583" y="206077"/>
                  </a:lnTo>
                  <a:lnTo>
                    <a:pt x="1431918" y="154233"/>
                  </a:lnTo>
                  <a:lnTo>
                    <a:pt x="1425273" y="108579"/>
                  </a:lnTo>
                  <a:lnTo>
                    <a:pt x="1425838" y="80680"/>
                  </a:lnTo>
                  <a:lnTo>
                    <a:pt x="1434442" y="40116"/>
                  </a:lnTo>
                  <a:lnTo>
                    <a:pt x="14457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60665" y="5119791"/>
              <a:ext cx="39792" cy="212220"/>
            </a:xfrm>
            <a:custGeom>
              <a:avLst/>
              <a:gdLst/>
              <a:ahLst/>
              <a:cxnLst/>
              <a:rect l="0" t="0" r="0" b="0"/>
              <a:pathLst>
                <a:path w="39792" h="212220">
                  <a:moveTo>
                    <a:pt x="39791" y="212219"/>
                  </a:moveTo>
                  <a:lnTo>
                    <a:pt x="25708" y="198137"/>
                  </a:lnTo>
                  <a:lnTo>
                    <a:pt x="21560" y="188093"/>
                  </a:lnTo>
                  <a:lnTo>
                    <a:pt x="18794" y="175503"/>
                  </a:lnTo>
                  <a:lnTo>
                    <a:pt x="16951" y="161214"/>
                  </a:lnTo>
                  <a:lnTo>
                    <a:pt x="15722" y="145793"/>
                  </a:lnTo>
                  <a:lnTo>
                    <a:pt x="14902" y="129618"/>
                  </a:lnTo>
                  <a:lnTo>
                    <a:pt x="14356" y="112939"/>
                  </a:lnTo>
                  <a:lnTo>
                    <a:pt x="12518" y="95925"/>
                  </a:lnTo>
                  <a:lnTo>
                    <a:pt x="9819" y="7868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42743" y="6499047"/>
            <a:ext cx="847069" cy="145704"/>
            <a:chOff x="742743" y="6499047"/>
            <a:chExt cx="847069" cy="145704"/>
          </a:xfrm>
        </p:grpSpPr>
        <p:sp>
          <p:nvSpPr>
            <p:cNvPr id="132" name="Freeform 131"/>
            <p:cNvSpPr/>
            <p:nvPr/>
          </p:nvSpPr>
          <p:spPr>
            <a:xfrm>
              <a:off x="742743" y="6499047"/>
              <a:ext cx="122392" cy="142526"/>
            </a:xfrm>
            <a:custGeom>
              <a:avLst/>
              <a:gdLst/>
              <a:ahLst/>
              <a:cxnLst/>
              <a:rect l="0" t="0" r="0" b="0"/>
              <a:pathLst>
                <a:path w="122392" h="142526">
                  <a:moveTo>
                    <a:pt x="61734" y="13433"/>
                  </a:moveTo>
                  <a:lnTo>
                    <a:pt x="98656" y="50355"/>
                  </a:lnTo>
                  <a:lnTo>
                    <a:pt x="105507" y="60154"/>
                  </a:lnTo>
                  <a:lnTo>
                    <a:pt x="111549" y="71108"/>
                  </a:lnTo>
                  <a:lnTo>
                    <a:pt x="117050" y="82831"/>
                  </a:lnTo>
                  <a:lnTo>
                    <a:pt x="117770" y="93595"/>
                  </a:lnTo>
                  <a:lnTo>
                    <a:pt x="115302" y="103718"/>
                  </a:lnTo>
                  <a:lnTo>
                    <a:pt x="110710" y="113414"/>
                  </a:lnTo>
                  <a:lnTo>
                    <a:pt x="103227" y="121352"/>
                  </a:lnTo>
                  <a:lnTo>
                    <a:pt x="93817" y="128118"/>
                  </a:lnTo>
                  <a:lnTo>
                    <a:pt x="83122" y="134102"/>
                  </a:lnTo>
                  <a:lnTo>
                    <a:pt x="70098" y="138092"/>
                  </a:lnTo>
                  <a:lnTo>
                    <a:pt x="55520" y="140751"/>
                  </a:lnTo>
                  <a:lnTo>
                    <a:pt x="39906" y="142525"/>
                  </a:lnTo>
                  <a:lnTo>
                    <a:pt x="28023" y="139285"/>
                  </a:lnTo>
                  <a:lnTo>
                    <a:pt x="18628" y="132704"/>
                  </a:lnTo>
                  <a:lnTo>
                    <a:pt x="10890" y="123896"/>
                  </a:lnTo>
                  <a:lnTo>
                    <a:pt x="5732" y="112128"/>
                  </a:lnTo>
                  <a:lnTo>
                    <a:pt x="2293" y="98389"/>
                  </a:lnTo>
                  <a:lnTo>
                    <a:pt x="0" y="83334"/>
                  </a:lnTo>
                  <a:lnTo>
                    <a:pt x="1419" y="68876"/>
                  </a:lnTo>
                  <a:lnTo>
                    <a:pt x="5313" y="54816"/>
                  </a:lnTo>
                  <a:lnTo>
                    <a:pt x="10856" y="41022"/>
                  </a:lnTo>
                  <a:lnTo>
                    <a:pt x="17499" y="28878"/>
                  </a:lnTo>
                  <a:lnTo>
                    <a:pt x="24875" y="17835"/>
                  </a:lnTo>
                  <a:lnTo>
                    <a:pt x="32740" y="7525"/>
                  </a:lnTo>
                  <a:lnTo>
                    <a:pt x="43878" y="2126"/>
                  </a:lnTo>
                  <a:lnTo>
                    <a:pt x="57199" y="0"/>
                  </a:lnTo>
                  <a:lnTo>
                    <a:pt x="71974" y="56"/>
                  </a:lnTo>
                  <a:lnTo>
                    <a:pt x="84772" y="3041"/>
                  </a:lnTo>
                  <a:lnTo>
                    <a:pt x="96251" y="7979"/>
                  </a:lnTo>
                  <a:lnTo>
                    <a:pt x="106851" y="14219"/>
                  </a:lnTo>
                  <a:lnTo>
                    <a:pt x="113918" y="24273"/>
                  </a:lnTo>
                  <a:lnTo>
                    <a:pt x="118630" y="36871"/>
                  </a:lnTo>
                  <a:lnTo>
                    <a:pt x="121770" y="51164"/>
                  </a:lnTo>
                  <a:lnTo>
                    <a:pt x="122391" y="65115"/>
                  </a:lnTo>
                  <a:lnTo>
                    <a:pt x="121330" y="78836"/>
                  </a:lnTo>
                  <a:lnTo>
                    <a:pt x="119150" y="92405"/>
                  </a:lnTo>
                  <a:lnTo>
                    <a:pt x="114748" y="104398"/>
                  </a:lnTo>
                  <a:lnTo>
                    <a:pt x="108867" y="115342"/>
                  </a:lnTo>
                  <a:lnTo>
                    <a:pt x="101998" y="125585"/>
                  </a:lnTo>
                  <a:lnTo>
                    <a:pt x="92998" y="130939"/>
                  </a:lnTo>
                  <a:lnTo>
                    <a:pt x="82576" y="133035"/>
                  </a:lnTo>
                  <a:lnTo>
                    <a:pt x="71208" y="132959"/>
                  </a:lnTo>
                  <a:lnTo>
                    <a:pt x="63628" y="127013"/>
                  </a:lnTo>
                  <a:lnTo>
                    <a:pt x="58576" y="117154"/>
                  </a:lnTo>
                  <a:lnTo>
                    <a:pt x="55207" y="104687"/>
                  </a:lnTo>
                  <a:lnTo>
                    <a:pt x="54435" y="90480"/>
                  </a:lnTo>
                  <a:lnTo>
                    <a:pt x="55394" y="75114"/>
                  </a:lnTo>
                  <a:lnTo>
                    <a:pt x="57507" y="58975"/>
                  </a:lnTo>
                  <a:lnTo>
                    <a:pt x="61864" y="43794"/>
                  </a:lnTo>
                  <a:lnTo>
                    <a:pt x="67715" y="29252"/>
                  </a:lnTo>
                  <a:lnTo>
                    <a:pt x="74564" y="15137"/>
                  </a:lnTo>
                  <a:lnTo>
                    <a:pt x="83551" y="7200"/>
                  </a:lnTo>
                  <a:lnTo>
                    <a:pt x="93963" y="3383"/>
                  </a:lnTo>
                  <a:lnTo>
                    <a:pt x="105326" y="2311"/>
                  </a:lnTo>
                  <a:lnTo>
                    <a:pt x="111428" y="7493"/>
                  </a:lnTo>
                  <a:lnTo>
                    <a:pt x="114022" y="16842"/>
                  </a:lnTo>
                  <a:lnTo>
                    <a:pt x="114277" y="28969"/>
                  </a:lnTo>
                  <a:lnTo>
                    <a:pt x="111500" y="40001"/>
                  </a:lnTo>
                  <a:lnTo>
                    <a:pt x="106701" y="50304"/>
                  </a:lnTo>
                  <a:lnTo>
                    <a:pt x="100555" y="60120"/>
                  </a:lnTo>
                  <a:lnTo>
                    <a:pt x="93509" y="63716"/>
                  </a:lnTo>
                  <a:lnTo>
                    <a:pt x="85865" y="63166"/>
                  </a:lnTo>
                  <a:lnTo>
                    <a:pt x="77821" y="59852"/>
                  </a:lnTo>
                  <a:lnTo>
                    <a:pt x="70985" y="53222"/>
                  </a:lnTo>
                  <a:lnTo>
                    <a:pt x="64954" y="44380"/>
                  </a:lnTo>
                  <a:lnTo>
                    <a:pt x="48470" y="13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480436" y="6510316"/>
              <a:ext cx="109376" cy="134435"/>
            </a:xfrm>
            <a:custGeom>
              <a:avLst/>
              <a:gdLst/>
              <a:ahLst/>
              <a:cxnLst/>
              <a:rect l="0" t="0" r="0" b="0"/>
              <a:pathLst>
                <a:path w="109376" h="134435">
                  <a:moveTo>
                    <a:pt x="40281" y="41955"/>
                  </a:moveTo>
                  <a:lnTo>
                    <a:pt x="3358" y="5032"/>
                  </a:lnTo>
                  <a:lnTo>
                    <a:pt x="2402" y="1129"/>
                  </a:lnTo>
                  <a:lnTo>
                    <a:pt x="6186" y="0"/>
                  </a:lnTo>
                  <a:lnTo>
                    <a:pt x="13130" y="722"/>
                  </a:lnTo>
                  <a:lnTo>
                    <a:pt x="20706" y="4150"/>
                  </a:lnTo>
                  <a:lnTo>
                    <a:pt x="28705" y="9382"/>
                  </a:lnTo>
                  <a:lnTo>
                    <a:pt x="36985" y="15818"/>
                  </a:lnTo>
                  <a:lnTo>
                    <a:pt x="45452" y="23057"/>
                  </a:lnTo>
                  <a:lnTo>
                    <a:pt x="54045" y="30831"/>
                  </a:lnTo>
                  <a:lnTo>
                    <a:pt x="62720" y="38960"/>
                  </a:lnTo>
                  <a:lnTo>
                    <a:pt x="69978" y="48801"/>
                  </a:lnTo>
                  <a:lnTo>
                    <a:pt x="76290" y="59782"/>
                  </a:lnTo>
                  <a:lnTo>
                    <a:pt x="81972" y="71525"/>
                  </a:lnTo>
                  <a:lnTo>
                    <a:pt x="82812" y="83775"/>
                  </a:lnTo>
                  <a:lnTo>
                    <a:pt x="80425" y="96362"/>
                  </a:lnTo>
                  <a:lnTo>
                    <a:pt x="75886" y="109176"/>
                  </a:lnTo>
                  <a:lnTo>
                    <a:pt x="68439" y="119191"/>
                  </a:lnTo>
                  <a:lnTo>
                    <a:pt x="59053" y="127342"/>
                  </a:lnTo>
                  <a:lnTo>
                    <a:pt x="48374" y="134250"/>
                  </a:lnTo>
                  <a:lnTo>
                    <a:pt x="39781" y="134434"/>
                  </a:lnTo>
                  <a:lnTo>
                    <a:pt x="32579" y="130135"/>
                  </a:lnTo>
                  <a:lnTo>
                    <a:pt x="26304" y="122848"/>
                  </a:lnTo>
                  <a:lnTo>
                    <a:pt x="23594" y="113568"/>
                  </a:lnTo>
                  <a:lnTo>
                    <a:pt x="23261" y="102961"/>
                  </a:lnTo>
                  <a:lnTo>
                    <a:pt x="24513" y="91468"/>
                  </a:lnTo>
                  <a:lnTo>
                    <a:pt x="28295" y="80859"/>
                  </a:lnTo>
                  <a:lnTo>
                    <a:pt x="33764" y="70838"/>
                  </a:lnTo>
                  <a:lnTo>
                    <a:pt x="40358" y="61210"/>
                  </a:lnTo>
                  <a:lnTo>
                    <a:pt x="50648" y="54792"/>
                  </a:lnTo>
                  <a:lnTo>
                    <a:pt x="63404" y="50513"/>
                  </a:lnTo>
                  <a:lnTo>
                    <a:pt x="77802" y="47660"/>
                  </a:lnTo>
                  <a:lnTo>
                    <a:pt x="88875" y="50180"/>
                  </a:lnTo>
                  <a:lnTo>
                    <a:pt x="97731" y="56281"/>
                  </a:lnTo>
                  <a:lnTo>
                    <a:pt x="105108" y="64769"/>
                  </a:lnTo>
                  <a:lnTo>
                    <a:pt x="108553" y="74850"/>
                  </a:lnTo>
                  <a:lnTo>
                    <a:pt x="109375" y="85991"/>
                  </a:lnTo>
                  <a:lnTo>
                    <a:pt x="108450" y="97840"/>
                  </a:lnTo>
                  <a:lnTo>
                    <a:pt x="103412" y="107213"/>
                  </a:lnTo>
                  <a:lnTo>
                    <a:pt x="95632" y="114936"/>
                  </a:lnTo>
                  <a:lnTo>
                    <a:pt x="86024" y="121558"/>
                  </a:lnTo>
                  <a:lnTo>
                    <a:pt x="75198" y="123024"/>
                  </a:lnTo>
                  <a:lnTo>
                    <a:pt x="63559" y="121055"/>
                  </a:lnTo>
                  <a:lnTo>
                    <a:pt x="51378" y="116795"/>
                  </a:lnTo>
                  <a:lnTo>
                    <a:pt x="40310" y="111007"/>
                  </a:lnTo>
                  <a:lnTo>
                    <a:pt x="29984" y="104201"/>
                  </a:lnTo>
                  <a:lnTo>
                    <a:pt x="20153" y="96717"/>
                  </a:lnTo>
                  <a:lnTo>
                    <a:pt x="13598" y="85831"/>
                  </a:lnTo>
                  <a:lnTo>
                    <a:pt x="9229" y="72679"/>
                  </a:lnTo>
                  <a:lnTo>
                    <a:pt x="6316" y="58017"/>
                  </a:lnTo>
                  <a:lnTo>
                    <a:pt x="7321" y="45294"/>
                  </a:lnTo>
                  <a:lnTo>
                    <a:pt x="10939" y="33865"/>
                  </a:lnTo>
                  <a:lnTo>
                    <a:pt x="16298" y="23298"/>
                  </a:lnTo>
                  <a:lnTo>
                    <a:pt x="25766" y="17727"/>
                  </a:lnTo>
                  <a:lnTo>
                    <a:pt x="37973" y="15487"/>
                  </a:lnTo>
                  <a:lnTo>
                    <a:pt x="52006" y="15467"/>
                  </a:lnTo>
                  <a:lnTo>
                    <a:pt x="62835" y="19875"/>
                  </a:lnTo>
                  <a:lnTo>
                    <a:pt x="71528" y="27235"/>
                  </a:lnTo>
                  <a:lnTo>
                    <a:pt x="78797" y="36563"/>
                  </a:lnTo>
                  <a:lnTo>
                    <a:pt x="82170" y="47203"/>
                  </a:lnTo>
                  <a:lnTo>
                    <a:pt x="82944" y="58717"/>
                  </a:lnTo>
                  <a:lnTo>
                    <a:pt x="81987" y="70814"/>
                  </a:lnTo>
                  <a:lnTo>
                    <a:pt x="78401" y="81828"/>
                  </a:lnTo>
                  <a:lnTo>
                    <a:pt x="73063" y="92117"/>
                  </a:lnTo>
                  <a:lnTo>
                    <a:pt x="66557" y="101924"/>
                  </a:lnTo>
                  <a:lnTo>
                    <a:pt x="56324" y="106988"/>
                  </a:lnTo>
                  <a:lnTo>
                    <a:pt x="43608" y="108890"/>
                  </a:lnTo>
                  <a:lnTo>
                    <a:pt x="29235" y="108685"/>
                  </a:lnTo>
                  <a:lnTo>
                    <a:pt x="18179" y="104126"/>
                  </a:lnTo>
                  <a:lnTo>
                    <a:pt x="9335" y="96666"/>
                  </a:lnTo>
                  <a:lnTo>
                    <a:pt x="1966" y="87271"/>
                  </a:lnTo>
                  <a:lnTo>
                    <a:pt x="0" y="78061"/>
                  </a:lnTo>
                  <a:lnTo>
                    <a:pt x="1637" y="68973"/>
                  </a:lnTo>
                  <a:lnTo>
                    <a:pt x="5676" y="59967"/>
                  </a:lnTo>
                  <a:lnTo>
                    <a:pt x="12789" y="58384"/>
                  </a:lnTo>
                  <a:lnTo>
                    <a:pt x="21953" y="61751"/>
                  </a:lnTo>
                  <a:lnTo>
                    <a:pt x="32484" y="68415"/>
                  </a:lnTo>
                  <a:lnTo>
                    <a:pt x="42451" y="75806"/>
                  </a:lnTo>
                  <a:lnTo>
                    <a:pt x="52044" y="83682"/>
                  </a:lnTo>
                  <a:lnTo>
                    <a:pt x="80072" y="121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Freeform 134"/>
          <p:cNvSpPr/>
          <p:nvPr/>
        </p:nvSpPr>
        <p:spPr>
          <a:xfrm>
            <a:off x="1628636" y="5144541"/>
            <a:ext cx="130828" cy="174320"/>
          </a:xfrm>
          <a:custGeom>
            <a:avLst/>
            <a:gdLst/>
            <a:ahLst/>
            <a:cxnLst/>
            <a:rect l="0" t="0" r="0" b="0"/>
            <a:pathLst>
              <a:path w="130828" h="174320">
                <a:moveTo>
                  <a:pt x="104300" y="81359"/>
                </a:moveTo>
                <a:lnTo>
                  <a:pt x="83176" y="67277"/>
                </a:lnTo>
                <a:lnTo>
                  <a:pt x="72533" y="61655"/>
                </a:lnTo>
                <a:lnTo>
                  <a:pt x="61016" y="56433"/>
                </a:lnTo>
                <a:lnTo>
                  <a:pt x="48917" y="51478"/>
                </a:lnTo>
                <a:lnTo>
                  <a:pt x="37903" y="45227"/>
                </a:lnTo>
                <a:lnTo>
                  <a:pt x="27613" y="38113"/>
                </a:lnTo>
                <a:lnTo>
                  <a:pt x="17805" y="30422"/>
                </a:lnTo>
                <a:lnTo>
                  <a:pt x="14215" y="22347"/>
                </a:lnTo>
                <a:lnTo>
                  <a:pt x="14768" y="14017"/>
                </a:lnTo>
                <a:lnTo>
                  <a:pt x="18085" y="5516"/>
                </a:lnTo>
                <a:lnTo>
                  <a:pt x="24717" y="1322"/>
                </a:lnTo>
                <a:lnTo>
                  <a:pt x="33560" y="0"/>
                </a:lnTo>
                <a:lnTo>
                  <a:pt x="43876" y="593"/>
                </a:lnTo>
                <a:lnTo>
                  <a:pt x="55175" y="3935"/>
                </a:lnTo>
                <a:lnTo>
                  <a:pt x="67129" y="9111"/>
                </a:lnTo>
                <a:lnTo>
                  <a:pt x="79519" y="15509"/>
                </a:lnTo>
                <a:lnTo>
                  <a:pt x="90727" y="24195"/>
                </a:lnTo>
                <a:lnTo>
                  <a:pt x="101146" y="34407"/>
                </a:lnTo>
                <a:lnTo>
                  <a:pt x="111040" y="45637"/>
                </a:lnTo>
                <a:lnTo>
                  <a:pt x="117636" y="59018"/>
                </a:lnTo>
                <a:lnTo>
                  <a:pt x="122033" y="73834"/>
                </a:lnTo>
                <a:lnTo>
                  <a:pt x="124965" y="89606"/>
                </a:lnTo>
                <a:lnTo>
                  <a:pt x="125445" y="104542"/>
                </a:lnTo>
                <a:lnTo>
                  <a:pt x="124292" y="118921"/>
                </a:lnTo>
                <a:lnTo>
                  <a:pt x="122049" y="132928"/>
                </a:lnTo>
                <a:lnTo>
                  <a:pt x="116133" y="145213"/>
                </a:lnTo>
                <a:lnTo>
                  <a:pt x="107767" y="156351"/>
                </a:lnTo>
                <a:lnTo>
                  <a:pt x="97769" y="166724"/>
                </a:lnTo>
                <a:lnTo>
                  <a:pt x="85209" y="172165"/>
                </a:lnTo>
                <a:lnTo>
                  <a:pt x="70940" y="174319"/>
                </a:lnTo>
                <a:lnTo>
                  <a:pt x="55533" y="174281"/>
                </a:lnTo>
                <a:lnTo>
                  <a:pt x="45261" y="168361"/>
                </a:lnTo>
                <a:lnTo>
                  <a:pt x="38413" y="158519"/>
                </a:lnTo>
                <a:lnTo>
                  <a:pt x="33848" y="146063"/>
                </a:lnTo>
                <a:lnTo>
                  <a:pt x="32279" y="133338"/>
                </a:lnTo>
                <a:lnTo>
                  <a:pt x="32706" y="120432"/>
                </a:lnTo>
                <a:lnTo>
                  <a:pt x="34464" y="107408"/>
                </a:lnTo>
                <a:lnTo>
                  <a:pt x="40058" y="97251"/>
                </a:lnTo>
                <a:lnTo>
                  <a:pt x="48208" y="89007"/>
                </a:lnTo>
                <a:lnTo>
                  <a:pt x="58063" y="82036"/>
                </a:lnTo>
                <a:lnTo>
                  <a:pt x="69054" y="78863"/>
                </a:lnTo>
                <a:lnTo>
                  <a:pt x="80803" y="78221"/>
                </a:lnTo>
                <a:lnTo>
                  <a:pt x="93056" y="79268"/>
                </a:lnTo>
                <a:lnTo>
                  <a:pt x="99752" y="84386"/>
                </a:lnTo>
                <a:lnTo>
                  <a:pt x="102742" y="92219"/>
                </a:lnTo>
                <a:lnTo>
                  <a:pt x="103261" y="101863"/>
                </a:lnTo>
                <a:lnTo>
                  <a:pt x="100660" y="111240"/>
                </a:lnTo>
                <a:lnTo>
                  <a:pt x="95978" y="120438"/>
                </a:lnTo>
                <a:lnTo>
                  <a:pt x="89910" y="129518"/>
                </a:lnTo>
                <a:lnTo>
                  <a:pt x="79969" y="135571"/>
                </a:lnTo>
                <a:lnTo>
                  <a:pt x="67447" y="139607"/>
                </a:lnTo>
                <a:lnTo>
                  <a:pt x="53204" y="142297"/>
                </a:lnTo>
                <a:lnTo>
                  <a:pt x="39287" y="142617"/>
                </a:lnTo>
                <a:lnTo>
                  <a:pt x="25588" y="141357"/>
                </a:lnTo>
                <a:lnTo>
                  <a:pt x="12034" y="139043"/>
                </a:lnTo>
                <a:lnTo>
                  <a:pt x="4472" y="131605"/>
                </a:lnTo>
                <a:lnTo>
                  <a:pt x="905" y="120751"/>
                </a:lnTo>
                <a:lnTo>
                  <a:pt x="0" y="107620"/>
                </a:lnTo>
                <a:lnTo>
                  <a:pt x="3818" y="95919"/>
                </a:lnTo>
                <a:lnTo>
                  <a:pt x="10785" y="85171"/>
                </a:lnTo>
                <a:lnTo>
                  <a:pt x="19850" y="75058"/>
                </a:lnTo>
                <a:lnTo>
                  <a:pt x="31789" y="68316"/>
                </a:lnTo>
                <a:lnTo>
                  <a:pt x="45643" y="63821"/>
                </a:lnTo>
                <a:lnTo>
                  <a:pt x="60774" y="60824"/>
                </a:lnTo>
                <a:lnTo>
                  <a:pt x="76757" y="60301"/>
                </a:lnTo>
                <a:lnTo>
                  <a:pt x="93307" y="61425"/>
                </a:lnTo>
                <a:lnTo>
                  <a:pt x="110235" y="63649"/>
                </a:lnTo>
                <a:lnTo>
                  <a:pt x="120046" y="71026"/>
                </a:lnTo>
                <a:lnTo>
                  <a:pt x="125114" y="81839"/>
                </a:lnTo>
                <a:lnTo>
                  <a:pt x="130827" y="1211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90364" y="5066359"/>
            <a:ext cx="121896" cy="157961"/>
          </a:xfrm>
          <a:custGeom>
            <a:avLst/>
            <a:gdLst/>
            <a:ahLst/>
            <a:cxnLst/>
            <a:rect l="0" t="0" r="0" b="0"/>
            <a:pathLst>
              <a:path w="121896" h="157961">
                <a:moveTo>
                  <a:pt x="57037" y="66695"/>
                </a:moveTo>
                <a:lnTo>
                  <a:pt x="71119" y="80778"/>
                </a:lnTo>
                <a:lnTo>
                  <a:pt x="73794" y="89348"/>
                </a:lnTo>
                <a:lnTo>
                  <a:pt x="74103" y="99482"/>
                </a:lnTo>
                <a:lnTo>
                  <a:pt x="72836" y="110659"/>
                </a:lnTo>
                <a:lnTo>
                  <a:pt x="69043" y="121058"/>
                </a:lnTo>
                <a:lnTo>
                  <a:pt x="63567" y="130938"/>
                </a:lnTo>
                <a:lnTo>
                  <a:pt x="56969" y="140473"/>
                </a:lnTo>
                <a:lnTo>
                  <a:pt x="49623" y="143881"/>
                </a:lnTo>
                <a:lnTo>
                  <a:pt x="41778" y="143206"/>
                </a:lnTo>
                <a:lnTo>
                  <a:pt x="33601" y="139809"/>
                </a:lnTo>
                <a:lnTo>
                  <a:pt x="26675" y="133123"/>
                </a:lnTo>
                <a:lnTo>
                  <a:pt x="20585" y="124244"/>
                </a:lnTo>
                <a:lnTo>
                  <a:pt x="15050" y="113904"/>
                </a:lnTo>
                <a:lnTo>
                  <a:pt x="9887" y="102589"/>
                </a:lnTo>
                <a:lnTo>
                  <a:pt x="4971" y="90624"/>
                </a:lnTo>
                <a:lnTo>
                  <a:pt x="220" y="78227"/>
                </a:lnTo>
                <a:lnTo>
                  <a:pt x="0" y="65541"/>
                </a:lnTo>
                <a:lnTo>
                  <a:pt x="2801" y="52662"/>
                </a:lnTo>
                <a:lnTo>
                  <a:pt x="7616" y="39655"/>
                </a:lnTo>
                <a:lnTo>
                  <a:pt x="13773" y="28036"/>
                </a:lnTo>
                <a:lnTo>
                  <a:pt x="20826" y="17342"/>
                </a:lnTo>
                <a:lnTo>
                  <a:pt x="28475" y="7266"/>
                </a:lnTo>
                <a:lnTo>
                  <a:pt x="39469" y="2022"/>
                </a:lnTo>
                <a:lnTo>
                  <a:pt x="52694" y="0"/>
                </a:lnTo>
                <a:lnTo>
                  <a:pt x="67405" y="125"/>
                </a:lnTo>
                <a:lnTo>
                  <a:pt x="81634" y="3157"/>
                </a:lnTo>
                <a:lnTo>
                  <a:pt x="95541" y="8125"/>
                </a:lnTo>
                <a:lnTo>
                  <a:pt x="109234" y="14385"/>
                </a:lnTo>
                <a:lnTo>
                  <a:pt x="116888" y="22979"/>
                </a:lnTo>
                <a:lnTo>
                  <a:pt x="120518" y="33130"/>
                </a:lnTo>
                <a:lnTo>
                  <a:pt x="121464" y="44318"/>
                </a:lnTo>
                <a:lnTo>
                  <a:pt x="119147" y="56199"/>
                </a:lnTo>
                <a:lnTo>
                  <a:pt x="114655" y="68540"/>
                </a:lnTo>
                <a:lnTo>
                  <a:pt x="108712" y="81189"/>
                </a:lnTo>
                <a:lnTo>
                  <a:pt x="100330" y="92569"/>
                </a:lnTo>
                <a:lnTo>
                  <a:pt x="90320" y="103103"/>
                </a:lnTo>
                <a:lnTo>
                  <a:pt x="79226" y="113073"/>
                </a:lnTo>
                <a:lnTo>
                  <a:pt x="67408" y="121194"/>
                </a:lnTo>
                <a:lnTo>
                  <a:pt x="55109" y="128082"/>
                </a:lnTo>
                <a:lnTo>
                  <a:pt x="42488" y="134147"/>
                </a:lnTo>
                <a:lnTo>
                  <a:pt x="32600" y="133769"/>
                </a:lnTo>
                <a:lnTo>
                  <a:pt x="24534" y="129096"/>
                </a:lnTo>
                <a:lnTo>
                  <a:pt x="17684" y="121560"/>
                </a:lnTo>
                <a:lnTo>
                  <a:pt x="16064" y="113588"/>
                </a:lnTo>
                <a:lnTo>
                  <a:pt x="17932" y="105326"/>
                </a:lnTo>
                <a:lnTo>
                  <a:pt x="22124" y="96870"/>
                </a:lnTo>
                <a:lnTo>
                  <a:pt x="29341" y="89759"/>
                </a:lnTo>
                <a:lnTo>
                  <a:pt x="38573" y="83545"/>
                </a:lnTo>
                <a:lnTo>
                  <a:pt x="49149" y="77928"/>
                </a:lnTo>
                <a:lnTo>
                  <a:pt x="62094" y="75658"/>
                </a:lnTo>
                <a:lnTo>
                  <a:pt x="76620" y="75618"/>
                </a:lnTo>
                <a:lnTo>
                  <a:pt x="92198" y="77065"/>
                </a:lnTo>
                <a:lnTo>
                  <a:pt x="104058" y="82451"/>
                </a:lnTo>
                <a:lnTo>
                  <a:pt x="113438" y="90463"/>
                </a:lnTo>
                <a:lnTo>
                  <a:pt x="121165" y="100226"/>
                </a:lnTo>
                <a:lnTo>
                  <a:pt x="121895" y="109681"/>
                </a:lnTo>
                <a:lnTo>
                  <a:pt x="117961" y="118933"/>
                </a:lnTo>
                <a:lnTo>
                  <a:pt x="110916" y="128047"/>
                </a:lnTo>
                <a:lnTo>
                  <a:pt x="101799" y="137072"/>
                </a:lnTo>
                <a:lnTo>
                  <a:pt x="91300" y="146036"/>
                </a:lnTo>
                <a:lnTo>
                  <a:pt x="79879" y="154959"/>
                </a:lnTo>
                <a:lnTo>
                  <a:pt x="67843" y="157960"/>
                </a:lnTo>
                <a:lnTo>
                  <a:pt x="55399" y="157013"/>
                </a:lnTo>
                <a:lnTo>
                  <a:pt x="42681" y="153435"/>
                </a:lnTo>
                <a:lnTo>
                  <a:pt x="35676" y="146628"/>
                </a:lnTo>
                <a:lnTo>
                  <a:pt x="32480" y="137669"/>
                </a:lnTo>
                <a:lnTo>
                  <a:pt x="31823" y="127275"/>
                </a:lnTo>
                <a:lnTo>
                  <a:pt x="34333" y="117398"/>
                </a:lnTo>
                <a:lnTo>
                  <a:pt x="38953" y="107866"/>
                </a:lnTo>
                <a:lnTo>
                  <a:pt x="44981" y="98564"/>
                </a:lnTo>
                <a:lnTo>
                  <a:pt x="51947" y="89415"/>
                </a:lnTo>
                <a:lnTo>
                  <a:pt x="59539" y="80368"/>
                </a:lnTo>
                <a:lnTo>
                  <a:pt x="96828" y="534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2326199" y="4579666"/>
            <a:ext cx="282143" cy="416809"/>
          </a:xfrm>
          <a:custGeom>
            <a:avLst/>
            <a:gdLst/>
            <a:ahLst/>
            <a:cxnLst/>
            <a:rect l="0" t="0" r="0" b="0"/>
            <a:pathLst>
              <a:path w="282143" h="416809">
                <a:moveTo>
                  <a:pt x="282142" y="22840"/>
                </a:moveTo>
                <a:lnTo>
                  <a:pt x="268059" y="8758"/>
                </a:lnTo>
                <a:lnTo>
                  <a:pt x="258016" y="4609"/>
                </a:lnTo>
                <a:lnTo>
                  <a:pt x="245426" y="1844"/>
                </a:lnTo>
                <a:lnTo>
                  <a:pt x="231137" y="0"/>
                </a:lnTo>
                <a:lnTo>
                  <a:pt x="215716" y="245"/>
                </a:lnTo>
                <a:lnTo>
                  <a:pt x="199541" y="1881"/>
                </a:lnTo>
                <a:lnTo>
                  <a:pt x="182862" y="4446"/>
                </a:lnTo>
                <a:lnTo>
                  <a:pt x="165848" y="7630"/>
                </a:lnTo>
                <a:lnTo>
                  <a:pt x="131224" y="15098"/>
                </a:lnTo>
                <a:lnTo>
                  <a:pt x="78588" y="27587"/>
                </a:lnTo>
                <a:lnTo>
                  <a:pt x="62436" y="33374"/>
                </a:lnTo>
                <a:lnTo>
                  <a:pt x="47247" y="40179"/>
                </a:lnTo>
                <a:lnTo>
                  <a:pt x="32699" y="47663"/>
                </a:lnTo>
                <a:lnTo>
                  <a:pt x="21527" y="57073"/>
                </a:lnTo>
                <a:lnTo>
                  <a:pt x="12605" y="67769"/>
                </a:lnTo>
                <a:lnTo>
                  <a:pt x="5183" y="79320"/>
                </a:lnTo>
                <a:lnTo>
                  <a:pt x="3183" y="91442"/>
                </a:lnTo>
                <a:lnTo>
                  <a:pt x="4797" y="103945"/>
                </a:lnTo>
                <a:lnTo>
                  <a:pt x="8821" y="116701"/>
                </a:lnTo>
                <a:lnTo>
                  <a:pt x="14450" y="128153"/>
                </a:lnTo>
                <a:lnTo>
                  <a:pt x="21151" y="138735"/>
                </a:lnTo>
                <a:lnTo>
                  <a:pt x="28566" y="148737"/>
                </a:lnTo>
                <a:lnTo>
                  <a:pt x="37930" y="156878"/>
                </a:lnTo>
                <a:lnTo>
                  <a:pt x="48594" y="163780"/>
                </a:lnTo>
                <a:lnTo>
                  <a:pt x="60125" y="169855"/>
                </a:lnTo>
                <a:lnTo>
                  <a:pt x="70760" y="176852"/>
                </a:lnTo>
                <a:lnTo>
                  <a:pt x="80797" y="184465"/>
                </a:lnTo>
                <a:lnTo>
                  <a:pt x="90436" y="192487"/>
                </a:lnTo>
                <a:lnTo>
                  <a:pt x="101283" y="200783"/>
                </a:lnTo>
                <a:lnTo>
                  <a:pt x="112936" y="209261"/>
                </a:lnTo>
                <a:lnTo>
                  <a:pt x="125125" y="217860"/>
                </a:lnTo>
                <a:lnTo>
                  <a:pt x="136199" y="228014"/>
                </a:lnTo>
                <a:lnTo>
                  <a:pt x="146529" y="239205"/>
                </a:lnTo>
                <a:lnTo>
                  <a:pt x="156364" y="251087"/>
                </a:lnTo>
                <a:lnTo>
                  <a:pt x="164394" y="263429"/>
                </a:lnTo>
                <a:lnTo>
                  <a:pt x="171221" y="276079"/>
                </a:lnTo>
                <a:lnTo>
                  <a:pt x="177246" y="288933"/>
                </a:lnTo>
                <a:lnTo>
                  <a:pt x="179789" y="304871"/>
                </a:lnTo>
                <a:lnTo>
                  <a:pt x="180010" y="322866"/>
                </a:lnTo>
                <a:lnTo>
                  <a:pt x="178684" y="342230"/>
                </a:lnTo>
                <a:lnTo>
                  <a:pt x="173379" y="358088"/>
                </a:lnTo>
                <a:lnTo>
                  <a:pt x="165421" y="371607"/>
                </a:lnTo>
                <a:lnTo>
                  <a:pt x="155694" y="383567"/>
                </a:lnTo>
                <a:lnTo>
                  <a:pt x="143315" y="393014"/>
                </a:lnTo>
                <a:lnTo>
                  <a:pt x="129167" y="400786"/>
                </a:lnTo>
                <a:lnTo>
                  <a:pt x="113840" y="407441"/>
                </a:lnTo>
                <a:lnTo>
                  <a:pt x="97727" y="411878"/>
                </a:lnTo>
                <a:lnTo>
                  <a:pt x="81090" y="414836"/>
                </a:lnTo>
                <a:lnTo>
                  <a:pt x="64104" y="416808"/>
                </a:lnTo>
                <a:lnTo>
                  <a:pt x="49832" y="415175"/>
                </a:lnTo>
                <a:lnTo>
                  <a:pt x="37370" y="411139"/>
                </a:lnTo>
                <a:lnTo>
                  <a:pt x="26115" y="405501"/>
                </a:lnTo>
                <a:lnTo>
                  <a:pt x="17138" y="397320"/>
                </a:lnTo>
                <a:lnTo>
                  <a:pt x="9679" y="387446"/>
                </a:lnTo>
                <a:lnTo>
                  <a:pt x="3233" y="376441"/>
                </a:lnTo>
                <a:lnTo>
                  <a:pt x="409" y="364684"/>
                </a:lnTo>
                <a:lnTo>
                  <a:pt x="0" y="352425"/>
                </a:lnTo>
                <a:lnTo>
                  <a:pt x="1201" y="339830"/>
                </a:lnTo>
                <a:lnTo>
                  <a:pt x="4950" y="327013"/>
                </a:lnTo>
                <a:lnTo>
                  <a:pt x="10396" y="314047"/>
                </a:lnTo>
                <a:lnTo>
                  <a:pt x="16975" y="300981"/>
                </a:lnTo>
                <a:lnTo>
                  <a:pt x="24308" y="287850"/>
                </a:lnTo>
                <a:lnTo>
                  <a:pt x="32144" y="274674"/>
                </a:lnTo>
                <a:lnTo>
                  <a:pt x="40316" y="261469"/>
                </a:lnTo>
                <a:lnTo>
                  <a:pt x="48711" y="249719"/>
                </a:lnTo>
                <a:lnTo>
                  <a:pt x="57255" y="238937"/>
                </a:lnTo>
                <a:lnTo>
                  <a:pt x="65899" y="228802"/>
                </a:lnTo>
                <a:lnTo>
                  <a:pt x="74609" y="219098"/>
                </a:lnTo>
                <a:lnTo>
                  <a:pt x="92147" y="200455"/>
                </a:lnTo>
                <a:lnTo>
                  <a:pt x="100950" y="189884"/>
                </a:lnTo>
                <a:lnTo>
                  <a:pt x="109766" y="178415"/>
                </a:lnTo>
                <a:lnTo>
                  <a:pt x="118591" y="166348"/>
                </a:lnTo>
                <a:lnTo>
                  <a:pt x="127422" y="155355"/>
                </a:lnTo>
                <a:lnTo>
                  <a:pt x="136256" y="145080"/>
                </a:lnTo>
                <a:lnTo>
                  <a:pt x="189296" y="1024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2873615" y="4602506"/>
            <a:ext cx="1499619" cy="689714"/>
            <a:chOff x="2873615" y="4602506"/>
            <a:chExt cx="1499619" cy="689714"/>
          </a:xfrm>
        </p:grpSpPr>
        <p:sp>
          <p:nvSpPr>
            <p:cNvPr id="138" name="Freeform 137"/>
            <p:cNvSpPr/>
            <p:nvPr/>
          </p:nvSpPr>
          <p:spPr>
            <a:xfrm>
              <a:off x="2992989" y="4602506"/>
              <a:ext cx="26528" cy="397913"/>
            </a:xfrm>
            <a:custGeom>
              <a:avLst/>
              <a:gdLst/>
              <a:ahLst/>
              <a:cxnLst/>
              <a:rect l="0" t="0" r="0" b="0"/>
              <a:pathLst>
                <a:path w="26528" h="397913">
                  <a:moveTo>
                    <a:pt x="0" y="0"/>
                  </a:moveTo>
                  <a:lnTo>
                    <a:pt x="7041" y="21124"/>
                  </a:lnTo>
                  <a:lnTo>
                    <a:pt x="9115" y="34715"/>
                  </a:lnTo>
                  <a:lnTo>
                    <a:pt x="10498" y="51145"/>
                  </a:lnTo>
                  <a:lnTo>
                    <a:pt x="11419" y="69466"/>
                  </a:lnTo>
                  <a:lnTo>
                    <a:pt x="10560" y="86102"/>
                  </a:lnTo>
                  <a:lnTo>
                    <a:pt x="8514" y="101614"/>
                  </a:lnTo>
                  <a:lnTo>
                    <a:pt x="5676" y="116376"/>
                  </a:lnTo>
                  <a:lnTo>
                    <a:pt x="3784" y="133587"/>
                  </a:lnTo>
                  <a:lnTo>
                    <a:pt x="2522" y="152429"/>
                  </a:lnTo>
                  <a:lnTo>
                    <a:pt x="1681" y="172359"/>
                  </a:lnTo>
                  <a:lnTo>
                    <a:pt x="747" y="214153"/>
                  </a:lnTo>
                  <a:lnTo>
                    <a:pt x="147" y="293985"/>
                  </a:lnTo>
                  <a:lnTo>
                    <a:pt x="1572" y="310942"/>
                  </a:lnTo>
                  <a:lnTo>
                    <a:pt x="3995" y="326668"/>
                  </a:lnTo>
                  <a:lnTo>
                    <a:pt x="26527" y="397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873615" y="4881044"/>
              <a:ext cx="212220" cy="39792"/>
            </a:xfrm>
            <a:custGeom>
              <a:avLst/>
              <a:gdLst/>
              <a:ahLst/>
              <a:cxnLst/>
              <a:rect l="0" t="0" r="0" b="0"/>
              <a:pathLst>
                <a:path w="212220" h="39792">
                  <a:moveTo>
                    <a:pt x="0" y="0"/>
                  </a:moveTo>
                  <a:lnTo>
                    <a:pt x="73845" y="18461"/>
                  </a:lnTo>
                  <a:lnTo>
                    <a:pt x="90495" y="21150"/>
                  </a:lnTo>
                  <a:lnTo>
                    <a:pt x="107490" y="22942"/>
                  </a:lnTo>
                  <a:lnTo>
                    <a:pt x="124715" y="24137"/>
                  </a:lnTo>
                  <a:lnTo>
                    <a:pt x="140619" y="26408"/>
                  </a:lnTo>
                  <a:lnTo>
                    <a:pt x="155644" y="29395"/>
                  </a:lnTo>
                  <a:lnTo>
                    <a:pt x="212219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165417" y="4987154"/>
              <a:ext cx="53055" cy="119374"/>
            </a:xfrm>
            <a:custGeom>
              <a:avLst/>
              <a:gdLst/>
              <a:ahLst/>
              <a:cxnLst/>
              <a:rect l="0" t="0" r="0" b="0"/>
              <a:pathLst>
                <a:path w="53055" h="119374">
                  <a:moveTo>
                    <a:pt x="0" y="0"/>
                  </a:moveTo>
                  <a:lnTo>
                    <a:pt x="18461" y="55383"/>
                  </a:lnTo>
                  <a:lnTo>
                    <a:pt x="24097" y="66397"/>
                  </a:lnTo>
                  <a:lnTo>
                    <a:pt x="30802" y="76687"/>
                  </a:lnTo>
                  <a:lnTo>
                    <a:pt x="53054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205208" y="48810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377636" y="5018762"/>
              <a:ext cx="504022" cy="246931"/>
            </a:xfrm>
            <a:custGeom>
              <a:avLst/>
              <a:gdLst/>
              <a:ahLst/>
              <a:cxnLst/>
              <a:rect l="0" t="0" r="0" b="0"/>
              <a:pathLst>
                <a:path w="504022" h="246931">
                  <a:moveTo>
                    <a:pt x="0" y="47974"/>
                  </a:moveTo>
                  <a:lnTo>
                    <a:pt x="21124" y="55015"/>
                  </a:lnTo>
                  <a:lnTo>
                    <a:pt x="27346" y="62984"/>
                  </a:lnTo>
                  <a:lnTo>
                    <a:pt x="31495" y="74192"/>
                  </a:lnTo>
                  <a:lnTo>
                    <a:pt x="34260" y="87559"/>
                  </a:lnTo>
                  <a:lnTo>
                    <a:pt x="33156" y="99417"/>
                  </a:lnTo>
                  <a:lnTo>
                    <a:pt x="29473" y="110271"/>
                  </a:lnTo>
                  <a:lnTo>
                    <a:pt x="24069" y="120454"/>
                  </a:lnTo>
                  <a:lnTo>
                    <a:pt x="21941" y="121347"/>
                  </a:lnTo>
                  <a:lnTo>
                    <a:pt x="21996" y="116048"/>
                  </a:lnTo>
                  <a:lnTo>
                    <a:pt x="23507" y="106620"/>
                  </a:lnTo>
                  <a:lnTo>
                    <a:pt x="23040" y="95914"/>
                  </a:lnTo>
                  <a:lnTo>
                    <a:pt x="21255" y="84355"/>
                  </a:lnTo>
                  <a:lnTo>
                    <a:pt x="18591" y="72228"/>
                  </a:lnTo>
                  <a:lnTo>
                    <a:pt x="19763" y="61196"/>
                  </a:lnTo>
                  <a:lnTo>
                    <a:pt x="23491" y="50894"/>
                  </a:lnTo>
                  <a:lnTo>
                    <a:pt x="28925" y="41078"/>
                  </a:lnTo>
                  <a:lnTo>
                    <a:pt x="36968" y="31587"/>
                  </a:lnTo>
                  <a:lnTo>
                    <a:pt x="46751" y="22312"/>
                  </a:lnTo>
                  <a:lnTo>
                    <a:pt x="57695" y="13181"/>
                  </a:lnTo>
                  <a:lnTo>
                    <a:pt x="70886" y="7094"/>
                  </a:lnTo>
                  <a:lnTo>
                    <a:pt x="85574" y="3035"/>
                  </a:lnTo>
                  <a:lnTo>
                    <a:pt x="101262" y="330"/>
                  </a:lnTo>
                  <a:lnTo>
                    <a:pt x="117615" y="0"/>
                  </a:lnTo>
                  <a:lnTo>
                    <a:pt x="134412" y="1254"/>
                  </a:lnTo>
                  <a:lnTo>
                    <a:pt x="151505" y="3564"/>
                  </a:lnTo>
                  <a:lnTo>
                    <a:pt x="165848" y="8051"/>
                  </a:lnTo>
                  <a:lnTo>
                    <a:pt x="178358" y="13990"/>
                  </a:lnTo>
                  <a:lnTo>
                    <a:pt x="189645" y="20897"/>
                  </a:lnTo>
                  <a:lnTo>
                    <a:pt x="213976" y="36431"/>
                  </a:lnTo>
                  <a:lnTo>
                    <a:pt x="226654" y="44700"/>
                  </a:lnTo>
                  <a:lnTo>
                    <a:pt x="238054" y="53160"/>
                  </a:lnTo>
                  <a:lnTo>
                    <a:pt x="248601" y="61748"/>
                  </a:lnTo>
                  <a:lnTo>
                    <a:pt x="258580" y="70420"/>
                  </a:lnTo>
                  <a:lnTo>
                    <a:pt x="266706" y="80623"/>
                  </a:lnTo>
                  <a:lnTo>
                    <a:pt x="273597" y="91846"/>
                  </a:lnTo>
                  <a:lnTo>
                    <a:pt x="279665" y="103750"/>
                  </a:lnTo>
                  <a:lnTo>
                    <a:pt x="282237" y="107264"/>
                  </a:lnTo>
                  <a:lnTo>
                    <a:pt x="282478" y="105186"/>
                  </a:lnTo>
                  <a:lnTo>
                    <a:pt x="281164" y="99379"/>
                  </a:lnTo>
                  <a:lnTo>
                    <a:pt x="283236" y="92560"/>
                  </a:lnTo>
                  <a:lnTo>
                    <a:pt x="287565" y="85067"/>
                  </a:lnTo>
                  <a:lnTo>
                    <a:pt x="293398" y="77123"/>
                  </a:lnTo>
                  <a:lnTo>
                    <a:pt x="303182" y="68881"/>
                  </a:lnTo>
                  <a:lnTo>
                    <a:pt x="315600" y="60438"/>
                  </a:lnTo>
                  <a:lnTo>
                    <a:pt x="329773" y="51862"/>
                  </a:lnTo>
                  <a:lnTo>
                    <a:pt x="343643" y="47618"/>
                  </a:lnTo>
                  <a:lnTo>
                    <a:pt x="357311" y="46263"/>
                  </a:lnTo>
                  <a:lnTo>
                    <a:pt x="370844" y="46833"/>
                  </a:lnTo>
                  <a:lnTo>
                    <a:pt x="387235" y="48687"/>
                  </a:lnTo>
                  <a:lnTo>
                    <a:pt x="405531" y="51397"/>
                  </a:lnTo>
                  <a:lnTo>
                    <a:pt x="425098" y="54677"/>
                  </a:lnTo>
                  <a:lnTo>
                    <a:pt x="439615" y="61285"/>
                  </a:lnTo>
                  <a:lnTo>
                    <a:pt x="450767" y="70112"/>
                  </a:lnTo>
                  <a:lnTo>
                    <a:pt x="459676" y="80417"/>
                  </a:lnTo>
                  <a:lnTo>
                    <a:pt x="467089" y="91709"/>
                  </a:lnTo>
                  <a:lnTo>
                    <a:pt x="473504" y="103658"/>
                  </a:lnTo>
                  <a:lnTo>
                    <a:pt x="479255" y="116045"/>
                  </a:lnTo>
                  <a:lnTo>
                    <a:pt x="483089" y="130199"/>
                  </a:lnTo>
                  <a:lnTo>
                    <a:pt x="485646" y="145529"/>
                  </a:lnTo>
                  <a:lnTo>
                    <a:pt x="487349" y="161644"/>
                  </a:lnTo>
                  <a:lnTo>
                    <a:pt x="489959" y="176809"/>
                  </a:lnTo>
                  <a:lnTo>
                    <a:pt x="493173" y="191340"/>
                  </a:lnTo>
                  <a:lnTo>
                    <a:pt x="504021" y="246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960592" y="5113518"/>
              <a:ext cx="173076" cy="165438"/>
            </a:xfrm>
            <a:custGeom>
              <a:avLst/>
              <a:gdLst/>
              <a:ahLst/>
              <a:cxnLst/>
              <a:rect l="0" t="0" r="0" b="0"/>
              <a:pathLst>
                <a:path w="173076" h="165438">
                  <a:moveTo>
                    <a:pt x="647" y="46064"/>
                  </a:moveTo>
                  <a:lnTo>
                    <a:pt x="56031" y="27603"/>
                  </a:lnTo>
                  <a:lnTo>
                    <a:pt x="69992" y="24914"/>
                  </a:lnTo>
                  <a:lnTo>
                    <a:pt x="85194" y="23121"/>
                  </a:lnTo>
                  <a:lnTo>
                    <a:pt x="101224" y="21926"/>
                  </a:lnTo>
                  <a:lnTo>
                    <a:pt x="116332" y="19656"/>
                  </a:lnTo>
                  <a:lnTo>
                    <a:pt x="130825" y="16669"/>
                  </a:lnTo>
                  <a:lnTo>
                    <a:pt x="144908" y="13203"/>
                  </a:lnTo>
                  <a:lnTo>
                    <a:pt x="149876" y="9420"/>
                  </a:lnTo>
                  <a:lnTo>
                    <a:pt x="148767" y="5423"/>
                  </a:lnTo>
                  <a:lnTo>
                    <a:pt x="143606" y="1285"/>
                  </a:lnTo>
                  <a:lnTo>
                    <a:pt x="135744" y="0"/>
                  </a:lnTo>
                  <a:lnTo>
                    <a:pt x="126081" y="617"/>
                  </a:lnTo>
                  <a:lnTo>
                    <a:pt x="115218" y="2503"/>
                  </a:lnTo>
                  <a:lnTo>
                    <a:pt x="102082" y="5233"/>
                  </a:lnTo>
                  <a:lnTo>
                    <a:pt x="71765" y="12197"/>
                  </a:lnTo>
                  <a:lnTo>
                    <a:pt x="56902" y="16117"/>
                  </a:lnTo>
                  <a:lnTo>
                    <a:pt x="28597" y="24403"/>
                  </a:lnTo>
                  <a:lnTo>
                    <a:pt x="17807" y="31623"/>
                  </a:lnTo>
                  <a:lnTo>
                    <a:pt x="9139" y="40858"/>
                  </a:lnTo>
                  <a:lnTo>
                    <a:pt x="1887" y="51436"/>
                  </a:lnTo>
                  <a:lnTo>
                    <a:pt x="0" y="61435"/>
                  </a:lnTo>
                  <a:lnTo>
                    <a:pt x="1689" y="71049"/>
                  </a:lnTo>
                  <a:lnTo>
                    <a:pt x="5763" y="80406"/>
                  </a:lnTo>
                  <a:lnTo>
                    <a:pt x="12900" y="89591"/>
                  </a:lnTo>
                  <a:lnTo>
                    <a:pt x="22080" y="98661"/>
                  </a:lnTo>
                  <a:lnTo>
                    <a:pt x="32620" y="107657"/>
                  </a:lnTo>
                  <a:lnTo>
                    <a:pt x="44069" y="115127"/>
                  </a:lnTo>
                  <a:lnTo>
                    <a:pt x="56122" y="121581"/>
                  </a:lnTo>
                  <a:lnTo>
                    <a:pt x="82779" y="134155"/>
                  </a:lnTo>
                  <a:lnTo>
                    <a:pt x="98140" y="141635"/>
                  </a:lnTo>
                  <a:lnTo>
                    <a:pt x="173075" y="165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186722" y="5107397"/>
              <a:ext cx="186512" cy="184823"/>
            </a:xfrm>
            <a:custGeom>
              <a:avLst/>
              <a:gdLst/>
              <a:ahLst/>
              <a:cxnLst/>
              <a:rect l="0" t="0" r="0" b="0"/>
              <a:pathLst>
                <a:path w="186512" h="184823">
                  <a:moveTo>
                    <a:pt x="172428" y="38921"/>
                  </a:moveTo>
                  <a:lnTo>
                    <a:pt x="186511" y="24839"/>
                  </a:lnTo>
                  <a:lnTo>
                    <a:pt x="186238" y="19217"/>
                  </a:lnTo>
                  <a:lnTo>
                    <a:pt x="181635" y="13995"/>
                  </a:lnTo>
                  <a:lnTo>
                    <a:pt x="174145" y="9040"/>
                  </a:lnTo>
                  <a:lnTo>
                    <a:pt x="163256" y="5737"/>
                  </a:lnTo>
                  <a:lnTo>
                    <a:pt x="150102" y="3535"/>
                  </a:lnTo>
                  <a:lnTo>
                    <a:pt x="135438" y="2067"/>
                  </a:lnTo>
                  <a:lnTo>
                    <a:pt x="119767" y="1088"/>
                  </a:lnTo>
                  <a:lnTo>
                    <a:pt x="86635" y="0"/>
                  </a:lnTo>
                  <a:lnTo>
                    <a:pt x="71020" y="1184"/>
                  </a:lnTo>
                  <a:lnTo>
                    <a:pt x="56189" y="3447"/>
                  </a:lnTo>
                  <a:lnTo>
                    <a:pt x="41881" y="6429"/>
                  </a:lnTo>
                  <a:lnTo>
                    <a:pt x="35289" y="12839"/>
                  </a:lnTo>
                  <a:lnTo>
                    <a:pt x="33842" y="21533"/>
                  </a:lnTo>
                  <a:lnTo>
                    <a:pt x="35825" y="31750"/>
                  </a:lnTo>
                  <a:lnTo>
                    <a:pt x="41569" y="41509"/>
                  </a:lnTo>
                  <a:lnTo>
                    <a:pt x="49819" y="50962"/>
                  </a:lnTo>
                  <a:lnTo>
                    <a:pt x="59740" y="60212"/>
                  </a:lnTo>
                  <a:lnTo>
                    <a:pt x="72249" y="69326"/>
                  </a:lnTo>
                  <a:lnTo>
                    <a:pt x="86483" y="78350"/>
                  </a:lnTo>
                  <a:lnTo>
                    <a:pt x="101868" y="87313"/>
                  </a:lnTo>
                  <a:lnTo>
                    <a:pt x="115072" y="96236"/>
                  </a:lnTo>
                  <a:lnTo>
                    <a:pt x="126822" y="105132"/>
                  </a:lnTo>
                  <a:lnTo>
                    <a:pt x="137603" y="114011"/>
                  </a:lnTo>
                  <a:lnTo>
                    <a:pt x="149211" y="122877"/>
                  </a:lnTo>
                  <a:lnTo>
                    <a:pt x="161371" y="131735"/>
                  </a:lnTo>
                  <a:lnTo>
                    <a:pt x="173900" y="140589"/>
                  </a:lnTo>
                  <a:lnTo>
                    <a:pt x="177830" y="147964"/>
                  </a:lnTo>
                  <a:lnTo>
                    <a:pt x="176030" y="154355"/>
                  </a:lnTo>
                  <a:lnTo>
                    <a:pt x="170408" y="160090"/>
                  </a:lnTo>
                  <a:lnTo>
                    <a:pt x="160765" y="165386"/>
                  </a:lnTo>
                  <a:lnTo>
                    <a:pt x="148442" y="170391"/>
                  </a:lnTo>
                  <a:lnTo>
                    <a:pt x="134331" y="175201"/>
                  </a:lnTo>
                  <a:lnTo>
                    <a:pt x="119029" y="178408"/>
                  </a:lnTo>
                  <a:lnTo>
                    <a:pt x="102933" y="180546"/>
                  </a:lnTo>
                  <a:lnTo>
                    <a:pt x="86307" y="181972"/>
                  </a:lnTo>
                  <a:lnTo>
                    <a:pt x="69328" y="182921"/>
                  </a:lnTo>
                  <a:lnTo>
                    <a:pt x="0" y="1848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757061" y="5172845"/>
            <a:ext cx="265276" cy="305067"/>
            <a:chOff x="4757061" y="5172845"/>
            <a:chExt cx="265276" cy="305067"/>
          </a:xfrm>
        </p:grpSpPr>
        <p:sp>
          <p:nvSpPr>
            <p:cNvPr id="146" name="Freeform 145"/>
            <p:cNvSpPr/>
            <p:nvPr/>
          </p:nvSpPr>
          <p:spPr>
            <a:xfrm>
              <a:off x="4757061" y="5172845"/>
              <a:ext cx="198957" cy="238748"/>
            </a:xfrm>
            <a:custGeom>
              <a:avLst/>
              <a:gdLst/>
              <a:ahLst/>
              <a:cxnLst/>
              <a:rect l="0" t="0" r="0" b="0"/>
              <a:pathLst>
                <a:path w="198957" h="238748">
                  <a:moveTo>
                    <a:pt x="198956" y="0"/>
                  </a:moveTo>
                  <a:lnTo>
                    <a:pt x="110395" y="88562"/>
                  </a:lnTo>
                  <a:lnTo>
                    <a:pt x="101598" y="98832"/>
                  </a:lnTo>
                  <a:lnTo>
                    <a:pt x="92786" y="110101"/>
                  </a:lnTo>
                  <a:lnTo>
                    <a:pt x="83964" y="122034"/>
                  </a:lnTo>
                  <a:lnTo>
                    <a:pt x="66301" y="147084"/>
                  </a:lnTo>
                  <a:lnTo>
                    <a:pt x="57465" y="159953"/>
                  </a:lnTo>
                  <a:lnTo>
                    <a:pt x="48626" y="171481"/>
                  </a:lnTo>
                  <a:lnTo>
                    <a:pt x="39786" y="182113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757061" y="5186109"/>
              <a:ext cx="265276" cy="291803"/>
            </a:xfrm>
            <a:custGeom>
              <a:avLst/>
              <a:gdLst/>
              <a:ahLst/>
              <a:cxnLst/>
              <a:rect l="0" t="0" r="0" b="0"/>
              <a:pathLst>
                <a:path w="265276" h="291803">
                  <a:moveTo>
                    <a:pt x="0" y="0"/>
                  </a:moveTo>
                  <a:lnTo>
                    <a:pt x="43964" y="43964"/>
                  </a:lnTo>
                  <a:lnTo>
                    <a:pt x="55837" y="57310"/>
                  </a:lnTo>
                  <a:lnTo>
                    <a:pt x="68173" y="72103"/>
                  </a:lnTo>
                  <a:lnTo>
                    <a:pt x="80819" y="87860"/>
                  </a:lnTo>
                  <a:lnTo>
                    <a:pt x="93670" y="102786"/>
                  </a:lnTo>
                  <a:lnTo>
                    <a:pt x="106659" y="117157"/>
                  </a:lnTo>
                  <a:lnTo>
                    <a:pt x="119740" y="131160"/>
                  </a:lnTo>
                  <a:lnTo>
                    <a:pt x="131408" y="144916"/>
                  </a:lnTo>
                  <a:lnTo>
                    <a:pt x="142134" y="158508"/>
                  </a:lnTo>
                  <a:lnTo>
                    <a:pt x="152232" y="171991"/>
                  </a:lnTo>
                  <a:lnTo>
                    <a:pt x="163386" y="185401"/>
                  </a:lnTo>
                  <a:lnTo>
                    <a:pt x="175243" y="198761"/>
                  </a:lnTo>
                  <a:lnTo>
                    <a:pt x="198733" y="223923"/>
                  </a:lnTo>
                  <a:lnTo>
                    <a:pt x="237830" y="264093"/>
                  </a:lnTo>
                  <a:lnTo>
                    <a:pt x="265275" y="291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303276" y="5225900"/>
            <a:ext cx="1525327" cy="596868"/>
            <a:chOff x="2303276" y="5225900"/>
            <a:chExt cx="1525327" cy="596868"/>
          </a:xfrm>
        </p:grpSpPr>
        <p:sp>
          <p:nvSpPr>
            <p:cNvPr id="149" name="Freeform 148"/>
            <p:cNvSpPr/>
            <p:nvPr/>
          </p:nvSpPr>
          <p:spPr>
            <a:xfrm>
              <a:off x="2409385" y="5225900"/>
              <a:ext cx="24637" cy="411176"/>
            </a:xfrm>
            <a:custGeom>
              <a:avLst/>
              <a:gdLst/>
              <a:ahLst/>
              <a:cxnLst/>
              <a:rect l="0" t="0" r="0" b="0"/>
              <a:pathLst>
                <a:path w="24637" h="411176">
                  <a:moveTo>
                    <a:pt x="0" y="0"/>
                  </a:moveTo>
                  <a:lnTo>
                    <a:pt x="0" y="28165"/>
                  </a:lnTo>
                  <a:lnTo>
                    <a:pt x="1474" y="40883"/>
                  </a:lnTo>
                  <a:lnTo>
                    <a:pt x="3930" y="53783"/>
                  </a:lnTo>
                  <a:lnTo>
                    <a:pt x="7042" y="66804"/>
                  </a:lnTo>
                  <a:lnTo>
                    <a:pt x="9116" y="82853"/>
                  </a:lnTo>
                  <a:lnTo>
                    <a:pt x="10498" y="100922"/>
                  </a:lnTo>
                  <a:lnTo>
                    <a:pt x="11420" y="120336"/>
                  </a:lnTo>
                  <a:lnTo>
                    <a:pt x="12444" y="157627"/>
                  </a:lnTo>
                  <a:lnTo>
                    <a:pt x="12718" y="175825"/>
                  </a:lnTo>
                  <a:lnTo>
                    <a:pt x="14374" y="192378"/>
                  </a:lnTo>
                  <a:lnTo>
                    <a:pt x="16951" y="207834"/>
                  </a:lnTo>
                  <a:lnTo>
                    <a:pt x="20143" y="222560"/>
                  </a:lnTo>
                  <a:lnTo>
                    <a:pt x="22272" y="238272"/>
                  </a:lnTo>
                  <a:lnTo>
                    <a:pt x="23690" y="254641"/>
                  </a:lnTo>
                  <a:lnTo>
                    <a:pt x="24636" y="271450"/>
                  </a:lnTo>
                  <a:lnTo>
                    <a:pt x="23793" y="288550"/>
                  </a:lnTo>
                  <a:lnTo>
                    <a:pt x="21757" y="305845"/>
                  </a:lnTo>
                  <a:lnTo>
                    <a:pt x="18926" y="323270"/>
                  </a:lnTo>
                  <a:lnTo>
                    <a:pt x="17039" y="340782"/>
                  </a:lnTo>
                  <a:lnTo>
                    <a:pt x="15780" y="358352"/>
                  </a:lnTo>
                  <a:lnTo>
                    <a:pt x="13264" y="411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303276" y="5388752"/>
              <a:ext cx="238747" cy="22841"/>
            </a:xfrm>
            <a:custGeom>
              <a:avLst/>
              <a:gdLst/>
              <a:ahLst/>
              <a:cxnLst/>
              <a:rect l="0" t="0" r="0" b="0"/>
              <a:pathLst>
                <a:path w="238747" h="22841">
                  <a:moveTo>
                    <a:pt x="0" y="22840"/>
                  </a:moveTo>
                  <a:lnTo>
                    <a:pt x="14082" y="8758"/>
                  </a:lnTo>
                  <a:lnTo>
                    <a:pt x="24125" y="4610"/>
                  </a:lnTo>
                  <a:lnTo>
                    <a:pt x="36716" y="1844"/>
                  </a:lnTo>
                  <a:lnTo>
                    <a:pt x="51005" y="0"/>
                  </a:lnTo>
                  <a:lnTo>
                    <a:pt x="66425" y="245"/>
                  </a:lnTo>
                  <a:lnTo>
                    <a:pt x="82601" y="1882"/>
                  </a:lnTo>
                  <a:lnTo>
                    <a:pt x="99280" y="4447"/>
                  </a:lnTo>
                  <a:lnTo>
                    <a:pt x="117767" y="6157"/>
                  </a:lnTo>
                  <a:lnTo>
                    <a:pt x="137461" y="7296"/>
                  </a:lnTo>
                  <a:lnTo>
                    <a:pt x="157959" y="8056"/>
                  </a:lnTo>
                  <a:lnTo>
                    <a:pt x="176046" y="10037"/>
                  </a:lnTo>
                  <a:lnTo>
                    <a:pt x="192525" y="12831"/>
                  </a:lnTo>
                  <a:lnTo>
                    <a:pt x="238746" y="22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538967" y="5491174"/>
              <a:ext cx="232572" cy="193500"/>
            </a:xfrm>
            <a:custGeom>
              <a:avLst/>
              <a:gdLst/>
              <a:ahLst/>
              <a:cxnLst/>
              <a:rect l="0" t="0" r="0" b="0"/>
              <a:pathLst>
                <a:path w="232572" h="193500">
                  <a:moveTo>
                    <a:pt x="228538" y="0"/>
                  </a:moveTo>
                  <a:lnTo>
                    <a:pt x="154693" y="0"/>
                  </a:lnTo>
                  <a:lnTo>
                    <a:pt x="139517" y="1474"/>
                  </a:lnTo>
                  <a:lnTo>
                    <a:pt x="124979" y="3930"/>
                  </a:lnTo>
                  <a:lnTo>
                    <a:pt x="110865" y="7042"/>
                  </a:lnTo>
                  <a:lnTo>
                    <a:pt x="97035" y="10590"/>
                  </a:lnTo>
                  <a:lnTo>
                    <a:pt x="83393" y="14429"/>
                  </a:lnTo>
                  <a:lnTo>
                    <a:pt x="69878" y="18462"/>
                  </a:lnTo>
                  <a:lnTo>
                    <a:pt x="56446" y="25572"/>
                  </a:lnTo>
                  <a:lnTo>
                    <a:pt x="43070" y="34733"/>
                  </a:lnTo>
                  <a:lnTo>
                    <a:pt x="29732" y="45262"/>
                  </a:lnTo>
                  <a:lnTo>
                    <a:pt x="19366" y="56702"/>
                  </a:lnTo>
                  <a:lnTo>
                    <a:pt x="10982" y="68750"/>
                  </a:lnTo>
                  <a:lnTo>
                    <a:pt x="3918" y="81204"/>
                  </a:lnTo>
                  <a:lnTo>
                    <a:pt x="683" y="93927"/>
                  </a:lnTo>
                  <a:lnTo>
                    <a:pt x="0" y="106830"/>
                  </a:lnTo>
                  <a:lnTo>
                    <a:pt x="1019" y="119854"/>
                  </a:lnTo>
                  <a:lnTo>
                    <a:pt x="4645" y="131484"/>
                  </a:lnTo>
                  <a:lnTo>
                    <a:pt x="10010" y="142185"/>
                  </a:lnTo>
                  <a:lnTo>
                    <a:pt x="16534" y="152266"/>
                  </a:lnTo>
                  <a:lnTo>
                    <a:pt x="23831" y="161934"/>
                  </a:lnTo>
                  <a:lnTo>
                    <a:pt x="31643" y="171328"/>
                  </a:lnTo>
                  <a:lnTo>
                    <a:pt x="39799" y="180537"/>
                  </a:lnTo>
                  <a:lnTo>
                    <a:pt x="52605" y="186677"/>
                  </a:lnTo>
                  <a:lnTo>
                    <a:pt x="68511" y="190770"/>
                  </a:lnTo>
                  <a:lnTo>
                    <a:pt x="86483" y="193499"/>
                  </a:lnTo>
                  <a:lnTo>
                    <a:pt x="104360" y="192370"/>
                  </a:lnTo>
                  <a:lnTo>
                    <a:pt x="122173" y="188671"/>
                  </a:lnTo>
                  <a:lnTo>
                    <a:pt x="139943" y="183257"/>
                  </a:lnTo>
                  <a:lnTo>
                    <a:pt x="154737" y="176700"/>
                  </a:lnTo>
                  <a:lnTo>
                    <a:pt x="167548" y="169381"/>
                  </a:lnTo>
                  <a:lnTo>
                    <a:pt x="179035" y="161554"/>
                  </a:lnTo>
                  <a:lnTo>
                    <a:pt x="189642" y="151916"/>
                  </a:lnTo>
                  <a:lnTo>
                    <a:pt x="199660" y="141069"/>
                  </a:lnTo>
                  <a:lnTo>
                    <a:pt x="209286" y="129416"/>
                  </a:lnTo>
                  <a:lnTo>
                    <a:pt x="217177" y="117226"/>
                  </a:lnTo>
                  <a:lnTo>
                    <a:pt x="223912" y="104678"/>
                  </a:lnTo>
                  <a:lnTo>
                    <a:pt x="229875" y="91892"/>
                  </a:lnTo>
                  <a:lnTo>
                    <a:pt x="232377" y="78946"/>
                  </a:lnTo>
                  <a:lnTo>
                    <a:pt x="232571" y="65895"/>
                  </a:lnTo>
                  <a:lnTo>
                    <a:pt x="215274" y="26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165417" y="5424856"/>
              <a:ext cx="13264" cy="252012"/>
            </a:xfrm>
            <a:custGeom>
              <a:avLst/>
              <a:gdLst/>
              <a:ahLst/>
              <a:cxnLst/>
              <a:rect l="0" t="0" r="0" b="0"/>
              <a:pathLst>
                <a:path w="13264" h="252012">
                  <a:moveTo>
                    <a:pt x="0" y="0"/>
                  </a:moveTo>
                  <a:lnTo>
                    <a:pt x="7041" y="28165"/>
                  </a:lnTo>
                  <a:lnTo>
                    <a:pt x="9115" y="43830"/>
                  </a:lnTo>
                  <a:lnTo>
                    <a:pt x="10498" y="61642"/>
                  </a:lnTo>
                  <a:lnTo>
                    <a:pt x="11419" y="80886"/>
                  </a:lnTo>
                  <a:lnTo>
                    <a:pt x="12444" y="117988"/>
                  </a:lnTo>
                  <a:lnTo>
                    <a:pt x="13263" y="252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072570" y="5549851"/>
              <a:ext cx="212221" cy="20907"/>
            </a:xfrm>
            <a:custGeom>
              <a:avLst/>
              <a:gdLst/>
              <a:ahLst/>
              <a:cxnLst/>
              <a:rect l="0" t="0" r="0" b="0"/>
              <a:pathLst>
                <a:path w="212221" h="20907">
                  <a:moveTo>
                    <a:pt x="0" y="7642"/>
                  </a:moveTo>
                  <a:lnTo>
                    <a:pt x="21124" y="601"/>
                  </a:lnTo>
                  <a:lnTo>
                    <a:pt x="33242" y="0"/>
                  </a:lnTo>
                  <a:lnTo>
                    <a:pt x="47215" y="1074"/>
                  </a:lnTo>
                  <a:lnTo>
                    <a:pt x="62426" y="3263"/>
                  </a:lnTo>
                  <a:lnTo>
                    <a:pt x="98976" y="9626"/>
                  </a:lnTo>
                  <a:lnTo>
                    <a:pt x="119039" y="13386"/>
                  </a:lnTo>
                  <a:lnTo>
                    <a:pt x="138309" y="15892"/>
                  </a:lnTo>
                  <a:lnTo>
                    <a:pt x="157052" y="17564"/>
                  </a:lnTo>
                  <a:lnTo>
                    <a:pt x="212220" y="20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324581" y="5438120"/>
              <a:ext cx="176035" cy="318330"/>
            </a:xfrm>
            <a:custGeom>
              <a:avLst/>
              <a:gdLst/>
              <a:ahLst/>
              <a:cxnLst/>
              <a:rect l="0" t="0" r="0" b="0"/>
              <a:pathLst>
                <a:path w="176035" h="318330">
                  <a:moveTo>
                    <a:pt x="0" y="0"/>
                  </a:moveTo>
                  <a:lnTo>
                    <a:pt x="0" y="137432"/>
                  </a:lnTo>
                  <a:lnTo>
                    <a:pt x="4421" y="147623"/>
                  </a:lnTo>
                  <a:lnTo>
                    <a:pt x="11790" y="152944"/>
                  </a:lnTo>
                  <a:lnTo>
                    <a:pt x="21124" y="155017"/>
                  </a:lnTo>
                  <a:lnTo>
                    <a:pt x="33241" y="156400"/>
                  </a:lnTo>
                  <a:lnTo>
                    <a:pt x="47214" y="157321"/>
                  </a:lnTo>
                  <a:lnTo>
                    <a:pt x="62425" y="157935"/>
                  </a:lnTo>
                  <a:lnTo>
                    <a:pt x="78460" y="159818"/>
                  </a:lnTo>
                  <a:lnTo>
                    <a:pt x="95045" y="162548"/>
                  </a:lnTo>
                  <a:lnTo>
                    <a:pt x="111997" y="165841"/>
                  </a:lnTo>
                  <a:lnTo>
                    <a:pt x="126246" y="170984"/>
                  </a:lnTo>
                  <a:lnTo>
                    <a:pt x="138692" y="177360"/>
                  </a:lnTo>
                  <a:lnTo>
                    <a:pt x="149938" y="184559"/>
                  </a:lnTo>
                  <a:lnTo>
                    <a:pt x="158908" y="193779"/>
                  </a:lnTo>
                  <a:lnTo>
                    <a:pt x="166362" y="204347"/>
                  </a:lnTo>
                  <a:lnTo>
                    <a:pt x="172805" y="215813"/>
                  </a:lnTo>
                  <a:lnTo>
                    <a:pt x="175627" y="227879"/>
                  </a:lnTo>
                  <a:lnTo>
                    <a:pt x="176034" y="240344"/>
                  </a:lnTo>
                  <a:lnTo>
                    <a:pt x="174832" y="253075"/>
                  </a:lnTo>
                  <a:lnTo>
                    <a:pt x="171083" y="265984"/>
                  </a:lnTo>
                  <a:lnTo>
                    <a:pt x="165637" y="279011"/>
                  </a:lnTo>
                  <a:lnTo>
                    <a:pt x="145901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603119" y="5612391"/>
              <a:ext cx="225484" cy="210377"/>
            </a:xfrm>
            <a:custGeom>
              <a:avLst/>
              <a:gdLst/>
              <a:ahLst/>
              <a:cxnLst/>
              <a:rect l="0" t="0" r="0" b="0"/>
              <a:pathLst>
                <a:path w="225484" h="210377">
                  <a:moveTo>
                    <a:pt x="0" y="11421"/>
                  </a:moveTo>
                  <a:lnTo>
                    <a:pt x="28165" y="4379"/>
                  </a:lnTo>
                  <a:lnTo>
                    <a:pt x="42356" y="2305"/>
                  </a:lnTo>
                  <a:lnTo>
                    <a:pt x="57712" y="922"/>
                  </a:lnTo>
                  <a:lnTo>
                    <a:pt x="73845" y="0"/>
                  </a:lnTo>
                  <a:lnTo>
                    <a:pt x="81652" y="2333"/>
                  </a:lnTo>
                  <a:lnTo>
                    <a:pt x="83910" y="6836"/>
                  </a:lnTo>
                  <a:lnTo>
                    <a:pt x="82467" y="12786"/>
                  </a:lnTo>
                  <a:lnTo>
                    <a:pt x="78558" y="19699"/>
                  </a:lnTo>
                  <a:lnTo>
                    <a:pt x="73005" y="27256"/>
                  </a:lnTo>
                  <a:lnTo>
                    <a:pt x="66355" y="35241"/>
                  </a:lnTo>
                  <a:lnTo>
                    <a:pt x="58974" y="44986"/>
                  </a:lnTo>
                  <a:lnTo>
                    <a:pt x="42913" y="67603"/>
                  </a:lnTo>
                  <a:lnTo>
                    <a:pt x="35977" y="79825"/>
                  </a:lnTo>
                  <a:lnTo>
                    <a:pt x="29880" y="92393"/>
                  </a:lnTo>
                  <a:lnTo>
                    <a:pt x="24341" y="105193"/>
                  </a:lnTo>
                  <a:lnTo>
                    <a:pt x="23596" y="116674"/>
                  </a:lnTo>
                  <a:lnTo>
                    <a:pt x="26047" y="127276"/>
                  </a:lnTo>
                  <a:lnTo>
                    <a:pt x="30628" y="137291"/>
                  </a:lnTo>
                  <a:lnTo>
                    <a:pt x="38104" y="145442"/>
                  </a:lnTo>
                  <a:lnTo>
                    <a:pt x="47509" y="152349"/>
                  </a:lnTo>
                  <a:lnTo>
                    <a:pt x="58200" y="158428"/>
                  </a:lnTo>
                  <a:lnTo>
                    <a:pt x="69749" y="165428"/>
                  </a:lnTo>
                  <a:lnTo>
                    <a:pt x="94370" y="181065"/>
                  </a:lnTo>
                  <a:lnTo>
                    <a:pt x="107126" y="187888"/>
                  </a:lnTo>
                  <a:lnTo>
                    <a:pt x="120051" y="193910"/>
                  </a:lnTo>
                  <a:lnTo>
                    <a:pt x="133089" y="199399"/>
                  </a:lnTo>
                  <a:lnTo>
                    <a:pt x="147676" y="203058"/>
                  </a:lnTo>
                  <a:lnTo>
                    <a:pt x="163295" y="205498"/>
                  </a:lnTo>
                  <a:lnTo>
                    <a:pt x="225483" y="210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351109" y="5557493"/>
              <a:ext cx="13264" cy="212220"/>
            </a:xfrm>
            <a:custGeom>
              <a:avLst/>
              <a:gdLst/>
              <a:ahLst/>
              <a:cxnLst/>
              <a:rect l="0" t="0" r="0" b="0"/>
              <a:pathLst>
                <a:path w="13264" h="212220">
                  <a:moveTo>
                    <a:pt x="13263" y="0"/>
                  </a:moveTo>
                  <a:lnTo>
                    <a:pt x="6222" y="21124"/>
                  </a:lnTo>
                  <a:lnTo>
                    <a:pt x="5622" y="31767"/>
                  </a:lnTo>
                  <a:lnTo>
                    <a:pt x="6695" y="43284"/>
                  </a:lnTo>
                  <a:lnTo>
                    <a:pt x="8884" y="55384"/>
                  </a:lnTo>
                  <a:lnTo>
                    <a:pt x="8870" y="67871"/>
                  </a:lnTo>
                  <a:lnTo>
                    <a:pt x="7387" y="80617"/>
                  </a:lnTo>
                  <a:lnTo>
                    <a:pt x="4924" y="93536"/>
                  </a:lnTo>
                  <a:lnTo>
                    <a:pt x="3283" y="108043"/>
                  </a:lnTo>
                  <a:lnTo>
                    <a:pt x="2188" y="123610"/>
                  </a:lnTo>
                  <a:lnTo>
                    <a:pt x="0" y="212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173458" y="5650339"/>
            <a:ext cx="2042613" cy="769296"/>
            <a:chOff x="4173458" y="5650339"/>
            <a:chExt cx="2042613" cy="769296"/>
          </a:xfrm>
        </p:grpSpPr>
        <p:sp>
          <p:nvSpPr>
            <p:cNvPr id="158" name="Freeform 157"/>
            <p:cNvSpPr/>
            <p:nvPr/>
          </p:nvSpPr>
          <p:spPr>
            <a:xfrm>
              <a:off x="4173458" y="5650339"/>
              <a:ext cx="235341" cy="418594"/>
            </a:xfrm>
            <a:custGeom>
              <a:avLst/>
              <a:gdLst/>
              <a:ahLst/>
              <a:cxnLst/>
              <a:rect l="0" t="0" r="0" b="0"/>
              <a:pathLst>
                <a:path w="235341" h="418594">
                  <a:moveTo>
                    <a:pt x="225483" y="0"/>
                  </a:moveTo>
                  <a:lnTo>
                    <a:pt x="204360" y="7041"/>
                  </a:lnTo>
                  <a:lnTo>
                    <a:pt x="192242" y="10589"/>
                  </a:lnTo>
                  <a:lnTo>
                    <a:pt x="163059" y="18461"/>
                  </a:lnTo>
                  <a:lnTo>
                    <a:pt x="148497" y="24097"/>
                  </a:lnTo>
                  <a:lnTo>
                    <a:pt x="134368" y="30802"/>
                  </a:lnTo>
                  <a:lnTo>
                    <a:pt x="120527" y="38220"/>
                  </a:lnTo>
                  <a:lnTo>
                    <a:pt x="108353" y="46112"/>
                  </a:lnTo>
                  <a:lnTo>
                    <a:pt x="97289" y="54322"/>
                  </a:lnTo>
                  <a:lnTo>
                    <a:pt x="86966" y="62742"/>
                  </a:lnTo>
                  <a:lnTo>
                    <a:pt x="81557" y="72777"/>
                  </a:lnTo>
                  <a:lnTo>
                    <a:pt x="79425" y="83888"/>
                  </a:lnTo>
                  <a:lnTo>
                    <a:pt x="79478" y="95716"/>
                  </a:lnTo>
                  <a:lnTo>
                    <a:pt x="82460" y="108023"/>
                  </a:lnTo>
                  <a:lnTo>
                    <a:pt x="87396" y="120649"/>
                  </a:lnTo>
                  <a:lnTo>
                    <a:pt x="93634" y="133488"/>
                  </a:lnTo>
                  <a:lnTo>
                    <a:pt x="102214" y="146468"/>
                  </a:lnTo>
                  <a:lnTo>
                    <a:pt x="112355" y="159543"/>
                  </a:lnTo>
                  <a:lnTo>
                    <a:pt x="123537" y="172680"/>
                  </a:lnTo>
                  <a:lnTo>
                    <a:pt x="133939" y="184386"/>
                  </a:lnTo>
                  <a:lnTo>
                    <a:pt x="153357" y="205253"/>
                  </a:lnTo>
                  <a:lnTo>
                    <a:pt x="162662" y="216418"/>
                  </a:lnTo>
                  <a:lnTo>
                    <a:pt x="171813" y="228282"/>
                  </a:lnTo>
                  <a:lnTo>
                    <a:pt x="180860" y="240613"/>
                  </a:lnTo>
                  <a:lnTo>
                    <a:pt x="198773" y="266104"/>
                  </a:lnTo>
                  <a:lnTo>
                    <a:pt x="207677" y="279091"/>
                  </a:lnTo>
                  <a:lnTo>
                    <a:pt x="215086" y="292170"/>
                  </a:lnTo>
                  <a:lnTo>
                    <a:pt x="221500" y="305311"/>
                  </a:lnTo>
                  <a:lnTo>
                    <a:pt x="227248" y="318493"/>
                  </a:lnTo>
                  <a:lnTo>
                    <a:pt x="231082" y="333176"/>
                  </a:lnTo>
                  <a:lnTo>
                    <a:pt x="233636" y="348859"/>
                  </a:lnTo>
                  <a:lnTo>
                    <a:pt x="235340" y="365210"/>
                  </a:lnTo>
                  <a:lnTo>
                    <a:pt x="233528" y="379058"/>
                  </a:lnTo>
                  <a:lnTo>
                    <a:pt x="229373" y="391237"/>
                  </a:lnTo>
                  <a:lnTo>
                    <a:pt x="223655" y="402304"/>
                  </a:lnTo>
                  <a:lnTo>
                    <a:pt x="213949" y="409682"/>
                  </a:lnTo>
                  <a:lnTo>
                    <a:pt x="201582" y="414601"/>
                  </a:lnTo>
                  <a:lnTo>
                    <a:pt x="187443" y="417880"/>
                  </a:lnTo>
                  <a:lnTo>
                    <a:pt x="172122" y="418593"/>
                  </a:lnTo>
                  <a:lnTo>
                    <a:pt x="156013" y="417594"/>
                  </a:lnTo>
                  <a:lnTo>
                    <a:pt x="139379" y="415454"/>
                  </a:lnTo>
                  <a:lnTo>
                    <a:pt x="123868" y="412554"/>
                  </a:lnTo>
                  <a:lnTo>
                    <a:pt x="109106" y="409146"/>
                  </a:lnTo>
                  <a:lnTo>
                    <a:pt x="94844" y="405401"/>
                  </a:lnTo>
                  <a:lnTo>
                    <a:pt x="80914" y="399957"/>
                  </a:lnTo>
                  <a:lnTo>
                    <a:pt x="67207" y="393380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504343" y="5839723"/>
              <a:ext cx="159874" cy="235056"/>
            </a:xfrm>
            <a:custGeom>
              <a:avLst/>
              <a:gdLst/>
              <a:ahLst/>
              <a:cxnLst/>
              <a:rect l="0" t="0" r="0" b="0"/>
              <a:pathLst>
                <a:path w="159874" h="235056">
                  <a:moveTo>
                    <a:pt x="13972" y="75890"/>
                  </a:moveTo>
                  <a:lnTo>
                    <a:pt x="42137" y="75890"/>
                  </a:lnTo>
                  <a:lnTo>
                    <a:pt x="54855" y="74416"/>
                  </a:lnTo>
                  <a:lnTo>
                    <a:pt x="67754" y="71960"/>
                  </a:lnTo>
                  <a:lnTo>
                    <a:pt x="80775" y="68849"/>
                  </a:lnTo>
                  <a:lnTo>
                    <a:pt x="93877" y="65301"/>
                  </a:lnTo>
                  <a:lnTo>
                    <a:pt x="120225" y="57429"/>
                  </a:lnTo>
                  <a:lnTo>
                    <a:pt x="127546" y="50319"/>
                  </a:lnTo>
                  <a:lnTo>
                    <a:pt x="130953" y="41158"/>
                  </a:lnTo>
                  <a:lnTo>
                    <a:pt x="131750" y="30629"/>
                  </a:lnTo>
                  <a:lnTo>
                    <a:pt x="127861" y="22136"/>
                  </a:lnTo>
                  <a:lnTo>
                    <a:pt x="120846" y="15001"/>
                  </a:lnTo>
                  <a:lnTo>
                    <a:pt x="111749" y="8770"/>
                  </a:lnTo>
                  <a:lnTo>
                    <a:pt x="99789" y="4616"/>
                  </a:lnTo>
                  <a:lnTo>
                    <a:pt x="85921" y="1847"/>
                  </a:lnTo>
                  <a:lnTo>
                    <a:pt x="70780" y="0"/>
                  </a:lnTo>
                  <a:lnTo>
                    <a:pt x="56265" y="1717"/>
                  </a:lnTo>
                  <a:lnTo>
                    <a:pt x="42167" y="5809"/>
                  </a:lnTo>
                  <a:lnTo>
                    <a:pt x="28348" y="11484"/>
                  </a:lnTo>
                  <a:lnTo>
                    <a:pt x="17661" y="19689"/>
                  </a:lnTo>
                  <a:lnTo>
                    <a:pt x="9062" y="29580"/>
                  </a:lnTo>
                  <a:lnTo>
                    <a:pt x="1856" y="40595"/>
                  </a:lnTo>
                  <a:lnTo>
                    <a:pt x="0" y="53834"/>
                  </a:lnTo>
                  <a:lnTo>
                    <a:pt x="1710" y="68555"/>
                  </a:lnTo>
                  <a:lnTo>
                    <a:pt x="5797" y="84264"/>
                  </a:lnTo>
                  <a:lnTo>
                    <a:pt x="11470" y="97684"/>
                  </a:lnTo>
                  <a:lnTo>
                    <a:pt x="18199" y="109578"/>
                  </a:lnTo>
                  <a:lnTo>
                    <a:pt x="25632" y="120455"/>
                  </a:lnTo>
                  <a:lnTo>
                    <a:pt x="33535" y="130654"/>
                  </a:lnTo>
                  <a:lnTo>
                    <a:pt x="41752" y="140400"/>
                  </a:lnTo>
                  <a:lnTo>
                    <a:pt x="50177" y="149845"/>
                  </a:lnTo>
                  <a:lnTo>
                    <a:pt x="67398" y="168200"/>
                  </a:lnTo>
                  <a:lnTo>
                    <a:pt x="76116" y="177222"/>
                  </a:lnTo>
                  <a:lnTo>
                    <a:pt x="86350" y="184710"/>
                  </a:lnTo>
                  <a:lnTo>
                    <a:pt x="97594" y="191175"/>
                  </a:lnTo>
                  <a:lnTo>
                    <a:pt x="109511" y="196959"/>
                  </a:lnTo>
                  <a:lnTo>
                    <a:pt x="120403" y="203762"/>
                  </a:lnTo>
                  <a:lnTo>
                    <a:pt x="130612" y="211246"/>
                  </a:lnTo>
                  <a:lnTo>
                    <a:pt x="159873" y="235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798554" y="5920774"/>
              <a:ext cx="197256" cy="193796"/>
            </a:xfrm>
            <a:custGeom>
              <a:avLst/>
              <a:gdLst/>
              <a:ahLst/>
              <a:cxnLst/>
              <a:rect l="0" t="0" r="0" b="0"/>
              <a:pathLst>
                <a:path w="197256" h="193796">
                  <a:moveTo>
                    <a:pt x="197255" y="34630"/>
                  </a:moveTo>
                  <a:lnTo>
                    <a:pt x="183172" y="13507"/>
                  </a:lnTo>
                  <a:lnTo>
                    <a:pt x="171655" y="7284"/>
                  </a:lnTo>
                  <a:lnTo>
                    <a:pt x="156608" y="3135"/>
                  </a:lnTo>
                  <a:lnTo>
                    <a:pt x="139208" y="370"/>
                  </a:lnTo>
                  <a:lnTo>
                    <a:pt x="123187" y="0"/>
                  </a:lnTo>
                  <a:lnTo>
                    <a:pt x="108085" y="1227"/>
                  </a:lnTo>
                  <a:lnTo>
                    <a:pt x="93595" y="3519"/>
                  </a:lnTo>
                  <a:lnTo>
                    <a:pt x="79515" y="7994"/>
                  </a:lnTo>
                  <a:lnTo>
                    <a:pt x="65706" y="13925"/>
                  </a:lnTo>
                  <a:lnTo>
                    <a:pt x="52080" y="20827"/>
                  </a:lnTo>
                  <a:lnTo>
                    <a:pt x="38574" y="28376"/>
                  </a:lnTo>
                  <a:lnTo>
                    <a:pt x="25149" y="36356"/>
                  </a:lnTo>
                  <a:lnTo>
                    <a:pt x="11778" y="44623"/>
                  </a:lnTo>
                  <a:lnTo>
                    <a:pt x="4337" y="54556"/>
                  </a:lnTo>
                  <a:lnTo>
                    <a:pt x="851" y="65599"/>
                  </a:lnTo>
                  <a:lnTo>
                    <a:pt x="0" y="77383"/>
                  </a:lnTo>
                  <a:lnTo>
                    <a:pt x="3854" y="89659"/>
                  </a:lnTo>
                  <a:lnTo>
                    <a:pt x="10845" y="102265"/>
                  </a:lnTo>
                  <a:lnTo>
                    <a:pt x="19926" y="115090"/>
                  </a:lnTo>
                  <a:lnTo>
                    <a:pt x="30402" y="126588"/>
                  </a:lnTo>
                  <a:lnTo>
                    <a:pt x="41807" y="137200"/>
                  </a:lnTo>
                  <a:lnTo>
                    <a:pt x="53832" y="147223"/>
                  </a:lnTo>
                  <a:lnTo>
                    <a:pt x="66269" y="156851"/>
                  </a:lnTo>
                  <a:lnTo>
                    <a:pt x="78982" y="166219"/>
                  </a:lnTo>
                  <a:lnTo>
                    <a:pt x="117672" y="1937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154972" y="6021723"/>
              <a:ext cx="53056" cy="13265"/>
            </a:xfrm>
            <a:custGeom>
              <a:avLst/>
              <a:gdLst/>
              <a:ahLst/>
              <a:cxnLst/>
              <a:rect l="0" t="0" r="0" b="0"/>
              <a:pathLst>
                <a:path w="53056" h="13265">
                  <a:moveTo>
                    <a:pt x="53055" y="13264"/>
                  </a:moveTo>
                  <a:lnTo>
                    <a:pt x="41266" y="933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045061" y="6021723"/>
              <a:ext cx="216022" cy="134237"/>
            </a:xfrm>
            <a:custGeom>
              <a:avLst/>
              <a:gdLst/>
              <a:ahLst/>
              <a:cxnLst/>
              <a:rect l="0" t="0" r="0" b="0"/>
              <a:pathLst>
                <a:path w="216022" h="134237">
                  <a:moveTo>
                    <a:pt x="17066" y="0"/>
                  </a:moveTo>
                  <a:lnTo>
                    <a:pt x="2983" y="14082"/>
                  </a:lnTo>
                  <a:lnTo>
                    <a:pt x="309" y="22652"/>
                  </a:lnTo>
                  <a:lnTo>
                    <a:pt x="0" y="32786"/>
                  </a:lnTo>
                  <a:lnTo>
                    <a:pt x="1267" y="43963"/>
                  </a:lnTo>
                  <a:lnTo>
                    <a:pt x="8007" y="58784"/>
                  </a:lnTo>
                  <a:lnTo>
                    <a:pt x="18395" y="76033"/>
                  </a:lnTo>
                  <a:lnTo>
                    <a:pt x="31216" y="94901"/>
                  </a:lnTo>
                  <a:lnTo>
                    <a:pt x="44184" y="108953"/>
                  </a:lnTo>
                  <a:lnTo>
                    <a:pt x="57251" y="119795"/>
                  </a:lnTo>
                  <a:lnTo>
                    <a:pt x="70383" y="128497"/>
                  </a:lnTo>
                  <a:lnTo>
                    <a:pt x="83559" y="132824"/>
                  </a:lnTo>
                  <a:lnTo>
                    <a:pt x="96765" y="134236"/>
                  </a:lnTo>
                  <a:lnTo>
                    <a:pt x="109989" y="133703"/>
                  </a:lnTo>
                  <a:lnTo>
                    <a:pt x="124701" y="131874"/>
                  </a:lnTo>
                  <a:lnTo>
                    <a:pt x="140404" y="129181"/>
                  </a:lnTo>
                  <a:lnTo>
                    <a:pt x="156767" y="125912"/>
                  </a:lnTo>
                  <a:lnTo>
                    <a:pt x="170624" y="120785"/>
                  </a:lnTo>
                  <a:lnTo>
                    <a:pt x="182809" y="114419"/>
                  </a:lnTo>
                  <a:lnTo>
                    <a:pt x="193880" y="107228"/>
                  </a:lnTo>
                  <a:lnTo>
                    <a:pt x="202734" y="98013"/>
                  </a:lnTo>
                  <a:lnTo>
                    <a:pt x="210111" y="87448"/>
                  </a:lnTo>
                  <a:lnTo>
                    <a:pt x="216021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378292" y="6071163"/>
              <a:ext cx="187856" cy="176044"/>
            </a:xfrm>
            <a:custGeom>
              <a:avLst/>
              <a:gdLst/>
              <a:ahLst/>
              <a:cxnLst/>
              <a:rect l="0" t="0" r="0" b="0"/>
              <a:pathLst>
                <a:path w="187856" h="176044">
                  <a:moveTo>
                    <a:pt x="41955" y="30142"/>
                  </a:moveTo>
                  <a:lnTo>
                    <a:pt x="27872" y="51266"/>
                  </a:lnTo>
                  <a:lnTo>
                    <a:pt x="20776" y="60436"/>
                  </a:lnTo>
                  <a:lnTo>
                    <a:pt x="13098" y="69497"/>
                  </a:lnTo>
                  <a:lnTo>
                    <a:pt x="5032" y="78485"/>
                  </a:lnTo>
                  <a:lnTo>
                    <a:pt x="1128" y="80055"/>
                  </a:lnTo>
                  <a:lnTo>
                    <a:pt x="0" y="76681"/>
                  </a:lnTo>
                  <a:lnTo>
                    <a:pt x="721" y="70010"/>
                  </a:lnTo>
                  <a:lnTo>
                    <a:pt x="4150" y="61142"/>
                  </a:lnTo>
                  <a:lnTo>
                    <a:pt x="9383" y="50809"/>
                  </a:lnTo>
                  <a:lnTo>
                    <a:pt x="15819" y="39499"/>
                  </a:lnTo>
                  <a:lnTo>
                    <a:pt x="24531" y="30485"/>
                  </a:lnTo>
                  <a:lnTo>
                    <a:pt x="34760" y="23002"/>
                  </a:lnTo>
                  <a:lnTo>
                    <a:pt x="46001" y="16539"/>
                  </a:lnTo>
                  <a:lnTo>
                    <a:pt x="57916" y="10758"/>
                  </a:lnTo>
                  <a:lnTo>
                    <a:pt x="70280" y="5429"/>
                  </a:lnTo>
                  <a:lnTo>
                    <a:pt x="82945" y="403"/>
                  </a:lnTo>
                  <a:lnTo>
                    <a:pt x="95809" y="0"/>
                  </a:lnTo>
                  <a:lnTo>
                    <a:pt x="108806" y="2678"/>
                  </a:lnTo>
                  <a:lnTo>
                    <a:pt x="121892" y="7412"/>
                  </a:lnTo>
                  <a:lnTo>
                    <a:pt x="135038" y="13515"/>
                  </a:lnTo>
                  <a:lnTo>
                    <a:pt x="148222" y="20531"/>
                  </a:lnTo>
                  <a:lnTo>
                    <a:pt x="161433" y="28156"/>
                  </a:lnTo>
                  <a:lnTo>
                    <a:pt x="170241" y="40608"/>
                  </a:lnTo>
                  <a:lnTo>
                    <a:pt x="176112" y="56278"/>
                  </a:lnTo>
                  <a:lnTo>
                    <a:pt x="180026" y="74093"/>
                  </a:lnTo>
                  <a:lnTo>
                    <a:pt x="182636" y="91865"/>
                  </a:lnTo>
                  <a:lnTo>
                    <a:pt x="184376" y="109608"/>
                  </a:lnTo>
                  <a:lnTo>
                    <a:pt x="187855" y="1760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685521" y="6167624"/>
              <a:ext cx="130304" cy="159165"/>
            </a:xfrm>
            <a:custGeom>
              <a:avLst/>
              <a:gdLst/>
              <a:ahLst/>
              <a:cxnLst/>
              <a:rect l="0" t="0" r="0" b="0"/>
              <a:pathLst>
                <a:path w="130304" h="159165">
                  <a:moveTo>
                    <a:pt x="0" y="0"/>
                  </a:moveTo>
                  <a:lnTo>
                    <a:pt x="130303" y="0"/>
                  </a:lnTo>
                  <a:lnTo>
                    <a:pt x="120792" y="0"/>
                  </a:lnTo>
                  <a:lnTo>
                    <a:pt x="111477" y="2947"/>
                  </a:lnTo>
                  <a:lnTo>
                    <a:pt x="100846" y="7859"/>
                  </a:lnTo>
                  <a:lnTo>
                    <a:pt x="89337" y="14082"/>
                  </a:lnTo>
                  <a:lnTo>
                    <a:pt x="78717" y="21178"/>
                  </a:lnTo>
                  <a:lnTo>
                    <a:pt x="68689" y="28856"/>
                  </a:lnTo>
                  <a:lnTo>
                    <a:pt x="59056" y="36922"/>
                  </a:lnTo>
                  <a:lnTo>
                    <a:pt x="54108" y="48195"/>
                  </a:lnTo>
                  <a:lnTo>
                    <a:pt x="52283" y="61604"/>
                  </a:lnTo>
                  <a:lnTo>
                    <a:pt x="52540" y="76439"/>
                  </a:lnTo>
                  <a:lnTo>
                    <a:pt x="55659" y="90750"/>
                  </a:lnTo>
                  <a:lnTo>
                    <a:pt x="60686" y="104713"/>
                  </a:lnTo>
                  <a:lnTo>
                    <a:pt x="106109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963251" y="6239473"/>
              <a:ext cx="120182" cy="113844"/>
            </a:xfrm>
            <a:custGeom>
              <a:avLst/>
              <a:gdLst/>
              <a:ahLst/>
              <a:cxnLst/>
              <a:rect l="0" t="0" r="0" b="0"/>
              <a:pathLst>
                <a:path w="120182" h="113844">
                  <a:moveTo>
                    <a:pt x="120181" y="34260"/>
                  </a:moveTo>
                  <a:lnTo>
                    <a:pt x="106099" y="13137"/>
                  </a:lnTo>
                  <a:lnTo>
                    <a:pt x="96056" y="6914"/>
                  </a:lnTo>
                  <a:lnTo>
                    <a:pt x="83465" y="2766"/>
                  </a:lnTo>
                  <a:lnTo>
                    <a:pt x="69176" y="0"/>
                  </a:lnTo>
                  <a:lnTo>
                    <a:pt x="55229" y="1104"/>
                  </a:lnTo>
                  <a:lnTo>
                    <a:pt x="41510" y="4788"/>
                  </a:lnTo>
                  <a:lnTo>
                    <a:pt x="27942" y="10191"/>
                  </a:lnTo>
                  <a:lnTo>
                    <a:pt x="17424" y="18214"/>
                  </a:lnTo>
                  <a:lnTo>
                    <a:pt x="8937" y="27984"/>
                  </a:lnTo>
                  <a:lnTo>
                    <a:pt x="1806" y="38918"/>
                  </a:lnTo>
                  <a:lnTo>
                    <a:pt x="0" y="49156"/>
                  </a:lnTo>
                  <a:lnTo>
                    <a:pt x="1743" y="58928"/>
                  </a:lnTo>
                  <a:lnTo>
                    <a:pt x="5852" y="68390"/>
                  </a:lnTo>
                  <a:lnTo>
                    <a:pt x="13013" y="77646"/>
                  </a:lnTo>
                  <a:lnTo>
                    <a:pt x="22208" y="86764"/>
                  </a:lnTo>
                  <a:lnTo>
                    <a:pt x="32760" y="95791"/>
                  </a:lnTo>
                  <a:lnTo>
                    <a:pt x="47163" y="101808"/>
                  </a:lnTo>
                  <a:lnTo>
                    <a:pt x="64133" y="105820"/>
                  </a:lnTo>
                  <a:lnTo>
                    <a:pt x="120181" y="113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76278" y="6127832"/>
              <a:ext cx="39793" cy="291803"/>
            </a:xfrm>
            <a:custGeom>
              <a:avLst/>
              <a:gdLst/>
              <a:ahLst/>
              <a:cxnLst/>
              <a:rect l="0" t="0" r="0" b="0"/>
              <a:pathLst>
                <a:path w="39793" h="291803">
                  <a:moveTo>
                    <a:pt x="39792" y="0"/>
                  </a:moveTo>
                  <a:lnTo>
                    <a:pt x="32750" y="28165"/>
                  </a:lnTo>
                  <a:lnTo>
                    <a:pt x="30676" y="42357"/>
                  </a:lnTo>
                  <a:lnTo>
                    <a:pt x="29293" y="57713"/>
                  </a:lnTo>
                  <a:lnTo>
                    <a:pt x="28371" y="73846"/>
                  </a:lnTo>
                  <a:lnTo>
                    <a:pt x="26283" y="89022"/>
                  </a:lnTo>
                  <a:lnTo>
                    <a:pt x="23417" y="103560"/>
                  </a:lnTo>
                  <a:lnTo>
                    <a:pt x="20033" y="117674"/>
                  </a:lnTo>
                  <a:lnTo>
                    <a:pt x="17777" y="134452"/>
                  </a:lnTo>
                  <a:lnTo>
                    <a:pt x="16272" y="153006"/>
                  </a:lnTo>
                  <a:lnTo>
                    <a:pt x="15270" y="172744"/>
                  </a:lnTo>
                  <a:lnTo>
                    <a:pt x="13127" y="190324"/>
                  </a:lnTo>
                  <a:lnTo>
                    <a:pt x="10226" y="206465"/>
                  </a:lnTo>
                  <a:lnTo>
                    <a:pt x="0" y="291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435913" y="6027345"/>
            <a:ext cx="1604909" cy="405554"/>
            <a:chOff x="2435913" y="6027345"/>
            <a:chExt cx="1604909" cy="405554"/>
          </a:xfrm>
        </p:grpSpPr>
        <p:sp>
          <p:nvSpPr>
            <p:cNvPr id="168" name="Freeform 167"/>
            <p:cNvSpPr/>
            <p:nvPr/>
          </p:nvSpPr>
          <p:spPr>
            <a:xfrm>
              <a:off x="2435913" y="6048250"/>
              <a:ext cx="11421" cy="384649"/>
            </a:xfrm>
            <a:custGeom>
              <a:avLst/>
              <a:gdLst/>
              <a:ahLst/>
              <a:cxnLst/>
              <a:rect l="0" t="0" r="0" b="0"/>
              <a:pathLst>
                <a:path w="11421" h="384649">
                  <a:moveTo>
                    <a:pt x="0" y="0"/>
                  </a:moveTo>
                  <a:lnTo>
                    <a:pt x="0" y="73845"/>
                  </a:lnTo>
                  <a:lnTo>
                    <a:pt x="1474" y="90495"/>
                  </a:lnTo>
                  <a:lnTo>
                    <a:pt x="3930" y="107490"/>
                  </a:lnTo>
                  <a:lnTo>
                    <a:pt x="7041" y="124715"/>
                  </a:lnTo>
                  <a:lnTo>
                    <a:pt x="9115" y="143567"/>
                  </a:lnTo>
                  <a:lnTo>
                    <a:pt x="10498" y="163503"/>
                  </a:lnTo>
                  <a:lnTo>
                    <a:pt x="11420" y="184163"/>
                  </a:lnTo>
                  <a:lnTo>
                    <a:pt x="10561" y="203831"/>
                  </a:lnTo>
                  <a:lnTo>
                    <a:pt x="8514" y="222839"/>
                  </a:lnTo>
                  <a:lnTo>
                    <a:pt x="5676" y="241405"/>
                  </a:lnTo>
                  <a:lnTo>
                    <a:pt x="3784" y="259678"/>
                  </a:lnTo>
                  <a:lnTo>
                    <a:pt x="2523" y="277754"/>
                  </a:lnTo>
                  <a:lnTo>
                    <a:pt x="1682" y="295701"/>
                  </a:lnTo>
                  <a:lnTo>
                    <a:pt x="747" y="331361"/>
                  </a:lnTo>
                  <a:lnTo>
                    <a:pt x="0" y="384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2462440" y="6027345"/>
              <a:ext cx="155557" cy="246389"/>
            </a:xfrm>
            <a:custGeom>
              <a:avLst/>
              <a:gdLst/>
              <a:ahLst/>
              <a:cxnLst/>
              <a:rect l="0" t="0" r="0" b="0"/>
              <a:pathLst>
                <a:path w="155557" h="246389">
                  <a:moveTo>
                    <a:pt x="0" y="7642"/>
                  </a:moveTo>
                  <a:lnTo>
                    <a:pt x="21124" y="601"/>
                  </a:lnTo>
                  <a:lnTo>
                    <a:pt x="31767" y="0"/>
                  </a:lnTo>
                  <a:lnTo>
                    <a:pt x="43284" y="1073"/>
                  </a:lnTo>
                  <a:lnTo>
                    <a:pt x="55384" y="3263"/>
                  </a:lnTo>
                  <a:lnTo>
                    <a:pt x="67871" y="7670"/>
                  </a:lnTo>
                  <a:lnTo>
                    <a:pt x="80617" y="13556"/>
                  </a:lnTo>
                  <a:lnTo>
                    <a:pt x="93536" y="20427"/>
                  </a:lnTo>
                  <a:lnTo>
                    <a:pt x="105096" y="29429"/>
                  </a:lnTo>
                  <a:lnTo>
                    <a:pt x="115750" y="39852"/>
                  </a:lnTo>
                  <a:lnTo>
                    <a:pt x="125800" y="51221"/>
                  </a:lnTo>
                  <a:lnTo>
                    <a:pt x="133974" y="63222"/>
                  </a:lnTo>
                  <a:lnTo>
                    <a:pt x="140897" y="75644"/>
                  </a:lnTo>
                  <a:lnTo>
                    <a:pt x="146986" y="88346"/>
                  </a:lnTo>
                  <a:lnTo>
                    <a:pt x="151046" y="102710"/>
                  </a:lnTo>
                  <a:lnTo>
                    <a:pt x="153752" y="118181"/>
                  </a:lnTo>
                  <a:lnTo>
                    <a:pt x="155556" y="134389"/>
                  </a:lnTo>
                  <a:lnTo>
                    <a:pt x="153811" y="148142"/>
                  </a:lnTo>
                  <a:lnTo>
                    <a:pt x="149701" y="160258"/>
                  </a:lnTo>
                  <a:lnTo>
                    <a:pt x="144013" y="171283"/>
                  </a:lnTo>
                  <a:lnTo>
                    <a:pt x="137273" y="181581"/>
                  </a:lnTo>
                  <a:lnTo>
                    <a:pt x="129833" y="191394"/>
                  </a:lnTo>
                  <a:lnTo>
                    <a:pt x="121925" y="200883"/>
                  </a:lnTo>
                  <a:lnTo>
                    <a:pt x="112232" y="208683"/>
                  </a:lnTo>
                  <a:lnTo>
                    <a:pt x="101349" y="215356"/>
                  </a:lnTo>
                  <a:lnTo>
                    <a:pt x="89672" y="221279"/>
                  </a:lnTo>
                  <a:lnTo>
                    <a:pt x="77466" y="226701"/>
                  </a:lnTo>
                  <a:lnTo>
                    <a:pt x="64908" y="231790"/>
                  </a:lnTo>
                  <a:lnTo>
                    <a:pt x="0" y="246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748336" y="6141096"/>
              <a:ext cx="203847" cy="108075"/>
            </a:xfrm>
            <a:custGeom>
              <a:avLst/>
              <a:gdLst/>
              <a:ahLst/>
              <a:cxnLst/>
              <a:rect l="0" t="0" r="0" b="0"/>
              <a:pathLst>
                <a:path w="203847" h="108075">
                  <a:moveTo>
                    <a:pt x="165070" y="79582"/>
                  </a:moveTo>
                  <a:lnTo>
                    <a:pt x="143947" y="65500"/>
                  </a:lnTo>
                  <a:lnTo>
                    <a:pt x="131829" y="61352"/>
                  </a:lnTo>
                  <a:lnTo>
                    <a:pt x="117856" y="58586"/>
                  </a:lnTo>
                  <a:lnTo>
                    <a:pt x="102645" y="56743"/>
                  </a:lnTo>
                  <a:lnTo>
                    <a:pt x="86610" y="56987"/>
                  </a:lnTo>
                  <a:lnTo>
                    <a:pt x="70025" y="58624"/>
                  </a:lnTo>
                  <a:lnTo>
                    <a:pt x="53073" y="61188"/>
                  </a:lnTo>
                  <a:lnTo>
                    <a:pt x="37351" y="65846"/>
                  </a:lnTo>
                  <a:lnTo>
                    <a:pt x="22448" y="71899"/>
                  </a:lnTo>
                  <a:lnTo>
                    <a:pt x="8091" y="78882"/>
                  </a:lnTo>
                  <a:lnTo>
                    <a:pt x="1468" y="86484"/>
                  </a:lnTo>
                  <a:lnTo>
                    <a:pt x="0" y="94500"/>
                  </a:lnTo>
                  <a:lnTo>
                    <a:pt x="1968" y="102791"/>
                  </a:lnTo>
                  <a:lnTo>
                    <a:pt x="9176" y="106845"/>
                  </a:lnTo>
                  <a:lnTo>
                    <a:pt x="19876" y="108074"/>
                  </a:lnTo>
                  <a:lnTo>
                    <a:pt x="32904" y="107419"/>
                  </a:lnTo>
                  <a:lnTo>
                    <a:pt x="47484" y="105509"/>
                  </a:lnTo>
                  <a:lnTo>
                    <a:pt x="63100" y="102762"/>
                  </a:lnTo>
                  <a:lnTo>
                    <a:pt x="79405" y="99457"/>
                  </a:lnTo>
                  <a:lnTo>
                    <a:pt x="113242" y="91854"/>
                  </a:lnTo>
                  <a:lnTo>
                    <a:pt x="130518" y="87764"/>
                  </a:lnTo>
                  <a:lnTo>
                    <a:pt x="146457" y="83563"/>
                  </a:lnTo>
                  <a:lnTo>
                    <a:pt x="175956" y="74965"/>
                  </a:lnTo>
                  <a:lnTo>
                    <a:pt x="187065" y="67662"/>
                  </a:lnTo>
                  <a:lnTo>
                    <a:pt x="195944" y="58372"/>
                  </a:lnTo>
                  <a:lnTo>
                    <a:pt x="203338" y="47757"/>
                  </a:lnTo>
                  <a:lnTo>
                    <a:pt x="203846" y="39207"/>
                  </a:lnTo>
                  <a:lnTo>
                    <a:pt x="199763" y="32033"/>
                  </a:lnTo>
                  <a:lnTo>
                    <a:pt x="192620" y="25777"/>
                  </a:lnTo>
                  <a:lnTo>
                    <a:pt x="183437" y="20132"/>
                  </a:lnTo>
                  <a:lnTo>
                    <a:pt x="172893" y="14895"/>
                  </a:lnTo>
                  <a:lnTo>
                    <a:pt x="1385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052266" y="6180887"/>
              <a:ext cx="351898" cy="104886"/>
            </a:xfrm>
            <a:custGeom>
              <a:avLst/>
              <a:gdLst/>
              <a:ahLst/>
              <a:cxnLst/>
              <a:rect l="0" t="0" r="0" b="0"/>
              <a:pathLst>
                <a:path w="351898" h="104886">
                  <a:moveTo>
                    <a:pt x="7041" y="0"/>
                  </a:moveTo>
                  <a:lnTo>
                    <a:pt x="0" y="21124"/>
                  </a:lnTo>
                  <a:lnTo>
                    <a:pt x="873" y="31767"/>
                  </a:lnTo>
                  <a:lnTo>
                    <a:pt x="4403" y="43285"/>
                  </a:lnTo>
                  <a:lnTo>
                    <a:pt x="9703" y="55384"/>
                  </a:lnTo>
                  <a:lnTo>
                    <a:pt x="17658" y="61976"/>
                  </a:lnTo>
                  <a:lnTo>
                    <a:pt x="27383" y="64898"/>
                  </a:lnTo>
                  <a:lnTo>
                    <a:pt x="38287" y="65372"/>
                  </a:lnTo>
                  <a:lnTo>
                    <a:pt x="48504" y="62740"/>
                  </a:lnTo>
                  <a:lnTo>
                    <a:pt x="58263" y="58038"/>
                  </a:lnTo>
                  <a:lnTo>
                    <a:pt x="67717" y="51956"/>
                  </a:lnTo>
                  <a:lnTo>
                    <a:pt x="78440" y="46427"/>
                  </a:lnTo>
                  <a:lnTo>
                    <a:pt x="90010" y="41268"/>
                  </a:lnTo>
                  <a:lnTo>
                    <a:pt x="102145" y="36354"/>
                  </a:lnTo>
                  <a:lnTo>
                    <a:pt x="114656" y="34552"/>
                  </a:lnTo>
                  <a:lnTo>
                    <a:pt x="127418" y="34825"/>
                  </a:lnTo>
                  <a:lnTo>
                    <a:pt x="140347" y="36480"/>
                  </a:lnTo>
                  <a:lnTo>
                    <a:pt x="151914" y="40532"/>
                  </a:lnTo>
                  <a:lnTo>
                    <a:pt x="162573" y="46180"/>
                  </a:lnTo>
                  <a:lnTo>
                    <a:pt x="172626" y="52893"/>
                  </a:lnTo>
                  <a:lnTo>
                    <a:pt x="182276" y="60316"/>
                  </a:lnTo>
                  <a:lnTo>
                    <a:pt x="191656" y="68212"/>
                  </a:lnTo>
                  <a:lnTo>
                    <a:pt x="200858" y="76423"/>
                  </a:lnTo>
                  <a:lnTo>
                    <a:pt x="218941" y="93407"/>
                  </a:lnTo>
                  <a:lnTo>
                    <a:pt x="227890" y="102063"/>
                  </a:lnTo>
                  <a:lnTo>
                    <a:pt x="236803" y="104885"/>
                  </a:lnTo>
                  <a:lnTo>
                    <a:pt x="245693" y="103820"/>
                  </a:lnTo>
                  <a:lnTo>
                    <a:pt x="254567" y="100162"/>
                  </a:lnTo>
                  <a:lnTo>
                    <a:pt x="263431" y="93302"/>
                  </a:lnTo>
                  <a:lnTo>
                    <a:pt x="272287" y="84308"/>
                  </a:lnTo>
                  <a:lnTo>
                    <a:pt x="281139" y="73890"/>
                  </a:lnTo>
                  <a:lnTo>
                    <a:pt x="291462" y="63998"/>
                  </a:lnTo>
                  <a:lnTo>
                    <a:pt x="351897" y="132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483745" y="6176893"/>
              <a:ext cx="198957" cy="216215"/>
            </a:xfrm>
            <a:custGeom>
              <a:avLst/>
              <a:gdLst/>
              <a:ahLst/>
              <a:cxnLst/>
              <a:rect l="0" t="0" r="0" b="0"/>
              <a:pathLst>
                <a:path w="198957" h="216215">
                  <a:moveTo>
                    <a:pt x="0" y="70313"/>
                  </a:moveTo>
                  <a:lnTo>
                    <a:pt x="14083" y="56230"/>
                  </a:lnTo>
                  <a:lnTo>
                    <a:pt x="22652" y="49135"/>
                  </a:lnTo>
                  <a:lnTo>
                    <a:pt x="32787" y="41456"/>
                  </a:lnTo>
                  <a:lnTo>
                    <a:pt x="43964" y="33390"/>
                  </a:lnTo>
                  <a:lnTo>
                    <a:pt x="55837" y="26539"/>
                  </a:lnTo>
                  <a:lnTo>
                    <a:pt x="68174" y="20498"/>
                  </a:lnTo>
                  <a:lnTo>
                    <a:pt x="80819" y="14997"/>
                  </a:lnTo>
                  <a:lnTo>
                    <a:pt x="93671" y="9856"/>
                  </a:lnTo>
                  <a:lnTo>
                    <a:pt x="119740" y="213"/>
                  </a:lnTo>
                  <a:lnTo>
                    <a:pt x="124039" y="0"/>
                  </a:lnTo>
                  <a:lnTo>
                    <a:pt x="122484" y="2805"/>
                  </a:lnTo>
                  <a:lnTo>
                    <a:pt x="117026" y="7623"/>
                  </a:lnTo>
                  <a:lnTo>
                    <a:pt x="108966" y="12308"/>
                  </a:lnTo>
                  <a:lnTo>
                    <a:pt x="99172" y="16906"/>
                  </a:lnTo>
                  <a:lnTo>
                    <a:pt x="88221" y="21444"/>
                  </a:lnTo>
                  <a:lnTo>
                    <a:pt x="77973" y="27418"/>
                  </a:lnTo>
                  <a:lnTo>
                    <a:pt x="68194" y="34348"/>
                  </a:lnTo>
                  <a:lnTo>
                    <a:pt x="58726" y="41915"/>
                  </a:lnTo>
                  <a:lnTo>
                    <a:pt x="50941" y="51381"/>
                  </a:lnTo>
                  <a:lnTo>
                    <a:pt x="44277" y="62113"/>
                  </a:lnTo>
                  <a:lnTo>
                    <a:pt x="38360" y="73689"/>
                  </a:lnTo>
                  <a:lnTo>
                    <a:pt x="35890" y="85827"/>
                  </a:lnTo>
                  <a:lnTo>
                    <a:pt x="35717" y="98341"/>
                  </a:lnTo>
                  <a:lnTo>
                    <a:pt x="37075" y="111104"/>
                  </a:lnTo>
                  <a:lnTo>
                    <a:pt x="42402" y="124035"/>
                  </a:lnTo>
                  <a:lnTo>
                    <a:pt x="50374" y="137076"/>
                  </a:lnTo>
                  <a:lnTo>
                    <a:pt x="60111" y="150192"/>
                  </a:lnTo>
                  <a:lnTo>
                    <a:pt x="71022" y="160409"/>
                  </a:lnTo>
                  <a:lnTo>
                    <a:pt x="82719" y="168695"/>
                  </a:lnTo>
                  <a:lnTo>
                    <a:pt x="94937" y="175692"/>
                  </a:lnTo>
                  <a:lnTo>
                    <a:pt x="106030" y="183304"/>
                  </a:lnTo>
                  <a:lnTo>
                    <a:pt x="116373" y="191326"/>
                  </a:lnTo>
                  <a:lnTo>
                    <a:pt x="126216" y="199622"/>
                  </a:lnTo>
                  <a:lnTo>
                    <a:pt x="138673" y="205153"/>
                  </a:lnTo>
                  <a:lnTo>
                    <a:pt x="152872" y="208840"/>
                  </a:lnTo>
                  <a:lnTo>
                    <a:pt x="198956" y="2162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815338" y="6110738"/>
              <a:ext cx="225484" cy="194024"/>
            </a:xfrm>
            <a:custGeom>
              <a:avLst/>
              <a:gdLst/>
              <a:ahLst/>
              <a:cxnLst/>
              <a:rect l="0" t="0" r="0" b="0"/>
              <a:pathLst>
                <a:path w="225484" h="194024">
                  <a:moveTo>
                    <a:pt x="0" y="136468"/>
                  </a:moveTo>
                  <a:lnTo>
                    <a:pt x="18462" y="191852"/>
                  </a:lnTo>
                  <a:lnTo>
                    <a:pt x="19677" y="194023"/>
                  </a:lnTo>
                  <a:lnTo>
                    <a:pt x="19013" y="189575"/>
                  </a:lnTo>
                  <a:lnTo>
                    <a:pt x="17097" y="180715"/>
                  </a:lnTo>
                  <a:lnTo>
                    <a:pt x="17293" y="170387"/>
                  </a:lnTo>
                  <a:lnTo>
                    <a:pt x="18897" y="159081"/>
                  </a:lnTo>
                  <a:lnTo>
                    <a:pt x="21441" y="147122"/>
                  </a:lnTo>
                  <a:lnTo>
                    <a:pt x="32062" y="102126"/>
                  </a:lnTo>
                  <a:lnTo>
                    <a:pt x="36112" y="87046"/>
                  </a:lnTo>
                  <a:lnTo>
                    <a:pt x="44542" y="58500"/>
                  </a:lnTo>
                  <a:lnTo>
                    <a:pt x="51801" y="46172"/>
                  </a:lnTo>
                  <a:lnTo>
                    <a:pt x="61062" y="35006"/>
                  </a:lnTo>
                  <a:lnTo>
                    <a:pt x="71656" y="24614"/>
                  </a:lnTo>
                  <a:lnTo>
                    <a:pt x="86088" y="16213"/>
                  </a:lnTo>
                  <a:lnTo>
                    <a:pt x="103078" y="9138"/>
                  </a:lnTo>
                  <a:lnTo>
                    <a:pt x="121774" y="2948"/>
                  </a:lnTo>
                  <a:lnTo>
                    <a:pt x="140132" y="295"/>
                  </a:lnTo>
                  <a:lnTo>
                    <a:pt x="158267" y="0"/>
                  </a:lnTo>
                  <a:lnTo>
                    <a:pt x="225483" y="38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175024" y="6114569"/>
            <a:ext cx="675236" cy="331593"/>
            <a:chOff x="4175024" y="6114569"/>
            <a:chExt cx="675236" cy="331593"/>
          </a:xfrm>
        </p:grpSpPr>
        <p:sp>
          <p:nvSpPr>
            <p:cNvPr id="175" name="Freeform 174"/>
            <p:cNvSpPr/>
            <p:nvPr/>
          </p:nvSpPr>
          <p:spPr>
            <a:xfrm>
              <a:off x="4332623" y="6114569"/>
              <a:ext cx="26528" cy="331593"/>
            </a:xfrm>
            <a:custGeom>
              <a:avLst/>
              <a:gdLst/>
              <a:ahLst/>
              <a:cxnLst/>
              <a:rect l="0" t="0" r="0" b="0"/>
              <a:pathLst>
                <a:path w="26528" h="331593">
                  <a:moveTo>
                    <a:pt x="0" y="0"/>
                  </a:moveTo>
                  <a:lnTo>
                    <a:pt x="7041" y="21123"/>
                  </a:lnTo>
                  <a:lnTo>
                    <a:pt x="9115" y="34714"/>
                  </a:lnTo>
                  <a:lnTo>
                    <a:pt x="10498" y="51144"/>
                  </a:lnTo>
                  <a:lnTo>
                    <a:pt x="11420" y="69466"/>
                  </a:lnTo>
                  <a:lnTo>
                    <a:pt x="12444" y="109473"/>
                  </a:lnTo>
                  <a:lnTo>
                    <a:pt x="12717" y="130458"/>
                  </a:lnTo>
                  <a:lnTo>
                    <a:pt x="14373" y="150343"/>
                  </a:lnTo>
                  <a:lnTo>
                    <a:pt x="16951" y="169495"/>
                  </a:lnTo>
                  <a:lnTo>
                    <a:pt x="20143" y="188157"/>
                  </a:lnTo>
                  <a:lnTo>
                    <a:pt x="22271" y="206494"/>
                  </a:lnTo>
                  <a:lnTo>
                    <a:pt x="23690" y="224614"/>
                  </a:lnTo>
                  <a:lnTo>
                    <a:pt x="24636" y="242588"/>
                  </a:lnTo>
                  <a:lnTo>
                    <a:pt x="25686" y="278280"/>
                  </a:lnTo>
                  <a:lnTo>
                    <a:pt x="26527" y="3315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253041" y="6233942"/>
              <a:ext cx="225484" cy="39792"/>
            </a:xfrm>
            <a:custGeom>
              <a:avLst/>
              <a:gdLst/>
              <a:ahLst/>
              <a:cxnLst/>
              <a:rect l="0" t="0" r="0" b="0"/>
              <a:pathLst>
                <a:path w="225484" h="39792">
                  <a:moveTo>
                    <a:pt x="0" y="0"/>
                  </a:moveTo>
                  <a:lnTo>
                    <a:pt x="28165" y="1"/>
                  </a:lnTo>
                  <a:lnTo>
                    <a:pt x="40882" y="1474"/>
                  </a:lnTo>
                  <a:lnTo>
                    <a:pt x="53782" y="3931"/>
                  </a:lnTo>
                  <a:lnTo>
                    <a:pt x="66803" y="7042"/>
                  </a:lnTo>
                  <a:lnTo>
                    <a:pt x="79905" y="10590"/>
                  </a:lnTo>
                  <a:lnTo>
                    <a:pt x="106253" y="18462"/>
                  </a:lnTo>
                  <a:lnTo>
                    <a:pt x="145943" y="31179"/>
                  </a:lnTo>
                  <a:lnTo>
                    <a:pt x="160666" y="34050"/>
                  </a:lnTo>
                  <a:lnTo>
                    <a:pt x="176377" y="35964"/>
                  </a:lnTo>
                  <a:lnTo>
                    <a:pt x="225483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498718" y="6141096"/>
              <a:ext cx="154877" cy="220082"/>
            </a:xfrm>
            <a:custGeom>
              <a:avLst/>
              <a:gdLst/>
              <a:ahLst/>
              <a:cxnLst/>
              <a:rect l="0" t="0" r="0" b="0"/>
              <a:pathLst>
                <a:path w="154877" h="220082">
                  <a:moveTo>
                    <a:pt x="32860" y="0"/>
                  </a:moveTo>
                  <a:lnTo>
                    <a:pt x="25819" y="21124"/>
                  </a:lnTo>
                  <a:lnTo>
                    <a:pt x="22271" y="34715"/>
                  </a:lnTo>
                  <a:lnTo>
                    <a:pt x="14399" y="69467"/>
                  </a:lnTo>
                  <a:lnTo>
                    <a:pt x="11710" y="89050"/>
                  </a:lnTo>
                  <a:lnTo>
                    <a:pt x="9918" y="109474"/>
                  </a:lnTo>
                  <a:lnTo>
                    <a:pt x="8723" y="130459"/>
                  </a:lnTo>
                  <a:lnTo>
                    <a:pt x="6453" y="148870"/>
                  </a:lnTo>
                  <a:lnTo>
                    <a:pt x="3465" y="165565"/>
                  </a:lnTo>
                  <a:lnTo>
                    <a:pt x="0" y="181117"/>
                  </a:lnTo>
                  <a:lnTo>
                    <a:pt x="2111" y="190011"/>
                  </a:lnTo>
                  <a:lnTo>
                    <a:pt x="7939" y="194466"/>
                  </a:lnTo>
                  <a:lnTo>
                    <a:pt x="16246" y="195962"/>
                  </a:lnTo>
                  <a:lnTo>
                    <a:pt x="26206" y="195486"/>
                  </a:lnTo>
                  <a:lnTo>
                    <a:pt x="37267" y="193696"/>
                  </a:lnTo>
                  <a:lnTo>
                    <a:pt x="49062" y="191027"/>
                  </a:lnTo>
                  <a:lnTo>
                    <a:pt x="61346" y="187775"/>
                  </a:lnTo>
                  <a:lnTo>
                    <a:pt x="86786" y="180232"/>
                  </a:lnTo>
                  <a:lnTo>
                    <a:pt x="99759" y="179105"/>
                  </a:lnTo>
                  <a:lnTo>
                    <a:pt x="112829" y="179827"/>
                  </a:lnTo>
                  <a:lnTo>
                    <a:pt x="125964" y="181782"/>
                  </a:lnTo>
                  <a:lnTo>
                    <a:pt x="136195" y="187506"/>
                  </a:lnTo>
                  <a:lnTo>
                    <a:pt x="144488" y="195744"/>
                  </a:lnTo>
                  <a:lnTo>
                    <a:pt x="151491" y="205657"/>
                  </a:lnTo>
                  <a:lnTo>
                    <a:pt x="154687" y="216687"/>
                  </a:lnTo>
                  <a:lnTo>
                    <a:pt x="154876" y="220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783589" y="6300807"/>
              <a:ext cx="66671" cy="36767"/>
            </a:xfrm>
            <a:custGeom>
              <a:avLst/>
              <a:gdLst/>
              <a:ahLst/>
              <a:cxnLst/>
              <a:rect l="0" t="0" r="0" b="0"/>
              <a:pathLst>
                <a:path w="66671" h="36767">
                  <a:moveTo>
                    <a:pt x="0" y="12718"/>
                  </a:moveTo>
                  <a:lnTo>
                    <a:pt x="21124" y="5676"/>
                  </a:lnTo>
                  <a:lnTo>
                    <a:pt x="33241" y="3602"/>
                  </a:lnTo>
                  <a:lnTo>
                    <a:pt x="47215" y="2219"/>
                  </a:lnTo>
                  <a:lnTo>
                    <a:pt x="62425" y="1297"/>
                  </a:lnTo>
                  <a:lnTo>
                    <a:pt x="66670" y="683"/>
                  </a:lnTo>
                  <a:lnTo>
                    <a:pt x="63606" y="273"/>
                  </a:lnTo>
                  <a:lnTo>
                    <a:pt x="55667" y="0"/>
                  </a:lnTo>
                  <a:lnTo>
                    <a:pt x="45954" y="2765"/>
                  </a:lnTo>
                  <a:lnTo>
                    <a:pt x="35057" y="7556"/>
                  </a:lnTo>
                  <a:lnTo>
                    <a:pt x="23371" y="13698"/>
                  </a:lnTo>
                  <a:lnTo>
                    <a:pt x="14107" y="22214"/>
                  </a:lnTo>
                  <a:lnTo>
                    <a:pt x="6458" y="32311"/>
                  </a:lnTo>
                  <a:lnTo>
                    <a:pt x="3832" y="36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175024" y="6326788"/>
              <a:ext cx="11699" cy="77589"/>
            </a:xfrm>
            <a:custGeom>
              <a:avLst/>
              <a:gdLst/>
              <a:ahLst/>
              <a:cxnLst/>
              <a:rect l="0" t="0" r="0" b="0"/>
              <a:pathLst>
                <a:path w="11699" h="77589">
                  <a:moveTo>
                    <a:pt x="11698" y="0"/>
                  </a:moveTo>
                  <a:lnTo>
                    <a:pt x="11698" y="28165"/>
                  </a:lnTo>
                  <a:lnTo>
                    <a:pt x="10224" y="40883"/>
                  </a:lnTo>
                  <a:lnTo>
                    <a:pt x="7768" y="53783"/>
                  </a:lnTo>
                  <a:lnTo>
                    <a:pt x="4657" y="66804"/>
                  </a:lnTo>
                  <a:lnTo>
                    <a:pt x="0" y="77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 180"/>
          <p:cNvSpPr/>
          <p:nvPr/>
        </p:nvSpPr>
        <p:spPr>
          <a:xfrm>
            <a:off x="5791630" y="6485952"/>
            <a:ext cx="13266" cy="39793"/>
          </a:xfrm>
          <a:custGeom>
            <a:avLst/>
            <a:gdLst/>
            <a:ahLst/>
            <a:cxnLst/>
            <a:rect l="0" t="0" r="0" b="0"/>
            <a:pathLst>
              <a:path w="13266" h="39793">
                <a:moveTo>
                  <a:pt x="13265" y="39792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7" name="Group 186"/>
          <p:cNvGrpSpPr/>
          <p:nvPr/>
        </p:nvGrpSpPr>
        <p:grpSpPr>
          <a:xfrm>
            <a:off x="5698785" y="6495413"/>
            <a:ext cx="721927" cy="454770"/>
            <a:chOff x="5698785" y="6495413"/>
            <a:chExt cx="721927" cy="454770"/>
          </a:xfrm>
        </p:grpSpPr>
        <p:sp>
          <p:nvSpPr>
            <p:cNvPr id="182" name="Freeform 181"/>
            <p:cNvSpPr/>
            <p:nvPr/>
          </p:nvSpPr>
          <p:spPr>
            <a:xfrm>
              <a:off x="5698785" y="6495413"/>
              <a:ext cx="148581" cy="290124"/>
            </a:xfrm>
            <a:custGeom>
              <a:avLst/>
              <a:gdLst/>
              <a:ahLst/>
              <a:cxnLst/>
              <a:rect l="0" t="0" r="0" b="0"/>
              <a:pathLst>
                <a:path w="148581" h="290124">
                  <a:moveTo>
                    <a:pt x="145900" y="17067"/>
                  </a:moveTo>
                  <a:lnTo>
                    <a:pt x="131818" y="2985"/>
                  </a:lnTo>
                  <a:lnTo>
                    <a:pt x="121775" y="310"/>
                  </a:lnTo>
                  <a:lnTo>
                    <a:pt x="109184" y="0"/>
                  </a:lnTo>
                  <a:lnTo>
                    <a:pt x="94896" y="1268"/>
                  </a:lnTo>
                  <a:lnTo>
                    <a:pt x="79475" y="3587"/>
                  </a:lnTo>
                  <a:lnTo>
                    <a:pt x="63300" y="6607"/>
                  </a:lnTo>
                  <a:lnTo>
                    <a:pt x="46621" y="10094"/>
                  </a:lnTo>
                  <a:lnTo>
                    <a:pt x="34028" y="16839"/>
                  </a:lnTo>
                  <a:lnTo>
                    <a:pt x="24159" y="25757"/>
                  </a:lnTo>
                  <a:lnTo>
                    <a:pt x="16106" y="36124"/>
                  </a:lnTo>
                  <a:lnTo>
                    <a:pt x="15158" y="45983"/>
                  </a:lnTo>
                  <a:lnTo>
                    <a:pt x="18948" y="55503"/>
                  </a:lnTo>
                  <a:lnTo>
                    <a:pt x="25895" y="64797"/>
                  </a:lnTo>
                  <a:lnTo>
                    <a:pt x="33475" y="73941"/>
                  </a:lnTo>
                  <a:lnTo>
                    <a:pt x="41475" y="82984"/>
                  </a:lnTo>
                  <a:lnTo>
                    <a:pt x="49756" y="91960"/>
                  </a:lnTo>
                  <a:lnTo>
                    <a:pt x="58224" y="102366"/>
                  </a:lnTo>
                  <a:lnTo>
                    <a:pt x="66818" y="113724"/>
                  </a:lnTo>
                  <a:lnTo>
                    <a:pt x="84225" y="138134"/>
                  </a:lnTo>
                  <a:lnTo>
                    <a:pt x="128245" y="202982"/>
                  </a:lnTo>
                  <a:lnTo>
                    <a:pt x="135604" y="216171"/>
                  </a:lnTo>
                  <a:lnTo>
                    <a:pt x="141983" y="229385"/>
                  </a:lnTo>
                  <a:lnTo>
                    <a:pt x="147710" y="242616"/>
                  </a:lnTo>
                  <a:lnTo>
                    <a:pt x="148580" y="254384"/>
                  </a:lnTo>
                  <a:lnTo>
                    <a:pt x="146213" y="265176"/>
                  </a:lnTo>
                  <a:lnTo>
                    <a:pt x="141687" y="275319"/>
                  </a:lnTo>
                  <a:lnTo>
                    <a:pt x="132776" y="282081"/>
                  </a:lnTo>
                  <a:lnTo>
                    <a:pt x="120939" y="286588"/>
                  </a:lnTo>
                  <a:lnTo>
                    <a:pt x="107154" y="289593"/>
                  </a:lnTo>
                  <a:lnTo>
                    <a:pt x="92068" y="290123"/>
                  </a:lnTo>
                  <a:lnTo>
                    <a:pt x="76116" y="289003"/>
                  </a:lnTo>
                  <a:lnTo>
                    <a:pt x="0" y="269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962549" y="6724699"/>
              <a:ext cx="213730" cy="185694"/>
            </a:xfrm>
            <a:custGeom>
              <a:avLst/>
              <a:gdLst/>
              <a:ahLst/>
              <a:cxnLst/>
              <a:rect l="0" t="0" r="0" b="0"/>
              <a:pathLst>
                <a:path w="213730" h="185694">
                  <a:moveTo>
                    <a:pt x="41301" y="0"/>
                  </a:moveTo>
                  <a:lnTo>
                    <a:pt x="20177" y="7042"/>
                  </a:lnTo>
                  <a:lnTo>
                    <a:pt x="12481" y="13537"/>
                  </a:lnTo>
                  <a:lnTo>
                    <a:pt x="5877" y="22289"/>
                  </a:lnTo>
                  <a:lnTo>
                    <a:pt x="0" y="32544"/>
                  </a:lnTo>
                  <a:lnTo>
                    <a:pt x="503" y="40855"/>
                  </a:lnTo>
                  <a:lnTo>
                    <a:pt x="5260" y="47869"/>
                  </a:lnTo>
                  <a:lnTo>
                    <a:pt x="12852" y="54019"/>
                  </a:lnTo>
                  <a:lnTo>
                    <a:pt x="22335" y="56645"/>
                  </a:lnTo>
                  <a:lnTo>
                    <a:pt x="33078" y="56922"/>
                  </a:lnTo>
                  <a:lnTo>
                    <a:pt x="44662" y="55633"/>
                  </a:lnTo>
                  <a:lnTo>
                    <a:pt x="56805" y="53300"/>
                  </a:lnTo>
                  <a:lnTo>
                    <a:pt x="69322" y="50271"/>
                  </a:lnTo>
                  <a:lnTo>
                    <a:pt x="82088" y="46778"/>
                  </a:lnTo>
                  <a:lnTo>
                    <a:pt x="95020" y="45923"/>
                  </a:lnTo>
                  <a:lnTo>
                    <a:pt x="108062" y="46827"/>
                  </a:lnTo>
                  <a:lnTo>
                    <a:pt x="121178" y="48903"/>
                  </a:lnTo>
                  <a:lnTo>
                    <a:pt x="131396" y="54708"/>
                  </a:lnTo>
                  <a:lnTo>
                    <a:pt x="139682" y="63000"/>
                  </a:lnTo>
                  <a:lnTo>
                    <a:pt x="154292" y="84003"/>
                  </a:lnTo>
                  <a:lnTo>
                    <a:pt x="170610" y="108075"/>
                  </a:lnTo>
                  <a:lnTo>
                    <a:pt x="177614" y="120683"/>
                  </a:lnTo>
                  <a:lnTo>
                    <a:pt x="183758" y="133511"/>
                  </a:lnTo>
                  <a:lnTo>
                    <a:pt x="213729" y="185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261847" y="6618590"/>
              <a:ext cx="33806" cy="265275"/>
            </a:xfrm>
            <a:custGeom>
              <a:avLst/>
              <a:gdLst/>
              <a:ahLst/>
              <a:cxnLst/>
              <a:rect l="0" t="0" r="0" b="0"/>
              <a:pathLst>
                <a:path w="33806" h="265275">
                  <a:moveTo>
                    <a:pt x="20541" y="0"/>
                  </a:moveTo>
                  <a:lnTo>
                    <a:pt x="13500" y="21124"/>
                  </a:lnTo>
                  <a:lnTo>
                    <a:pt x="11425" y="34715"/>
                  </a:lnTo>
                  <a:lnTo>
                    <a:pt x="10043" y="51144"/>
                  </a:lnTo>
                  <a:lnTo>
                    <a:pt x="9121" y="69466"/>
                  </a:lnTo>
                  <a:lnTo>
                    <a:pt x="7032" y="86102"/>
                  </a:lnTo>
                  <a:lnTo>
                    <a:pt x="4167" y="101613"/>
                  </a:lnTo>
                  <a:lnTo>
                    <a:pt x="782" y="116376"/>
                  </a:lnTo>
                  <a:lnTo>
                    <a:pt x="0" y="130639"/>
                  </a:lnTo>
                  <a:lnTo>
                    <a:pt x="952" y="144569"/>
                  </a:lnTo>
                  <a:lnTo>
                    <a:pt x="3060" y="158276"/>
                  </a:lnTo>
                  <a:lnTo>
                    <a:pt x="5939" y="171836"/>
                  </a:lnTo>
                  <a:lnTo>
                    <a:pt x="9333" y="185297"/>
                  </a:lnTo>
                  <a:lnTo>
                    <a:pt x="13069" y="198693"/>
                  </a:lnTo>
                  <a:lnTo>
                    <a:pt x="21150" y="225366"/>
                  </a:lnTo>
                  <a:lnTo>
                    <a:pt x="33805" y="265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282388" y="6791018"/>
              <a:ext cx="117475" cy="89102"/>
            </a:xfrm>
            <a:custGeom>
              <a:avLst/>
              <a:gdLst/>
              <a:ahLst/>
              <a:cxnLst/>
              <a:rect l="0" t="0" r="0" b="0"/>
              <a:pathLst>
                <a:path w="117475" h="89102">
                  <a:moveTo>
                    <a:pt x="0" y="0"/>
                  </a:moveTo>
                  <a:lnTo>
                    <a:pt x="21124" y="14082"/>
                  </a:lnTo>
                  <a:lnTo>
                    <a:pt x="47214" y="32786"/>
                  </a:lnTo>
                  <a:lnTo>
                    <a:pt x="62425" y="43964"/>
                  </a:lnTo>
                  <a:lnTo>
                    <a:pt x="75513" y="54363"/>
                  </a:lnTo>
                  <a:lnTo>
                    <a:pt x="87185" y="64244"/>
                  </a:lnTo>
                  <a:lnTo>
                    <a:pt x="97915" y="73777"/>
                  </a:lnTo>
                  <a:lnTo>
                    <a:pt x="109489" y="83081"/>
                  </a:lnTo>
                  <a:lnTo>
                    <a:pt x="117474" y="891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361970" y="6934659"/>
              <a:ext cx="58742" cy="15524"/>
            </a:xfrm>
            <a:custGeom>
              <a:avLst/>
              <a:gdLst/>
              <a:ahLst/>
              <a:cxnLst/>
              <a:rect l="0" t="0" r="0" b="0"/>
              <a:pathLst>
                <a:path w="58742" h="15524">
                  <a:moveTo>
                    <a:pt x="58741" y="0"/>
                  </a:moveTo>
                  <a:lnTo>
                    <a:pt x="50069" y="4844"/>
                  </a:lnTo>
                  <a:lnTo>
                    <a:pt x="0" y="15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587453" y="6645117"/>
            <a:ext cx="1305677" cy="610131"/>
            <a:chOff x="6587453" y="6645117"/>
            <a:chExt cx="1305677" cy="610131"/>
          </a:xfrm>
        </p:grpSpPr>
        <p:sp>
          <p:nvSpPr>
            <p:cNvPr id="188" name="Freeform 187"/>
            <p:cNvSpPr/>
            <p:nvPr/>
          </p:nvSpPr>
          <p:spPr>
            <a:xfrm>
              <a:off x="6667035" y="6645117"/>
              <a:ext cx="39603" cy="371385"/>
            </a:xfrm>
            <a:custGeom>
              <a:avLst/>
              <a:gdLst/>
              <a:ahLst/>
              <a:cxnLst/>
              <a:rect l="0" t="0" r="0" b="0"/>
              <a:pathLst>
                <a:path w="39603" h="371385">
                  <a:moveTo>
                    <a:pt x="0" y="0"/>
                  </a:moveTo>
                  <a:lnTo>
                    <a:pt x="14083" y="21124"/>
                  </a:lnTo>
                  <a:lnTo>
                    <a:pt x="18232" y="34715"/>
                  </a:lnTo>
                  <a:lnTo>
                    <a:pt x="20997" y="51145"/>
                  </a:lnTo>
                  <a:lnTo>
                    <a:pt x="22841" y="69466"/>
                  </a:lnTo>
                  <a:lnTo>
                    <a:pt x="25544" y="86102"/>
                  </a:lnTo>
                  <a:lnTo>
                    <a:pt x="28819" y="101613"/>
                  </a:lnTo>
                  <a:lnTo>
                    <a:pt x="32476" y="116376"/>
                  </a:lnTo>
                  <a:lnTo>
                    <a:pt x="34915" y="132112"/>
                  </a:lnTo>
                  <a:lnTo>
                    <a:pt x="36540" y="148499"/>
                  </a:lnTo>
                  <a:lnTo>
                    <a:pt x="37624" y="165317"/>
                  </a:lnTo>
                  <a:lnTo>
                    <a:pt x="38347" y="183899"/>
                  </a:lnTo>
                  <a:lnTo>
                    <a:pt x="39364" y="243783"/>
                  </a:lnTo>
                  <a:lnTo>
                    <a:pt x="39602" y="281267"/>
                  </a:lnTo>
                  <a:lnTo>
                    <a:pt x="38191" y="299516"/>
                  </a:lnTo>
                  <a:lnTo>
                    <a:pt x="35777" y="317577"/>
                  </a:lnTo>
                  <a:lnTo>
                    <a:pt x="26528" y="371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587453" y="6844072"/>
              <a:ext cx="305066" cy="92848"/>
            </a:xfrm>
            <a:custGeom>
              <a:avLst/>
              <a:gdLst/>
              <a:ahLst/>
              <a:cxnLst/>
              <a:rect l="0" t="0" r="0" b="0"/>
              <a:pathLst>
                <a:path w="305066" h="92848">
                  <a:moveTo>
                    <a:pt x="0" y="0"/>
                  </a:moveTo>
                  <a:lnTo>
                    <a:pt x="28165" y="0"/>
                  </a:lnTo>
                  <a:lnTo>
                    <a:pt x="40883" y="1474"/>
                  </a:lnTo>
                  <a:lnTo>
                    <a:pt x="53783" y="3930"/>
                  </a:lnTo>
                  <a:lnTo>
                    <a:pt x="66804" y="7042"/>
                  </a:lnTo>
                  <a:lnTo>
                    <a:pt x="79906" y="12063"/>
                  </a:lnTo>
                  <a:lnTo>
                    <a:pt x="93062" y="18358"/>
                  </a:lnTo>
                  <a:lnTo>
                    <a:pt x="106253" y="25503"/>
                  </a:lnTo>
                  <a:lnTo>
                    <a:pt x="119470" y="31740"/>
                  </a:lnTo>
                  <a:lnTo>
                    <a:pt x="132701" y="37371"/>
                  </a:lnTo>
                  <a:lnTo>
                    <a:pt x="145944" y="42599"/>
                  </a:lnTo>
                  <a:lnTo>
                    <a:pt x="172447" y="52338"/>
                  </a:lnTo>
                  <a:lnTo>
                    <a:pt x="252013" y="79520"/>
                  </a:lnTo>
                  <a:lnTo>
                    <a:pt x="305065" y="928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916162" y="6936320"/>
              <a:ext cx="188577" cy="142051"/>
            </a:xfrm>
            <a:custGeom>
              <a:avLst/>
              <a:gdLst/>
              <a:ahLst/>
              <a:cxnLst/>
              <a:rect l="0" t="0" r="0" b="0"/>
              <a:pathLst>
                <a:path w="188577" h="142051">
                  <a:moveTo>
                    <a:pt x="16148" y="27126"/>
                  </a:moveTo>
                  <a:lnTo>
                    <a:pt x="30230" y="41209"/>
                  </a:lnTo>
                  <a:lnTo>
                    <a:pt x="32904" y="49778"/>
                  </a:lnTo>
                  <a:lnTo>
                    <a:pt x="33214" y="59913"/>
                  </a:lnTo>
                  <a:lnTo>
                    <a:pt x="31946" y="71090"/>
                  </a:lnTo>
                  <a:lnTo>
                    <a:pt x="29627" y="82963"/>
                  </a:lnTo>
                  <a:lnTo>
                    <a:pt x="26608" y="95299"/>
                  </a:lnTo>
                  <a:lnTo>
                    <a:pt x="23122" y="107945"/>
                  </a:lnTo>
                  <a:lnTo>
                    <a:pt x="17849" y="119322"/>
                  </a:lnTo>
                  <a:lnTo>
                    <a:pt x="11387" y="129856"/>
                  </a:lnTo>
                  <a:lnTo>
                    <a:pt x="4131" y="139825"/>
                  </a:lnTo>
                  <a:lnTo>
                    <a:pt x="768" y="142050"/>
                  </a:lnTo>
                  <a:lnTo>
                    <a:pt x="0" y="139112"/>
                  </a:lnTo>
                  <a:lnTo>
                    <a:pt x="961" y="132732"/>
                  </a:lnTo>
                  <a:lnTo>
                    <a:pt x="3076" y="124058"/>
                  </a:lnTo>
                  <a:lnTo>
                    <a:pt x="5959" y="113853"/>
                  </a:lnTo>
                  <a:lnTo>
                    <a:pt x="9355" y="102629"/>
                  </a:lnTo>
                  <a:lnTo>
                    <a:pt x="14566" y="92199"/>
                  </a:lnTo>
                  <a:lnTo>
                    <a:pt x="20988" y="82298"/>
                  </a:lnTo>
                  <a:lnTo>
                    <a:pt x="28217" y="72750"/>
                  </a:lnTo>
                  <a:lnTo>
                    <a:pt x="44110" y="50351"/>
                  </a:lnTo>
                  <a:lnTo>
                    <a:pt x="52473" y="38188"/>
                  </a:lnTo>
                  <a:lnTo>
                    <a:pt x="62471" y="27132"/>
                  </a:lnTo>
                  <a:lnTo>
                    <a:pt x="73557" y="16814"/>
                  </a:lnTo>
                  <a:lnTo>
                    <a:pt x="85369" y="6987"/>
                  </a:lnTo>
                  <a:lnTo>
                    <a:pt x="97665" y="1910"/>
                  </a:lnTo>
                  <a:lnTo>
                    <a:pt x="110284" y="0"/>
                  </a:lnTo>
                  <a:lnTo>
                    <a:pt x="123117" y="200"/>
                  </a:lnTo>
                  <a:lnTo>
                    <a:pt x="134620" y="4753"/>
                  </a:lnTo>
                  <a:lnTo>
                    <a:pt x="145237" y="12211"/>
                  </a:lnTo>
                  <a:lnTo>
                    <a:pt x="188576" y="536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193134" y="7003237"/>
              <a:ext cx="253010" cy="172429"/>
            </a:xfrm>
            <a:custGeom>
              <a:avLst/>
              <a:gdLst/>
              <a:ahLst/>
              <a:cxnLst/>
              <a:rect l="0" t="0" r="0" b="0"/>
              <a:pathLst>
                <a:path w="253010" h="172429">
                  <a:moveTo>
                    <a:pt x="150351" y="0"/>
                  </a:moveTo>
                  <a:lnTo>
                    <a:pt x="122186" y="14083"/>
                  </a:lnTo>
                  <a:lnTo>
                    <a:pt x="109468" y="19705"/>
                  </a:lnTo>
                  <a:lnTo>
                    <a:pt x="96568" y="24927"/>
                  </a:lnTo>
                  <a:lnTo>
                    <a:pt x="83547" y="29882"/>
                  </a:lnTo>
                  <a:lnTo>
                    <a:pt x="70445" y="36133"/>
                  </a:lnTo>
                  <a:lnTo>
                    <a:pt x="57289" y="43247"/>
                  </a:lnTo>
                  <a:lnTo>
                    <a:pt x="44097" y="50937"/>
                  </a:lnTo>
                  <a:lnTo>
                    <a:pt x="17649" y="67343"/>
                  </a:lnTo>
                  <a:lnTo>
                    <a:pt x="4408" y="75844"/>
                  </a:lnTo>
                  <a:lnTo>
                    <a:pt x="0" y="82985"/>
                  </a:lnTo>
                  <a:lnTo>
                    <a:pt x="1484" y="89220"/>
                  </a:lnTo>
                  <a:lnTo>
                    <a:pt x="6893" y="94850"/>
                  </a:lnTo>
                  <a:lnTo>
                    <a:pt x="17869" y="98603"/>
                  </a:lnTo>
                  <a:lnTo>
                    <a:pt x="32555" y="101106"/>
                  </a:lnTo>
                  <a:lnTo>
                    <a:pt x="49714" y="102774"/>
                  </a:lnTo>
                  <a:lnTo>
                    <a:pt x="65574" y="102412"/>
                  </a:lnTo>
                  <a:lnTo>
                    <a:pt x="80570" y="100697"/>
                  </a:lnTo>
                  <a:lnTo>
                    <a:pt x="94987" y="98080"/>
                  </a:lnTo>
                  <a:lnTo>
                    <a:pt x="107546" y="93388"/>
                  </a:lnTo>
                  <a:lnTo>
                    <a:pt x="118867" y="87313"/>
                  </a:lnTo>
                  <a:lnTo>
                    <a:pt x="129361" y="80315"/>
                  </a:lnTo>
                  <a:lnTo>
                    <a:pt x="140779" y="74175"/>
                  </a:lnTo>
                  <a:lnTo>
                    <a:pt x="152812" y="68609"/>
                  </a:lnTo>
                  <a:lnTo>
                    <a:pt x="165256" y="63425"/>
                  </a:lnTo>
                  <a:lnTo>
                    <a:pt x="176499" y="57021"/>
                  </a:lnTo>
                  <a:lnTo>
                    <a:pt x="186941" y="49804"/>
                  </a:lnTo>
                  <a:lnTo>
                    <a:pt x="196851" y="42045"/>
                  </a:lnTo>
                  <a:lnTo>
                    <a:pt x="206405" y="33925"/>
                  </a:lnTo>
                  <a:lnTo>
                    <a:pt x="215721" y="25564"/>
                  </a:lnTo>
                  <a:lnTo>
                    <a:pt x="224880" y="17043"/>
                  </a:lnTo>
                  <a:lnTo>
                    <a:pt x="232460" y="15783"/>
                  </a:lnTo>
                  <a:lnTo>
                    <a:pt x="238985" y="19365"/>
                  </a:lnTo>
                  <a:lnTo>
                    <a:pt x="244811" y="26174"/>
                  </a:lnTo>
                  <a:lnTo>
                    <a:pt x="248693" y="36608"/>
                  </a:lnTo>
                  <a:lnTo>
                    <a:pt x="251282" y="49459"/>
                  </a:lnTo>
                  <a:lnTo>
                    <a:pt x="253009" y="63922"/>
                  </a:lnTo>
                  <a:lnTo>
                    <a:pt x="252685" y="79458"/>
                  </a:lnTo>
                  <a:lnTo>
                    <a:pt x="243197" y="172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637130" y="6936919"/>
              <a:ext cx="130794" cy="318329"/>
            </a:xfrm>
            <a:custGeom>
              <a:avLst/>
              <a:gdLst/>
              <a:ahLst/>
              <a:cxnLst/>
              <a:rect l="0" t="0" r="0" b="0"/>
              <a:pathLst>
                <a:path w="130794" h="318329">
                  <a:moveTo>
                    <a:pt x="11420" y="0"/>
                  </a:moveTo>
                  <a:lnTo>
                    <a:pt x="11420" y="28165"/>
                  </a:lnTo>
                  <a:lnTo>
                    <a:pt x="9946" y="40882"/>
                  </a:lnTo>
                  <a:lnTo>
                    <a:pt x="7490" y="53782"/>
                  </a:lnTo>
                  <a:lnTo>
                    <a:pt x="4378" y="66803"/>
                  </a:lnTo>
                  <a:lnTo>
                    <a:pt x="2304" y="81379"/>
                  </a:lnTo>
                  <a:lnTo>
                    <a:pt x="922" y="96991"/>
                  </a:lnTo>
                  <a:lnTo>
                    <a:pt x="0" y="113294"/>
                  </a:lnTo>
                  <a:lnTo>
                    <a:pt x="859" y="128584"/>
                  </a:lnTo>
                  <a:lnTo>
                    <a:pt x="2905" y="143198"/>
                  </a:lnTo>
                  <a:lnTo>
                    <a:pt x="5743" y="157363"/>
                  </a:lnTo>
                  <a:lnTo>
                    <a:pt x="9109" y="171226"/>
                  </a:lnTo>
                  <a:lnTo>
                    <a:pt x="12827" y="184891"/>
                  </a:lnTo>
                  <a:lnTo>
                    <a:pt x="20887" y="211864"/>
                  </a:lnTo>
                  <a:lnTo>
                    <a:pt x="29383" y="238589"/>
                  </a:lnTo>
                  <a:lnTo>
                    <a:pt x="35185" y="250432"/>
                  </a:lnTo>
                  <a:lnTo>
                    <a:pt x="42001" y="261274"/>
                  </a:lnTo>
                  <a:lnTo>
                    <a:pt x="49493" y="271450"/>
                  </a:lnTo>
                  <a:lnTo>
                    <a:pt x="58907" y="279707"/>
                  </a:lnTo>
                  <a:lnTo>
                    <a:pt x="69606" y="286686"/>
                  </a:lnTo>
                  <a:lnTo>
                    <a:pt x="130793" y="318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834241" y="6830809"/>
              <a:ext cx="58889" cy="344857"/>
            </a:xfrm>
            <a:custGeom>
              <a:avLst/>
              <a:gdLst/>
              <a:ahLst/>
              <a:cxnLst/>
              <a:rect l="0" t="0" r="0" b="0"/>
              <a:pathLst>
                <a:path w="58889" h="344857">
                  <a:moveTo>
                    <a:pt x="0" y="0"/>
                  </a:moveTo>
                  <a:lnTo>
                    <a:pt x="14083" y="14083"/>
                  </a:lnTo>
                  <a:lnTo>
                    <a:pt x="19705" y="22652"/>
                  </a:lnTo>
                  <a:lnTo>
                    <a:pt x="24927" y="32787"/>
                  </a:lnTo>
                  <a:lnTo>
                    <a:pt x="29882" y="43964"/>
                  </a:lnTo>
                  <a:lnTo>
                    <a:pt x="34659" y="55837"/>
                  </a:lnTo>
                  <a:lnTo>
                    <a:pt x="43896" y="80819"/>
                  </a:lnTo>
                  <a:lnTo>
                    <a:pt x="48423" y="96618"/>
                  </a:lnTo>
                  <a:lnTo>
                    <a:pt x="52914" y="114519"/>
                  </a:lnTo>
                  <a:lnTo>
                    <a:pt x="57383" y="133822"/>
                  </a:lnTo>
                  <a:lnTo>
                    <a:pt x="58888" y="152586"/>
                  </a:lnTo>
                  <a:lnTo>
                    <a:pt x="58417" y="170990"/>
                  </a:lnTo>
                  <a:lnTo>
                    <a:pt x="56630" y="189154"/>
                  </a:lnTo>
                  <a:lnTo>
                    <a:pt x="55438" y="207159"/>
                  </a:lnTo>
                  <a:lnTo>
                    <a:pt x="54644" y="225057"/>
                  </a:lnTo>
                  <a:lnTo>
                    <a:pt x="54114" y="242884"/>
                  </a:lnTo>
                  <a:lnTo>
                    <a:pt x="52288" y="259190"/>
                  </a:lnTo>
                  <a:lnTo>
                    <a:pt x="49597" y="274482"/>
                  </a:lnTo>
                  <a:lnTo>
                    <a:pt x="39792" y="344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Freeform 194"/>
          <p:cNvSpPr/>
          <p:nvPr/>
        </p:nvSpPr>
        <p:spPr>
          <a:xfrm>
            <a:off x="7819162" y="7025375"/>
            <a:ext cx="154163" cy="1"/>
          </a:xfrm>
          <a:custGeom>
            <a:avLst/>
            <a:gdLst/>
            <a:ahLst/>
            <a:cxnLst/>
            <a:rect l="0" t="0" r="0" b="0"/>
            <a:pathLst>
              <a:path w="154163" h="1">
                <a:moveTo>
                  <a:pt x="0" y="0"/>
                </a:moveTo>
                <a:lnTo>
                  <a:pt x="15416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Group 199"/>
          <p:cNvGrpSpPr/>
          <p:nvPr/>
        </p:nvGrpSpPr>
        <p:grpSpPr>
          <a:xfrm>
            <a:off x="2588019" y="6473096"/>
            <a:ext cx="525637" cy="400821"/>
            <a:chOff x="2588019" y="6473096"/>
            <a:chExt cx="525637" cy="400821"/>
          </a:xfrm>
        </p:grpSpPr>
        <p:sp>
          <p:nvSpPr>
            <p:cNvPr id="196" name="Freeform 195"/>
            <p:cNvSpPr/>
            <p:nvPr/>
          </p:nvSpPr>
          <p:spPr>
            <a:xfrm>
              <a:off x="2661030" y="6473096"/>
              <a:ext cx="283514" cy="400821"/>
            </a:xfrm>
            <a:custGeom>
              <a:avLst/>
              <a:gdLst/>
              <a:ahLst/>
              <a:cxnLst/>
              <a:rect l="0" t="0" r="0" b="0"/>
              <a:pathLst>
                <a:path w="283514" h="400821">
                  <a:moveTo>
                    <a:pt x="64661" y="400820"/>
                  </a:moveTo>
                  <a:lnTo>
                    <a:pt x="54100" y="384977"/>
                  </a:lnTo>
                  <a:lnTo>
                    <a:pt x="48778" y="375889"/>
                  </a:lnTo>
                  <a:lnTo>
                    <a:pt x="43019" y="365409"/>
                  </a:lnTo>
                  <a:lnTo>
                    <a:pt x="24353" y="329536"/>
                  </a:lnTo>
                  <a:lnTo>
                    <a:pt x="17894" y="316822"/>
                  </a:lnTo>
                  <a:lnTo>
                    <a:pt x="13587" y="302820"/>
                  </a:lnTo>
                  <a:lnTo>
                    <a:pt x="10716" y="287958"/>
                  </a:lnTo>
                  <a:lnTo>
                    <a:pt x="8802" y="272524"/>
                  </a:lnTo>
                  <a:lnTo>
                    <a:pt x="6421" y="257814"/>
                  </a:lnTo>
                  <a:lnTo>
                    <a:pt x="3729" y="243585"/>
                  </a:lnTo>
                  <a:lnTo>
                    <a:pt x="828" y="229678"/>
                  </a:lnTo>
                  <a:lnTo>
                    <a:pt x="0" y="215986"/>
                  </a:lnTo>
                  <a:lnTo>
                    <a:pt x="553" y="202436"/>
                  </a:lnTo>
                  <a:lnTo>
                    <a:pt x="2027" y="188982"/>
                  </a:lnTo>
                  <a:lnTo>
                    <a:pt x="3009" y="174486"/>
                  </a:lnTo>
                  <a:lnTo>
                    <a:pt x="3665" y="159296"/>
                  </a:lnTo>
                  <a:lnTo>
                    <a:pt x="4101" y="143641"/>
                  </a:lnTo>
                  <a:lnTo>
                    <a:pt x="6603" y="129890"/>
                  </a:lnTo>
                  <a:lnTo>
                    <a:pt x="10482" y="117407"/>
                  </a:lnTo>
                  <a:lnTo>
                    <a:pt x="15278" y="105768"/>
                  </a:lnTo>
                  <a:lnTo>
                    <a:pt x="21791" y="94693"/>
                  </a:lnTo>
                  <a:lnTo>
                    <a:pt x="29449" y="83994"/>
                  </a:lnTo>
                  <a:lnTo>
                    <a:pt x="37871" y="73545"/>
                  </a:lnTo>
                  <a:lnTo>
                    <a:pt x="46801" y="63263"/>
                  </a:lnTo>
                  <a:lnTo>
                    <a:pt x="56070" y="53093"/>
                  </a:lnTo>
                  <a:lnTo>
                    <a:pt x="65566" y="42996"/>
                  </a:lnTo>
                  <a:lnTo>
                    <a:pt x="75212" y="34055"/>
                  </a:lnTo>
                  <a:lnTo>
                    <a:pt x="84959" y="25884"/>
                  </a:lnTo>
                  <a:lnTo>
                    <a:pt x="94773" y="18225"/>
                  </a:lnTo>
                  <a:lnTo>
                    <a:pt x="104631" y="12015"/>
                  </a:lnTo>
                  <a:lnTo>
                    <a:pt x="114519" y="6769"/>
                  </a:lnTo>
                  <a:lnTo>
                    <a:pt x="124428" y="2166"/>
                  </a:lnTo>
                  <a:lnTo>
                    <a:pt x="136559" y="203"/>
                  </a:lnTo>
                  <a:lnTo>
                    <a:pt x="150174" y="0"/>
                  </a:lnTo>
                  <a:lnTo>
                    <a:pt x="164777" y="970"/>
                  </a:lnTo>
                  <a:lnTo>
                    <a:pt x="177828" y="2722"/>
                  </a:lnTo>
                  <a:lnTo>
                    <a:pt x="189845" y="4995"/>
                  </a:lnTo>
                  <a:lnTo>
                    <a:pt x="201172" y="7615"/>
                  </a:lnTo>
                  <a:lnTo>
                    <a:pt x="212039" y="11573"/>
                  </a:lnTo>
                  <a:lnTo>
                    <a:pt x="222600" y="16422"/>
                  </a:lnTo>
                  <a:lnTo>
                    <a:pt x="232956" y="21866"/>
                  </a:lnTo>
                  <a:lnTo>
                    <a:pt x="242071" y="27705"/>
                  </a:lnTo>
                  <a:lnTo>
                    <a:pt x="250359" y="33809"/>
                  </a:lnTo>
                  <a:lnTo>
                    <a:pt x="283513" y="62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588019" y="6655065"/>
              <a:ext cx="306786" cy="49739"/>
            </a:xfrm>
            <a:custGeom>
              <a:avLst/>
              <a:gdLst/>
              <a:ahLst/>
              <a:cxnLst/>
              <a:rect l="0" t="0" r="0" b="0"/>
              <a:pathLst>
                <a:path w="306786" h="49739">
                  <a:moveTo>
                    <a:pt x="18299" y="49738"/>
                  </a:moveTo>
                  <a:lnTo>
                    <a:pt x="2456" y="44458"/>
                  </a:lnTo>
                  <a:lnTo>
                    <a:pt x="0" y="40692"/>
                  </a:lnTo>
                  <a:lnTo>
                    <a:pt x="573" y="35970"/>
                  </a:lnTo>
                  <a:lnTo>
                    <a:pt x="3166" y="30612"/>
                  </a:lnTo>
                  <a:lnTo>
                    <a:pt x="9316" y="27040"/>
                  </a:lnTo>
                  <a:lnTo>
                    <a:pt x="17837" y="24659"/>
                  </a:lnTo>
                  <a:lnTo>
                    <a:pt x="27938" y="23070"/>
                  </a:lnTo>
                  <a:lnTo>
                    <a:pt x="39094" y="20907"/>
                  </a:lnTo>
                  <a:lnTo>
                    <a:pt x="63280" y="15555"/>
                  </a:lnTo>
                  <a:lnTo>
                    <a:pt x="75919" y="13686"/>
                  </a:lnTo>
                  <a:lnTo>
                    <a:pt x="88766" y="12440"/>
                  </a:lnTo>
                  <a:lnTo>
                    <a:pt x="101752" y="11609"/>
                  </a:lnTo>
                  <a:lnTo>
                    <a:pt x="114831" y="9950"/>
                  </a:lnTo>
                  <a:lnTo>
                    <a:pt x="127972" y="7739"/>
                  </a:lnTo>
                  <a:lnTo>
                    <a:pt x="141153" y="5159"/>
                  </a:lnTo>
                  <a:lnTo>
                    <a:pt x="154362" y="3440"/>
                  </a:lnTo>
                  <a:lnTo>
                    <a:pt x="167589" y="2292"/>
                  </a:lnTo>
                  <a:lnTo>
                    <a:pt x="180828" y="1528"/>
                  </a:lnTo>
                  <a:lnTo>
                    <a:pt x="207329" y="679"/>
                  </a:lnTo>
                  <a:lnTo>
                    <a:pt x="3067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063916" y="6694856"/>
              <a:ext cx="9949" cy="99479"/>
            </a:xfrm>
            <a:custGeom>
              <a:avLst/>
              <a:gdLst/>
              <a:ahLst/>
              <a:cxnLst/>
              <a:rect l="0" t="0" r="0" b="0"/>
              <a:pathLst>
                <a:path w="9949" h="99479">
                  <a:moveTo>
                    <a:pt x="9948" y="0"/>
                  </a:moveTo>
                  <a:lnTo>
                    <a:pt x="9948" y="21123"/>
                  </a:lnTo>
                  <a:lnTo>
                    <a:pt x="8843" y="30662"/>
                  </a:lnTo>
                  <a:lnTo>
                    <a:pt x="7000" y="40337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113655" y="6515796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831699" y="6220690"/>
            <a:ext cx="534562" cy="334898"/>
            <a:chOff x="4831699" y="6220690"/>
            <a:chExt cx="534562" cy="334898"/>
          </a:xfrm>
        </p:grpSpPr>
        <p:sp>
          <p:nvSpPr>
            <p:cNvPr id="201" name="Freeform 200"/>
            <p:cNvSpPr/>
            <p:nvPr/>
          </p:nvSpPr>
          <p:spPr>
            <a:xfrm>
              <a:off x="4831699" y="6220690"/>
              <a:ext cx="172035" cy="195629"/>
            </a:xfrm>
            <a:custGeom>
              <a:avLst/>
              <a:gdLst/>
              <a:ahLst/>
              <a:cxnLst/>
              <a:rect l="0" t="0" r="0" b="0"/>
              <a:pathLst>
                <a:path w="172035" h="195629">
                  <a:moveTo>
                    <a:pt x="62609" y="46411"/>
                  </a:moveTo>
                  <a:lnTo>
                    <a:pt x="83732" y="41130"/>
                  </a:lnTo>
                  <a:lnTo>
                    <a:pt x="93271" y="38470"/>
                  </a:lnTo>
                  <a:lnTo>
                    <a:pt x="112711" y="32566"/>
                  </a:lnTo>
                  <a:lnTo>
                    <a:pt x="142298" y="23027"/>
                  </a:lnTo>
                  <a:lnTo>
                    <a:pt x="151105" y="18664"/>
                  </a:lnTo>
                  <a:lnTo>
                    <a:pt x="159187" y="13544"/>
                  </a:lnTo>
                  <a:lnTo>
                    <a:pt x="166785" y="7920"/>
                  </a:lnTo>
                  <a:lnTo>
                    <a:pt x="167430" y="4171"/>
                  </a:lnTo>
                  <a:lnTo>
                    <a:pt x="163438" y="1672"/>
                  </a:lnTo>
                  <a:lnTo>
                    <a:pt x="156356" y="5"/>
                  </a:lnTo>
                  <a:lnTo>
                    <a:pt x="148318" y="0"/>
                  </a:lnTo>
                  <a:lnTo>
                    <a:pt x="139644" y="1102"/>
                  </a:lnTo>
                  <a:lnTo>
                    <a:pt x="130545" y="2941"/>
                  </a:lnTo>
                  <a:lnTo>
                    <a:pt x="121163" y="6378"/>
                  </a:lnTo>
                  <a:lnTo>
                    <a:pt x="111593" y="10880"/>
                  </a:lnTo>
                  <a:lnTo>
                    <a:pt x="101897" y="16092"/>
                  </a:lnTo>
                  <a:lnTo>
                    <a:pt x="92117" y="20672"/>
                  </a:lnTo>
                  <a:lnTo>
                    <a:pt x="82281" y="24831"/>
                  </a:lnTo>
                  <a:lnTo>
                    <a:pt x="72407" y="28708"/>
                  </a:lnTo>
                  <a:lnTo>
                    <a:pt x="62509" y="33504"/>
                  </a:lnTo>
                  <a:lnTo>
                    <a:pt x="52595" y="38912"/>
                  </a:lnTo>
                  <a:lnTo>
                    <a:pt x="42669" y="44727"/>
                  </a:lnTo>
                  <a:lnTo>
                    <a:pt x="33841" y="50815"/>
                  </a:lnTo>
                  <a:lnTo>
                    <a:pt x="25745" y="57084"/>
                  </a:lnTo>
                  <a:lnTo>
                    <a:pt x="18138" y="63475"/>
                  </a:lnTo>
                  <a:lnTo>
                    <a:pt x="11961" y="71051"/>
                  </a:lnTo>
                  <a:lnTo>
                    <a:pt x="6737" y="79417"/>
                  </a:lnTo>
                  <a:lnTo>
                    <a:pt x="2149" y="88310"/>
                  </a:lnTo>
                  <a:lnTo>
                    <a:pt x="196" y="97556"/>
                  </a:lnTo>
                  <a:lnTo>
                    <a:pt x="0" y="107035"/>
                  </a:lnTo>
                  <a:lnTo>
                    <a:pt x="974" y="116671"/>
                  </a:lnTo>
                  <a:lnTo>
                    <a:pt x="3834" y="125305"/>
                  </a:lnTo>
                  <a:lnTo>
                    <a:pt x="7951" y="133271"/>
                  </a:lnTo>
                  <a:lnTo>
                    <a:pt x="12907" y="140793"/>
                  </a:lnTo>
                  <a:lnTo>
                    <a:pt x="19526" y="148018"/>
                  </a:lnTo>
                  <a:lnTo>
                    <a:pt x="27255" y="155046"/>
                  </a:lnTo>
                  <a:lnTo>
                    <a:pt x="35724" y="161942"/>
                  </a:lnTo>
                  <a:lnTo>
                    <a:pt x="44685" y="167644"/>
                  </a:lnTo>
                  <a:lnTo>
                    <a:pt x="53976" y="172551"/>
                  </a:lnTo>
                  <a:lnTo>
                    <a:pt x="63485" y="176928"/>
                  </a:lnTo>
                  <a:lnTo>
                    <a:pt x="74246" y="180950"/>
                  </a:lnTo>
                  <a:lnTo>
                    <a:pt x="85841" y="184738"/>
                  </a:lnTo>
                  <a:lnTo>
                    <a:pt x="97993" y="188368"/>
                  </a:lnTo>
                  <a:lnTo>
                    <a:pt x="111620" y="190788"/>
                  </a:lnTo>
                  <a:lnTo>
                    <a:pt x="126232" y="192402"/>
                  </a:lnTo>
                  <a:lnTo>
                    <a:pt x="172034" y="195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5196957" y="6286112"/>
              <a:ext cx="169304" cy="269476"/>
            </a:xfrm>
            <a:custGeom>
              <a:avLst/>
              <a:gdLst/>
              <a:ahLst/>
              <a:cxnLst/>
              <a:rect l="0" t="0" r="0" b="0"/>
              <a:pathLst>
                <a:path w="169304" h="269476">
                  <a:moveTo>
                    <a:pt x="5732" y="80467"/>
                  </a:moveTo>
                  <a:lnTo>
                    <a:pt x="5732" y="101591"/>
                  </a:lnTo>
                  <a:lnTo>
                    <a:pt x="4627" y="104497"/>
                  </a:lnTo>
                  <a:lnTo>
                    <a:pt x="2784" y="103119"/>
                  </a:lnTo>
                  <a:lnTo>
                    <a:pt x="451" y="98884"/>
                  </a:lnTo>
                  <a:lnTo>
                    <a:pt x="0" y="92745"/>
                  </a:lnTo>
                  <a:lnTo>
                    <a:pt x="806" y="85337"/>
                  </a:lnTo>
                  <a:lnTo>
                    <a:pt x="2448" y="77082"/>
                  </a:lnTo>
                  <a:lnTo>
                    <a:pt x="5753" y="68262"/>
                  </a:lnTo>
                  <a:lnTo>
                    <a:pt x="10167" y="59067"/>
                  </a:lnTo>
                  <a:lnTo>
                    <a:pt x="15320" y="49621"/>
                  </a:lnTo>
                  <a:lnTo>
                    <a:pt x="20967" y="41113"/>
                  </a:lnTo>
                  <a:lnTo>
                    <a:pt x="26942" y="33230"/>
                  </a:lnTo>
                  <a:lnTo>
                    <a:pt x="33135" y="25765"/>
                  </a:lnTo>
                  <a:lnTo>
                    <a:pt x="39475" y="18577"/>
                  </a:lnTo>
                  <a:lnTo>
                    <a:pt x="52415" y="4695"/>
                  </a:lnTo>
                  <a:lnTo>
                    <a:pt x="61170" y="1215"/>
                  </a:lnTo>
                  <a:lnTo>
                    <a:pt x="71429" y="0"/>
                  </a:lnTo>
                  <a:lnTo>
                    <a:pt x="82689" y="295"/>
                  </a:lnTo>
                  <a:lnTo>
                    <a:pt x="92406" y="2702"/>
                  </a:lnTo>
                  <a:lnTo>
                    <a:pt x="101095" y="6518"/>
                  </a:lnTo>
                  <a:lnTo>
                    <a:pt x="109098" y="11272"/>
                  </a:lnTo>
                  <a:lnTo>
                    <a:pt x="115540" y="17757"/>
                  </a:lnTo>
                  <a:lnTo>
                    <a:pt x="120939" y="25397"/>
                  </a:lnTo>
                  <a:lnTo>
                    <a:pt x="125644" y="33806"/>
                  </a:lnTo>
                  <a:lnTo>
                    <a:pt x="129885" y="42728"/>
                  </a:lnTo>
                  <a:lnTo>
                    <a:pt x="133819" y="51992"/>
                  </a:lnTo>
                  <a:lnTo>
                    <a:pt x="137546" y="61483"/>
                  </a:lnTo>
                  <a:lnTo>
                    <a:pt x="141136" y="72233"/>
                  </a:lnTo>
                  <a:lnTo>
                    <a:pt x="144635" y="83820"/>
                  </a:lnTo>
                  <a:lnTo>
                    <a:pt x="148073" y="95966"/>
                  </a:lnTo>
                  <a:lnTo>
                    <a:pt x="151470" y="109590"/>
                  </a:lnTo>
                  <a:lnTo>
                    <a:pt x="168191" y="182074"/>
                  </a:lnTo>
                  <a:lnTo>
                    <a:pt x="169303" y="194628"/>
                  </a:lnTo>
                  <a:lnTo>
                    <a:pt x="168940" y="206313"/>
                  </a:lnTo>
                  <a:lnTo>
                    <a:pt x="167592" y="217419"/>
                  </a:lnTo>
                  <a:lnTo>
                    <a:pt x="165588" y="228139"/>
                  </a:lnTo>
                  <a:lnTo>
                    <a:pt x="163147" y="238602"/>
                  </a:lnTo>
                  <a:lnTo>
                    <a:pt x="154949" y="2694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242976" y="6476005"/>
            <a:ext cx="1780654" cy="378017"/>
            <a:chOff x="3242976" y="6476005"/>
            <a:chExt cx="1780654" cy="378017"/>
          </a:xfrm>
        </p:grpSpPr>
        <p:sp>
          <p:nvSpPr>
            <p:cNvPr id="204" name="Freeform 203"/>
            <p:cNvSpPr/>
            <p:nvPr/>
          </p:nvSpPr>
          <p:spPr>
            <a:xfrm>
              <a:off x="3273276" y="6519695"/>
              <a:ext cx="148761" cy="294535"/>
            </a:xfrm>
            <a:custGeom>
              <a:avLst/>
              <a:gdLst/>
              <a:ahLst/>
              <a:cxnLst/>
              <a:rect l="0" t="0" r="0" b="0"/>
              <a:pathLst>
                <a:path w="148761" h="294535">
                  <a:moveTo>
                    <a:pt x="29387" y="294534"/>
                  </a:moveTo>
                  <a:lnTo>
                    <a:pt x="15541" y="252997"/>
                  </a:lnTo>
                  <a:lnTo>
                    <a:pt x="13524" y="242526"/>
                  </a:lnTo>
                  <a:lnTo>
                    <a:pt x="12180" y="231124"/>
                  </a:lnTo>
                  <a:lnTo>
                    <a:pt x="11283" y="219102"/>
                  </a:lnTo>
                  <a:lnTo>
                    <a:pt x="9581" y="206665"/>
                  </a:lnTo>
                  <a:lnTo>
                    <a:pt x="7340" y="193954"/>
                  </a:lnTo>
                  <a:lnTo>
                    <a:pt x="4742" y="181058"/>
                  </a:lnTo>
                  <a:lnTo>
                    <a:pt x="3009" y="168039"/>
                  </a:lnTo>
                  <a:lnTo>
                    <a:pt x="1854" y="154939"/>
                  </a:lnTo>
                  <a:lnTo>
                    <a:pt x="1084" y="141784"/>
                  </a:lnTo>
                  <a:lnTo>
                    <a:pt x="228" y="112430"/>
                  </a:lnTo>
                  <a:lnTo>
                    <a:pt x="0" y="96865"/>
                  </a:lnTo>
                  <a:lnTo>
                    <a:pt x="2058" y="83173"/>
                  </a:lnTo>
                  <a:lnTo>
                    <a:pt x="5641" y="70729"/>
                  </a:lnTo>
                  <a:lnTo>
                    <a:pt x="10241" y="59116"/>
                  </a:lnTo>
                  <a:lnTo>
                    <a:pt x="15517" y="49164"/>
                  </a:lnTo>
                  <a:lnTo>
                    <a:pt x="21246" y="40319"/>
                  </a:lnTo>
                  <a:lnTo>
                    <a:pt x="27275" y="32212"/>
                  </a:lnTo>
                  <a:lnTo>
                    <a:pt x="33505" y="24596"/>
                  </a:lnTo>
                  <a:lnTo>
                    <a:pt x="39870" y="17309"/>
                  </a:lnTo>
                  <a:lnTo>
                    <a:pt x="46323" y="10239"/>
                  </a:lnTo>
                  <a:lnTo>
                    <a:pt x="55047" y="5526"/>
                  </a:lnTo>
                  <a:lnTo>
                    <a:pt x="65284" y="2385"/>
                  </a:lnTo>
                  <a:lnTo>
                    <a:pt x="76529" y="290"/>
                  </a:lnTo>
                  <a:lnTo>
                    <a:pt x="88448" y="0"/>
                  </a:lnTo>
                  <a:lnTo>
                    <a:pt x="100815" y="910"/>
                  </a:lnTo>
                  <a:lnTo>
                    <a:pt x="148760" y="159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242976" y="6598144"/>
              <a:ext cx="228800" cy="27078"/>
            </a:xfrm>
            <a:custGeom>
              <a:avLst/>
              <a:gdLst/>
              <a:ahLst/>
              <a:cxnLst/>
              <a:rect l="0" t="0" r="0" b="0"/>
              <a:pathLst>
                <a:path w="228800" h="27078">
                  <a:moveTo>
                    <a:pt x="0" y="17130"/>
                  </a:moveTo>
                  <a:lnTo>
                    <a:pt x="15843" y="6568"/>
                  </a:lnTo>
                  <a:lnTo>
                    <a:pt x="26036" y="3456"/>
                  </a:lnTo>
                  <a:lnTo>
                    <a:pt x="38358" y="1382"/>
                  </a:lnTo>
                  <a:lnTo>
                    <a:pt x="52100" y="0"/>
                  </a:lnTo>
                  <a:lnTo>
                    <a:pt x="64577" y="183"/>
                  </a:lnTo>
                  <a:lnTo>
                    <a:pt x="76210" y="1411"/>
                  </a:lnTo>
                  <a:lnTo>
                    <a:pt x="87282" y="3335"/>
                  </a:lnTo>
                  <a:lnTo>
                    <a:pt x="99085" y="4617"/>
                  </a:lnTo>
                  <a:lnTo>
                    <a:pt x="111374" y="5472"/>
                  </a:lnTo>
                  <a:lnTo>
                    <a:pt x="123989" y="6042"/>
                  </a:lnTo>
                  <a:lnTo>
                    <a:pt x="136819" y="7527"/>
                  </a:lnTo>
                  <a:lnTo>
                    <a:pt x="149794" y="9623"/>
                  </a:lnTo>
                  <a:lnTo>
                    <a:pt x="162865" y="12126"/>
                  </a:lnTo>
                  <a:lnTo>
                    <a:pt x="174895" y="14899"/>
                  </a:lnTo>
                  <a:lnTo>
                    <a:pt x="186232" y="17852"/>
                  </a:lnTo>
                  <a:lnTo>
                    <a:pt x="228799" y="27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740365" y="6476005"/>
              <a:ext cx="8566" cy="238748"/>
            </a:xfrm>
            <a:custGeom>
              <a:avLst/>
              <a:gdLst/>
              <a:ahLst/>
              <a:cxnLst/>
              <a:rect l="0" t="0" r="0" b="0"/>
              <a:pathLst>
                <a:path w="8566" h="238748">
                  <a:moveTo>
                    <a:pt x="0" y="0"/>
                  </a:moveTo>
                  <a:lnTo>
                    <a:pt x="0" y="103074"/>
                  </a:lnTo>
                  <a:lnTo>
                    <a:pt x="1105" y="116244"/>
                  </a:lnTo>
                  <a:lnTo>
                    <a:pt x="2948" y="129446"/>
                  </a:lnTo>
                  <a:lnTo>
                    <a:pt x="5281" y="142668"/>
                  </a:lnTo>
                  <a:lnTo>
                    <a:pt x="6837" y="155904"/>
                  </a:lnTo>
                  <a:lnTo>
                    <a:pt x="7874" y="169149"/>
                  </a:lnTo>
                  <a:lnTo>
                    <a:pt x="8565" y="182400"/>
                  </a:lnTo>
                  <a:lnTo>
                    <a:pt x="7921" y="194551"/>
                  </a:lnTo>
                  <a:lnTo>
                    <a:pt x="6386" y="205966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660783" y="6586250"/>
              <a:ext cx="248696" cy="19077"/>
            </a:xfrm>
            <a:custGeom>
              <a:avLst/>
              <a:gdLst/>
              <a:ahLst/>
              <a:cxnLst/>
              <a:rect l="0" t="0" r="0" b="0"/>
              <a:pathLst>
                <a:path w="248696" h="19077">
                  <a:moveTo>
                    <a:pt x="0" y="19076"/>
                  </a:moveTo>
                  <a:lnTo>
                    <a:pt x="15843" y="8514"/>
                  </a:lnTo>
                  <a:lnTo>
                    <a:pt x="26036" y="5403"/>
                  </a:lnTo>
                  <a:lnTo>
                    <a:pt x="38358" y="3329"/>
                  </a:lnTo>
                  <a:lnTo>
                    <a:pt x="52100" y="1946"/>
                  </a:lnTo>
                  <a:lnTo>
                    <a:pt x="65682" y="1024"/>
                  </a:lnTo>
                  <a:lnTo>
                    <a:pt x="79158" y="409"/>
                  </a:lnTo>
                  <a:lnTo>
                    <a:pt x="92563" y="0"/>
                  </a:lnTo>
                  <a:lnTo>
                    <a:pt x="107026" y="832"/>
                  </a:lnTo>
                  <a:lnTo>
                    <a:pt x="122195" y="2492"/>
                  </a:lnTo>
                  <a:lnTo>
                    <a:pt x="137834" y="4705"/>
                  </a:lnTo>
                  <a:lnTo>
                    <a:pt x="152681" y="6179"/>
                  </a:lnTo>
                  <a:lnTo>
                    <a:pt x="167001" y="7162"/>
                  </a:lnTo>
                  <a:lnTo>
                    <a:pt x="180968" y="7818"/>
                  </a:lnTo>
                  <a:lnTo>
                    <a:pt x="193596" y="9360"/>
                  </a:lnTo>
                  <a:lnTo>
                    <a:pt x="248695" y="19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989060" y="6626604"/>
              <a:ext cx="258643" cy="157018"/>
            </a:xfrm>
            <a:custGeom>
              <a:avLst/>
              <a:gdLst/>
              <a:ahLst/>
              <a:cxnLst/>
              <a:rect l="0" t="0" r="0" b="0"/>
              <a:pathLst>
                <a:path w="258643" h="157018">
                  <a:moveTo>
                    <a:pt x="0" y="8566"/>
                  </a:moveTo>
                  <a:lnTo>
                    <a:pt x="15842" y="3285"/>
                  </a:lnTo>
                  <a:lnTo>
                    <a:pt x="24931" y="1729"/>
                  </a:lnTo>
                  <a:lnTo>
                    <a:pt x="35411" y="691"/>
                  </a:lnTo>
                  <a:lnTo>
                    <a:pt x="46818" y="0"/>
                  </a:lnTo>
                  <a:lnTo>
                    <a:pt x="57739" y="644"/>
                  </a:lnTo>
                  <a:lnTo>
                    <a:pt x="68336" y="2179"/>
                  </a:lnTo>
                  <a:lnTo>
                    <a:pt x="78717" y="4308"/>
                  </a:lnTo>
                  <a:lnTo>
                    <a:pt x="82321" y="6832"/>
                  </a:lnTo>
                  <a:lnTo>
                    <a:pt x="81408" y="9621"/>
                  </a:lnTo>
                  <a:lnTo>
                    <a:pt x="77484" y="12585"/>
                  </a:lnTo>
                  <a:lnTo>
                    <a:pt x="64280" y="21774"/>
                  </a:lnTo>
                  <a:lnTo>
                    <a:pt x="56117" y="27319"/>
                  </a:lnTo>
                  <a:lnTo>
                    <a:pt x="48464" y="33226"/>
                  </a:lnTo>
                  <a:lnTo>
                    <a:pt x="41152" y="39375"/>
                  </a:lnTo>
                  <a:lnTo>
                    <a:pt x="34066" y="45684"/>
                  </a:lnTo>
                  <a:lnTo>
                    <a:pt x="20299" y="58591"/>
                  </a:lnTo>
                  <a:lnTo>
                    <a:pt x="13532" y="65127"/>
                  </a:lnTo>
                  <a:lnTo>
                    <a:pt x="10126" y="72801"/>
                  </a:lnTo>
                  <a:lnTo>
                    <a:pt x="8961" y="81232"/>
                  </a:lnTo>
                  <a:lnTo>
                    <a:pt x="9290" y="90169"/>
                  </a:lnTo>
                  <a:lnTo>
                    <a:pt x="11720" y="98338"/>
                  </a:lnTo>
                  <a:lnTo>
                    <a:pt x="15550" y="105994"/>
                  </a:lnTo>
                  <a:lnTo>
                    <a:pt x="20315" y="113309"/>
                  </a:lnTo>
                  <a:lnTo>
                    <a:pt x="26807" y="120396"/>
                  </a:lnTo>
                  <a:lnTo>
                    <a:pt x="34450" y="127331"/>
                  </a:lnTo>
                  <a:lnTo>
                    <a:pt x="42862" y="134166"/>
                  </a:lnTo>
                  <a:lnTo>
                    <a:pt x="52892" y="139827"/>
                  </a:lnTo>
                  <a:lnTo>
                    <a:pt x="63999" y="144706"/>
                  </a:lnTo>
                  <a:lnTo>
                    <a:pt x="75825" y="149065"/>
                  </a:lnTo>
                  <a:lnTo>
                    <a:pt x="88131" y="151971"/>
                  </a:lnTo>
                  <a:lnTo>
                    <a:pt x="100755" y="153908"/>
                  </a:lnTo>
                  <a:lnTo>
                    <a:pt x="113593" y="155199"/>
                  </a:lnTo>
                  <a:lnTo>
                    <a:pt x="126573" y="156060"/>
                  </a:lnTo>
                  <a:lnTo>
                    <a:pt x="139647" y="156634"/>
                  </a:lnTo>
                  <a:lnTo>
                    <a:pt x="152784" y="157017"/>
                  </a:lnTo>
                  <a:lnTo>
                    <a:pt x="164859" y="155061"/>
                  </a:lnTo>
                  <a:lnTo>
                    <a:pt x="176224" y="151547"/>
                  </a:lnTo>
                  <a:lnTo>
                    <a:pt x="187117" y="146994"/>
                  </a:lnTo>
                  <a:lnTo>
                    <a:pt x="197695" y="142853"/>
                  </a:lnTo>
                  <a:lnTo>
                    <a:pt x="208063" y="138987"/>
                  </a:lnTo>
                  <a:lnTo>
                    <a:pt x="258642" y="1179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400771" y="6628904"/>
              <a:ext cx="182570" cy="225118"/>
            </a:xfrm>
            <a:custGeom>
              <a:avLst/>
              <a:gdLst/>
              <a:ahLst/>
              <a:cxnLst/>
              <a:rect l="0" t="0" r="0" b="0"/>
              <a:pathLst>
                <a:path w="182570" h="225118">
                  <a:moveTo>
                    <a:pt x="75730" y="75899"/>
                  </a:moveTo>
                  <a:lnTo>
                    <a:pt x="91573" y="70619"/>
                  </a:lnTo>
                  <a:lnTo>
                    <a:pt x="100661" y="69063"/>
                  </a:lnTo>
                  <a:lnTo>
                    <a:pt x="111141" y="68026"/>
                  </a:lnTo>
                  <a:lnTo>
                    <a:pt x="122549" y="67335"/>
                  </a:lnTo>
                  <a:lnTo>
                    <a:pt x="133470" y="65769"/>
                  </a:lnTo>
                  <a:lnTo>
                    <a:pt x="144066" y="63620"/>
                  </a:lnTo>
                  <a:lnTo>
                    <a:pt x="154447" y="61081"/>
                  </a:lnTo>
                  <a:lnTo>
                    <a:pt x="163578" y="57178"/>
                  </a:lnTo>
                  <a:lnTo>
                    <a:pt x="171875" y="52365"/>
                  </a:lnTo>
                  <a:lnTo>
                    <a:pt x="179618" y="46947"/>
                  </a:lnTo>
                  <a:lnTo>
                    <a:pt x="182569" y="41123"/>
                  </a:lnTo>
                  <a:lnTo>
                    <a:pt x="182326" y="35031"/>
                  </a:lnTo>
                  <a:lnTo>
                    <a:pt x="179953" y="28758"/>
                  </a:lnTo>
                  <a:lnTo>
                    <a:pt x="175055" y="22366"/>
                  </a:lnTo>
                  <a:lnTo>
                    <a:pt x="168474" y="15894"/>
                  </a:lnTo>
                  <a:lnTo>
                    <a:pt x="160771" y="9369"/>
                  </a:lnTo>
                  <a:lnTo>
                    <a:pt x="150109" y="5018"/>
                  </a:lnTo>
                  <a:lnTo>
                    <a:pt x="137474" y="2117"/>
                  </a:lnTo>
                  <a:lnTo>
                    <a:pt x="123524" y="184"/>
                  </a:lnTo>
                  <a:lnTo>
                    <a:pt x="110909" y="0"/>
                  </a:lnTo>
                  <a:lnTo>
                    <a:pt x="99183" y="983"/>
                  </a:lnTo>
                  <a:lnTo>
                    <a:pt x="88049" y="2744"/>
                  </a:lnTo>
                  <a:lnTo>
                    <a:pt x="77311" y="5023"/>
                  </a:lnTo>
                  <a:lnTo>
                    <a:pt x="66836" y="7649"/>
                  </a:lnTo>
                  <a:lnTo>
                    <a:pt x="56537" y="10503"/>
                  </a:lnTo>
                  <a:lnTo>
                    <a:pt x="47460" y="14617"/>
                  </a:lnTo>
                  <a:lnTo>
                    <a:pt x="39199" y="19570"/>
                  </a:lnTo>
                  <a:lnTo>
                    <a:pt x="31480" y="25083"/>
                  </a:lnTo>
                  <a:lnTo>
                    <a:pt x="24124" y="33180"/>
                  </a:lnTo>
                  <a:lnTo>
                    <a:pt x="17009" y="42998"/>
                  </a:lnTo>
                  <a:lnTo>
                    <a:pt x="10055" y="53965"/>
                  </a:lnTo>
                  <a:lnTo>
                    <a:pt x="5420" y="65698"/>
                  </a:lnTo>
                  <a:lnTo>
                    <a:pt x="2329" y="77941"/>
                  </a:lnTo>
                  <a:lnTo>
                    <a:pt x="268" y="90524"/>
                  </a:lnTo>
                  <a:lnTo>
                    <a:pt x="0" y="103334"/>
                  </a:lnTo>
                  <a:lnTo>
                    <a:pt x="927" y="116295"/>
                  </a:lnTo>
                  <a:lnTo>
                    <a:pt x="2650" y="129357"/>
                  </a:lnTo>
                  <a:lnTo>
                    <a:pt x="7114" y="140276"/>
                  </a:lnTo>
                  <a:lnTo>
                    <a:pt x="13406" y="149767"/>
                  </a:lnTo>
                  <a:lnTo>
                    <a:pt x="20917" y="158304"/>
                  </a:lnTo>
                  <a:lnTo>
                    <a:pt x="35157" y="173685"/>
                  </a:lnTo>
                  <a:lnTo>
                    <a:pt x="42050" y="180881"/>
                  </a:lnTo>
                  <a:lnTo>
                    <a:pt x="49960" y="186784"/>
                  </a:lnTo>
                  <a:lnTo>
                    <a:pt x="58550" y="191824"/>
                  </a:lnTo>
                  <a:lnTo>
                    <a:pt x="67593" y="196290"/>
                  </a:lnTo>
                  <a:lnTo>
                    <a:pt x="76937" y="200372"/>
                  </a:lnTo>
                  <a:lnTo>
                    <a:pt x="86482" y="204199"/>
                  </a:lnTo>
                  <a:lnTo>
                    <a:pt x="105931" y="211398"/>
                  </a:lnTo>
                  <a:lnTo>
                    <a:pt x="115759" y="214866"/>
                  </a:lnTo>
                  <a:lnTo>
                    <a:pt x="165260" y="2251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795361" y="6684088"/>
              <a:ext cx="228269" cy="150038"/>
            </a:xfrm>
            <a:custGeom>
              <a:avLst/>
              <a:gdLst/>
              <a:ahLst/>
              <a:cxnLst/>
              <a:rect l="0" t="0" r="0" b="0"/>
              <a:pathLst>
                <a:path w="228269" h="150038">
                  <a:moveTo>
                    <a:pt x="19364" y="70455"/>
                  </a:moveTo>
                  <a:lnTo>
                    <a:pt x="14083" y="86297"/>
                  </a:lnTo>
                  <a:lnTo>
                    <a:pt x="11423" y="95386"/>
                  </a:lnTo>
                  <a:lnTo>
                    <a:pt x="5518" y="117274"/>
                  </a:lnTo>
                  <a:lnTo>
                    <a:pt x="3502" y="120458"/>
                  </a:lnTo>
                  <a:lnTo>
                    <a:pt x="2158" y="118160"/>
                  </a:lnTo>
                  <a:lnTo>
                    <a:pt x="1261" y="112206"/>
                  </a:lnTo>
                  <a:lnTo>
                    <a:pt x="664" y="103815"/>
                  </a:lnTo>
                  <a:lnTo>
                    <a:pt x="266" y="93800"/>
                  </a:lnTo>
                  <a:lnTo>
                    <a:pt x="0" y="82702"/>
                  </a:lnTo>
                  <a:lnTo>
                    <a:pt x="2033" y="71987"/>
                  </a:lnTo>
                  <a:lnTo>
                    <a:pt x="5600" y="61529"/>
                  </a:lnTo>
                  <a:lnTo>
                    <a:pt x="10188" y="51241"/>
                  </a:lnTo>
                  <a:lnTo>
                    <a:pt x="15458" y="42171"/>
                  </a:lnTo>
                  <a:lnTo>
                    <a:pt x="21181" y="33914"/>
                  </a:lnTo>
                  <a:lnTo>
                    <a:pt x="27207" y="26199"/>
                  </a:lnTo>
                  <a:lnTo>
                    <a:pt x="34541" y="18844"/>
                  </a:lnTo>
                  <a:lnTo>
                    <a:pt x="42746" y="11731"/>
                  </a:lnTo>
                  <a:lnTo>
                    <a:pt x="51532" y="4778"/>
                  </a:lnTo>
                  <a:lnTo>
                    <a:pt x="60705" y="1248"/>
                  </a:lnTo>
                  <a:lnTo>
                    <a:pt x="70136" y="0"/>
                  </a:lnTo>
                  <a:lnTo>
                    <a:pt x="79740" y="273"/>
                  </a:lnTo>
                  <a:lnTo>
                    <a:pt x="89458" y="1562"/>
                  </a:lnTo>
                  <a:lnTo>
                    <a:pt x="99253" y="3525"/>
                  </a:lnTo>
                  <a:lnTo>
                    <a:pt x="109098" y="5940"/>
                  </a:lnTo>
                  <a:lnTo>
                    <a:pt x="117873" y="9760"/>
                  </a:lnTo>
                  <a:lnTo>
                    <a:pt x="125933" y="14517"/>
                  </a:lnTo>
                  <a:lnTo>
                    <a:pt x="133517" y="19899"/>
                  </a:lnTo>
                  <a:lnTo>
                    <a:pt x="141889" y="26803"/>
                  </a:lnTo>
                  <a:lnTo>
                    <a:pt x="150787" y="34722"/>
                  </a:lnTo>
                  <a:lnTo>
                    <a:pt x="168410" y="51258"/>
                  </a:lnTo>
                  <a:lnTo>
                    <a:pt x="183611" y="65975"/>
                  </a:lnTo>
                  <a:lnTo>
                    <a:pt x="189654" y="74101"/>
                  </a:lnTo>
                  <a:lnTo>
                    <a:pt x="194788" y="82833"/>
                  </a:lnTo>
                  <a:lnTo>
                    <a:pt x="199316" y="91970"/>
                  </a:lnTo>
                  <a:lnTo>
                    <a:pt x="203440" y="101378"/>
                  </a:lnTo>
                  <a:lnTo>
                    <a:pt x="207295" y="110967"/>
                  </a:lnTo>
                  <a:lnTo>
                    <a:pt x="228268" y="150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241300"/>
            <a:ext cx="350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Review Homework: Pgs. 46-47 (3-8, 15, 16)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482600"/>
            <a:ext cx="6426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Going from a function table to the rest!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700" y="1790700"/>
            <a:ext cx="4241800" cy="99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1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600" y="4470400"/>
            <a:ext cx="4191000" cy="99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2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1790700"/>
            <a:ext cx="4165600" cy="1028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3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9400" y="4508500"/>
            <a:ext cx="4356100" cy="1054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177800" y="1524000"/>
            <a:ext cx="76201" cy="152401"/>
            <a:chOff x="177800" y="1524000"/>
            <a:chExt cx="76201" cy="152401"/>
          </a:xfrm>
        </p:grpSpPr>
        <p:sp>
          <p:nvSpPr>
            <p:cNvPr id="7" name="Freeform 6"/>
            <p:cNvSpPr/>
            <p:nvPr/>
          </p:nvSpPr>
          <p:spPr>
            <a:xfrm>
              <a:off x="177800" y="15240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1300" y="1638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5100" y="4152900"/>
            <a:ext cx="254001" cy="177801"/>
            <a:chOff x="165100" y="4152900"/>
            <a:chExt cx="254001" cy="177801"/>
          </a:xfrm>
        </p:grpSpPr>
        <p:sp>
          <p:nvSpPr>
            <p:cNvPr id="10" name="Freeform 9"/>
            <p:cNvSpPr/>
            <p:nvPr/>
          </p:nvSpPr>
          <p:spPr>
            <a:xfrm>
              <a:off x="165100" y="41529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0" y="0"/>
                  </a:moveTo>
                  <a:lnTo>
                    <a:pt x="96520" y="0"/>
                  </a:lnTo>
                  <a:lnTo>
                    <a:pt x="106679" y="3809"/>
                  </a:lnTo>
                  <a:lnTo>
                    <a:pt x="113029" y="11429"/>
                  </a:lnTo>
                  <a:lnTo>
                    <a:pt x="118109" y="20320"/>
                  </a:lnTo>
                  <a:lnTo>
                    <a:pt x="120650" y="30479"/>
                  </a:lnTo>
                  <a:lnTo>
                    <a:pt x="123190" y="41909"/>
                  </a:lnTo>
                  <a:lnTo>
                    <a:pt x="124459" y="53340"/>
                  </a:lnTo>
                  <a:lnTo>
                    <a:pt x="123190" y="63500"/>
                  </a:lnTo>
                  <a:lnTo>
                    <a:pt x="121920" y="73659"/>
                  </a:lnTo>
                  <a:lnTo>
                    <a:pt x="119379" y="82550"/>
                  </a:lnTo>
                  <a:lnTo>
                    <a:pt x="116840" y="91440"/>
                  </a:lnTo>
                  <a:lnTo>
                    <a:pt x="113029" y="100329"/>
                  </a:lnTo>
                  <a:lnTo>
                    <a:pt x="109220" y="109220"/>
                  </a:lnTo>
                  <a:lnTo>
                    <a:pt x="104140" y="116840"/>
                  </a:lnTo>
                  <a:lnTo>
                    <a:pt x="97790" y="123190"/>
                  </a:lnTo>
                  <a:lnTo>
                    <a:pt x="90170" y="128270"/>
                  </a:lnTo>
                  <a:lnTo>
                    <a:pt x="83820" y="133350"/>
                  </a:lnTo>
                  <a:lnTo>
                    <a:pt x="78740" y="138429"/>
                  </a:lnTo>
                  <a:lnTo>
                    <a:pt x="73659" y="143509"/>
                  </a:lnTo>
                  <a:lnTo>
                    <a:pt x="68579" y="148590"/>
                  </a:lnTo>
                  <a:lnTo>
                    <a:pt x="64770" y="156209"/>
                  </a:lnTo>
                  <a:lnTo>
                    <a:pt x="59690" y="162559"/>
                  </a:lnTo>
                  <a:lnTo>
                    <a:pt x="59690" y="167640"/>
                  </a:lnTo>
                  <a:lnTo>
                    <a:pt x="62229" y="171450"/>
                  </a:lnTo>
                  <a:lnTo>
                    <a:pt x="67309" y="173990"/>
                  </a:lnTo>
                  <a:lnTo>
                    <a:pt x="73659" y="175259"/>
                  </a:lnTo>
                  <a:lnTo>
                    <a:pt x="83820" y="175259"/>
                  </a:lnTo>
                  <a:lnTo>
                    <a:pt x="93979" y="176529"/>
                  </a:lnTo>
                  <a:lnTo>
                    <a:pt x="113029" y="177800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6400" y="4292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94300" y="1422400"/>
            <a:ext cx="203201" cy="186690"/>
            <a:chOff x="5194300" y="1422400"/>
            <a:chExt cx="203201" cy="186690"/>
          </a:xfrm>
        </p:grpSpPr>
        <p:sp>
          <p:nvSpPr>
            <p:cNvPr id="13" name="Freeform 12"/>
            <p:cNvSpPr/>
            <p:nvPr/>
          </p:nvSpPr>
          <p:spPr>
            <a:xfrm>
              <a:off x="5194300" y="1422400"/>
              <a:ext cx="115571" cy="186690"/>
            </a:xfrm>
            <a:custGeom>
              <a:avLst/>
              <a:gdLst/>
              <a:ahLst/>
              <a:cxnLst/>
              <a:rect l="0" t="0" r="0" b="0"/>
              <a:pathLst>
                <a:path w="115571" h="186690">
                  <a:moveTo>
                    <a:pt x="0" y="0"/>
                  </a:moveTo>
                  <a:lnTo>
                    <a:pt x="90170" y="0"/>
                  </a:lnTo>
                  <a:lnTo>
                    <a:pt x="100329" y="2539"/>
                  </a:lnTo>
                  <a:lnTo>
                    <a:pt x="107950" y="7619"/>
                  </a:lnTo>
                  <a:lnTo>
                    <a:pt x="114300" y="13969"/>
                  </a:lnTo>
                  <a:lnTo>
                    <a:pt x="115570" y="20319"/>
                  </a:lnTo>
                  <a:lnTo>
                    <a:pt x="114300" y="27939"/>
                  </a:lnTo>
                  <a:lnTo>
                    <a:pt x="109220" y="35560"/>
                  </a:lnTo>
                  <a:lnTo>
                    <a:pt x="104140" y="41910"/>
                  </a:lnTo>
                  <a:lnTo>
                    <a:pt x="97790" y="48260"/>
                  </a:lnTo>
                  <a:lnTo>
                    <a:pt x="90170" y="53339"/>
                  </a:lnTo>
                  <a:lnTo>
                    <a:pt x="83820" y="58419"/>
                  </a:lnTo>
                  <a:lnTo>
                    <a:pt x="78740" y="62230"/>
                  </a:lnTo>
                  <a:lnTo>
                    <a:pt x="73659" y="67310"/>
                  </a:lnTo>
                  <a:lnTo>
                    <a:pt x="73659" y="69850"/>
                  </a:lnTo>
                  <a:lnTo>
                    <a:pt x="74929" y="72389"/>
                  </a:lnTo>
                  <a:lnTo>
                    <a:pt x="80009" y="73660"/>
                  </a:lnTo>
                  <a:lnTo>
                    <a:pt x="86359" y="77469"/>
                  </a:lnTo>
                  <a:lnTo>
                    <a:pt x="92709" y="82550"/>
                  </a:lnTo>
                  <a:lnTo>
                    <a:pt x="100329" y="88900"/>
                  </a:lnTo>
                  <a:lnTo>
                    <a:pt x="104140" y="96519"/>
                  </a:lnTo>
                  <a:lnTo>
                    <a:pt x="107950" y="102869"/>
                  </a:lnTo>
                  <a:lnTo>
                    <a:pt x="110490" y="111760"/>
                  </a:lnTo>
                  <a:lnTo>
                    <a:pt x="110490" y="119380"/>
                  </a:lnTo>
                  <a:lnTo>
                    <a:pt x="109220" y="127000"/>
                  </a:lnTo>
                  <a:lnTo>
                    <a:pt x="106679" y="135889"/>
                  </a:lnTo>
                  <a:lnTo>
                    <a:pt x="104140" y="144780"/>
                  </a:lnTo>
                  <a:lnTo>
                    <a:pt x="104140" y="152400"/>
                  </a:lnTo>
                  <a:lnTo>
                    <a:pt x="102870" y="161289"/>
                  </a:lnTo>
                  <a:lnTo>
                    <a:pt x="100329" y="167639"/>
                  </a:lnTo>
                  <a:lnTo>
                    <a:pt x="95250" y="173989"/>
                  </a:lnTo>
                  <a:lnTo>
                    <a:pt x="88900" y="179069"/>
                  </a:lnTo>
                  <a:lnTo>
                    <a:pt x="81279" y="182880"/>
                  </a:lnTo>
                  <a:lnTo>
                    <a:pt x="73659" y="185419"/>
                  </a:lnTo>
                  <a:lnTo>
                    <a:pt x="66040" y="186689"/>
                  </a:lnTo>
                  <a:lnTo>
                    <a:pt x="58420" y="186689"/>
                  </a:lnTo>
                  <a:lnTo>
                    <a:pt x="50800" y="185419"/>
                  </a:lnTo>
                  <a:lnTo>
                    <a:pt x="41909" y="182880"/>
                  </a:lnTo>
                  <a:lnTo>
                    <a:pt x="33020" y="181610"/>
                  </a:lnTo>
                  <a:lnTo>
                    <a:pt x="25400" y="180339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384800" y="1574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94300" y="4140200"/>
            <a:ext cx="215901" cy="228601"/>
            <a:chOff x="5194300" y="4140200"/>
            <a:chExt cx="215901" cy="228601"/>
          </a:xfrm>
        </p:grpSpPr>
        <p:sp>
          <p:nvSpPr>
            <p:cNvPr id="16" name="Freeform 15"/>
            <p:cNvSpPr/>
            <p:nvPr/>
          </p:nvSpPr>
          <p:spPr>
            <a:xfrm>
              <a:off x="5194300" y="41783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0" y="0"/>
                  </a:moveTo>
                  <a:lnTo>
                    <a:pt x="0" y="95250"/>
                  </a:lnTo>
                  <a:lnTo>
                    <a:pt x="3809" y="101600"/>
                  </a:lnTo>
                  <a:lnTo>
                    <a:pt x="11429" y="105409"/>
                  </a:lnTo>
                  <a:lnTo>
                    <a:pt x="20320" y="107950"/>
                  </a:lnTo>
                  <a:lnTo>
                    <a:pt x="29209" y="110490"/>
                  </a:lnTo>
                  <a:lnTo>
                    <a:pt x="38100" y="111759"/>
                  </a:lnTo>
                  <a:lnTo>
                    <a:pt x="45720" y="113029"/>
                  </a:lnTo>
                  <a:lnTo>
                    <a:pt x="55879" y="113029"/>
                  </a:lnTo>
                  <a:lnTo>
                    <a:pt x="78740" y="1143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08600" y="41402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397500" y="4343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59190" y="2654660"/>
            <a:ext cx="2248200" cy="677847"/>
            <a:chOff x="2059190" y="2654660"/>
            <a:chExt cx="2248200" cy="677847"/>
          </a:xfrm>
        </p:grpSpPr>
        <p:sp>
          <p:nvSpPr>
            <p:cNvPr id="20" name="Freeform 19"/>
            <p:cNvSpPr/>
            <p:nvPr/>
          </p:nvSpPr>
          <p:spPr>
            <a:xfrm>
              <a:off x="2059190" y="2654660"/>
              <a:ext cx="387965" cy="303533"/>
            </a:xfrm>
            <a:custGeom>
              <a:avLst/>
              <a:gdLst/>
              <a:ahLst/>
              <a:cxnLst/>
              <a:rect l="0" t="0" r="0" b="0"/>
              <a:pathLst>
                <a:path w="387965" h="303533">
                  <a:moveTo>
                    <a:pt x="0" y="31240"/>
                  </a:moveTo>
                  <a:lnTo>
                    <a:pt x="0" y="52364"/>
                  </a:lnTo>
                  <a:lnTo>
                    <a:pt x="1105" y="61902"/>
                  </a:lnTo>
                  <a:lnTo>
                    <a:pt x="2948" y="71577"/>
                  </a:lnTo>
                  <a:lnTo>
                    <a:pt x="13846" y="116211"/>
                  </a:lnTo>
                  <a:lnTo>
                    <a:pt x="16968" y="127679"/>
                  </a:lnTo>
                  <a:lnTo>
                    <a:pt x="23384" y="149263"/>
                  </a:lnTo>
                  <a:lnTo>
                    <a:pt x="27748" y="159661"/>
                  </a:lnTo>
                  <a:lnTo>
                    <a:pt x="32868" y="169909"/>
                  </a:lnTo>
                  <a:lnTo>
                    <a:pt x="38492" y="180057"/>
                  </a:lnTo>
                  <a:lnTo>
                    <a:pt x="45557" y="191243"/>
                  </a:lnTo>
                  <a:lnTo>
                    <a:pt x="53583" y="203122"/>
                  </a:lnTo>
                  <a:lnTo>
                    <a:pt x="62249" y="215463"/>
                  </a:lnTo>
                  <a:lnTo>
                    <a:pt x="71343" y="225900"/>
                  </a:lnTo>
                  <a:lnTo>
                    <a:pt x="80721" y="235069"/>
                  </a:lnTo>
                  <a:lnTo>
                    <a:pt x="90289" y="243393"/>
                  </a:lnTo>
                  <a:lnTo>
                    <a:pt x="99984" y="252258"/>
                  </a:lnTo>
                  <a:lnTo>
                    <a:pt x="119599" y="270950"/>
                  </a:lnTo>
                  <a:lnTo>
                    <a:pt x="129471" y="278366"/>
                  </a:lnTo>
                  <a:lnTo>
                    <a:pt x="139369" y="284416"/>
                  </a:lnTo>
                  <a:lnTo>
                    <a:pt x="149283" y="289554"/>
                  </a:lnTo>
                  <a:lnTo>
                    <a:pt x="159209" y="294085"/>
                  </a:lnTo>
                  <a:lnTo>
                    <a:pt x="169142" y="298210"/>
                  </a:lnTo>
                  <a:lnTo>
                    <a:pt x="179080" y="302066"/>
                  </a:lnTo>
                  <a:lnTo>
                    <a:pt x="190126" y="303532"/>
                  </a:lnTo>
                  <a:lnTo>
                    <a:pt x="201912" y="303403"/>
                  </a:lnTo>
                  <a:lnTo>
                    <a:pt x="214190" y="302212"/>
                  </a:lnTo>
                  <a:lnTo>
                    <a:pt x="225692" y="300313"/>
                  </a:lnTo>
                  <a:lnTo>
                    <a:pt x="236675" y="297942"/>
                  </a:lnTo>
                  <a:lnTo>
                    <a:pt x="247314" y="295255"/>
                  </a:lnTo>
                  <a:lnTo>
                    <a:pt x="256616" y="290149"/>
                  </a:lnTo>
                  <a:lnTo>
                    <a:pt x="265029" y="283428"/>
                  </a:lnTo>
                  <a:lnTo>
                    <a:pt x="272848" y="275632"/>
                  </a:lnTo>
                  <a:lnTo>
                    <a:pt x="280271" y="267119"/>
                  </a:lnTo>
                  <a:lnTo>
                    <a:pt x="287431" y="258127"/>
                  </a:lnTo>
                  <a:lnTo>
                    <a:pt x="294414" y="248817"/>
                  </a:lnTo>
                  <a:lnTo>
                    <a:pt x="302386" y="239294"/>
                  </a:lnTo>
                  <a:lnTo>
                    <a:pt x="311016" y="229629"/>
                  </a:lnTo>
                  <a:lnTo>
                    <a:pt x="320086" y="219870"/>
                  </a:lnTo>
                  <a:lnTo>
                    <a:pt x="328343" y="208943"/>
                  </a:lnTo>
                  <a:lnTo>
                    <a:pt x="336058" y="197237"/>
                  </a:lnTo>
                  <a:lnTo>
                    <a:pt x="343412" y="185012"/>
                  </a:lnTo>
                  <a:lnTo>
                    <a:pt x="349420" y="173546"/>
                  </a:lnTo>
                  <a:lnTo>
                    <a:pt x="354531" y="162586"/>
                  </a:lnTo>
                  <a:lnTo>
                    <a:pt x="359043" y="151963"/>
                  </a:lnTo>
                  <a:lnTo>
                    <a:pt x="363157" y="140460"/>
                  </a:lnTo>
                  <a:lnTo>
                    <a:pt x="367004" y="128370"/>
                  </a:lnTo>
                  <a:lnTo>
                    <a:pt x="374227" y="104253"/>
                  </a:lnTo>
                  <a:lnTo>
                    <a:pt x="381122" y="82480"/>
                  </a:lnTo>
                  <a:lnTo>
                    <a:pt x="382297" y="72032"/>
                  </a:lnTo>
                  <a:lnTo>
                    <a:pt x="381975" y="61751"/>
                  </a:lnTo>
                  <a:lnTo>
                    <a:pt x="380655" y="51581"/>
                  </a:lnTo>
                  <a:lnTo>
                    <a:pt x="375354" y="45906"/>
                  </a:lnTo>
                  <a:lnTo>
                    <a:pt x="367399" y="43228"/>
                  </a:lnTo>
                  <a:lnTo>
                    <a:pt x="357674" y="42548"/>
                  </a:lnTo>
                  <a:lnTo>
                    <a:pt x="347875" y="43200"/>
                  </a:lnTo>
                  <a:lnTo>
                    <a:pt x="338026" y="44740"/>
                  </a:lnTo>
                  <a:lnTo>
                    <a:pt x="328145" y="46872"/>
                  </a:lnTo>
                  <a:lnTo>
                    <a:pt x="322662" y="44977"/>
                  </a:lnTo>
                  <a:lnTo>
                    <a:pt x="320113" y="40398"/>
                  </a:lnTo>
                  <a:lnTo>
                    <a:pt x="319518" y="34030"/>
                  </a:lnTo>
                  <a:lnTo>
                    <a:pt x="321332" y="27573"/>
                  </a:lnTo>
                  <a:lnTo>
                    <a:pt x="324753" y="21059"/>
                  </a:lnTo>
                  <a:lnTo>
                    <a:pt x="329243" y="14505"/>
                  </a:lnTo>
                  <a:lnTo>
                    <a:pt x="335553" y="9030"/>
                  </a:lnTo>
                  <a:lnTo>
                    <a:pt x="343075" y="4275"/>
                  </a:lnTo>
                  <a:lnTo>
                    <a:pt x="351406" y="0"/>
                  </a:lnTo>
                  <a:lnTo>
                    <a:pt x="358065" y="466"/>
                  </a:lnTo>
                  <a:lnTo>
                    <a:pt x="363610" y="4092"/>
                  </a:lnTo>
                  <a:lnTo>
                    <a:pt x="368412" y="9826"/>
                  </a:lnTo>
                  <a:lnTo>
                    <a:pt x="371613" y="18069"/>
                  </a:lnTo>
                  <a:lnTo>
                    <a:pt x="373747" y="27986"/>
                  </a:lnTo>
                  <a:lnTo>
                    <a:pt x="387964" y="80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86422" y="2685900"/>
              <a:ext cx="507338" cy="333900"/>
            </a:xfrm>
            <a:custGeom>
              <a:avLst/>
              <a:gdLst/>
              <a:ahLst/>
              <a:cxnLst/>
              <a:rect l="0" t="0" r="0" b="0"/>
              <a:pathLst>
                <a:path w="507338" h="333900">
                  <a:moveTo>
                    <a:pt x="0" y="0"/>
                  </a:moveTo>
                  <a:lnTo>
                    <a:pt x="13846" y="41538"/>
                  </a:lnTo>
                  <a:lnTo>
                    <a:pt x="16968" y="53114"/>
                  </a:lnTo>
                  <a:lnTo>
                    <a:pt x="20155" y="66358"/>
                  </a:lnTo>
                  <a:lnTo>
                    <a:pt x="29921" y="111403"/>
                  </a:lnTo>
                  <a:lnTo>
                    <a:pt x="33211" y="127323"/>
                  </a:lnTo>
                  <a:lnTo>
                    <a:pt x="37615" y="143464"/>
                  </a:lnTo>
                  <a:lnTo>
                    <a:pt x="42762" y="159750"/>
                  </a:lnTo>
                  <a:lnTo>
                    <a:pt x="48404" y="176135"/>
                  </a:lnTo>
                  <a:lnTo>
                    <a:pt x="60567" y="209077"/>
                  </a:lnTo>
                  <a:lnTo>
                    <a:pt x="66906" y="225599"/>
                  </a:lnTo>
                  <a:lnTo>
                    <a:pt x="73342" y="241035"/>
                  </a:lnTo>
                  <a:lnTo>
                    <a:pt x="79843" y="255747"/>
                  </a:lnTo>
                  <a:lnTo>
                    <a:pt x="86388" y="269976"/>
                  </a:lnTo>
                  <a:lnTo>
                    <a:pt x="92962" y="281672"/>
                  </a:lnTo>
                  <a:lnTo>
                    <a:pt x="99556" y="291681"/>
                  </a:lnTo>
                  <a:lnTo>
                    <a:pt x="106162" y="300564"/>
                  </a:lnTo>
                  <a:lnTo>
                    <a:pt x="114987" y="308696"/>
                  </a:lnTo>
                  <a:lnTo>
                    <a:pt x="125292" y="316328"/>
                  </a:lnTo>
                  <a:lnTo>
                    <a:pt x="136583" y="323627"/>
                  </a:lnTo>
                  <a:lnTo>
                    <a:pt x="148531" y="328493"/>
                  </a:lnTo>
                  <a:lnTo>
                    <a:pt x="160919" y="331737"/>
                  </a:lnTo>
                  <a:lnTo>
                    <a:pt x="173598" y="333899"/>
                  </a:lnTo>
                  <a:lnTo>
                    <a:pt x="186472" y="333131"/>
                  </a:lnTo>
                  <a:lnTo>
                    <a:pt x="199476" y="330407"/>
                  </a:lnTo>
                  <a:lnTo>
                    <a:pt x="235954" y="318960"/>
                  </a:lnTo>
                  <a:lnTo>
                    <a:pt x="246833" y="315434"/>
                  </a:lnTo>
                  <a:lnTo>
                    <a:pt x="259612" y="309767"/>
                  </a:lnTo>
                  <a:lnTo>
                    <a:pt x="273658" y="302673"/>
                  </a:lnTo>
                  <a:lnTo>
                    <a:pt x="288548" y="294628"/>
                  </a:lnTo>
                  <a:lnTo>
                    <a:pt x="319831" y="276847"/>
                  </a:lnTo>
                  <a:lnTo>
                    <a:pt x="335910" y="267463"/>
                  </a:lnTo>
                  <a:lnTo>
                    <a:pt x="348840" y="258996"/>
                  </a:lnTo>
                  <a:lnTo>
                    <a:pt x="359671" y="251141"/>
                  </a:lnTo>
                  <a:lnTo>
                    <a:pt x="369102" y="243694"/>
                  </a:lnTo>
                  <a:lnTo>
                    <a:pt x="377600" y="236518"/>
                  </a:lnTo>
                  <a:lnTo>
                    <a:pt x="385476" y="229524"/>
                  </a:lnTo>
                  <a:lnTo>
                    <a:pt x="400122" y="215858"/>
                  </a:lnTo>
                  <a:lnTo>
                    <a:pt x="414000" y="202415"/>
                  </a:lnTo>
                  <a:lnTo>
                    <a:pt x="420796" y="193525"/>
                  </a:lnTo>
                  <a:lnTo>
                    <a:pt x="427537" y="183177"/>
                  </a:lnTo>
                  <a:lnTo>
                    <a:pt x="434241" y="171857"/>
                  </a:lnTo>
                  <a:lnTo>
                    <a:pt x="440922" y="159889"/>
                  </a:lnTo>
                  <a:lnTo>
                    <a:pt x="454239" y="134802"/>
                  </a:lnTo>
                  <a:lnTo>
                    <a:pt x="459780" y="121922"/>
                  </a:lnTo>
                  <a:lnTo>
                    <a:pt x="464580" y="108914"/>
                  </a:lnTo>
                  <a:lnTo>
                    <a:pt x="468884" y="95821"/>
                  </a:lnTo>
                  <a:lnTo>
                    <a:pt x="471754" y="82671"/>
                  </a:lnTo>
                  <a:lnTo>
                    <a:pt x="473667" y="69483"/>
                  </a:lnTo>
                  <a:lnTo>
                    <a:pt x="474943" y="56270"/>
                  </a:lnTo>
                  <a:lnTo>
                    <a:pt x="473583" y="45251"/>
                  </a:lnTo>
                  <a:lnTo>
                    <a:pt x="470465" y="35694"/>
                  </a:lnTo>
                  <a:lnTo>
                    <a:pt x="466176" y="27112"/>
                  </a:lnTo>
                  <a:lnTo>
                    <a:pt x="461106" y="23601"/>
                  </a:lnTo>
                  <a:lnTo>
                    <a:pt x="455516" y="23471"/>
                  </a:lnTo>
                  <a:lnTo>
                    <a:pt x="449578" y="25595"/>
                  </a:lnTo>
                  <a:lnTo>
                    <a:pt x="437086" y="33851"/>
                  </a:lnTo>
                  <a:lnTo>
                    <a:pt x="430659" y="39147"/>
                  </a:lnTo>
                  <a:lnTo>
                    <a:pt x="427481" y="39362"/>
                  </a:lnTo>
                  <a:lnTo>
                    <a:pt x="426467" y="36189"/>
                  </a:lnTo>
                  <a:lnTo>
                    <a:pt x="426896" y="30758"/>
                  </a:lnTo>
                  <a:lnTo>
                    <a:pt x="430499" y="26032"/>
                  </a:lnTo>
                  <a:lnTo>
                    <a:pt x="443344" y="17833"/>
                  </a:lnTo>
                  <a:lnTo>
                    <a:pt x="451411" y="14100"/>
                  </a:lnTo>
                  <a:lnTo>
                    <a:pt x="460105" y="10505"/>
                  </a:lnTo>
                  <a:lnTo>
                    <a:pt x="469218" y="7004"/>
                  </a:lnTo>
                  <a:lnTo>
                    <a:pt x="476398" y="7985"/>
                  </a:lnTo>
                  <a:lnTo>
                    <a:pt x="482290" y="11955"/>
                  </a:lnTo>
                  <a:lnTo>
                    <a:pt x="487323" y="17918"/>
                  </a:lnTo>
                  <a:lnTo>
                    <a:pt x="491784" y="25209"/>
                  </a:lnTo>
                  <a:lnTo>
                    <a:pt x="495863" y="33386"/>
                  </a:lnTo>
                  <a:lnTo>
                    <a:pt x="507337" y="59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03185" y="2693415"/>
              <a:ext cx="477494" cy="210108"/>
            </a:xfrm>
            <a:custGeom>
              <a:avLst/>
              <a:gdLst/>
              <a:ahLst/>
              <a:cxnLst/>
              <a:rect l="0" t="0" r="0" b="0"/>
              <a:pathLst>
                <a:path w="477494" h="210108">
                  <a:moveTo>
                    <a:pt x="0" y="2433"/>
                  </a:moveTo>
                  <a:lnTo>
                    <a:pt x="10562" y="12995"/>
                  </a:lnTo>
                  <a:lnTo>
                    <a:pt x="14778" y="20527"/>
                  </a:lnTo>
                  <a:lnTo>
                    <a:pt x="18695" y="29970"/>
                  </a:lnTo>
                  <a:lnTo>
                    <a:pt x="22411" y="40687"/>
                  </a:lnTo>
                  <a:lnTo>
                    <a:pt x="25994" y="52252"/>
                  </a:lnTo>
                  <a:lnTo>
                    <a:pt x="32922" y="76893"/>
                  </a:lnTo>
                  <a:lnTo>
                    <a:pt x="37422" y="89654"/>
                  </a:lnTo>
                  <a:lnTo>
                    <a:pt x="42633" y="102582"/>
                  </a:lnTo>
                  <a:lnTo>
                    <a:pt x="48318" y="115622"/>
                  </a:lnTo>
                  <a:lnTo>
                    <a:pt x="54318" y="127631"/>
                  </a:lnTo>
                  <a:lnTo>
                    <a:pt x="60528" y="138953"/>
                  </a:lnTo>
                  <a:lnTo>
                    <a:pt x="66880" y="149817"/>
                  </a:lnTo>
                  <a:lnTo>
                    <a:pt x="74430" y="159271"/>
                  </a:lnTo>
                  <a:lnTo>
                    <a:pt x="82779" y="167783"/>
                  </a:lnTo>
                  <a:lnTo>
                    <a:pt x="91661" y="175669"/>
                  </a:lnTo>
                  <a:lnTo>
                    <a:pt x="100898" y="183137"/>
                  </a:lnTo>
                  <a:lnTo>
                    <a:pt x="110373" y="190326"/>
                  </a:lnTo>
                  <a:lnTo>
                    <a:pt x="120005" y="197330"/>
                  </a:lnTo>
                  <a:lnTo>
                    <a:pt x="130847" y="201999"/>
                  </a:lnTo>
                  <a:lnTo>
                    <a:pt x="142497" y="205111"/>
                  </a:lnTo>
                  <a:lnTo>
                    <a:pt x="154685" y="207186"/>
                  </a:lnTo>
                  <a:lnTo>
                    <a:pt x="167231" y="208570"/>
                  </a:lnTo>
                  <a:lnTo>
                    <a:pt x="180017" y="209492"/>
                  </a:lnTo>
                  <a:lnTo>
                    <a:pt x="192961" y="210107"/>
                  </a:lnTo>
                  <a:lnTo>
                    <a:pt x="206013" y="209411"/>
                  </a:lnTo>
                  <a:lnTo>
                    <a:pt x="219134" y="207842"/>
                  </a:lnTo>
                  <a:lnTo>
                    <a:pt x="232304" y="205691"/>
                  </a:lnTo>
                  <a:lnTo>
                    <a:pt x="245504" y="202046"/>
                  </a:lnTo>
                  <a:lnTo>
                    <a:pt x="258726" y="197406"/>
                  </a:lnTo>
                  <a:lnTo>
                    <a:pt x="271962" y="192102"/>
                  </a:lnTo>
                  <a:lnTo>
                    <a:pt x="282996" y="186355"/>
                  </a:lnTo>
                  <a:lnTo>
                    <a:pt x="292563" y="180313"/>
                  </a:lnTo>
                  <a:lnTo>
                    <a:pt x="301152" y="174075"/>
                  </a:lnTo>
                  <a:lnTo>
                    <a:pt x="319537" y="161248"/>
                  </a:lnTo>
                  <a:lnTo>
                    <a:pt x="329082" y="154733"/>
                  </a:lnTo>
                  <a:lnTo>
                    <a:pt x="337656" y="148178"/>
                  </a:lnTo>
                  <a:lnTo>
                    <a:pt x="345583" y="141598"/>
                  </a:lnTo>
                  <a:lnTo>
                    <a:pt x="353078" y="135001"/>
                  </a:lnTo>
                  <a:lnTo>
                    <a:pt x="361391" y="127287"/>
                  </a:lnTo>
                  <a:lnTo>
                    <a:pt x="379469" y="109873"/>
                  </a:lnTo>
                  <a:lnTo>
                    <a:pt x="387827" y="99482"/>
                  </a:lnTo>
                  <a:lnTo>
                    <a:pt x="395610" y="88133"/>
                  </a:lnTo>
                  <a:lnTo>
                    <a:pt x="403009" y="76146"/>
                  </a:lnTo>
                  <a:lnTo>
                    <a:pt x="410152" y="63733"/>
                  </a:lnTo>
                  <a:lnTo>
                    <a:pt x="423984" y="38152"/>
                  </a:lnTo>
                  <a:lnTo>
                    <a:pt x="427451" y="26246"/>
                  </a:lnTo>
                  <a:lnTo>
                    <a:pt x="428658" y="14992"/>
                  </a:lnTo>
                  <a:lnTo>
                    <a:pt x="428357" y="4174"/>
                  </a:lnTo>
                  <a:lnTo>
                    <a:pt x="425945" y="278"/>
                  </a:lnTo>
                  <a:lnTo>
                    <a:pt x="422127" y="996"/>
                  </a:lnTo>
                  <a:lnTo>
                    <a:pt x="417371" y="4791"/>
                  </a:lnTo>
                  <a:lnTo>
                    <a:pt x="410884" y="8426"/>
                  </a:lnTo>
                  <a:lnTo>
                    <a:pt x="403244" y="11955"/>
                  </a:lnTo>
                  <a:lnTo>
                    <a:pt x="394835" y="15413"/>
                  </a:lnTo>
                  <a:lnTo>
                    <a:pt x="387018" y="19929"/>
                  </a:lnTo>
                  <a:lnTo>
                    <a:pt x="379596" y="25150"/>
                  </a:lnTo>
                  <a:lnTo>
                    <a:pt x="372437" y="30841"/>
                  </a:lnTo>
                  <a:lnTo>
                    <a:pt x="370981" y="32425"/>
                  </a:lnTo>
                  <a:lnTo>
                    <a:pt x="378205" y="28290"/>
                  </a:lnTo>
                  <a:lnTo>
                    <a:pt x="383668" y="24092"/>
                  </a:lnTo>
                  <a:lnTo>
                    <a:pt x="389521" y="19083"/>
                  </a:lnTo>
                  <a:lnTo>
                    <a:pt x="395634" y="13533"/>
                  </a:lnTo>
                  <a:lnTo>
                    <a:pt x="403025" y="8728"/>
                  </a:lnTo>
                  <a:lnTo>
                    <a:pt x="411268" y="4419"/>
                  </a:lnTo>
                  <a:lnTo>
                    <a:pt x="420079" y="441"/>
                  </a:lnTo>
                  <a:lnTo>
                    <a:pt x="428165" y="0"/>
                  </a:lnTo>
                  <a:lnTo>
                    <a:pt x="435765" y="1916"/>
                  </a:lnTo>
                  <a:lnTo>
                    <a:pt x="443043" y="5404"/>
                  </a:lnTo>
                  <a:lnTo>
                    <a:pt x="450105" y="11046"/>
                  </a:lnTo>
                  <a:lnTo>
                    <a:pt x="457024" y="18123"/>
                  </a:lnTo>
                  <a:lnTo>
                    <a:pt x="477493" y="42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69686" y="2690670"/>
              <a:ext cx="437704" cy="183021"/>
            </a:xfrm>
            <a:custGeom>
              <a:avLst/>
              <a:gdLst/>
              <a:ahLst/>
              <a:cxnLst/>
              <a:rect l="0" t="0" r="0" b="0"/>
              <a:pathLst>
                <a:path w="437704" h="183021">
                  <a:moveTo>
                    <a:pt x="0" y="5178"/>
                  </a:moveTo>
                  <a:lnTo>
                    <a:pt x="13846" y="60562"/>
                  </a:lnTo>
                  <a:lnTo>
                    <a:pt x="18073" y="71944"/>
                  </a:lnTo>
                  <a:lnTo>
                    <a:pt x="23102" y="82848"/>
                  </a:lnTo>
                  <a:lnTo>
                    <a:pt x="28665" y="93433"/>
                  </a:lnTo>
                  <a:lnTo>
                    <a:pt x="34585" y="103806"/>
                  </a:lnTo>
                  <a:lnTo>
                    <a:pt x="40741" y="114037"/>
                  </a:lnTo>
                  <a:lnTo>
                    <a:pt x="47057" y="124174"/>
                  </a:lnTo>
                  <a:lnTo>
                    <a:pt x="53477" y="133142"/>
                  </a:lnTo>
                  <a:lnTo>
                    <a:pt x="59968" y="141332"/>
                  </a:lnTo>
                  <a:lnTo>
                    <a:pt x="66506" y="149002"/>
                  </a:lnTo>
                  <a:lnTo>
                    <a:pt x="75286" y="156326"/>
                  </a:lnTo>
                  <a:lnTo>
                    <a:pt x="85561" y="163420"/>
                  </a:lnTo>
                  <a:lnTo>
                    <a:pt x="96831" y="170359"/>
                  </a:lnTo>
                  <a:lnTo>
                    <a:pt x="109872" y="174985"/>
                  </a:lnTo>
                  <a:lnTo>
                    <a:pt x="124093" y="178070"/>
                  </a:lnTo>
                  <a:lnTo>
                    <a:pt x="139099" y="180126"/>
                  </a:lnTo>
                  <a:lnTo>
                    <a:pt x="154630" y="181497"/>
                  </a:lnTo>
                  <a:lnTo>
                    <a:pt x="170511" y="182411"/>
                  </a:lnTo>
                  <a:lnTo>
                    <a:pt x="186624" y="183020"/>
                  </a:lnTo>
                  <a:lnTo>
                    <a:pt x="201788" y="181215"/>
                  </a:lnTo>
                  <a:lnTo>
                    <a:pt x="216318" y="177802"/>
                  </a:lnTo>
                  <a:lnTo>
                    <a:pt x="266125" y="161720"/>
                  </a:lnTo>
                  <a:lnTo>
                    <a:pt x="278000" y="155963"/>
                  </a:lnTo>
                  <a:lnTo>
                    <a:pt x="290337" y="148808"/>
                  </a:lnTo>
                  <a:lnTo>
                    <a:pt x="302984" y="140723"/>
                  </a:lnTo>
                  <a:lnTo>
                    <a:pt x="313626" y="133121"/>
                  </a:lnTo>
                  <a:lnTo>
                    <a:pt x="322930" y="125844"/>
                  </a:lnTo>
                  <a:lnTo>
                    <a:pt x="331345" y="118781"/>
                  </a:lnTo>
                  <a:lnTo>
                    <a:pt x="340270" y="110757"/>
                  </a:lnTo>
                  <a:lnTo>
                    <a:pt x="359029" y="92999"/>
                  </a:lnTo>
                  <a:lnTo>
                    <a:pt x="388233" y="64358"/>
                  </a:lnTo>
                  <a:lnTo>
                    <a:pt x="395881" y="54579"/>
                  </a:lnTo>
                  <a:lnTo>
                    <a:pt x="402084" y="44744"/>
                  </a:lnTo>
                  <a:lnTo>
                    <a:pt x="407325" y="34871"/>
                  </a:lnTo>
                  <a:lnTo>
                    <a:pt x="409714" y="24974"/>
                  </a:lnTo>
                  <a:lnTo>
                    <a:pt x="410201" y="15059"/>
                  </a:lnTo>
                  <a:lnTo>
                    <a:pt x="409421" y="5134"/>
                  </a:lnTo>
                  <a:lnTo>
                    <a:pt x="406690" y="727"/>
                  </a:lnTo>
                  <a:lnTo>
                    <a:pt x="402659" y="0"/>
                  </a:lnTo>
                  <a:lnTo>
                    <a:pt x="391179" y="5087"/>
                  </a:lnTo>
                  <a:lnTo>
                    <a:pt x="383476" y="9539"/>
                  </a:lnTo>
                  <a:lnTo>
                    <a:pt x="375024" y="14717"/>
                  </a:lnTo>
                  <a:lnTo>
                    <a:pt x="347286" y="32567"/>
                  </a:lnTo>
                  <a:lnTo>
                    <a:pt x="343161" y="33385"/>
                  </a:lnTo>
                  <a:lnTo>
                    <a:pt x="342621" y="30615"/>
                  </a:lnTo>
                  <a:lnTo>
                    <a:pt x="344471" y="25452"/>
                  </a:lnTo>
                  <a:lnTo>
                    <a:pt x="349021" y="20904"/>
                  </a:lnTo>
                  <a:lnTo>
                    <a:pt x="355370" y="16768"/>
                  </a:lnTo>
                  <a:lnTo>
                    <a:pt x="362919" y="12904"/>
                  </a:lnTo>
                  <a:lnTo>
                    <a:pt x="371267" y="11434"/>
                  </a:lnTo>
                  <a:lnTo>
                    <a:pt x="380149" y="11560"/>
                  </a:lnTo>
                  <a:lnTo>
                    <a:pt x="389386" y="12748"/>
                  </a:lnTo>
                  <a:lnTo>
                    <a:pt x="397754" y="15752"/>
                  </a:lnTo>
                  <a:lnTo>
                    <a:pt x="405544" y="19964"/>
                  </a:lnTo>
                  <a:lnTo>
                    <a:pt x="437703" y="549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48720" y="3163394"/>
              <a:ext cx="19897" cy="149217"/>
            </a:xfrm>
            <a:custGeom>
              <a:avLst/>
              <a:gdLst/>
              <a:ahLst/>
              <a:cxnLst/>
              <a:rect l="0" t="0" r="0" b="0"/>
              <a:pathLst>
                <a:path w="19897" h="149217">
                  <a:moveTo>
                    <a:pt x="19896" y="0"/>
                  </a:moveTo>
                  <a:lnTo>
                    <a:pt x="14615" y="15842"/>
                  </a:lnTo>
                  <a:lnTo>
                    <a:pt x="13059" y="26036"/>
                  </a:lnTo>
                  <a:lnTo>
                    <a:pt x="12022" y="38358"/>
                  </a:lnTo>
                  <a:lnTo>
                    <a:pt x="11331" y="52099"/>
                  </a:lnTo>
                  <a:lnTo>
                    <a:pt x="10562" y="79158"/>
                  </a:lnTo>
                  <a:lnTo>
                    <a:pt x="10358" y="92563"/>
                  </a:lnTo>
                  <a:lnTo>
                    <a:pt x="9116" y="104816"/>
                  </a:lnTo>
                  <a:lnTo>
                    <a:pt x="7183" y="116300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089033" y="3262872"/>
              <a:ext cx="99479" cy="19896"/>
            </a:xfrm>
            <a:custGeom>
              <a:avLst/>
              <a:gdLst/>
              <a:ahLst/>
              <a:cxnLst/>
              <a:rect l="0" t="0" r="0" b="0"/>
              <a:pathLst>
                <a:path w="99479" h="19896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1" y="7873"/>
                  </a:lnTo>
                  <a:lnTo>
                    <a:pt x="46819" y="8565"/>
                  </a:lnTo>
                  <a:lnTo>
                    <a:pt x="57740" y="10131"/>
                  </a:lnTo>
                  <a:lnTo>
                    <a:pt x="68337" y="12281"/>
                  </a:lnTo>
                  <a:lnTo>
                    <a:pt x="99478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27780" y="3153446"/>
              <a:ext cx="9949" cy="159165"/>
            </a:xfrm>
            <a:custGeom>
              <a:avLst/>
              <a:gdLst/>
              <a:ahLst/>
              <a:cxnLst/>
              <a:rect l="0" t="0" r="0" b="0"/>
              <a:pathLst>
                <a:path w="9949" h="159165">
                  <a:moveTo>
                    <a:pt x="0" y="0"/>
                  </a:moveTo>
                  <a:lnTo>
                    <a:pt x="0" y="98817"/>
                  </a:lnTo>
                  <a:lnTo>
                    <a:pt x="1105" y="112301"/>
                  </a:lnTo>
                  <a:lnTo>
                    <a:pt x="2948" y="124606"/>
                  </a:lnTo>
                  <a:lnTo>
                    <a:pt x="9948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646109" y="3193237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9948" y="8061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596370" y="3242976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46232" y="9948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25169" y="3163394"/>
              <a:ext cx="19897" cy="159165"/>
            </a:xfrm>
            <a:custGeom>
              <a:avLst/>
              <a:gdLst/>
              <a:ahLst/>
              <a:cxnLst/>
              <a:rect l="0" t="0" r="0" b="0"/>
              <a:pathLst>
                <a:path w="19897" h="159165">
                  <a:moveTo>
                    <a:pt x="0" y="0"/>
                  </a:moveTo>
                  <a:lnTo>
                    <a:pt x="0" y="21124"/>
                  </a:lnTo>
                  <a:lnTo>
                    <a:pt x="1106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5732" y="61034"/>
                  </a:lnTo>
                  <a:lnTo>
                    <a:pt x="4927" y="72744"/>
                  </a:lnTo>
                  <a:lnTo>
                    <a:pt x="3284" y="84971"/>
                  </a:lnTo>
                  <a:lnTo>
                    <a:pt x="3295" y="97544"/>
                  </a:lnTo>
                  <a:lnTo>
                    <a:pt x="4407" y="110347"/>
                  </a:lnTo>
                  <a:lnTo>
                    <a:pt x="19896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72819" y="3143498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9948" y="0"/>
                  </a:moveTo>
                  <a:lnTo>
                    <a:pt x="4667" y="21124"/>
                  </a:lnTo>
                  <a:lnTo>
                    <a:pt x="3112" y="31768"/>
                  </a:lnTo>
                  <a:lnTo>
                    <a:pt x="2074" y="43285"/>
                  </a:lnTo>
                  <a:lnTo>
                    <a:pt x="1383" y="55384"/>
                  </a:lnTo>
                  <a:lnTo>
                    <a:pt x="615" y="83565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252924" y="3213133"/>
              <a:ext cx="79583" cy="9948"/>
            </a:xfrm>
            <a:custGeom>
              <a:avLst/>
              <a:gdLst/>
              <a:ahLst/>
              <a:cxnLst/>
              <a:rect l="0" t="0" r="0" b="0"/>
              <a:pathLst>
                <a:path w="79583" h="9948">
                  <a:moveTo>
                    <a:pt x="0" y="0"/>
                  </a:moveTo>
                  <a:lnTo>
                    <a:pt x="14737" y="2947"/>
                  </a:lnTo>
                  <a:lnTo>
                    <a:pt x="79582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452699" y="3133550"/>
              <a:ext cx="19077" cy="159166"/>
            </a:xfrm>
            <a:custGeom>
              <a:avLst/>
              <a:gdLst/>
              <a:ahLst/>
              <a:cxnLst/>
              <a:rect l="0" t="0" r="0" b="0"/>
              <a:pathLst>
                <a:path w="19077" h="159166">
                  <a:moveTo>
                    <a:pt x="19076" y="0"/>
                  </a:moveTo>
                  <a:lnTo>
                    <a:pt x="8514" y="10562"/>
                  </a:lnTo>
                  <a:lnTo>
                    <a:pt x="5403" y="20305"/>
                  </a:lnTo>
                  <a:lnTo>
                    <a:pt x="3329" y="33432"/>
                  </a:lnTo>
                  <a:lnTo>
                    <a:pt x="1946" y="48816"/>
                  </a:lnTo>
                  <a:lnTo>
                    <a:pt x="1024" y="63493"/>
                  </a:lnTo>
                  <a:lnTo>
                    <a:pt x="0" y="91590"/>
                  </a:lnTo>
                  <a:lnTo>
                    <a:pt x="832" y="105273"/>
                  </a:lnTo>
                  <a:lnTo>
                    <a:pt x="2492" y="118816"/>
                  </a:lnTo>
                  <a:lnTo>
                    <a:pt x="9128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919425" y="3123603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4667" y="15842"/>
                  </a:lnTo>
                  <a:lnTo>
                    <a:pt x="3111" y="26036"/>
                  </a:lnTo>
                  <a:lnTo>
                    <a:pt x="2074" y="38358"/>
                  </a:lnTo>
                  <a:lnTo>
                    <a:pt x="1383" y="52099"/>
                  </a:lnTo>
                  <a:lnTo>
                    <a:pt x="615" y="7915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909478" y="3183289"/>
              <a:ext cx="89530" cy="5733"/>
            </a:xfrm>
            <a:custGeom>
              <a:avLst/>
              <a:gdLst/>
              <a:ahLst/>
              <a:cxnLst/>
              <a:rect l="0" t="0" r="0" b="0"/>
              <a:pathLst>
                <a:path w="89530" h="5733">
                  <a:moveTo>
                    <a:pt x="0" y="0"/>
                  </a:moveTo>
                  <a:lnTo>
                    <a:pt x="15842" y="5281"/>
                  </a:lnTo>
                  <a:lnTo>
                    <a:pt x="24931" y="5732"/>
                  </a:lnTo>
                  <a:lnTo>
                    <a:pt x="89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58582" y="3073864"/>
              <a:ext cx="9539" cy="198956"/>
            </a:xfrm>
            <a:custGeom>
              <a:avLst/>
              <a:gdLst/>
              <a:ahLst/>
              <a:cxnLst/>
              <a:rect l="0" t="0" r="0" b="0"/>
              <a:pathLst>
                <a:path w="9539" h="198956">
                  <a:moveTo>
                    <a:pt x="9538" y="0"/>
                  </a:moveTo>
                  <a:lnTo>
                    <a:pt x="4256" y="21124"/>
                  </a:lnTo>
                  <a:lnTo>
                    <a:pt x="2701" y="32873"/>
                  </a:lnTo>
                  <a:lnTo>
                    <a:pt x="1664" y="46232"/>
                  </a:lnTo>
                  <a:lnTo>
                    <a:pt x="973" y="60664"/>
                  </a:lnTo>
                  <a:lnTo>
                    <a:pt x="204" y="94386"/>
                  </a:lnTo>
                  <a:lnTo>
                    <a:pt x="0" y="112663"/>
                  </a:lnTo>
                  <a:lnTo>
                    <a:pt x="968" y="129268"/>
                  </a:lnTo>
                  <a:lnTo>
                    <a:pt x="9538" y="198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428641" y="1541906"/>
            <a:ext cx="913814" cy="427755"/>
            <a:chOff x="2428641" y="1541906"/>
            <a:chExt cx="913814" cy="427755"/>
          </a:xfrm>
        </p:grpSpPr>
        <p:sp>
          <p:nvSpPr>
            <p:cNvPr id="37" name="Freeform 36"/>
            <p:cNvSpPr/>
            <p:nvPr/>
          </p:nvSpPr>
          <p:spPr>
            <a:xfrm>
              <a:off x="2428641" y="1541906"/>
              <a:ext cx="18514" cy="397912"/>
            </a:xfrm>
            <a:custGeom>
              <a:avLst/>
              <a:gdLst/>
              <a:ahLst/>
              <a:cxnLst/>
              <a:rect l="0" t="0" r="0" b="0"/>
              <a:pathLst>
                <a:path w="18514" h="397912">
                  <a:moveTo>
                    <a:pt x="8565" y="0"/>
                  </a:moveTo>
                  <a:lnTo>
                    <a:pt x="3284" y="15842"/>
                  </a:lnTo>
                  <a:lnTo>
                    <a:pt x="1728" y="24930"/>
                  </a:lnTo>
                  <a:lnTo>
                    <a:pt x="691" y="35410"/>
                  </a:lnTo>
                  <a:lnTo>
                    <a:pt x="0" y="46818"/>
                  </a:lnTo>
                  <a:lnTo>
                    <a:pt x="644" y="57739"/>
                  </a:lnTo>
                  <a:lnTo>
                    <a:pt x="2179" y="68336"/>
                  </a:lnTo>
                  <a:lnTo>
                    <a:pt x="4308" y="78717"/>
                  </a:lnTo>
                  <a:lnTo>
                    <a:pt x="5727" y="91163"/>
                  </a:lnTo>
                  <a:lnTo>
                    <a:pt x="6673" y="104988"/>
                  </a:lnTo>
                  <a:lnTo>
                    <a:pt x="7724" y="133980"/>
                  </a:lnTo>
                  <a:lnTo>
                    <a:pt x="8191" y="161603"/>
                  </a:lnTo>
                  <a:lnTo>
                    <a:pt x="9421" y="177370"/>
                  </a:lnTo>
                  <a:lnTo>
                    <a:pt x="11346" y="194513"/>
                  </a:lnTo>
                  <a:lnTo>
                    <a:pt x="13735" y="212573"/>
                  </a:lnTo>
                  <a:lnTo>
                    <a:pt x="15328" y="230140"/>
                  </a:lnTo>
                  <a:lnTo>
                    <a:pt x="16389" y="247378"/>
                  </a:lnTo>
                  <a:lnTo>
                    <a:pt x="17569" y="281268"/>
                  </a:lnTo>
                  <a:lnTo>
                    <a:pt x="18326" y="345109"/>
                  </a:lnTo>
                  <a:lnTo>
                    <a:pt x="18513" y="397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96370" y="1780652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9948" y="0"/>
                  </a:moveTo>
                  <a:lnTo>
                    <a:pt x="9948" y="80618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87693" y="1770704"/>
              <a:ext cx="117582" cy="198957"/>
            </a:xfrm>
            <a:custGeom>
              <a:avLst/>
              <a:gdLst/>
              <a:ahLst/>
              <a:cxnLst/>
              <a:rect l="0" t="0" r="0" b="0"/>
              <a:pathLst>
                <a:path w="117582" h="198957">
                  <a:moveTo>
                    <a:pt x="18103" y="0"/>
                  </a:moveTo>
                  <a:lnTo>
                    <a:pt x="12822" y="15843"/>
                  </a:lnTo>
                  <a:lnTo>
                    <a:pt x="10161" y="27142"/>
                  </a:lnTo>
                  <a:lnTo>
                    <a:pt x="7282" y="41306"/>
                  </a:lnTo>
                  <a:lnTo>
                    <a:pt x="4257" y="57381"/>
                  </a:lnTo>
                  <a:lnTo>
                    <a:pt x="2240" y="73624"/>
                  </a:lnTo>
                  <a:lnTo>
                    <a:pt x="896" y="89979"/>
                  </a:lnTo>
                  <a:lnTo>
                    <a:pt x="0" y="106409"/>
                  </a:lnTo>
                  <a:lnTo>
                    <a:pt x="508" y="121784"/>
                  </a:lnTo>
                  <a:lnTo>
                    <a:pt x="1951" y="136455"/>
                  </a:lnTo>
                  <a:lnTo>
                    <a:pt x="4019" y="150657"/>
                  </a:lnTo>
                  <a:lnTo>
                    <a:pt x="6503" y="154598"/>
                  </a:lnTo>
                  <a:lnTo>
                    <a:pt x="9265" y="151699"/>
                  </a:lnTo>
                  <a:lnTo>
                    <a:pt x="12211" y="144240"/>
                  </a:lnTo>
                  <a:lnTo>
                    <a:pt x="18432" y="127110"/>
                  </a:lnTo>
                  <a:lnTo>
                    <a:pt x="31432" y="89094"/>
                  </a:lnTo>
                  <a:lnTo>
                    <a:pt x="34726" y="78186"/>
                  </a:lnTo>
                  <a:lnTo>
                    <a:pt x="41334" y="54277"/>
                  </a:lnTo>
                  <a:lnTo>
                    <a:pt x="45748" y="43922"/>
                  </a:lnTo>
                  <a:lnTo>
                    <a:pt x="50902" y="34808"/>
                  </a:lnTo>
                  <a:lnTo>
                    <a:pt x="56549" y="26521"/>
                  </a:lnTo>
                  <a:lnTo>
                    <a:pt x="63629" y="23208"/>
                  </a:lnTo>
                  <a:lnTo>
                    <a:pt x="71665" y="23209"/>
                  </a:lnTo>
                  <a:lnTo>
                    <a:pt x="80339" y="25421"/>
                  </a:lnTo>
                  <a:lnTo>
                    <a:pt x="86121" y="31316"/>
                  </a:lnTo>
                  <a:lnTo>
                    <a:pt x="89976" y="39668"/>
                  </a:lnTo>
                  <a:lnTo>
                    <a:pt x="101443" y="84839"/>
                  </a:lnTo>
                  <a:lnTo>
                    <a:pt x="104612" y="96351"/>
                  </a:lnTo>
                  <a:lnTo>
                    <a:pt x="111080" y="117984"/>
                  </a:lnTo>
                  <a:lnTo>
                    <a:pt x="113247" y="129500"/>
                  </a:lnTo>
                  <a:lnTo>
                    <a:pt x="114691" y="141599"/>
                  </a:lnTo>
                  <a:lnTo>
                    <a:pt x="117581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847605" y="1764237"/>
              <a:ext cx="116834" cy="205320"/>
            </a:xfrm>
            <a:custGeom>
              <a:avLst/>
              <a:gdLst/>
              <a:ahLst/>
              <a:cxnLst/>
              <a:rect l="0" t="0" r="0" b="0"/>
              <a:pathLst>
                <a:path w="116834" h="205320">
                  <a:moveTo>
                    <a:pt x="17355" y="135789"/>
                  </a:moveTo>
                  <a:lnTo>
                    <a:pt x="33198" y="125227"/>
                  </a:lnTo>
                  <a:lnTo>
                    <a:pt x="40076" y="119905"/>
                  </a:lnTo>
                  <a:lnTo>
                    <a:pt x="46871" y="114146"/>
                  </a:lnTo>
                  <a:lnTo>
                    <a:pt x="53612" y="108097"/>
                  </a:lnTo>
                  <a:lnTo>
                    <a:pt x="60317" y="100748"/>
                  </a:lnTo>
                  <a:lnTo>
                    <a:pt x="66997" y="92532"/>
                  </a:lnTo>
                  <a:lnTo>
                    <a:pt x="73662" y="83740"/>
                  </a:lnTo>
                  <a:lnTo>
                    <a:pt x="79210" y="74562"/>
                  </a:lnTo>
                  <a:lnTo>
                    <a:pt x="84014" y="65128"/>
                  </a:lnTo>
                  <a:lnTo>
                    <a:pt x="88322" y="55522"/>
                  </a:lnTo>
                  <a:lnTo>
                    <a:pt x="90088" y="45802"/>
                  </a:lnTo>
                  <a:lnTo>
                    <a:pt x="90161" y="36007"/>
                  </a:lnTo>
                  <a:lnTo>
                    <a:pt x="89104" y="26160"/>
                  </a:lnTo>
                  <a:lnTo>
                    <a:pt x="86188" y="17385"/>
                  </a:lnTo>
                  <a:lnTo>
                    <a:pt x="82034" y="9325"/>
                  </a:lnTo>
                  <a:lnTo>
                    <a:pt x="77055" y="1740"/>
                  </a:lnTo>
                  <a:lnTo>
                    <a:pt x="71524" y="0"/>
                  </a:lnTo>
                  <a:lnTo>
                    <a:pt x="65626" y="2156"/>
                  </a:lnTo>
                  <a:lnTo>
                    <a:pt x="59484" y="6909"/>
                  </a:lnTo>
                  <a:lnTo>
                    <a:pt x="53178" y="12288"/>
                  </a:lnTo>
                  <a:lnTo>
                    <a:pt x="46764" y="18085"/>
                  </a:lnTo>
                  <a:lnTo>
                    <a:pt x="40277" y="24161"/>
                  </a:lnTo>
                  <a:lnTo>
                    <a:pt x="33741" y="33737"/>
                  </a:lnTo>
                  <a:lnTo>
                    <a:pt x="27174" y="45648"/>
                  </a:lnTo>
                  <a:lnTo>
                    <a:pt x="20585" y="59115"/>
                  </a:lnTo>
                  <a:lnTo>
                    <a:pt x="15087" y="71409"/>
                  </a:lnTo>
                  <a:lnTo>
                    <a:pt x="10317" y="82921"/>
                  </a:lnTo>
                  <a:lnTo>
                    <a:pt x="6031" y="93912"/>
                  </a:lnTo>
                  <a:lnTo>
                    <a:pt x="3174" y="106766"/>
                  </a:lnTo>
                  <a:lnTo>
                    <a:pt x="1269" y="120861"/>
                  </a:lnTo>
                  <a:lnTo>
                    <a:pt x="0" y="135785"/>
                  </a:lnTo>
                  <a:lnTo>
                    <a:pt x="258" y="149050"/>
                  </a:lnTo>
                  <a:lnTo>
                    <a:pt x="1536" y="161209"/>
                  </a:lnTo>
                  <a:lnTo>
                    <a:pt x="3493" y="172631"/>
                  </a:lnTo>
                  <a:lnTo>
                    <a:pt x="7009" y="182456"/>
                  </a:lnTo>
                  <a:lnTo>
                    <a:pt x="11563" y="191217"/>
                  </a:lnTo>
                  <a:lnTo>
                    <a:pt x="16810" y="199268"/>
                  </a:lnTo>
                  <a:lnTo>
                    <a:pt x="24729" y="203531"/>
                  </a:lnTo>
                  <a:lnTo>
                    <a:pt x="34429" y="205267"/>
                  </a:lnTo>
                  <a:lnTo>
                    <a:pt x="45318" y="205319"/>
                  </a:lnTo>
                  <a:lnTo>
                    <a:pt x="56998" y="203143"/>
                  </a:lnTo>
                  <a:lnTo>
                    <a:pt x="69206" y="199482"/>
                  </a:lnTo>
                  <a:lnTo>
                    <a:pt x="116833" y="17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26102" y="1750809"/>
              <a:ext cx="127345" cy="213227"/>
            </a:xfrm>
            <a:custGeom>
              <a:avLst/>
              <a:gdLst/>
              <a:ahLst/>
              <a:cxnLst/>
              <a:rect l="0" t="0" r="0" b="0"/>
              <a:pathLst>
                <a:path w="127345" h="213227">
                  <a:moveTo>
                    <a:pt x="77605" y="0"/>
                  </a:moveTo>
                  <a:lnTo>
                    <a:pt x="49913" y="27692"/>
                  </a:lnTo>
                  <a:lnTo>
                    <a:pt x="44775" y="35041"/>
                  </a:lnTo>
                  <a:lnTo>
                    <a:pt x="40244" y="43256"/>
                  </a:lnTo>
                  <a:lnTo>
                    <a:pt x="36118" y="52049"/>
                  </a:lnTo>
                  <a:lnTo>
                    <a:pt x="32262" y="61227"/>
                  </a:lnTo>
                  <a:lnTo>
                    <a:pt x="28586" y="70661"/>
                  </a:lnTo>
                  <a:lnTo>
                    <a:pt x="25030" y="80267"/>
                  </a:lnTo>
                  <a:lnTo>
                    <a:pt x="21554" y="91092"/>
                  </a:lnTo>
                  <a:lnTo>
                    <a:pt x="18132" y="102729"/>
                  </a:lnTo>
                  <a:lnTo>
                    <a:pt x="14745" y="114909"/>
                  </a:lnTo>
                  <a:lnTo>
                    <a:pt x="8034" y="137285"/>
                  </a:lnTo>
                  <a:lnTo>
                    <a:pt x="4697" y="147894"/>
                  </a:lnTo>
                  <a:lnTo>
                    <a:pt x="2472" y="159388"/>
                  </a:lnTo>
                  <a:lnTo>
                    <a:pt x="989" y="171472"/>
                  </a:lnTo>
                  <a:lnTo>
                    <a:pt x="0" y="183949"/>
                  </a:lnTo>
                  <a:lnTo>
                    <a:pt x="1552" y="194478"/>
                  </a:lnTo>
                  <a:lnTo>
                    <a:pt x="4797" y="203707"/>
                  </a:lnTo>
                  <a:lnTo>
                    <a:pt x="9171" y="212071"/>
                  </a:lnTo>
                  <a:lnTo>
                    <a:pt x="14297" y="213226"/>
                  </a:lnTo>
                  <a:lnTo>
                    <a:pt x="19926" y="209574"/>
                  </a:lnTo>
                  <a:lnTo>
                    <a:pt x="25888" y="202719"/>
                  </a:lnTo>
                  <a:lnTo>
                    <a:pt x="30969" y="194833"/>
                  </a:lnTo>
                  <a:lnTo>
                    <a:pt x="35461" y="186259"/>
                  </a:lnTo>
                  <a:lnTo>
                    <a:pt x="39561" y="177227"/>
                  </a:lnTo>
                  <a:lnTo>
                    <a:pt x="43400" y="164575"/>
                  </a:lnTo>
                  <a:lnTo>
                    <a:pt x="47065" y="149507"/>
                  </a:lnTo>
                  <a:lnTo>
                    <a:pt x="50613" y="132831"/>
                  </a:lnTo>
                  <a:lnTo>
                    <a:pt x="55189" y="116187"/>
                  </a:lnTo>
                  <a:lnTo>
                    <a:pt x="60451" y="99564"/>
                  </a:lnTo>
                  <a:lnTo>
                    <a:pt x="79497" y="43738"/>
                  </a:lnTo>
                  <a:lnTo>
                    <a:pt x="84393" y="40212"/>
                  </a:lnTo>
                  <a:lnTo>
                    <a:pt x="89868" y="42282"/>
                  </a:lnTo>
                  <a:lnTo>
                    <a:pt x="95728" y="48084"/>
                  </a:lnTo>
                  <a:lnTo>
                    <a:pt x="99635" y="56372"/>
                  </a:lnTo>
                  <a:lnTo>
                    <a:pt x="102239" y="66320"/>
                  </a:lnTo>
                  <a:lnTo>
                    <a:pt x="103976" y="77372"/>
                  </a:lnTo>
                  <a:lnTo>
                    <a:pt x="106239" y="89162"/>
                  </a:lnTo>
                  <a:lnTo>
                    <a:pt x="111701" y="114052"/>
                  </a:lnTo>
                  <a:lnTo>
                    <a:pt x="114704" y="125773"/>
                  </a:lnTo>
                  <a:lnTo>
                    <a:pt x="117812" y="136904"/>
                  </a:lnTo>
                  <a:lnTo>
                    <a:pt x="127344" y="169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13133" y="1681174"/>
              <a:ext cx="129322" cy="242504"/>
            </a:xfrm>
            <a:custGeom>
              <a:avLst/>
              <a:gdLst/>
              <a:ahLst/>
              <a:cxnLst/>
              <a:rect l="0" t="0" r="0" b="0"/>
              <a:pathLst>
                <a:path w="129322" h="242504">
                  <a:moveTo>
                    <a:pt x="0" y="39792"/>
                  </a:moveTo>
                  <a:lnTo>
                    <a:pt x="0" y="114302"/>
                  </a:lnTo>
                  <a:lnTo>
                    <a:pt x="1105" y="129256"/>
                  </a:lnTo>
                  <a:lnTo>
                    <a:pt x="2947" y="142542"/>
                  </a:lnTo>
                  <a:lnTo>
                    <a:pt x="13846" y="198252"/>
                  </a:lnTo>
                  <a:lnTo>
                    <a:pt x="16968" y="211750"/>
                  </a:lnTo>
                  <a:lnTo>
                    <a:pt x="20154" y="224065"/>
                  </a:lnTo>
                  <a:lnTo>
                    <a:pt x="23384" y="235591"/>
                  </a:lnTo>
                  <a:lnTo>
                    <a:pt x="23326" y="241064"/>
                  </a:lnTo>
                  <a:lnTo>
                    <a:pt x="21077" y="242503"/>
                  </a:lnTo>
                  <a:lnTo>
                    <a:pt x="17367" y="241251"/>
                  </a:lnTo>
                  <a:lnTo>
                    <a:pt x="14894" y="235995"/>
                  </a:lnTo>
                  <a:lnTo>
                    <a:pt x="13245" y="228070"/>
                  </a:lnTo>
                  <a:lnTo>
                    <a:pt x="12146" y="218365"/>
                  </a:lnTo>
                  <a:lnTo>
                    <a:pt x="11413" y="207474"/>
                  </a:lnTo>
                  <a:lnTo>
                    <a:pt x="10925" y="195792"/>
                  </a:lnTo>
                  <a:lnTo>
                    <a:pt x="10382" y="169917"/>
                  </a:lnTo>
                  <a:lnTo>
                    <a:pt x="10140" y="139995"/>
                  </a:lnTo>
                  <a:lnTo>
                    <a:pt x="12287" y="125384"/>
                  </a:lnTo>
                  <a:lnTo>
                    <a:pt x="15928" y="111222"/>
                  </a:lnTo>
                  <a:lnTo>
                    <a:pt x="20567" y="97360"/>
                  </a:lnTo>
                  <a:lnTo>
                    <a:pt x="26975" y="84802"/>
                  </a:lnTo>
                  <a:lnTo>
                    <a:pt x="34563" y="73115"/>
                  </a:lnTo>
                  <a:lnTo>
                    <a:pt x="42938" y="62007"/>
                  </a:lnTo>
                  <a:lnTo>
                    <a:pt x="51836" y="53497"/>
                  </a:lnTo>
                  <a:lnTo>
                    <a:pt x="61085" y="46718"/>
                  </a:lnTo>
                  <a:lnTo>
                    <a:pt x="70566" y="41093"/>
                  </a:lnTo>
                  <a:lnTo>
                    <a:pt x="89944" y="28948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656057" y="1591644"/>
              <a:ext cx="9949" cy="19897"/>
            </a:xfrm>
            <a:custGeom>
              <a:avLst/>
              <a:gdLst/>
              <a:ahLst/>
              <a:cxnLst/>
              <a:rect l="0" t="0" r="0" b="0"/>
              <a:pathLst>
                <a:path w="9949" h="19897">
                  <a:moveTo>
                    <a:pt x="9948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701070" y="3640887"/>
            <a:ext cx="348173" cy="427756"/>
            <a:chOff x="1701070" y="3640887"/>
            <a:chExt cx="348173" cy="427756"/>
          </a:xfrm>
        </p:grpSpPr>
        <p:sp>
          <p:nvSpPr>
            <p:cNvPr id="45" name="Freeform 44"/>
            <p:cNvSpPr/>
            <p:nvPr/>
          </p:nvSpPr>
          <p:spPr>
            <a:xfrm>
              <a:off x="1701070" y="3640887"/>
              <a:ext cx="29844" cy="387965"/>
            </a:xfrm>
            <a:custGeom>
              <a:avLst/>
              <a:gdLst/>
              <a:ahLst/>
              <a:cxnLst/>
              <a:rect l="0" t="0" r="0" b="0"/>
              <a:pathLst>
                <a:path w="29844" h="387965">
                  <a:moveTo>
                    <a:pt x="0" y="0"/>
                  </a:moveTo>
                  <a:lnTo>
                    <a:pt x="0" y="116920"/>
                  </a:lnTo>
                  <a:lnTo>
                    <a:pt x="2211" y="131002"/>
                  </a:lnTo>
                  <a:lnTo>
                    <a:pt x="5895" y="143705"/>
                  </a:lnTo>
                  <a:lnTo>
                    <a:pt x="10562" y="155490"/>
                  </a:lnTo>
                  <a:lnTo>
                    <a:pt x="13673" y="168873"/>
                  </a:lnTo>
                  <a:lnTo>
                    <a:pt x="15747" y="183322"/>
                  </a:lnTo>
                  <a:lnTo>
                    <a:pt x="17130" y="198481"/>
                  </a:lnTo>
                  <a:lnTo>
                    <a:pt x="19157" y="213008"/>
                  </a:lnTo>
                  <a:lnTo>
                    <a:pt x="21614" y="227114"/>
                  </a:lnTo>
                  <a:lnTo>
                    <a:pt x="24357" y="240940"/>
                  </a:lnTo>
                  <a:lnTo>
                    <a:pt x="26186" y="254578"/>
                  </a:lnTo>
                  <a:lnTo>
                    <a:pt x="27405" y="268091"/>
                  </a:lnTo>
                  <a:lnTo>
                    <a:pt x="28218" y="281522"/>
                  </a:lnTo>
                  <a:lnTo>
                    <a:pt x="29121" y="308234"/>
                  </a:lnTo>
                  <a:lnTo>
                    <a:pt x="29843" y="3879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60235" y="3800052"/>
              <a:ext cx="189008" cy="268591"/>
            </a:xfrm>
            <a:custGeom>
              <a:avLst/>
              <a:gdLst/>
              <a:ahLst/>
              <a:cxnLst/>
              <a:rect l="0" t="0" r="0" b="0"/>
              <a:pathLst>
                <a:path w="189008" h="268591">
                  <a:moveTo>
                    <a:pt x="0" y="0"/>
                  </a:moveTo>
                  <a:lnTo>
                    <a:pt x="10561" y="10561"/>
                  </a:lnTo>
                  <a:lnTo>
                    <a:pt x="14778" y="18094"/>
                  </a:lnTo>
                  <a:lnTo>
                    <a:pt x="18694" y="27537"/>
                  </a:lnTo>
                  <a:lnTo>
                    <a:pt x="22410" y="38253"/>
                  </a:lnTo>
                  <a:lnTo>
                    <a:pt x="24888" y="50924"/>
                  </a:lnTo>
                  <a:lnTo>
                    <a:pt x="26540" y="64898"/>
                  </a:lnTo>
                  <a:lnTo>
                    <a:pt x="27641" y="79741"/>
                  </a:lnTo>
                  <a:lnTo>
                    <a:pt x="29480" y="92952"/>
                  </a:lnTo>
                  <a:lnTo>
                    <a:pt x="31812" y="105075"/>
                  </a:lnTo>
                  <a:lnTo>
                    <a:pt x="34471" y="116473"/>
                  </a:lnTo>
                  <a:lnTo>
                    <a:pt x="36244" y="129598"/>
                  </a:lnTo>
                  <a:lnTo>
                    <a:pt x="37426" y="143875"/>
                  </a:lnTo>
                  <a:lnTo>
                    <a:pt x="38215" y="158919"/>
                  </a:lnTo>
                  <a:lnTo>
                    <a:pt x="37635" y="173370"/>
                  </a:lnTo>
                  <a:lnTo>
                    <a:pt x="36143" y="187425"/>
                  </a:lnTo>
                  <a:lnTo>
                    <a:pt x="34043" y="201216"/>
                  </a:lnTo>
                  <a:lnTo>
                    <a:pt x="32643" y="205989"/>
                  </a:lnTo>
                  <a:lnTo>
                    <a:pt x="31709" y="204750"/>
                  </a:lnTo>
                  <a:lnTo>
                    <a:pt x="31087" y="199502"/>
                  </a:lnTo>
                  <a:lnTo>
                    <a:pt x="30673" y="190478"/>
                  </a:lnTo>
                  <a:lnTo>
                    <a:pt x="30212" y="165712"/>
                  </a:lnTo>
                  <a:lnTo>
                    <a:pt x="29875" y="72361"/>
                  </a:lnTo>
                  <a:lnTo>
                    <a:pt x="32075" y="59293"/>
                  </a:lnTo>
                  <a:lnTo>
                    <a:pt x="35752" y="48372"/>
                  </a:lnTo>
                  <a:lnTo>
                    <a:pt x="40414" y="38879"/>
                  </a:lnTo>
                  <a:lnTo>
                    <a:pt x="44628" y="29235"/>
                  </a:lnTo>
                  <a:lnTo>
                    <a:pt x="48542" y="19490"/>
                  </a:lnTo>
                  <a:lnTo>
                    <a:pt x="52257" y="9677"/>
                  </a:lnTo>
                  <a:lnTo>
                    <a:pt x="59154" y="4241"/>
                  </a:lnTo>
                  <a:lnTo>
                    <a:pt x="68174" y="1722"/>
                  </a:lnTo>
                  <a:lnTo>
                    <a:pt x="78609" y="1148"/>
                  </a:lnTo>
                  <a:lnTo>
                    <a:pt x="88881" y="1870"/>
                  </a:lnTo>
                  <a:lnTo>
                    <a:pt x="99045" y="3458"/>
                  </a:lnTo>
                  <a:lnTo>
                    <a:pt x="109137" y="5621"/>
                  </a:lnTo>
                  <a:lnTo>
                    <a:pt x="118075" y="9274"/>
                  </a:lnTo>
                  <a:lnTo>
                    <a:pt x="126245" y="13920"/>
                  </a:lnTo>
                  <a:lnTo>
                    <a:pt x="133902" y="19228"/>
                  </a:lnTo>
                  <a:lnTo>
                    <a:pt x="141218" y="24977"/>
                  </a:lnTo>
                  <a:lnTo>
                    <a:pt x="148305" y="31020"/>
                  </a:lnTo>
                  <a:lnTo>
                    <a:pt x="155241" y="37260"/>
                  </a:lnTo>
                  <a:lnTo>
                    <a:pt x="160970" y="45841"/>
                  </a:lnTo>
                  <a:lnTo>
                    <a:pt x="165894" y="55983"/>
                  </a:lnTo>
                  <a:lnTo>
                    <a:pt x="170283" y="67165"/>
                  </a:lnTo>
                  <a:lnTo>
                    <a:pt x="178106" y="88432"/>
                  </a:lnTo>
                  <a:lnTo>
                    <a:pt x="181740" y="98746"/>
                  </a:lnTo>
                  <a:lnTo>
                    <a:pt x="184162" y="111148"/>
                  </a:lnTo>
                  <a:lnTo>
                    <a:pt x="185777" y="124943"/>
                  </a:lnTo>
                  <a:lnTo>
                    <a:pt x="186854" y="139666"/>
                  </a:lnTo>
                  <a:lnTo>
                    <a:pt x="187572" y="153903"/>
                  </a:lnTo>
                  <a:lnTo>
                    <a:pt x="188369" y="181511"/>
                  </a:lnTo>
                  <a:lnTo>
                    <a:pt x="187477" y="193958"/>
                  </a:lnTo>
                  <a:lnTo>
                    <a:pt x="185776" y="205571"/>
                  </a:lnTo>
                  <a:lnTo>
                    <a:pt x="183537" y="216630"/>
                  </a:lnTo>
                  <a:lnTo>
                    <a:pt x="183150" y="227318"/>
                  </a:lnTo>
                  <a:lnTo>
                    <a:pt x="183997" y="237759"/>
                  </a:lnTo>
                  <a:lnTo>
                    <a:pt x="189007" y="26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188015" y="1661279"/>
            <a:ext cx="189009" cy="278539"/>
            <a:chOff x="4188015" y="1661279"/>
            <a:chExt cx="189009" cy="278539"/>
          </a:xfrm>
        </p:grpSpPr>
        <p:sp>
          <p:nvSpPr>
            <p:cNvPr id="48" name="Freeform 47"/>
            <p:cNvSpPr/>
            <p:nvPr/>
          </p:nvSpPr>
          <p:spPr>
            <a:xfrm>
              <a:off x="4237754" y="1661279"/>
              <a:ext cx="29845" cy="278539"/>
            </a:xfrm>
            <a:custGeom>
              <a:avLst/>
              <a:gdLst/>
              <a:ahLst/>
              <a:cxnLst/>
              <a:rect l="0" t="0" r="0" b="0"/>
              <a:pathLst>
                <a:path w="29845" h="278539">
                  <a:moveTo>
                    <a:pt x="0" y="0"/>
                  </a:moveTo>
                  <a:lnTo>
                    <a:pt x="0" y="60665"/>
                  </a:lnTo>
                  <a:lnTo>
                    <a:pt x="1105" y="76918"/>
                  </a:lnTo>
                  <a:lnTo>
                    <a:pt x="2948" y="94386"/>
                  </a:lnTo>
                  <a:lnTo>
                    <a:pt x="5281" y="112663"/>
                  </a:lnTo>
                  <a:lnTo>
                    <a:pt x="7942" y="130374"/>
                  </a:lnTo>
                  <a:lnTo>
                    <a:pt x="13846" y="164790"/>
                  </a:lnTo>
                  <a:lnTo>
                    <a:pt x="15863" y="180600"/>
                  </a:lnTo>
                  <a:lnTo>
                    <a:pt x="17207" y="195561"/>
                  </a:lnTo>
                  <a:lnTo>
                    <a:pt x="18103" y="209956"/>
                  </a:lnTo>
                  <a:lnTo>
                    <a:pt x="19806" y="222869"/>
                  </a:lnTo>
                  <a:lnTo>
                    <a:pt x="29844" y="27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88015" y="1760757"/>
              <a:ext cx="189009" cy="165242"/>
            </a:xfrm>
            <a:custGeom>
              <a:avLst/>
              <a:gdLst/>
              <a:ahLst/>
              <a:cxnLst/>
              <a:rect l="0" t="0" r="0" b="0"/>
              <a:pathLst>
                <a:path w="189009" h="165242">
                  <a:moveTo>
                    <a:pt x="0" y="139269"/>
                  </a:moveTo>
                  <a:lnTo>
                    <a:pt x="10562" y="155111"/>
                  </a:lnTo>
                  <a:lnTo>
                    <a:pt x="18094" y="159778"/>
                  </a:lnTo>
                  <a:lnTo>
                    <a:pt x="27537" y="162889"/>
                  </a:lnTo>
                  <a:lnTo>
                    <a:pt x="38254" y="164964"/>
                  </a:lnTo>
                  <a:lnTo>
                    <a:pt x="48714" y="165241"/>
                  </a:lnTo>
                  <a:lnTo>
                    <a:pt x="59004" y="164321"/>
                  </a:lnTo>
                  <a:lnTo>
                    <a:pt x="69179" y="162602"/>
                  </a:lnTo>
                  <a:lnTo>
                    <a:pt x="78174" y="158140"/>
                  </a:lnTo>
                  <a:lnTo>
                    <a:pt x="86380" y="151850"/>
                  </a:lnTo>
                  <a:lnTo>
                    <a:pt x="94062" y="144340"/>
                  </a:lnTo>
                  <a:lnTo>
                    <a:pt x="101394" y="133807"/>
                  </a:lnTo>
                  <a:lnTo>
                    <a:pt x="108492" y="121259"/>
                  </a:lnTo>
                  <a:lnTo>
                    <a:pt x="115435" y="107366"/>
                  </a:lnTo>
                  <a:lnTo>
                    <a:pt x="122275" y="94789"/>
                  </a:lnTo>
                  <a:lnTo>
                    <a:pt x="129045" y="83088"/>
                  </a:lnTo>
                  <a:lnTo>
                    <a:pt x="135769" y="71972"/>
                  </a:lnTo>
                  <a:lnTo>
                    <a:pt x="142462" y="62350"/>
                  </a:lnTo>
                  <a:lnTo>
                    <a:pt x="149135" y="53725"/>
                  </a:lnTo>
                  <a:lnTo>
                    <a:pt x="155794" y="45764"/>
                  </a:lnTo>
                  <a:lnTo>
                    <a:pt x="162444" y="37141"/>
                  </a:lnTo>
                  <a:lnTo>
                    <a:pt x="169088" y="28077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367075" y="2090826"/>
            <a:ext cx="757884" cy="475702"/>
            <a:chOff x="4367075" y="2090826"/>
            <a:chExt cx="757884" cy="475702"/>
          </a:xfrm>
        </p:grpSpPr>
        <p:sp>
          <p:nvSpPr>
            <p:cNvPr id="51" name="Freeform 50"/>
            <p:cNvSpPr/>
            <p:nvPr/>
          </p:nvSpPr>
          <p:spPr>
            <a:xfrm>
              <a:off x="4367075" y="2090826"/>
              <a:ext cx="352086" cy="475702"/>
            </a:xfrm>
            <a:custGeom>
              <a:avLst/>
              <a:gdLst/>
              <a:ahLst/>
              <a:cxnLst/>
              <a:rect l="0" t="0" r="0" b="0"/>
              <a:pathLst>
                <a:path w="352086" h="475702">
                  <a:moveTo>
                    <a:pt x="0" y="18103"/>
                  </a:moveTo>
                  <a:lnTo>
                    <a:pt x="21124" y="18103"/>
                  </a:lnTo>
                  <a:lnTo>
                    <a:pt x="32873" y="16998"/>
                  </a:lnTo>
                  <a:lnTo>
                    <a:pt x="46232" y="15156"/>
                  </a:lnTo>
                  <a:lnTo>
                    <a:pt x="75813" y="10161"/>
                  </a:lnTo>
                  <a:lnTo>
                    <a:pt x="107382" y="4257"/>
                  </a:lnTo>
                  <a:lnTo>
                    <a:pt x="122433" y="2241"/>
                  </a:lnTo>
                  <a:lnTo>
                    <a:pt x="136887" y="896"/>
                  </a:lnTo>
                  <a:lnTo>
                    <a:pt x="150945" y="0"/>
                  </a:lnTo>
                  <a:lnTo>
                    <a:pt x="165843" y="508"/>
                  </a:lnTo>
                  <a:lnTo>
                    <a:pt x="181302" y="1952"/>
                  </a:lnTo>
                  <a:lnTo>
                    <a:pt x="197135" y="4019"/>
                  </a:lnTo>
                  <a:lnTo>
                    <a:pt x="211006" y="7609"/>
                  </a:lnTo>
                  <a:lnTo>
                    <a:pt x="223569" y="12212"/>
                  </a:lnTo>
                  <a:lnTo>
                    <a:pt x="235260" y="17492"/>
                  </a:lnTo>
                  <a:lnTo>
                    <a:pt x="246370" y="23222"/>
                  </a:lnTo>
                  <a:lnTo>
                    <a:pt x="257093" y="29253"/>
                  </a:lnTo>
                  <a:lnTo>
                    <a:pt x="267557" y="35484"/>
                  </a:lnTo>
                  <a:lnTo>
                    <a:pt x="277850" y="42954"/>
                  </a:lnTo>
                  <a:lnTo>
                    <a:pt x="288027" y="51250"/>
                  </a:lnTo>
                  <a:lnTo>
                    <a:pt x="298128" y="60097"/>
                  </a:lnTo>
                  <a:lnTo>
                    <a:pt x="307072" y="69310"/>
                  </a:lnTo>
                  <a:lnTo>
                    <a:pt x="315246" y="78769"/>
                  </a:lnTo>
                  <a:lnTo>
                    <a:pt x="322905" y="88390"/>
                  </a:lnTo>
                  <a:lnTo>
                    <a:pt x="329117" y="98121"/>
                  </a:lnTo>
                  <a:lnTo>
                    <a:pt x="334363" y="107923"/>
                  </a:lnTo>
                  <a:lnTo>
                    <a:pt x="338967" y="117774"/>
                  </a:lnTo>
                  <a:lnTo>
                    <a:pt x="343140" y="127658"/>
                  </a:lnTo>
                  <a:lnTo>
                    <a:pt x="347029" y="137562"/>
                  </a:lnTo>
                  <a:lnTo>
                    <a:pt x="350726" y="147481"/>
                  </a:lnTo>
                  <a:lnTo>
                    <a:pt x="352085" y="157410"/>
                  </a:lnTo>
                  <a:lnTo>
                    <a:pt x="351886" y="167345"/>
                  </a:lnTo>
                  <a:lnTo>
                    <a:pt x="350649" y="177284"/>
                  </a:lnTo>
                  <a:lnTo>
                    <a:pt x="348718" y="188332"/>
                  </a:lnTo>
                  <a:lnTo>
                    <a:pt x="346326" y="200118"/>
                  </a:lnTo>
                  <a:lnTo>
                    <a:pt x="343625" y="212397"/>
                  </a:lnTo>
                  <a:lnTo>
                    <a:pt x="339615" y="223898"/>
                  </a:lnTo>
                  <a:lnTo>
                    <a:pt x="334730" y="234882"/>
                  </a:lnTo>
                  <a:lnTo>
                    <a:pt x="329263" y="245521"/>
                  </a:lnTo>
                  <a:lnTo>
                    <a:pt x="323408" y="255929"/>
                  </a:lnTo>
                  <a:lnTo>
                    <a:pt x="317294" y="266184"/>
                  </a:lnTo>
                  <a:lnTo>
                    <a:pt x="311007" y="276336"/>
                  </a:lnTo>
                  <a:lnTo>
                    <a:pt x="304606" y="285315"/>
                  </a:lnTo>
                  <a:lnTo>
                    <a:pt x="298127" y="293511"/>
                  </a:lnTo>
                  <a:lnTo>
                    <a:pt x="291598" y="301186"/>
                  </a:lnTo>
                  <a:lnTo>
                    <a:pt x="283929" y="308514"/>
                  </a:lnTo>
                  <a:lnTo>
                    <a:pt x="275500" y="315609"/>
                  </a:lnTo>
                  <a:lnTo>
                    <a:pt x="266565" y="322550"/>
                  </a:lnTo>
                  <a:lnTo>
                    <a:pt x="257292" y="329388"/>
                  </a:lnTo>
                  <a:lnTo>
                    <a:pt x="238147" y="342881"/>
                  </a:lnTo>
                  <a:lnTo>
                    <a:pt x="229504" y="349574"/>
                  </a:lnTo>
                  <a:lnTo>
                    <a:pt x="221532" y="356246"/>
                  </a:lnTo>
                  <a:lnTo>
                    <a:pt x="214007" y="362905"/>
                  </a:lnTo>
                  <a:lnTo>
                    <a:pt x="204569" y="368450"/>
                  </a:lnTo>
                  <a:lnTo>
                    <a:pt x="193855" y="373252"/>
                  </a:lnTo>
                  <a:lnTo>
                    <a:pt x="182292" y="377558"/>
                  </a:lnTo>
                  <a:lnTo>
                    <a:pt x="170162" y="382640"/>
                  </a:lnTo>
                  <a:lnTo>
                    <a:pt x="157654" y="388238"/>
                  </a:lnTo>
                  <a:lnTo>
                    <a:pt x="144894" y="394181"/>
                  </a:lnTo>
                  <a:lnTo>
                    <a:pt x="133071" y="399248"/>
                  </a:lnTo>
                  <a:lnTo>
                    <a:pt x="121873" y="403731"/>
                  </a:lnTo>
                  <a:lnTo>
                    <a:pt x="111092" y="407826"/>
                  </a:lnTo>
                  <a:lnTo>
                    <a:pt x="99484" y="411660"/>
                  </a:lnTo>
                  <a:lnTo>
                    <a:pt x="87324" y="415322"/>
                  </a:lnTo>
                  <a:lnTo>
                    <a:pt x="74796" y="418869"/>
                  </a:lnTo>
                  <a:lnTo>
                    <a:pt x="62022" y="421233"/>
                  </a:lnTo>
                  <a:lnTo>
                    <a:pt x="49085" y="422810"/>
                  </a:lnTo>
                  <a:lnTo>
                    <a:pt x="36039" y="423861"/>
                  </a:lnTo>
                  <a:lnTo>
                    <a:pt x="29553" y="422350"/>
                  </a:lnTo>
                  <a:lnTo>
                    <a:pt x="27439" y="419133"/>
                  </a:lnTo>
                  <a:lnTo>
                    <a:pt x="28241" y="414777"/>
                  </a:lnTo>
                  <a:lnTo>
                    <a:pt x="32091" y="410768"/>
                  </a:lnTo>
                  <a:lnTo>
                    <a:pt x="37974" y="406991"/>
                  </a:lnTo>
                  <a:lnTo>
                    <a:pt x="45211" y="403367"/>
                  </a:lnTo>
                  <a:lnTo>
                    <a:pt x="53352" y="399845"/>
                  </a:lnTo>
                  <a:lnTo>
                    <a:pt x="62096" y="396393"/>
                  </a:lnTo>
                  <a:lnTo>
                    <a:pt x="71241" y="392985"/>
                  </a:lnTo>
                  <a:lnTo>
                    <a:pt x="75127" y="388503"/>
                  </a:lnTo>
                  <a:lnTo>
                    <a:pt x="75507" y="383305"/>
                  </a:lnTo>
                  <a:lnTo>
                    <a:pt x="73549" y="377628"/>
                  </a:lnTo>
                  <a:lnTo>
                    <a:pt x="68929" y="374949"/>
                  </a:lnTo>
                  <a:lnTo>
                    <a:pt x="62532" y="374269"/>
                  </a:lnTo>
                  <a:lnTo>
                    <a:pt x="54952" y="374920"/>
                  </a:lnTo>
                  <a:lnTo>
                    <a:pt x="49898" y="379776"/>
                  </a:lnTo>
                  <a:lnTo>
                    <a:pt x="46530" y="387434"/>
                  </a:lnTo>
                  <a:lnTo>
                    <a:pt x="44284" y="396961"/>
                  </a:lnTo>
                  <a:lnTo>
                    <a:pt x="44997" y="405522"/>
                  </a:lnTo>
                  <a:lnTo>
                    <a:pt x="47683" y="413441"/>
                  </a:lnTo>
                  <a:lnTo>
                    <a:pt x="51684" y="420930"/>
                  </a:lnTo>
                  <a:lnTo>
                    <a:pt x="57668" y="428134"/>
                  </a:lnTo>
                  <a:lnTo>
                    <a:pt x="64973" y="435147"/>
                  </a:lnTo>
                  <a:lnTo>
                    <a:pt x="73159" y="442033"/>
                  </a:lnTo>
                  <a:lnTo>
                    <a:pt x="81932" y="447729"/>
                  </a:lnTo>
                  <a:lnTo>
                    <a:pt x="91097" y="452632"/>
                  </a:lnTo>
                  <a:lnTo>
                    <a:pt x="139269" y="4757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814725" y="2238250"/>
              <a:ext cx="79584" cy="19897"/>
            </a:xfrm>
            <a:custGeom>
              <a:avLst/>
              <a:gdLst/>
              <a:ahLst/>
              <a:cxnLst/>
              <a:rect l="0" t="0" r="0" b="0"/>
              <a:pathLst>
                <a:path w="79584" h="19897">
                  <a:moveTo>
                    <a:pt x="0" y="19896"/>
                  </a:moveTo>
                  <a:lnTo>
                    <a:pt x="15843" y="9334"/>
                  </a:lnTo>
                  <a:lnTo>
                    <a:pt x="23826" y="5117"/>
                  </a:lnTo>
                  <a:lnTo>
                    <a:pt x="32464" y="1201"/>
                  </a:ln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950638" y="2138772"/>
              <a:ext cx="174321" cy="301491"/>
            </a:xfrm>
            <a:custGeom>
              <a:avLst/>
              <a:gdLst/>
              <a:ahLst/>
              <a:cxnLst/>
              <a:rect l="0" t="0" r="0" b="0"/>
              <a:pathLst>
                <a:path w="174321" h="301491">
                  <a:moveTo>
                    <a:pt x="92887" y="0"/>
                  </a:moveTo>
                  <a:lnTo>
                    <a:pt x="82325" y="15843"/>
                  </a:lnTo>
                  <a:lnTo>
                    <a:pt x="78108" y="24931"/>
                  </a:lnTo>
                  <a:lnTo>
                    <a:pt x="74192" y="35411"/>
                  </a:lnTo>
                  <a:lnTo>
                    <a:pt x="70476" y="46819"/>
                  </a:lnTo>
                  <a:lnTo>
                    <a:pt x="65787" y="56635"/>
                  </a:lnTo>
                  <a:lnTo>
                    <a:pt x="60451" y="65390"/>
                  </a:lnTo>
                  <a:lnTo>
                    <a:pt x="54684" y="73436"/>
                  </a:lnTo>
                  <a:lnTo>
                    <a:pt x="54154" y="75485"/>
                  </a:lnTo>
                  <a:lnTo>
                    <a:pt x="57117" y="73535"/>
                  </a:lnTo>
                  <a:lnTo>
                    <a:pt x="62408" y="68919"/>
                  </a:lnTo>
                  <a:lnTo>
                    <a:pt x="70357" y="64736"/>
                  </a:lnTo>
                  <a:lnTo>
                    <a:pt x="80077" y="60843"/>
                  </a:lnTo>
                  <a:lnTo>
                    <a:pt x="90979" y="57142"/>
                  </a:lnTo>
                  <a:lnTo>
                    <a:pt x="100457" y="52464"/>
                  </a:lnTo>
                  <a:lnTo>
                    <a:pt x="108987" y="47134"/>
                  </a:lnTo>
                  <a:lnTo>
                    <a:pt x="116884" y="41371"/>
                  </a:lnTo>
                  <a:lnTo>
                    <a:pt x="126570" y="37528"/>
                  </a:lnTo>
                  <a:lnTo>
                    <a:pt x="137448" y="34967"/>
                  </a:lnTo>
                  <a:lnTo>
                    <a:pt x="149122" y="33259"/>
                  </a:lnTo>
                  <a:lnTo>
                    <a:pt x="158009" y="35437"/>
                  </a:lnTo>
                  <a:lnTo>
                    <a:pt x="165040" y="40204"/>
                  </a:lnTo>
                  <a:lnTo>
                    <a:pt x="170832" y="46699"/>
                  </a:lnTo>
                  <a:lnTo>
                    <a:pt x="173588" y="54344"/>
                  </a:lnTo>
                  <a:lnTo>
                    <a:pt x="174320" y="62757"/>
                  </a:lnTo>
                  <a:lnTo>
                    <a:pt x="173703" y="71681"/>
                  </a:lnTo>
                  <a:lnTo>
                    <a:pt x="172186" y="80947"/>
                  </a:lnTo>
                  <a:lnTo>
                    <a:pt x="170070" y="90440"/>
                  </a:lnTo>
                  <a:lnTo>
                    <a:pt x="167553" y="100084"/>
                  </a:lnTo>
                  <a:lnTo>
                    <a:pt x="162560" y="110936"/>
                  </a:lnTo>
                  <a:lnTo>
                    <a:pt x="155915" y="122591"/>
                  </a:lnTo>
                  <a:lnTo>
                    <a:pt x="148169" y="134782"/>
                  </a:lnTo>
                  <a:lnTo>
                    <a:pt x="141900" y="146226"/>
                  </a:lnTo>
                  <a:lnTo>
                    <a:pt x="136615" y="157170"/>
                  </a:lnTo>
                  <a:lnTo>
                    <a:pt x="131987" y="167783"/>
                  </a:lnTo>
                  <a:lnTo>
                    <a:pt x="126690" y="177069"/>
                  </a:lnTo>
                  <a:lnTo>
                    <a:pt x="120949" y="185470"/>
                  </a:lnTo>
                  <a:lnTo>
                    <a:pt x="90570" y="225399"/>
                  </a:lnTo>
                  <a:lnTo>
                    <a:pt x="81394" y="236480"/>
                  </a:lnTo>
                  <a:lnTo>
                    <a:pt x="71961" y="247183"/>
                  </a:lnTo>
                  <a:lnTo>
                    <a:pt x="62356" y="257635"/>
                  </a:lnTo>
                  <a:lnTo>
                    <a:pt x="52638" y="266813"/>
                  </a:lnTo>
                  <a:lnTo>
                    <a:pt x="42842" y="275143"/>
                  </a:lnTo>
                  <a:lnTo>
                    <a:pt x="32996" y="282907"/>
                  </a:lnTo>
                  <a:lnTo>
                    <a:pt x="23116" y="289188"/>
                  </a:lnTo>
                  <a:lnTo>
                    <a:pt x="13214" y="294480"/>
                  </a:lnTo>
                  <a:lnTo>
                    <a:pt x="3296" y="299114"/>
                  </a:lnTo>
                  <a:lnTo>
                    <a:pt x="0" y="301098"/>
                  </a:lnTo>
                  <a:lnTo>
                    <a:pt x="1119" y="301315"/>
                  </a:lnTo>
                  <a:lnTo>
                    <a:pt x="5181" y="300355"/>
                  </a:lnTo>
                  <a:lnTo>
                    <a:pt x="11204" y="298609"/>
                  </a:lnTo>
                  <a:lnTo>
                    <a:pt x="26740" y="293722"/>
                  </a:lnTo>
                  <a:lnTo>
                    <a:pt x="36630" y="291977"/>
                  </a:lnTo>
                  <a:lnTo>
                    <a:pt x="47645" y="290813"/>
                  </a:lnTo>
                  <a:lnTo>
                    <a:pt x="59410" y="290038"/>
                  </a:lnTo>
                  <a:lnTo>
                    <a:pt x="70569" y="291731"/>
                  </a:lnTo>
                  <a:lnTo>
                    <a:pt x="81324" y="295070"/>
                  </a:lnTo>
                  <a:lnTo>
                    <a:pt x="91810" y="299508"/>
                  </a:lnTo>
                  <a:lnTo>
                    <a:pt x="102117" y="301360"/>
                  </a:lnTo>
                  <a:lnTo>
                    <a:pt x="112304" y="301490"/>
                  </a:lnTo>
                  <a:lnTo>
                    <a:pt x="142625" y="2984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3501618" y="2041028"/>
            <a:ext cx="341306" cy="274082"/>
          </a:xfrm>
          <a:custGeom>
            <a:avLst/>
            <a:gdLst/>
            <a:ahLst/>
            <a:cxnLst/>
            <a:rect l="0" t="0" r="0" b="0"/>
            <a:pathLst>
              <a:path w="341306" h="274082">
                <a:moveTo>
                  <a:pt x="69635" y="18162"/>
                </a:moveTo>
                <a:lnTo>
                  <a:pt x="22867" y="64930"/>
                </a:lnTo>
                <a:lnTo>
                  <a:pt x="17455" y="73658"/>
                </a:lnTo>
                <a:lnTo>
                  <a:pt x="12742" y="83897"/>
                </a:lnTo>
                <a:lnTo>
                  <a:pt x="8495" y="95145"/>
                </a:lnTo>
                <a:lnTo>
                  <a:pt x="5664" y="107064"/>
                </a:lnTo>
                <a:lnTo>
                  <a:pt x="3776" y="119432"/>
                </a:lnTo>
                <a:lnTo>
                  <a:pt x="2517" y="132098"/>
                </a:lnTo>
                <a:lnTo>
                  <a:pt x="2783" y="143858"/>
                </a:lnTo>
                <a:lnTo>
                  <a:pt x="4067" y="155015"/>
                </a:lnTo>
                <a:lnTo>
                  <a:pt x="6027" y="165768"/>
                </a:lnTo>
                <a:lnTo>
                  <a:pt x="9545" y="176253"/>
                </a:lnTo>
                <a:lnTo>
                  <a:pt x="14100" y="186558"/>
                </a:lnTo>
                <a:lnTo>
                  <a:pt x="19348" y="196745"/>
                </a:lnTo>
                <a:lnTo>
                  <a:pt x="25057" y="206852"/>
                </a:lnTo>
                <a:lnTo>
                  <a:pt x="31074" y="216906"/>
                </a:lnTo>
                <a:lnTo>
                  <a:pt x="37296" y="226924"/>
                </a:lnTo>
                <a:lnTo>
                  <a:pt x="44760" y="235814"/>
                </a:lnTo>
                <a:lnTo>
                  <a:pt x="53051" y="243951"/>
                </a:lnTo>
                <a:lnTo>
                  <a:pt x="61895" y="251586"/>
                </a:lnTo>
                <a:lnTo>
                  <a:pt x="71107" y="257782"/>
                </a:lnTo>
                <a:lnTo>
                  <a:pt x="80564" y="263017"/>
                </a:lnTo>
                <a:lnTo>
                  <a:pt x="90184" y="267613"/>
                </a:lnTo>
                <a:lnTo>
                  <a:pt x="101020" y="270677"/>
                </a:lnTo>
                <a:lnTo>
                  <a:pt x="112664" y="272719"/>
                </a:lnTo>
                <a:lnTo>
                  <a:pt x="124849" y="274081"/>
                </a:lnTo>
                <a:lnTo>
                  <a:pt x="137393" y="273883"/>
                </a:lnTo>
                <a:lnTo>
                  <a:pt x="150176" y="272647"/>
                </a:lnTo>
                <a:lnTo>
                  <a:pt x="163121" y="270717"/>
                </a:lnTo>
                <a:lnTo>
                  <a:pt x="176171" y="268325"/>
                </a:lnTo>
                <a:lnTo>
                  <a:pt x="189293" y="265625"/>
                </a:lnTo>
                <a:lnTo>
                  <a:pt x="202461" y="262719"/>
                </a:lnTo>
                <a:lnTo>
                  <a:pt x="215662" y="258572"/>
                </a:lnTo>
                <a:lnTo>
                  <a:pt x="228884" y="253596"/>
                </a:lnTo>
                <a:lnTo>
                  <a:pt x="242119" y="248069"/>
                </a:lnTo>
                <a:lnTo>
                  <a:pt x="254259" y="242173"/>
                </a:lnTo>
                <a:lnTo>
                  <a:pt x="265668" y="236032"/>
                </a:lnTo>
                <a:lnTo>
                  <a:pt x="276590" y="229727"/>
                </a:lnTo>
                <a:lnTo>
                  <a:pt x="286082" y="223313"/>
                </a:lnTo>
                <a:lnTo>
                  <a:pt x="294620" y="216827"/>
                </a:lnTo>
                <a:lnTo>
                  <a:pt x="302523" y="210292"/>
                </a:lnTo>
                <a:lnTo>
                  <a:pt x="310003" y="202620"/>
                </a:lnTo>
                <a:lnTo>
                  <a:pt x="317200" y="194189"/>
                </a:lnTo>
                <a:lnTo>
                  <a:pt x="324208" y="185252"/>
                </a:lnTo>
                <a:lnTo>
                  <a:pt x="329986" y="175978"/>
                </a:lnTo>
                <a:lnTo>
                  <a:pt x="334943" y="166480"/>
                </a:lnTo>
                <a:lnTo>
                  <a:pt x="339353" y="156832"/>
                </a:lnTo>
                <a:lnTo>
                  <a:pt x="341188" y="145979"/>
                </a:lnTo>
                <a:lnTo>
                  <a:pt x="341305" y="134322"/>
                </a:lnTo>
                <a:lnTo>
                  <a:pt x="340278" y="122129"/>
                </a:lnTo>
                <a:lnTo>
                  <a:pt x="338489" y="110685"/>
                </a:lnTo>
                <a:lnTo>
                  <a:pt x="336190" y="99740"/>
                </a:lnTo>
                <a:lnTo>
                  <a:pt x="333552" y="89127"/>
                </a:lnTo>
                <a:lnTo>
                  <a:pt x="328478" y="79841"/>
                </a:lnTo>
                <a:lnTo>
                  <a:pt x="321780" y="71440"/>
                </a:lnTo>
                <a:lnTo>
                  <a:pt x="292483" y="42073"/>
                </a:lnTo>
                <a:lnTo>
                  <a:pt x="284519" y="35208"/>
                </a:lnTo>
                <a:lnTo>
                  <a:pt x="275894" y="28421"/>
                </a:lnTo>
                <a:lnTo>
                  <a:pt x="266827" y="21685"/>
                </a:lnTo>
                <a:lnTo>
                  <a:pt x="256362" y="17195"/>
                </a:lnTo>
                <a:lnTo>
                  <a:pt x="244964" y="14201"/>
                </a:lnTo>
                <a:lnTo>
                  <a:pt x="232944" y="12206"/>
                </a:lnTo>
                <a:lnTo>
                  <a:pt x="220509" y="9770"/>
                </a:lnTo>
                <a:lnTo>
                  <a:pt x="194903" y="4116"/>
                </a:lnTo>
                <a:lnTo>
                  <a:pt x="181885" y="2166"/>
                </a:lnTo>
                <a:lnTo>
                  <a:pt x="168785" y="866"/>
                </a:lnTo>
                <a:lnTo>
                  <a:pt x="155630" y="0"/>
                </a:lnTo>
                <a:lnTo>
                  <a:pt x="142440" y="527"/>
                </a:lnTo>
                <a:lnTo>
                  <a:pt x="129225" y="1984"/>
                </a:lnTo>
                <a:lnTo>
                  <a:pt x="115993" y="4061"/>
                </a:lnTo>
                <a:lnTo>
                  <a:pt x="103856" y="6551"/>
                </a:lnTo>
                <a:lnTo>
                  <a:pt x="92449" y="9316"/>
                </a:lnTo>
                <a:lnTo>
                  <a:pt x="81528" y="12265"/>
                </a:lnTo>
                <a:lnTo>
                  <a:pt x="70932" y="16441"/>
                </a:lnTo>
                <a:lnTo>
                  <a:pt x="60552" y="21436"/>
                </a:lnTo>
                <a:lnTo>
                  <a:pt x="50316" y="26976"/>
                </a:lnTo>
                <a:lnTo>
                  <a:pt x="41281" y="32881"/>
                </a:lnTo>
                <a:lnTo>
                  <a:pt x="33048" y="39028"/>
                </a:lnTo>
                <a:lnTo>
                  <a:pt x="25348" y="45336"/>
                </a:lnTo>
                <a:lnTo>
                  <a:pt x="19109" y="53963"/>
                </a:lnTo>
                <a:lnTo>
                  <a:pt x="13845" y="64136"/>
                </a:lnTo>
                <a:lnTo>
                  <a:pt x="0" y="1076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325190" y="3541413"/>
            <a:ext cx="1730112" cy="746069"/>
            <a:chOff x="1325190" y="3541413"/>
            <a:chExt cx="1730112" cy="746069"/>
          </a:xfrm>
        </p:grpSpPr>
        <p:sp>
          <p:nvSpPr>
            <p:cNvPr id="56" name="Freeform 55"/>
            <p:cNvSpPr/>
            <p:nvPr/>
          </p:nvSpPr>
          <p:spPr>
            <a:xfrm>
              <a:off x="2228302" y="3949269"/>
              <a:ext cx="109427" cy="15680"/>
            </a:xfrm>
            <a:custGeom>
              <a:avLst/>
              <a:gdLst/>
              <a:ahLst/>
              <a:cxnLst/>
              <a:rect l="0" t="0" r="0" b="0"/>
              <a:pathLst>
                <a:path w="109427" h="15680">
                  <a:moveTo>
                    <a:pt x="0" y="9947"/>
                  </a:moveTo>
                  <a:lnTo>
                    <a:pt x="15843" y="15228"/>
                  </a:lnTo>
                  <a:lnTo>
                    <a:pt x="24931" y="15679"/>
                  </a:lnTo>
                  <a:lnTo>
                    <a:pt x="35411" y="14873"/>
                  </a:lnTo>
                  <a:lnTo>
                    <a:pt x="46819" y="13231"/>
                  </a:lnTo>
                  <a:lnTo>
                    <a:pt x="58846" y="11031"/>
                  </a:lnTo>
                  <a:lnTo>
                    <a:pt x="71284" y="8459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431758" y="3790104"/>
              <a:ext cx="244196" cy="280503"/>
            </a:xfrm>
            <a:custGeom>
              <a:avLst/>
              <a:gdLst/>
              <a:ahLst/>
              <a:cxnLst/>
              <a:rect l="0" t="0" r="0" b="0"/>
              <a:pathLst>
                <a:path w="244196" h="280503">
                  <a:moveTo>
                    <a:pt x="124821" y="0"/>
                  </a:moveTo>
                  <a:lnTo>
                    <a:pt x="130102" y="15843"/>
                  </a:lnTo>
                  <a:lnTo>
                    <a:pt x="129447" y="22720"/>
                  </a:lnTo>
                  <a:lnTo>
                    <a:pt x="126800" y="29516"/>
                  </a:lnTo>
                  <a:lnTo>
                    <a:pt x="122824" y="36257"/>
                  </a:lnTo>
                  <a:lnTo>
                    <a:pt x="117963" y="42962"/>
                  </a:lnTo>
                  <a:lnTo>
                    <a:pt x="112512" y="49642"/>
                  </a:lnTo>
                  <a:lnTo>
                    <a:pt x="106667" y="56306"/>
                  </a:lnTo>
                  <a:lnTo>
                    <a:pt x="99455" y="61854"/>
                  </a:lnTo>
                  <a:lnTo>
                    <a:pt x="91331" y="66658"/>
                  </a:lnTo>
                  <a:lnTo>
                    <a:pt x="82599" y="70966"/>
                  </a:lnTo>
                  <a:lnTo>
                    <a:pt x="77883" y="69417"/>
                  </a:lnTo>
                  <a:lnTo>
                    <a:pt x="75844" y="63963"/>
                  </a:lnTo>
                  <a:lnTo>
                    <a:pt x="75590" y="55906"/>
                  </a:lnTo>
                  <a:lnTo>
                    <a:pt x="79842" y="48324"/>
                  </a:lnTo>
                  <a:lnTo>
                    <a:pt x="87098" y="41059"/>
                  </a:lnTo>
                  <a:lnTo>
                    <a:pt x="96356" y="34004"/>
                  </a:lnTo>
                  <a:lnTo>
                    <a:pt x="106950" y="29301"/>
                  </a:lnTo>
                  <a:lnTo>
                    <a:pt x="118434" y="26166"/>
                  </a:lnTo>
                  <a:lnTo>
                    <a:pt x="130511" y="24076"/>
                  </a:lnTo>
                  <a:lnTo>
                    <a:pt x="141878" y="24893"/>
                  </a:lnTo>
                  <a:lnTo>
                    <a:pt x="152772" y="27649"/>
                  </a:lnTo>
                  <a:lnTo>
                    <a:pt x="163351" y="31696"/>
                  </a:lnTo>
                  <a:lnTo>
                    <a:pt x="171508" y="37710"/>
                  </a:lnTo>
                  <a:lnTo>
                    <a:pt x="178052" y="45036"/>
                  </a:lnTo>
                  <a:lnTo>
                    <a:pt x="183520" y="53235"/>
                  </a:lnTo>
                  <a:lnTo>
                    <a:pt x="186060" y="64228"/>
                  </a:lnTo>
                  <a:lnTo>
                    <a:pt x="186648" y="77083"/>
                  </a:lnTo>
                  <a:lnTo>
                    <a:pt x="185935" y="91180"/>
                  </a:lnTo>
                  <a:lnTo>
                    <a:pt x="184354" y="103894"/>
                  </a:lnTo>
                  <a:lnTo>
                    <a:pt x="182194" y="115686"/>
                  </a:lnTo>
                  <a:lnTo>
                    <a:pt x="179650" y="126863"/>
                  </a:lnTo>
                  <a:lnTo>
                    <a:pt x="175743" y="138735"/>
                  </a:lnTo>
                  <a:lnTo>
                    <a:pt x="170927" y="151072"/>
                  </a:lnTo>
                  <a:lnTo>
                    <a:pt x="165506" y="163717"/>
                  </a:lnTo>
                  <a:lnTo>
                    <a:pt x="158576" y="175463"/>
                  </a:lnTo>
                  <a:lnTo>
                    <a:pt x="150640" y="186610"/>
                  </a:lnTo>
                  <a:lnTo>
                    <a:pt x="142034" y="197357"/>
                  </a:lnTo>
                  <a:lnTo>
                    <a:pt x="134086" y="206732"/>
                  </a:lnTo>
                  <a:lnTo>
                    <a:pt x="126576" y="215193"/>
                  </a:lnTo>
                  <a:lnTo>
                    <a:pt x="119359" y="223044"/>
                  </a:lnTo>
                  <a:lnTo>
                    <a:pt x="111232" y="230489"/>
                  </a:lnTo>
                  <a:lnTo>
                    <a:pt x="102498" y="237663"/>
                  </a:lnTo>
                  <a:lnTo>
                    <a:pt x="93359" y="244656"/>
                  </a:lnTo>
                  <a:lnTo>
                    <a:pt x="83951" y="251529"/>
                  </a:lnTo>
                  <a:lnTo>
                    <a:pt x="64655" y="265060"/>
                  </a:lnTo>
                  <a:lnTo>
                    <a:pt x="54867" y="270658"/>
                  </a:lnTo>
                  <a:lnTo>
                    <a:pt x="45026" y="275495"/>
                  </a:lnTo>
                  <a:lnTo>
                    <a:pt x="35149" y="279825"/>
                  </a:lnTo>
                  <a:lnTo>
                    <a:pt x="26354" y="280502"/>
                  </a:lnTo>
                  <a:lnTo>
                    <a:pt x="18280" y="278742"/>
                  </a:lnTo>
                  <a:lnTo>
                    <a:pt x="10687" y="275358"/>
                  </a:lnTo>
                  <a:lnTo>
                    <a:pt x="5625" y="268681"/>
                  </a:lnTo>
                  <a:lnTo>
                    <a:pt x="2250" y="259808"/>
                  </a:lnTo>
                  <a:lnTo>
                    <a:pt x="0" y="249472"/>
                  </a:lnTo>
                  <a:lnTo>
                    <a:pt x="1816" y="240370"/>
                  </a:lnTo>
                  <a:lnTo>
                    <a:pt x="6342" y="232092"/>
                  </a:lnTo>
                  <a:lnTo>
                    <a:pt x="12676" y="224362"/>
                  </a:lnTo>
                  <a:lnTo>
                    <a:pt x="20215" y="220315"/>
                  </a:lnTo>
                  <a:lnTo>
                    <a:pt x="28556" y="218722"/>
                  </a:lnTo>
                  <a:lnTo>
                    <a:pt x="37433" y="218765"/>
                  </a:lnTo>
                  <a:lnTo>
                    <a:pt x="47772" y="219899"/>
                  </a:lnTo>
                  <a:lnTo>
                    <a:pt x="59086" y="221760"/>
                  </a:lnTo>
                  <a:lnTo>
                    <a:pt x="71050" y="224107"/>
                  </a:lnTo>
                  <a:lnTo>
                    <a:pt x="84552" y="225671"/>
                  </a:lnTo>
                  <a:lnTo>
                    <a:pt x="99081" y="226713"/>
                  </a:lnTo>
                  <a:lnTo>
                    <a:pt x="114293" y="227409"/>
                  </a:lnTo>
                  <a:lnTo>
                    <a:pt x="145932" y="228181"/>
                  </a:lnTo>
                  <a:lnTo>
                    <a:pt x="191868" y="228616"/>
                  </a:lnTo>
                  <a:lnTo>
                    <a:pt x="244195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325190" y="3541413"/>
              <a:ext cx="1730112" cy="746069"/>
            </a:xfrm>
            <a:custGeom>
              <a:avLst/>
              <a:gdLst/>
              <a:ahLst/>
              <a:cxnLst/>
              <a:rect l="0" t="0" r="0" b="0"/>
              <a:pathLst>
                <a:path w="1730112" h="746069">
                  <a:moveTo>
                    <a:pt x="1450240" y="129317"/>
                  </a:moveTo>
                  <a:lnTo>
                    <a:pt x="1381011" y="115472"/>
                  </a:lnTo>
                  <a:lnTo>
                    <a:pt x="1331807" y="102675"/>
                  </a:lnTo>
                  <a:lnTo>
                    <a:pt x="1283606" y="89504"/>
                  </a:lnTo>
                  <a:lnTo>
                    <a:pt x="1236546" y="76258"/>
                  </a:lnTo>
                  <a:lnTo>
                    <a:pt x="1183569" y="62998"/>
                  </a:lnTo>
                  <a:lnTo>
                    <a:pt x="1123980" y="49736"/>
                  </a:lnTo>
                  <a:lnTo>
                    <a:pt x="1082770" y="42735"/>
                  </a:lnTo>
                  <a:lnTo>
                    <a:pt x="1029236" y="35089"/>
                  </a:lnTo>
                  <a:lnTo>
                    <a:pt x="976086" y="22935"/>
                  </a:lnTo>
                  <a:lnTo>
                    <a:pt x="923013" y="12838"/>
                  </a:lnTo>
                  <a:lnTo>
                    <a:pt x="880271" y="7854"/>
                  </a:lnTo>
                  <a:lnTo>
                    <a:pt x="835553" y="2324"/>
                  </a:lnTo>
                  <a:lnTo>
                    <a:pt x="794301" y="686"/>
                  </a:lnTo>
                  <a:lnTo>
                    <a:pt x="735472" y="132"/>
                  </a:lnTo>
                  <a:lnTo>
                    <a:pt x="601897" y="0"/>
                  </a:lnTo>
                  <a:lnTo>
                    <a:pt x="535115" y="7870"/>
                  </a:lnTo>
                  <a:lnTo>
                    <a:pt x="482004" y="14816"/>
                  </a:lnTo>
                  <a:lnTo>
                    <a:pt x="428938" y="26831"/>
                  </a:lnTo>
                  <a:lnTo>
                    <a:pt x="375881" y="42796"/>
                  </a:lnTo>
                  <a:lnTo>
                    <a:pt x="336089" y="60575"/>
                  </a:lnTo>
                  <a:lnTo>
                    <a:pt x="283034" y="86387"/>
                  </a:lnTo>
                  <a:lnTo>
                    <a:pt x="248524" y="106158"/>
                  </a:lnTo>
                  <a:lnTo>
                    <a:pt x="217298" y="126017"/>
                  </a:lnTo>
                  <a:lnTo>
                    <a:pt x="197079" y="142220"/>
                  </a:lnTo>
                  <a:lnTo>
                    <a:pt x="177039" y="160474"/>
                  </a:lnTo>
                  <a:lnTo>
                    <a:pt x="148220" y="188288"/>
                  </a:lnTo>
                  <a:lnTo>
                    <a:pt x="105912" y="230230"/>
                  </a:lnTo>
                  <a:lnTo>
                    <a:pt x="92677" y="252276"/>
                  </a:lnTo>
                  <a:lnTo>
                    <a:pt x="87600" y="264345"/>
                  </a:lnTo>
                  <a:lnTo>
                    <a:pt x="76064" y="286597"/>
                  </a:lnTo>
                  <a:lnTo>
                    <a:pt x="63569" y="307540"/>
                  </a:lnTo>
                  <a:lnTo>
                    <a:pt x="50646" y="327901"/>
                  </a:lnTo>
                  <a:lnTo>
                    <a:pt x="30943" y="358006"/>
                  </a:lnTo>
                  <a:lnTo>
                    <a:pt x="25443" y="370201"/>
                  </a:lnTo>
                  <a:lnTo>
                    <a:pt x="20671" y="383858"/>
                  </a:lnTo>
                  <a:lnTo>
                    <a:pt x="12422" y="411559"/>
                  </a:lnTo>
                  <a:lnTo>
                    <a:pt x="5071" y="434924"/>
                  </a:lnTo>
                  <a:lnTo>
                    <a:pt x="2669" y="448007"/>
                  </a:lnTo>
                  <a:lnTo>
                    <a:pt x="1068" y="462256"/>
                  </a:lnTo>
                  <a:lnTo>
                    <a:pt x="0" y="477282"/>
                  </a:lnTo>
                  <a:lnTo>
                    <a:pt x="393" y="490615"/>
                  </a:lnTo>
                  <a:lnTo>
                    <a:pt x="1761" y="502819"/>
                  </a:lnTo>
                  <a:lnTo>
                    <a:pt x="3778" y="514272"/>
                  </a:lnTo>
                  <a:lnTo>
                    <a:pt x="7333" y="527433"/>
                  </a:lnTo>
                  <a:lnTo>
                    <a:pt x="11914" y="541734"/>
                  </a:lnTo>
                  <a:lnTo>
                    <a:pt x="17179" y="556795"/>
                  </a:lnTo>
                  <a:lnTo>
                    <a:pt x="24004" y="571256"/>
                  </a:lnTo>
                  <a:lnTo>
                    <a:pt x="31871" y="585318"/>
                  </a:lnTo>
                  <a:lnTo>
                    <a:pt x="40431" y="599114"/>
                  </a:lnTo>
                  <a:lnTo>
                    <a:pt x="55837" y="620338"/>
                  </a:lnTo>
                  <a:lnTo>
                    <a:pt x="70053" y="637140"/>
                  </a:lnTo>
                  <a:lnTo>
                    <a:pt x="91590" y="659027"/>
                  </a:lnTo>
                  <a:lnTo>
                    <a:pt x="118481" y="678408"/>
                  </a:lnTo>
                  <a:lnTo>
                    <a:pt x="167140" y="699042"/>
                  </a:lnTo>
                  <a:lnTo>
                    <a:pt x="235243" y="719499"/>
                  </a:lnTo>
                  <a:lnTo>
                    <a:pt x="285179" y="731700"/>
                  </a:lnTo>
                  <a:lnTo>
                    <a:pt x="329970" y="735925"/>
                  </a:lnTo>
                  <a:lnTo>
                    <a:pt x="372839" y="742580"/>
                  </a:lnTo>
                  <a:lnTo>
                    <a:pt x="420051" y="745043"/>
                  </a:lnTo>
                  <a:lnTo>
                    <a:pt x="469041" y="745773"/>
                  </a:lnTo>
                  <a:lnTo>
                    <a:pt x="601375" y="746068"/>
                  </a:lnTo>
                  <a:lnTo>
                    <a:pt x="637475" y="743127"/>
                  </a:lnTo>
                  <a:lnTo>
                    <a:pt x="674521" y="739241"/>
                  </a:lnTo>
                  <a:lnTo>
                    <a:pt x="727552" y="735948"/>
                  </a:lnTo>
                  <a:lnTo>
                    <a:pt x="765399" y="731261"/>
                  </a:lnTo>
                  <a:lnTo>
                    <a:pt x="836897" y="726082"/>
                  </a:lnTo>
                  <a:lnTo>
                    <a:pt x="874789" y="721349"/>
                  </a:lnTo>
                  <a:lnTo>
                    <a:pt x="933406" y="712471"/>
                  </a:lnTo>
                  <a:lnTo>
                    <a:pt x="1052369" y="692986"/>
                  </a:lnTo>
                  <a:lnTo>
                    <a:pt x="1092138" y="683428"/>
                  </a:lnTo>
                  <a:lnTo>
                    <a:pt x="1131919" y="672917"/>
                  </a:lnTo>
                  <a:lnTo>
                    <a:pt x="1171706" y="664561"/>
                  </a:lnTo>
                  <a:lnTo>
                    <a:pt x="1208548" y="654216"/>
                  </a:lnTo>
                  <a:lnTo>
                    <a:pt x="1282511" y="629561"/>
                  </a:lnTo>
                  <a:lnTo>
                    <a:pt x="1335944" y="609990"/>
                  </a:lnTo>
                  <a:lnTo>
                    <a:pt x="1436840" y="570324"/>
                  </a:lnTo>
                  <a:lnTo>
                    <a:pt x="1467128" y="554119"/>
                  </a:lnTo>
                  <a:lnTo>
                    <a:pt x="1495326" y="536970"/>
                  </a:lnTo>
                  <a:lnTo>
                    <a:pt x="1534953" y="513781"/>
                  </a:lnTo>
                  <a:lnTo>
                    <a:pt x="1557525" y="495830"/>
                  </a:lnTo>
                  <a:lnTo>
                    <a:pt x="1581557" y="476799"/>
                  </a:lnTo>
                  <a:lnTo>
                    <a:pt x="1605871" y="458392"/>
                  </a:lnTo>
                  <a:lnTo>
                    <a:pt x="1627730" y="442843"/>
                  </a:lnTo>
                  <a:lnTo>
                    <a:pt x="1645551" y="425616"/>
                  </a:lnTo>
                  <a:lnTo>
                    <a:pt x="1660840" y="406907"/>
                  </a:lnTo>
                  <a:lnTo>
                    <a:pt x="1675004" y="387539"/>
                  </a:lnTo>
                  <a:lnTo>
                    <a:pt x="1688667" y="370824"/>
                  </a:lnTo>
                  <a:lnTo>
                    <a:pt x="1702109" y="354922"/>
                  </a:lnTo>
                  <a:lnTo>
                    <a:pt x="1715451" y="336801"/>
                  </a:lnTo>
                  <a:lnTo>
                    <a:pt x="1720999" y="325116"/>
                  </a:lnTo>
                  <a:lnTo>
                    <a:pt x="1725803" y="311799"/>
                  </a:lnTo>
                  <a:lnTo>
                    <a:pt x="1730111" y="297395"/>
                  </a:lnTo>
                  <a:lnTo>
                    <a:pt x="1729666" y="285582"/>
                  </a:lnTo>
                  <a:lnTo>
                    <a:pt x="1726055" y="275495"/>
                  </a:lnTo>
                  <a:lnTo>
                    <a:pt x="1714304" y="256183"/>
                  </a:lnTo>
                  <a:lnTo>
                    <a:pt x="1701713" y="232862"/>
                  </a:lnTo>
                  <a:lnTo>
                    <a:pt x="1682196" y="194876"/>
                  </a:lnTo>
                  <a:lnTo>
                    <a:pt x="1669021" y="174666"/>
                  </a:lnTo>
                  <a:lnTo>
                    <a:pt x="1662412" y="166182"/>
                  </a:lnTo>
                  <a:lnTo>
                    <a:pt x="1646227" y="153807"/>
                  </a:lnTo>
                  <a:lnTo>
                    <a:pt x="1608819" y="131576"/>
                  </a:lnTo>
                  <a:lnTo>
                    <a:pt x="1558264" y="117706"/>
                  </a:lnTo>
                  <a:lnTo>
                    <a:pt x="1510126" y="106596"/>
                  </a:lnTo>
                  <a:lnTo>
                    <a:pt x="1467861" y="101584"/>
                  </a:lnTo>
                  <a:lnTo>
                    <a:pt x="1427338" y="100099"/>
                  </a:lnTo>
                  <a:lnTo>
                    <a:pt x="1382048" y="99660"/>
                  </a:lnTo>
                  <a:lnTo>
                    <a:pt x="1338909" y="104810"/>
                  </a:lnTo>
                  <a:lnTo>
                    <a:pt x="1298126" y="113337"/>
                  </a:lnTo>
                  <a:lnTo>
                    <a:pt x="1221441" y="129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6794334" y="2636161"/>
            <a:ext cx="626711" cy="333336"/>
          </a:xfrm>
          <a:custGeom>
            <a:avLst/>
            <a:gdLst/>
            <a:ahLst/>
            <a:cxnLst/>
            <a:rect l="0" t="0" r="0" b="0"/>
            <a:pathLst>
              <a:path w="626711" h="333336">
                <a:moveTo>
                  <a:pt x="0" y="0"/>
                </a:moveTo>
                <a:lnTo>
                  <a:pt x="0" y="21124"/>
                </a:lnTo>
                <a:lnTo>
                  <a:pt x="1105" y="30663"/>
                </a:lnTo>
                <a:lnTo>
                  <a:pt x="2947" y="40338"/>
                </a:lnTo>
                <a:lnTo>
                  <a:pt x="5281" y="50103"/>
                </a:lnTo>
                <a:lnTo>
                  <a:pt x="7942" y="59930"/>
                </a:lnTo>
                <a:lnTo>
                  <a:pt x="13846" y="79691"/>
                </a:lnTo>
                <a:lnTo>
                  <a:pt x="29920" y="129336"/>
                </a:lnTo>
                <a:lnTo>
                  <a:pt x="53059" y="198957"/>
                </a:lnTo>
                <a:lnTo>
                  <a:pt x="57479" y="207799"/>
                </a:lnTo>
                <a:lnTo>
                  <a:pt x="62636" y="215905"/>
                </a:lnTo>
                <a:lnTo>
                  <a:pt x="68285" y="223519"/>
                </a:lnTo>
                <a:lnTo>
                  <a:pt x="80456" y="240821"/>
                </a:lnTo>
                <a:lnTo>
                  <a:pt x="86797" y="250078"/>
                </a:lnTo>
                <a:lnTo>
                  <a:pt x="94340" y="258459"/>
                </a:lnTo>
                <a:lnTo>
                  <a:pt x="102684" y="266258"/>
                </a:lnTo>
                <a:lnTo>
                  <a:pt x="111563" y="273667"/>
                </a:lnTo>
                <a:lnTo>
                  <a:pt x="120798" y="279712"/>
                </a:lnTo>
                <a:lnTo>
                  <a:pt x="139902" y="289376"/>
                </a:lnTo>
                <a:lnTo>
                  <a:pt x="159446" y="297356"/>
                </a:lnTo>
                <a:lnTo>
                  <a:pt x="169300" y="301031"/>
                </a:lnTo>
                <a:lnTo>
                  <a:pt x="179185" y="305692"/>
                </a:lnTo>
                <a:lnTo>
                  <a:pt x="189091" y="311010"/>
                </a:lnTo>
                <a:lnTo>
                  <a:pt x="199012" y="316765"/>
                </a:lnTo>
                <a:lnTo>
                  <a:pt x="210046" y="320603"/>
                </a:lnTo>
                <a:lnTo>
                  <a:pt x="221823" y="323161"/>
                </a:lnTo>
                <a:lnTo>
                  <a:pt x="234096" y="324866"/>
                </a:lnTo>
                <a:lnTo>
                  <a:pt x="245594" y="327108"/>
                </a:lnTo>
                <a:lnTo>
                  <a:pt x="256575" y="329709"/>
                </a:lnTo>
                <a:lnTo>
                  <a:pt x="267212" y="332548"/>
                </a:lnTo>
                <a:lnTo>
                  <a:pt x="277618" y="333335"/>
                </a:lnTo>
                <a:lnTo>
                  <a:pt x="287873" y="332754"/>
                </a:lnTo>
                <a:lnTo>
                  <a:pt x="298025" y="331262"/>
                </a:lnTo>
                <a:lnTo>
                  <a:pt x="308109" y="329162"/>
                </a:lnTo>
                <a:lnTo>
                  <a:pt x="318148" y="326656"/>
                </a:lnTo>
                <a:lnTo>
                  <a:pt x="339249" y="320925"/>
                </a:lnTo>
                <a:lnTo>
                  <a:pt x="363365" y="314693"/>
                </a:lnTo>
                <a:lnTo>
                  <a:pt x="374881" y="310379"/>
                </a:lnTo>
                <a:lnTo>
                  <a:pt x="385874" y="305292"/>
                </a:lnTo>
                <a:lnTo>
                  <a:pt x="396518" y="299690"/>
                </a:lnTo>
                <a:lnTo>
                  <a:pt x="406930" y="293745"/>
                </a:lnTo>
                <a:lnTo>
                  <a:pt x="417187" y="287571"/>
                </a:lnTo>
                <a:lnTo>
                  <a:pt x="427342" y="281244"/>
                </a:lnTo>
                <a:lnTo>
                  <a:pt x="436322" y="273710"/>
                </a:lnTo>
                <a:lnTo>
                  <a:pt x="444519" y="265372"/>
                </a:lnTo>
                <a:lnTo>
                  <a:pt x="452194" y="256497"/>
                </a:lnTo>
                <a:lnTo>
                  <a:pt x="459522" y="247264"/>
                </a:lnTo>
                <a:lnTo>
                  <a:pt x="466618" y="237793"/>
                </a:lnTo>
                <a:lnTo>
                  <a:pt x="480397" y="218428"/>
                </a:lnTo>
                <a:lnTo>
                  <a:pt x="513915" y="169057"/>
                </a:lnTo>
                <a:lnTo>
                  <a:pt x="520565" y="158022"/>
                </a:lnTo>
                <a:lnTo>
                  <a:pt x="527208" y="146245"/>
                </a:lnTo>
                <a:lnTo>
                  <a:pt x="533848" y="133972"/>
                </a:lnTo>
                <a:lnTo>
                  <a:pt x="539380" y="122474"/>
                </a:lnTo>
                <a:lnTo>
                  <a:pt x="544173" y="111493"/>
                </a:lnTo>
                <a:lnTo>
                  <a:pt x="548474" y="100856"/>
                </a:lnTo>
                <a:lnTo>
                  <a:pt x="553552" y="90449"/>
                </a:lnTo>
                <a:lnTo>
                  <a:pt x="559148" y="80195"/>
                </a:lnTo>
                <a:lnTo>
                  <a:pt x="565089" y="70043"/>
                </a:lnTo>
                <a:lnTo>
                  <a:pt x="569049" y="58854"/>
                </a:lnTo>
                <a:lnTo>
                  <a:pt x="571690" y="46973"/>
                </a:lnTo>
                <a:lnTo>
                  <a:pt x="573451" y="34632"/>
                </a:lnTo>
                <a:lnTo>
                  <a:pt x="571308" y="25299"/>
                </a:lnTo>
                <a:lnTo>
                  <a:pt x="566564" y="17971"/>
                </a:lnTo>
                <a:lnTo>
                  <a:pt x="560085" y="11981"/>
                </a:lnTo>
                <a:lnTo>
                  <a:pt x="552450" y="9093"/>
                </a:lnTo>
                <a:lnTo>
                  <a:pt x="544044" y="8273"/>
                </a:lnTo>
                <a:lnTo>
                  <a:pt x="535124" y="8831"/>
                </a:lnTo>
                <a:lnTo>
                  <a:pt x="526967" y="11414"/>
                </a:lnTo>
                <a:lnTo>
                  <a:pt x="512008" y="20179"/>
                </a:lnTo>
                <a:lnTo>
                  <a:pt x="485878" y="37542"/>
                </a:lnTo>
                <a:lnTo>
                  <a:pt x="483083" y="40502"/>
                </a:lnTo>
                <a:lnTo>
                  <a:pt x="484536" y="41371"/>
                </a:lnTo>
                <a:lnTo>
                  <a:pt x="488820" y="40844"/>
                </a:lnTo>
                <a:lnTo>
                  <a:pt x="493887" y="37178"/>
                </a:lnTo>
                <a:lnTo>
                  <a:pt x="499475" y="31417"/>
                </a:lnTo>
                <a:lnTo>
                  <a:pt x="505411" y="24261"/>
                </a:lnTo>
                <a:lnTo>
                  <a:pt x="511579" y="17279"/>
                </a:lnTo>
                <a:lnTo>
                  <a:pt x="524328" y="3627"/>
                </a:lnTo>
                <a:lnTo>
                  <a:pt x="530823" y="1313"/>
                </a:lnTo>
                <a:lnTo>
                  <a:pt x="537363" y="1981"/>
                </a:lnTo>
                <a:lnTo>
                  <a:pt x="543934" y="4637"/>
                </a:lnTo>
                <a:lnTo>
                  <a:pt x="550525" y="9723"/>
                </a:lnTo>
                <a:lnTo>
                  <a:pt x="557130" y="16430"/>
                </a:lnTo>
                <a:lnTo>
                  <a:pt x="563744" y="24217"/>
                </a:lnTo>
                <a:lnTo>
                  <a:pt x="570364" y="31619"/>
                </a:lnTo>
                <a:lnTo>
                  <a:pt x="583614" y="45739"/>
                </a:lnTo>
                <a:lnTo>
                  <a:pt x="596872" y="59383"/>
                </a:lnTo>
                <a:lnTo>
                  <a:pt x="626710" y="994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6863968" y="2697682"/>
            <a:ext cx="1094257" cy="713625"/>
            <a:chOff x="6863968" y="2697682"/>
            <a:chExt cx="1094257" cy="713625"/>
          </a:xfrm>
        </p:grpSpPr>
        <p:sp>
          <p:nvSpPr>
            <p:cNvPr id="61" name="Freeform 60"/>
            <p:cNvSpPr/>
            <p:nvPr/>
          </p:nvSpPr>
          <p:spPr>
            <a:xfrm>
              <a:off x="6883864" y="3173342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0" y="0"/>
                  </a:moveTo>
                  <a:lnTo>
                    <a:pt x="13845" y="55383"/>
                  </a:lnTo>
                  <a:lnTo>
                    <a:pt x="15862" y="67871"/>
                  </a:lnTo>
                  <a:lnTo>
                    <a:pt x="17207" y="80617"/>
                  </a:lnTo>
                  <a:lnTo>
                    <a:pt x="18103" y="93536"/>
                  </a:lnTo>
                  <a:lnTo>
                    <a:pt x="19806" y="106569"/>
                  </a:lnTo>
                  <a:lnTo>
                    <a:pt x="29843" y="169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863968" y="3262872"/>
              <a:ext cx="119374" cy="19896"/>
            </a:xfrm>
            <a:custGeom>
              <a:avLst/>
              <a:gdLst/>
              <a:ahLst/>
              <a:cxnLst/>
              <a:rect l="0" t="0" r="0" b="0"/>
              <a:pathLst>
                <a:path w="119374" h="19896">
                  <a:moveTo>
                    <a:pt x="0" y="19895"/>
                  </a:moveTo>
                  <a:lnTo>
                    <a:pt x="15843" y="9334"/>
                  </a:lnTo>
                  <a:lnTo>
                    <a:pt x="24930" y="6222"/>
                  </a:lnTo>
                  <a:lnTo>
                    <a:pt x="35410" y="4148"/>
                  </a:lnTo>
                  <a:lnTo>
                    <a:pt x="46819" y="2765"/>
                  </a:lnTo>
                  <a:lnTo>
                    <a:pt x="58845" y="1843"/>
                  </a:lnTo>
                  <a:lnTo>
                    <a:pt x="71284" y="1229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063558" y="3173342"/>
              <a:ext cx="128688" cy="237965"/>
            </a:xfrm>
            <a:custGeom>
              <a:avLst/>
              <a:gdLst/>
              <a:ahLst/>
              <a:cxnLst/>
              <a:rect l="0" t="0" r="0" b="0"/>
              <a:pathLst>
                <a:path w="128688" h="237965">
                  <a:moveTo>
                    <a:pt x="39157" y="0"/>
                  </a:moveTo>
                  <a:lnTo>
                    <a:pt x="28595" y="10561"/>
                  </a:lnTo>
                  <a:lnTo>
                    <a:pt x="24378" y="16989"/>
                  </a:lnTo>
                  <a:lnTo>
                    <a:pt x="20462" y="24589"/>
                  </a:lnTo>
                  <a:lnTo>
                    <a:pt x="16746" y="32972"/>
                  </a:lnTo>
                  <a:lnTo>
                    <a:pt x="15374" y="35245"/>
                  </a:lnTo>
                  <a:lnTo>
                    <a:pt x="15564" y="33444"/>
                  </a:lnTo>
                  <a:lnTo>
                    <a:pt x="16796" y="28928"/>
                  </a:lnTo>
                  <a:lnTo>
                    <a:pt x="20934" y="24812"/>
                  </a:lnTo>
                  <a:lnTo>
                    <a:pt x="27008" y="20962"/>
                  </a:lnTo>
                  <a:lnTo>
                    <a:pt x="34374" y="17290"/>
                  </a:lnTo>
                  <a:lnTo>
                    <a:pt x="43705" y="15948"/>
                  </a:lnTo>
                  <a:lnTo>
                    <a:pt x="54348" y="16159"/>
                  </a:lnTo>
                  <a:lnTo>
                    <a:pt x="65864" y="17404"/>
                  </a:lnTo>
                  <a:lnTo>
                    <a:pt x="74647" y="22656"/>
                  </a:lnTo>
                  <a:lnTo>
                    <a:pt x="81607" y="30578"/>
                  </a:lnTo>
                  <a:lnTo>
                    <a:pt x="87352" y="40281"/>
                  </a:lnTo>
                  <a:lnTo>
                    <a:pt x="91183" y="51171"/>
                  </a:lnTo>
                  <a:lnTo>
                    <a:pt x="93737" y="62852"/>
                  </a:lnTo>
                  <a:lnTo>
                    <a:pt x="95439" y="75060"/>
                  </a:lnTo>
                  <a:lnTo>
                    <a:pt x="94364" y="87620"/>
                  </a:lnTo>
                  <a:lnTo>
                    <a:pt x="91436" y="100415"/>
                  </a:lnTo>
                  <a:lnTo>
                    <a:pt x="87273" y="113366"/>
                  </a:lnTo>
                  <a:lnTo>
                    <a:pt x="82287" y="126422"/>
                  </a:lnTo>
                  <a:lnTo>
                    <a:pt x="76753" y="139546"/>
                  </a:lnTo>
                  <a:lnTo>
                    <a:pt x="70853" y="152718"/>
                  </a:lnTo>
                  <a:lnTo>
                    <a:pt x="64709" y="164814"/>
                  </a:lnTo>
                  <a:lnTo>
                    <a:pt x="58402" y="176195"/>
                  </a:lnTo>
                  <a:lnTo>
                    <a:pt x="51987" y="187097"/>
                  </a:lnTo>
                  <a:lnTo>
                    <a:pt x="38964" y="208054"/>
                  </a:lnTo>
                  <a:lnTo>
                    <a:pt x="32396" y="218285"/>
                  </a:lnTo>
                  <a:lnTo>
                    <a:pt x="24702" y="226211"/>
                  </a:lnTo>
                  <a:lnTo>
                    <a:pt x="16257" y="232600"/>
                  </a:lnTo>
                  <a:lnTo>
                    <a:pt x="7311" y="237964"/>
                  </a:lnTo>
                  <a:lnTo>
                    <a:pt x="2452" y="237120"/>
                  </a:lnTo>
                  <a:lnTo>
                    <a:pt x="317" y="232135"/>
                  </a:lnTo>
                  <a:lnTo>
                    <a:pt x="0" y="224391"/>
                  </a:lnTo>
                  <a:lnTo>
                    <a:pt x="1999" y="221439"/>
                  </a:lnTo>
                  <a:lnTo>
                    <a:pt x="5543" y="221682"/>
                  </a:lnTo>
                  <a:lnTo>
                    <a:pt x="10115" y="224054"/>
                  </a:lnTo>
                  <a:lnTo>
                    <a:pt x="17585" y="225636"/>
                  </a:lnTo>
                  <a:lnTo>
                    <a:pt x="26986" y="226690"/>
                  </a:lnTo>
                  <a:lnTo>
                    <a:pt x="37675" y="227393"/>
                  </a:lnTo>
                  <a:lnTo>
                    <a:pt x="49222" y="227862"/>
                  </a:lnTo>
                  <a:lnTo>
                    <a:pt x="73842" y="228382"/>
                  </a:lnTo>
                  <a:lnTo>
                    <a:pt x="85492" y="227416"/>
                  </a:lnTo>
                  <a:lnTo>
                    <a:pt x="96574" y="225666"/>
                  </a:lnTo>
                  <a:lnTo>
                    <a:pt x="128687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91201" y="2697682"/>
              <a:ext cx="567024" cy="324108"/>
            </a:xfrm>
            <a:custGeom>
              <a:avLst/>
              <a:gdLst/>
              <a:ahLst/>
              <a:cxnLst/>
              <a:rect l="0" t="0" r="0" b="0"/>
              <a:pathLst>
                <a:path w="567024" h="324108">
                  <a:moveTo>
                    <a:pt x="0" y="47905"/>
                  </a:moveTo>
                  <a:lnTo>
                    <a:pt x="10561" y="69029"/>
                  </a:lnTo>
                  <a:lnTo>
                    <a:pt x="15883" y="78567"/>
                  </a:lnTo>
                  <a:lnTo>
                    <a:pt x="21641" y="88242"/>
                  </a:lnTo>
                  <a:lnTo>
                    <a:pt x="27691" y="98008"/>
                  </a:lnTo>
                  <a:lnTo>
                    <a:pt x="33935" y="108940"/>
                  </a:lnTo>
                  <a:lnTo>
                    <a:pt x="46768" y="132876"/>
                  </a:lnTo>
                  <a:lnTo>
                    <a:pt x="52179" y="144343"/>
                  </a:lnTo>
                  <a:lnTo>
                    <a:pt x="56893" y="155304"/>
                  </a:lnTo>
                  <a:lnTo>
                    <a:pt x="61140" y="165928"/>
                  </a:lnTo>
                  <a:lnTo>
                    <a:pt x="68806" y="186574"/>
                  </a:lnTo>
                  <a:lnTo>
                    <a:pt x="72398" y="196722"/>
                  </a:lnTo>
                  <a:lnTo>
                    <a:pt x="77003" y="205697"/>
                  </a:lnTo>
                  <a:lnTo>
                    <a:pt x="82284" y="213892"/>
                  </a:lnTo>
                  <a:lnTo>
                    <a:pt x="111924" y="253489"/>
                  </a:lnTo>
                  <a:lnTo>
                    <a:pt x="121038" y="264543"/>
                  </a:lnTo>
                  <a:lnTo>
                    <a:pt x="130432" y="275229"/>
                  </a:lnTo>
                  <a:lnTo>
                    <a:pt x="140009" y="285668"/>
                  </a:lnTo>
                  <a:lnTo>
                    <a:pt x="149710" y="293733"/>
                  </a:lnTo>
                  <a:lnTo>
                    <a:pt x="159493" y="300215"/>
                  </a:lnTo>
                  <a:lnTo>
                    <a:pt x="169332" y="305642"/>
                  </a:lnTo>
                  <a:lnTo>
                    <a:pt x="180312" y="310365"/>
                  </a:lnTo>
                  <a:lnTo>
                    <a:pt x="192053" y="314619"/>
                  </a:lnTo>
                  <a:lnTo>
                    <a:pt x="204301" y="318560"/>
                  </a:lnTo>
                  <a:lnTo>
                    <a:pt x="217994" y="321187"/>
                  </a:lnTo>
                  <a:lnTo>
                    <a:pt x="232648" y="322939"/>
                  </a:lnTo>
                  <a:lnTo>
                    <a:pt x="247945" y="324107"/>
                  </a:lnTo>
                  <a:lnTo>
                    <a:pt x="262563" y="323780"/>
                  </a:lnTo>
                  <a:lnTo>
                    <a:pt x="276730" y="322457"/>
                  </a:lnTo>
                  <a:lnTo>
                    <a:pt x="290597" y="320470"/>
                  </a:lnTo>
                  <a:lnTo>
                    <a:pt x="304262" y="316934"/>
                  </a:lnTo>
                  <a:lnTo>
                    <a:pt x="317794" y="312367"/>
                  </a:lnTo>
                  <a:lnTo>
                    <a:pt x="331236" y="307111"/>
                  </a:lnTo>
                  <a:lnTo>
                    <a:pt x="344619" y="301396"/>
                  </a:lnTo>
                  <a:lnTo>
                    <a:pt x="371277" y="289152"/>
                  </a:lnTo>
                  <a:lnTo>
                    <a:pt x="384577" y="281687"/>
                  </a:lnTo>
                  <a:lnTo>
                    <a:pt x="397864" y="273394"/>
                  </a:lnTo>
                  <a:lnTo>
                    <a:pt x="411143" y="264549"/>
                  </a:lnTo>
                  <a:lnTo>
                    <a:pt x="437688" y="245880"/>
                  </a:lnTo>
                  <a:lnTo>
                    <a:pt x="450956" y="236259"/>
                  </a:lnTo>
                  <a:lnTo>
                    <a:pt x="462013" y="227634"/>
                  </a:lnTo>
                  <a:lnTo>
                    <a:pt x="471595" y="219674"/>
                  </a:lnTo>
                  <a:lnTo>
                    <a:pt x="480192" y="212157"/>
                  </a:lnTo>
                  <a:lnTo>
                    <a:pt x="488135" y="202724"/>
                  </a:lnTo>
                  <a:lnTo>
                    <a:pt x="495641" y="192014"/>
                  </a:lnTo>
                  <a:lnTo>
                    <a:pt x="502855" y="180453"/>
                  </a:lnTo>
                  <a:lnTo>
                    <a:pt x="508771" y="168324"/>
                  </a:lnTo>
                  <a:lnTo>
                    <a:pt x="513819" y="155817"/>
                  </a:lnTo>
                  <a:lnTo>
                    <a:pt x="518290" y="143058"/>
                  </a:lnTo>
                  <a:lnTo>
                    <a:pt x="522376" y="130131"/>
                  </a:lnTo>
                  <a:lnTo>
                    <a:pt x="529864" y="103977"/>
                  </a:lnTo>
                  <a:lnTo>
                    <a:pt x="532302" y="90813"/>
                  </a:lnTo>
                  <a:lnTo>
                    <a:pt x="533929" y="77616"/>
                  </a:lnTo>
                  <a:lnTo>
                    <a:pt x="535012" y="64396"/>
                  </a:lnTo>
                  <a:lnTo>
                    <a:pt x="535735" y="51162"/>
                  </a:lnTo>
                  <a:lnTo>
                    <a:pt x="536538" y="24667"/>
                  </a:lnTo>
                  <a:lnTo>
                    <a:pt x="533436" y="18044"/>
                  </a:lnTo>
                  <a:lnTo>
                    <a:pt x="528052" y="15839"/>
                  </a:lnTo>
                  <a:lnTo>
                    <a:pt x="521147" y="16580"/>
                  </a:lnTo>
                  <a:lnTo>
                    <a:pt x="514333" y="20390"/>
                  </a:lnTo>
                  <a:lnTo>
                    <a:pt x="507580" y="26246"/>
                  </a:lnTo>
                  <a:lnTo>
                    <a:pt x="494181" y="40489"/>
                  </a:lnTo>
                  <a:lnTo>
                    <a:pt x="480857" y="54188"/>
                  </a:lnTo>
                  <a:lnTo>
                    <a:pt x="478631" y="55410"/>
                  </a:lnTo>
                  <a:lnTo>
                    <a:pt x="479357" y="52909"/>
                  </a:lnTo>
                  <a:lnTo>
                    <a:pt x="482051" y="47925"/>
                  </a:lnTo>
                  <a:lnTo>
                    <a:pt x="484953" y="41286"/>
                  </a:lnTo>
                  <a:lnTo>
                    <a:pt x="487993" y="33545"/>
                  </a:lnTo>
                  <a:lnTo>
                    <a:pt x="491125" y="25068"/>
                  </a:lnTo>
                  <a:lnTo>
                    <a:pt x="495423" y="17206"/>
                  </a:lnTo>
                  <a:lnTo>
                    <a:pt x="500500" y="9754"/>
                  </a:lnTo>
                  <a:lnTo>
                    <a:pt x="506095" y="2575"/>
                  </a:lnTo>
                  <a:lnTo>
                    <a:pt x="513141" y="0"/>
                  </a:lnTo>
                  <a:lnTo>
                    <a:pt x="521154" y="494"/>
                  </a:lnTo>
                  <a:lnTo>
                    <a:pt x="529812" y="3034"/>
                  </a:lnTo>
                  <a:lnTo>
                    <a:pt x="537794" y="8043"/>
                  </a:lnTo>
                  <a:lnTo>
                    <a:pt x="545326" y="14699"/>
                  </a:lnTo>
                  <a:lnTo>
                    <a:pt x="567023" y="37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580209" y="2735428"/>
            <a:ext cx="1531959" cy="786087"/>
            <a:chOff x="7580209" y="2735428"/>
            <a:chExt cx="1531959" cy="786087"/>
          </a:xfrm>
        </p:grpSpPr>
        <p:sp>
          <p:nvSpPr>
            <p:cNvPr id="66" name="Freeform 65"/>
            <p:cNvSpPr/>
            <p:nvPr/>
          </p:nvSpPr>
          <p:spPr>
            <a:xfrm>
              <a:off x="7639895" y="3223080"/>
              <a:ext cx="1" cy="139270"/>
            </a:xfrm>
            <a:custGeom>
              <a:avLst/>
              <a:gdLst/>
              <a:ahLst/>
              <a:cxnLst/>
              <a:rect l="0" t="0" r="0" b="0"/>
              <a:pathLst>
                <a:path w="1" h="139270">
                  <a:moveTo>
                    <a:pt x="0" y="0"/>
                  </a:move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580209" y="3322558"/>
              <a:ext cx="59687" cy="9949"/>
            </a:xfrm>
            <a:custGeom>
              <a:avLst/>
              <a:gdLst/>
              <a:ahLst/>
              <a:cxnLst/>
              <a:rect l="0" t="0" r="0" b="0"/>
              <a:pathLst>
                <a:path w="59687" h="9949">
                  <a:moveTo>
                    <a:pt x="0" y="9948"/>
                  </a:moveTo>
                  <a:lnTo>
                    <a:pt x="8842" y="7001"/>
                  </a:lnTo>
                  <a:lnTo>
                    <a:pt x="596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745779" y="3235900"/>
              <a:ext cx="192551" cy="235876"/>
            </a:xfrm>
            <a:custGeom>
              <a:avLst/>
              <a:gdLst/>
              <a:ahLst/>
              <a:cxnLst/>
              <a:rect l="0" t="0" r="0" b="0"/>
              <a:pathLst>
                <a:path w="192551" h="235876">
                  <a:moveTo>
                    <a:pt x="3542" y="17024"/>
                  </a:moveTo>
                  <a:lnTo>
                    <a:pt x="8822" y="32867"/>
                  </a:lnTo>
                  <a:lnTo>
                    <a:pt x="8167" y="39744"/>
                  </a:lnTo>
                  <a:lnTo>
                    <a:pt x="5520" y="46539"/>
                  </a:lnTo>
                  <a:lnTo>
                    <a:pt x="1545" y="53281"/>
                  </a:lnTo>
                  <a:lnTo>
                    <a:pt x="0" y="54459"/>
                  </a:lnTo>
                  <a:lnTo>
                    <a:pt x="76" y="51928"/>
                  </a:lnTo>
                  <a:lnTo>
                    <a:pt x="1231" y="46925"/>
                  </a:lnTo>
                  <a:lnTo>
                    <a:pt x="4212" y="40274"/>
                  </a:lnTo>
                  <a:lnTo>
                    <a:pt x="8410" y="32524"/>
                  </a:lnTo>
                  <a:lnTo>
                    <a:pt x="13419" y="24041"/>
                  </a:lnTo>
                  <a:lnTo>
                    <a:pt x="20074" y="17281"/>
                  </a:lnTo>
                  <a:lnTo>
                    <a:pt x="27827" y="11669"/>
                  </a:lnTo>
                  <a:lnTo>
                    <a:pt x="36312" y="6822"/>
                  </a:lnTo>
                  <a:lnTo>
                    <a:pt x="46390" y="3591"/>
                  </a:lnTo>
                  <a:lnTo>
                    <a:pt x="57529" y="1436"/>
                  </a:lnTo>
                  <a:lnTo>
                    <a:pt x="69377" y="0"/>
                  </a:lnTo>
                  <a:lnTo>
                    <a:pt x="80591" y="1254"/>
                  </a:lnTo>
                  <a:lnTo>
                    <a:pt x="91382" y="4300"/>
                  </a:lnTo>
                  <a:lnTo>
                    <a:pt x="101893" y="8541"/>
                  </a:lnTo>
                  <a:lnTo>
                    <a:pt x="110006" y="14685"/>
                  </a:lnTo>
                  <a:lnTo>
                    <a:pt x="116520" y="22096"/>
                  </a:lnTo>
                  <a:lnTo>
                    <a:pt x="121967" y="30353"/>
                  </a:lnTo>
                  <a:lnTo>
                    <a:pt x="125599" y="41384"/>
                  </a:lnTo>
                  <a:lnTo>
                    <a:pt x="128021" y="54265"/>
                  </a:lnTo>
                  <a:lnTo>
                    <a:pt x="129635" y="68379"/>
                  </a:lnTo>
                  <a:lnTo>
                    <a:pt x="128500" y="82209"/>
                  </a:lnTo>
                  <a:lnTo>
                    <a:pt x="125533" y="95851"/>
                  </a:lnTo>
                  <a:lnTo>
                    <a:pt x="110168" y="144231"/>
                  </a:lnTo>
                  <a:lnTo>
                    <a:pt x="105575" y="153778"/>
                  </a:lnTo>
                  <a:lnTo>
                    <a:pt x="100302" y="162353"/>
                  </a:lnTo>
                  <a:lnTo>
                    <a:pt x="79371" y="190879"/>
                  </a:lnTo>
                  <a:lnTo>
                    <a:pt x="70674" y="202562"/>
                  </a:lnTo>
                  <a:lnTo>
                    <a:pt x="62666" y="212561"/>
                  </a:lnTo>
                  <a:lnTo>
                    <a:pt x="55116" y="221438"/>
                  </a:lnTo>
                  <a:lnTo>
                    <a:pt x="47873" y="229566"/>
                  </a:lnTo>
                  <a:lnTo>
                    <a:pt x="40833" y="232774"/>
                  </a:lnTo>
                  <a:lnTo>
                    <a:pt x="33929" y="232703"/>
                  </a:lnTo>
                  <a:lnTo>
                    <a:pt x="27116" y="230444"/>
                  </a:lnTo>
                  <a:lnTo>
                    <a:pt x="24784" y="225623"/>
                  </a:lnTo>
                  <a:lnTo>
                    <a:pt x="25440" y="219092"/>
                  </a:lnTo>
                  <a:lnTo>
                    <a:pt x="28089" y="211423"/>
                  </a:lnTo>
                  <a:lnTo>
                    <a:pt x="33170" y="205205"/>
                  </a:lnTo>
                  <a:lnTo>
                    <a:pt x="39874" y="199953"/>
                  </a:lnTo>
                  <a:lnTo>
                    <a:pt x="47659" y="195348"/>
                  </a:lnTo>
                  <a:lnTo>
                    <a:pt x="56164" y="194488"/>
                  </a:lnTo>
                  <a:lnTo>
                    <a:pt x="65151" y="196125"/>
                  </a:lnTo>
                  <a:lnTo>
                    <a:pt x="74458" y="199427"/>
                  </a:lnTo>
                  <a:lnTo>
                    <a:pt x="83978" y="203840"/>
                  </a:lnTo>
                  <a:lnTo>
                    <a:pt x="93641" y="208992"/>
                  </a:lnTo>
                  <a:lnTo>
                    <a:pt x="103400" y="214637"/>
                  </a:lnTo>
                  <a:lnTo>
                    <a:pt x="113221" y="219506"/>
                  </a:lnTo>
                  <a:lnTo>
                    <a:pt x="123084" y="223857"/>
                  </a:lnTo>
                  <a:lnTo>
                    <a:pt x="132975" y="227863"/>
                  </a:lnTo>
                  <a:lnTo>
                    <a:pt x="143991" y="230534"/>
                  </a:lnTo>
                  <a:lnTo>
                    <a:pt x="155757" y="232314"/>
                  </a:lnTo>
                  <a:lnTo>
                    <a:pt x="192550" y="235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998015" y="2735428"/>
              <a:ext cx="452903" cy="357512"/>
            </a:xfrm>
            <a:custGeom>
              <a:avLst/>
              <a:gdLst/>
              <a:ahLst/>
              <a:cxnLst/>
              <a:rect l="0" t="0" r="0" b="0"/>
              <a:pathLst>
                <a:path w="452903" h="357512">
                  <a:moveTo>
                    <a:pt x="0" y="99689"/>
                  </a:moveTo>
                  <a:lnTo>
                    <a:pt x="5281" y="126094"/>
                  </a:lnTo>
                  <a:lnTo>
                    <a:pt x="9048" y="138293"/>
                  </a:lnTo>
                  <a:lnTo>
                    <a:pt x="13769" y="150847"/>
                  </a:lnTo>
                  <a:lnTo>
                    <a:pt x="19127" y="163638"/>
                  </a:lnTo>
                  <a:lnTo>
                    <a:pt x="23804" y="175481"/>
                  </a:lnTo>
                  <a:lnTo>
                    <a:pt x="31949" y="197482"/>
                  </a:lnTo>
                  <a:lnTo>
                    <a:pt x="36774" y="209097"/>
                  </a:lnTo>
                  <a:lnTo>
                    <a:pt x="42201" y="221261"/>
                  </a:lnTo>
                  <a:lnTo>
                    <a:pt x="48030" y="233792"/>
                  </a:lnTo>
                  <a:lnTo>
                    <a:pt x="55232" y="246567"/>
                  </a:lnTo>
                  <a:lnTo>
                    <a:pt x="63349" y="259505"/>
                  </a:lnTo>
                  <a:lnTo>
                    <a:pt x="72076" y="272551"/>
                  </a:lnTo>
                  <a:lnTo>
                    <a:pt x="81210" y="284565"/>
                  </a:lnTo>
                  <a:lnTo>
                    <a:pt x="90616" y="295890"/>
                  </a:lnTo>
                  <a:lnTo>
                    <a:pt x="100201" y="306756"/>
                  </a:lnTo>
                  <a:lnTo>
                    <a:pt x="111014" y="316211"/>
                  </a:lnTo>
                  <a:lnTo>
                    <a:pt x="122643" y="324724"/>
                  </a:lnTo>
                  <a:lnTo>
                    <a:pt x="134817" y="332611"/>
                  </a:lnTo>
                  <a:lnTo>
                    <a:pt x="147354" y="338974"/>
                  </a:lnTo>
                  <a:lnTo>
                    <a:pt x="160134" y="344321"/>
                  </a:lnTo>
                  <a:lnTo>
                    <a:pt x="173075" y="348991"/>
                  </a:lnTo>
                  <a:lnTo>
                    <a:pt x="186123" y="352104"/>
                  </a:lnTo>
                  <a:lnTo>
                    <a:pt x="199243" y="354180"/>
                  </a:lnTo>
                  <a:lnTo>
                    <a:pt x="212411" y="355564"/>
                  </a:lnTo>
                  <a:lnTo>
                    <a:pt x="225611" y="356486"/>
                  </a:lnTo>
                  <a:lnTo>
                    <a:pt x="238832" y="357101"/>
                  </a:lnTo>
                  <a:lnTo>
                    <a:pt x="252068" y="357511"/>
                  </a:lnTo>
                  <a:lnTo>
                    <a:pt x="264207" y="356679"/>
                  </a:lnTo>
                  <a:lnTo>
                    <a:pt x="275616" y="355019"/>
                  </a:lnTo>
                  <a:lnTo>
                    <a:pt x="286538" y="352808"/>
                  </a:lnTo>
                  <a:lnTo>
                    <a:pt x="297135" y="349122"/>
                  </a:lnTo>
                  <a:lnTo>
                    <a:pt x="307516" y="344455"/>
                  </a:lnTo>
                  <a:lnTo>
                    <a:pt x="317752" y="339132"/>
                  </a:lnTo>
                  <a:lnTo>
                    <a:pt x="327893" y="332268"/>
                  </a:lnTo>
                  <a:lnTo>
                    <a:pt x="337969" y="324376"/>
                  </a:lnTo>
                  <a:lnTo>
                    <a:pt x="348001" y="315799"/>
                  </a:lnTo>
                  <a:lnTo>
                    <a:pt x="356901" y="307870"/>
                  </a:lnTo>
                  <a:lnTo>
                    <a:pt x="372684" y="293166"/>
                  </a:lnTo>
                  <a:lnTo>
                    <a:pt x="379989" y="285044"/>
                  </a:lnTo>
                  <a:lnTo>
                    <a:pt x="387068" y="276314"/>
                  </a:lnTo>
                  <a:lnTo>
                    <a:pt x="393999" y="267178"/>
                  </a:lnTo>
                  <a:lnTo>
                    <a:pt x="399724" y="256666"/>
                  </a:lnTo>
                  <a:lnTo>
                    <a:pt x="404646" y="245237"/>
                  </a:lnTo>
                  <a:lnTo>
                    <a:pt x="409033" y="233196"/>
                  </a:lnTo>
                  <a:lnTo>
                    <a:pt x="414169" y="221853"/>
                  </a:lnTo>
                  <a:lnTo>
                    <a:pt x="419802" y="210975"/>
                  </a:lnTo>
                  <a:lnTo>
                    <a:pt x="425770" y="200407"/>
                  </a:lnTo>
                  <a:lnTo>
                    <a:pt x="430853" y="188941"/>
                  </a:lnTo>
                  <a:lnTo>
                    <a:pt x="435346" y="176875"/>
                  </a:lnTo>
                  <a:lnTo>
                    <a:pt x="439448" y="164410"/>
                  </a:lnTo>
                  <a:lnTo>
                    <a:pt x="442182" y="151679"/>
                  </a:lnTo>
                  <a:lnTo>
                    <a:pt x="444005" y="138770"/>
                  </a:lnTo>
                  <a:lnTo>
                    <a:pt x="445220" y="125743"/>
                  </a:lnTo>
                  <a:lnTo>
                    <a:pt x="447136" y="113743"/>
                  </a:lnTo>
                  <a:lnTo>
                    <a:pt x="449518" y="102426"/>
                  </a:lnTo>
                  <a:lnTo>
                    <a:pt x="452211" y="91566"/>
                  </a:lnTo>
                  <a:lnTo>
                    <a:pt x="452902" y="81010"/>
                  </a:lnTo>
                  <a:lnTo>
                    <a:pt x="452256" y="70657"/>
                  </a:lnTo>
                  <a:lnTo>
                    <a:pt x="450722" y="60438"/>
                  </a:lnTo>
                  <a:lnTo>
                    <a:pt x="448592" y="50310"/>
                  </a:lnTo>
                  <a:lnTo>
                    <a:pt x="446068" y="40243"/>
                  </a:lnTo>
                  <a:lnTo>
                    <a:pt x="443279" y="30215"/>
                  </a:lnTo>
                  <a:lnTo>
                    <a:pt x="439210" y="21319"/>
                  </a:lnTo>
                  <a:lnTo>
                    <a:pt x="434286" y="13178"/>
                  </a:lnTo>
                  <a:lnTo>
                    <a:pt x="428793" y="5540"/>
                  </a:lnTo>
                  <a:lnTo>
                    <a:pt x="421816" y="1553"/>
                  </a:lnTo>
                  <a:lnTo>
                    <a:pt x="413847" y="0"/>
                  </a:lnTo>
                  <a:lnTo>
                    <a:pt x="405220" y="71"/>
                  </a:lnTo>
                  <a:lnTo>
                    <a:pt x="396152" y="2328"/>
                  </a:lnTo>
                  <a:lnTo>
                    <a:pt x="386791" y="6044"/>
                  </a:lnTo>
                  <a:lnTo>
                    <a:pt x="377234" y="10731"/>
                  </a:lnTo>
                  <a:lnTo>
                    <a:pt x="368652" y="17172"/>
                  </a:lnTo>
                  <a:lnTo>
                    <a:pt x="360721" y="24782"/>
                  </a:lnTo>
                  <a:lnTo>
                    <a:pt x="353222" y="33172"/>
                  </a:lnTo>
                  <a:lnTo>
                    <a:pt x="347118" y="42080"/>
                  </a:lnTo>
                  <a:lnTo>
                    <a:pt x="341943" y="51336"/>
                  </a:lnTo>
                  <a:lnTo>
                    <a:pt x="337387" y="60822"/>
                  </a:lnTo>
                  <a:lnTo>
                    <a:pt x="337666" y="66040"/>
                  </a:lnTo>
                  <a:lnTo>
                    <a:pt x="341169" y="68414"/>
                  </a:lnTo>
                  <a:lnTo>
                    <a:pt x="346819" y="68891"/>
                  </a:lnTo>
                  <a:lnTo>
                    <a:pt x="353903" y="66999"/>
                  </a:lnTo>
                  <a:lnTo>
                    <a:pt x="361940" y="63526"/>
                  </a:lnTo>
                  <a:lnTo>
                    <a:pt x="370615" y="59001"/>
                  </a:lnTo>
                  <a:lnTo>
                    <a:pt x="378608" y="53773"/>
                  </a:lnTo>
                  <a:lnTo>
                    <a:pt x="386148" y="48078"/>
                  </a:lnTo>
                  <a:lnTo>
                    <a:pt x="393385" y="42070"/>
                  </a:lnTo>
                  <a:lnTo>
                    <a:pt x="400420" y="40276"/>
                  </a:lnTo>
                  <a:lnTo>
                    <a:pt x="407321" y="41290"/>
                  </a:lnTo>
                  <a:lnTo>
                    <a:pt x="414132" y="44177"/>
                  </a:lnTo>
                  <a:lnTo>
                    <a:pt x="419778" y="49417"/>
                  </a:lnTo>
                  <a:lnTo>
                    <a:pt x="424648" y="56227"/>
                  </a:lnTo>
                  <a:lnTo>
                    <a:pt x="447650" y="99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266606" y="3362349"/>
              <a:ext cx="19896" cy="159166"/>
            </a:xfrm>
            <a:custGeom>
              <a:avLst/>
              <a:gdLst/>
              <a:ahLst/>
              <a:cxnLst/>
              <a:rect l="0" t="0" r="0" b="0"/>
              <a:pathLst>
                <a:path w="19896" h="159166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8" y="43285"/>
                  </a:lnTo>
                  <a:lnTo>
                    <a:pt x="5281" y="55385"/>
                  </a:lnTo>
                  <a:lnTo>
                    <a:pt x="6837" y="67872"/>
                  </a:lnTo>
                  <a:lnTo>
                    <a:pt x="7874" y="80617"/>
                  </a:lnTo>
                  <a:lnTo>
                    <a:pt x="8565" y="93536"/>
                  </a:lnTo>
                  <a:lnTo>
                    <a:pt x="10131" y="106570"/>
                  </a:lnTo>
                  <a:lnTo>
                    <a:pt x="12280" y="119681"/>
                  </a:lnTo>
                  <a:lnTo>
                    <a:pt x="19895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206919" y="3451879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19896"/>
                  </a:moveTo>
                  <a:lnTo>
                    <a:pt x="32463" y="9075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385979" y="3316605"/>
              <a:ext cx="198956" cy="175066"/>
            </a:xfrm>
            <a:custGeom>
              <a:avLst/>
              <a:gdLst/>
              <a:ahLst/>
              <a:cxnLst/>
              <a:rect l="0" t="0" r="0" b="0"/>
              <a:pathLst>
                <a:path w="198956" h="175066">
                  <a:moveTo>
                    <a:pt x="0" y="45744"/>
                  </a:moveTo>
                  <a:lnTo>
                    <a:pt x="10561" y="29901"/>
                  </a:lnTo>
                  <a:lnTo>
                    <a:pt x="16989" y="23024"/>
                  </a:lnTo>
                  <a:lnTo>
                    <a:pt x="24589" y="16228"/>
                  </a:lnTo>
                  <a:lnTo>
                    <a:pt x="32973" y="9488"/>
                  </a:lnTo>
                  <a:lnTo>
                    <a:pt x="42983" y="4993"/>
                  </a:lnTo>
                  <a:lnTo>
                    <a:pt x="54077" y="1997"/>
                  </a:lnTo>
                  <a:lnTo>
                    <a:pt x="65895" y="0"/>
                  </a:lnTo>
                  <a:lnTo>
                    <a:pt x="75984" y="879"/>
                  </a:lnTo>
                  <a:lnTo>
                    <a:pt x="84921" y="3676"/>
                  </a:lnTo>
                  <a:lnTo>
                    <a:pt x="93089" y="7751"/>
                  </a:lnTo>
                  <a:lnTo>
                    <a:pt x="98534" y="14889"/>
                  </a:lnTo>
                  <a:lnTo>
                    <a:pt x="102164" y="24069"/>
                  </a:lnTo>
                  <a:lnTo>
                    <a:pt x="104585" y="34610"/>
                  </a:lnTo>
                  <a:lnTo>
                    <a:pt x="105093" y="44953"/>
                  </a:lnTo>
                  <a:lnTo>
                    <a:pt x="104327" y="55165"/>
                  </a:lnTo>
                  <a:lnTo>
                    <a:pt x="102711" y="65288"/>
                  </a:lnTo>
                  <a:lnTo>
                    <a:pt x="99423" y="76459"/>
                  </a:lnTo>
                  <a:lnTo>
                    <a:pt x="95019" y="88327"/>
                  </a:lnTo>
                  <a:lnTo>
                    <a:pt x="89874" y="100660"/>
                  </a:lnTo>
                  <a:lnTo>
                    <a:pt x="84232" y="111093"/>
                  </a:lnTo>
                  <a:lnTo>
                    <a:pt x="78261" y="120259"/>
                  </a:lnTo>
                  <a:lnTo>
                    <a:pt x="72069" y="128580"/>
                  </a:lnTo>
                  <a:lnTo>
                    <a:pt x="65731" y="136338"/>
                  </a:lnTo>
                  <a:lnTo>
                    <a:pt x="59295" y="143721"/>
                  </a:lnTo>
                  <a:lnTo>
                    <a:pt x="52794" y="150853"/>
                  </a:lnTo>
                  <a:lnTo>
                    <a:pt x="51775" y="156713"/>
                  </a:lnTo>
                  <a:lnTo>
                    <a:pt x="54412" y="161725"/>
                  </a:lnTo>
                  <a:lnTo>
                    <a:pt x="59486" y="166172"/>
                  </a:lnTo>
                  <a:lnTo>
                    <a:pt x="69501" y="169136"/>
                  </a:lnTo>
                  <a:lnTo>
                    <a:pt x="82809" y="171113"/>
                  </a:lnTo>
                  <a:lnTo>
                    <a:pt x="98313" y="172431"/>
                  </a:lnTo>
                  <a:lnTo>
                    <a:pt x="113071" y="173309"/>
                  </a:lnTo>
                  <a:lnTo>
                    <a:pt x="127330" y="173895"/>
                  </a:lnTo>
                  <a:lnTo>
                    <a:pt x="198955" y="1750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555091" y="2754976"/>
              <a:ext cx="437703" cy="321837"/>
            </a:xfrm>
            <a:custGeom>
              <a:avLst/>
              <a:gdLst/>
              <a:ahLst/>
              <a:cxnLst/>
              <a:rect l="0" t="0" r="0" b="0"/>
              <a:pathLst>
                <a:path w="437703" h="321837">
                  <a:moveTo>
                    <a:pt x="0" y="80141"/>
                  </a:moveTo>
                  <a:lnTo>
                    <a:pt x="5281" y="101265"/>
                  </a:lnTo>
                  <a:lnTo>
                    <a:pt x="9048" y="111908"/>
                  </a:lnTo>
                  <a:lnTo>
                    <a:pt x="13768" y="123426"/>
                  </a:lnTo>
                  <a:lnTo>
                    <a:pt x="19127" y="135525"/>
                  </a:lnTo>
                  <a:lnTo>
                    <a:pt x="43610" y="193547"/>
                  </a:lnTo>
                  <a:lnTo>
                    <a:pt x="56594" y="221547"/>
                  </a:lnTo>
                  <a:lnTo>
                    <a:pt x="63152" y="232993"/>
                  </a:lnTo>
                  <a:lnTo>
                    <a:pt x="69734" y="242835"/>
                  </a:lnTo>
                  <a:lnTo>
                    <a:pt x="76333" y="251606"/>
                  </a:lnTo>
                  <a:lnTo>
                    <a:pt x="84048" y="260769"/>
                  </a:lnTo>
                  <a:lnTo>
                    <a:pt x="92508" y="270195"/>
                  </a:lnTo>
                  <a:lnTo>
                    <a:pt x="101463" y="279794"/>
                  </a:lnTo>
                  <a:lnTo>
                    <a:pt x="111855" y="288404"/>
                  </a:lnTo>
                  <a:lnTo>
                    <a:pt x="123204" y="296354"/>
                  </a:lnTo>
                  <a:lnTo>
                    <a:pt x="135190" y="303866"/>
                  </a:lnTo>
                  <a:lnTo>
                    <a:pt x="146498" y="309978"/>
                  </a:lnTo>
                  <a:lnTo>
                    <a:pt x="157352" y="315159"/>
                  </a:lnTo>
                  <a:lnTo>
                    <a:pt x="167904" y="319718"/>
                  </a:lnTo>
                  <a:lnTo>
                    <a:pt x="179360" y="321652"/>
                  </a:lnTo>
                  <a:lnTo>
                    <a:pt x="191418" y="321836"/>
                  </a:lnTo>
                  <a:lnTo>
                    <a:pt x="203879" y="320853"/>
                  </a:lnTo>
                  <a:lnTo>
                    <a:pt x="215501" y="319093"/>
                  </a:lnTo>
                  <a:lnTo>
                    <a:pt x="226566" y="316814"/>
                  </a:lnTo>
                  <a:lnTo>
                    <a:pt x="237258" y="314189"/>
                  </a:lnTo>
                  <a:lnTo>
                    <a:pt x="247702" y="311334"/>
                  </a:lnTo>
                  <a:lnTo>
                    <a:pt x="268149" y="305215"/>
                  </a:lnTo>
                  <a:lnTo>
                    <a:pt x="277138" y="300930"/>
                  </a:lnTo>
                  <a:lnTo>
                    <a:pt x="285343" y="295863"/>
                  </a:lnTo>
                  <a:lnTo>
                    <a:pt x="324954" y="266566"/>
                  </a:lnTo>
                  <a:lnTo>
                    <a:pt x="334904" y="258584"/>
                  </a:lnTo>
                  <a:lnTo>
                    <a:pt x="343748" y="251053"/>
                  </a:lnTo>
                  <a:lnTo>
                    <a:pt x="351855" y="243821"/>
                  </a:lnTo>
                  <a:lnTo>
                    <a:pt x="360575" y="234579"/>
                  </a:lnTo>
                  <a:lnTo>
                    <a:pt x="369705" y="223996"/>
                  </a:lnTo>
                  <a:lnTo>
                    <a:pt x="379107" y="212519"/>
                  </a:lnTo>
                  <a:lnTo>
                    <a:pt x="387586" y="200447"/>
                  </a:lnTo>
                  <a:lnTo>
                    <a:pt x="395448" y="187978"/>
                  </a:lnTo>
                  <a:lnTo>
                    <a:pt x="402901" y="175244"/>
                  </a:lnTo>
                  <a:lnTo>
                    <a:pt x="408975" y="161228"/>
                  </a:lnTo>
                  <a:lnTo>
                    <a:pt x="414129" y="146357"/>
                  </a:lnTo>
                  <a:lnTo>
                    <a:pt x="418671" y="130917"/>
                  </a:lnTo>
                  <a:lnTo>
                    <a:pt x="421699" y="116202"/>
                  </a:lnTo>
                  <a:lnTo>
                    <a:pt x="423718" y="101971"/>
                  </a:lnTo>
                  <a:lnTo>
                    <a:pt x="425063" y="88063"/>
                  </a:lnTo>
                  <a:lnTo>
                    <a:pt x="427066" y="75474"/>
                  </a:lnTo>
                  <a:lnTo>
                    <a:pt x="429506" y="63766"/>
                  </a:lnTo>
                  <a:lnTo>
                    <a:pt x="432238" y="52645"/>
                  </a:lnTo>
                  <a:lnTo>
                    <a:pt x="432954" y="41915"/>
                  </a:lnTo>
                  <a:lnTo>
                    <a:pt x="432326" y="31445"/>
                  </a:lnTo>
                  <a:lnTo>
                    <a:pt x="430803" y="21150"/>
                  </a:lnTo>
                  <a:lnTo>
                    <a:pt x="426470" y="13181"/>
                  </a:lnTo>
                  <a:lnTo>
                    <a:pt x="420267" y="6763"/>
                  </a:lnTo>
                  <a:lnTo>
                    <a:pt x="412815" y="1379"/>
                  </a:lnTo>
                  <a:lnTo>
                    <a:pt x="405637" y="0"/>
                  </a:lnTo>
                  <a:lnTo>
                    <a:pt x="398641" y="1292"/>
                  </a:lnTo>
                  <a:lnTo>
                    <a:pt x="384972" y="8622"/>
                  </a:lnTo>
                  <a:lnTo>
                    <a:pt x="378232" y="13671"/>
                  </a:lnTo>
                  <a:lnTo>
                    <a:pt x="371528" y="19248"/>
                  </a:lnTo>
                  <a:lnTo>
                    <a:pt x="365953" y="26282"/>
                  </a:lnTo>
                  <a:lnTo>
                    <a:pt x="361132" y="34287"/>
                  </a:lnTo>
                  <a:lnTo>
                    <a:pt x="356812" y="42940"/>
                  </a:lnTo>
                  <a:lnTo>
                    <a:pt x="351721" y="52024"/>
                  </a:lnTo>
                  <a:lnTo>
                    <a:pt x="346117" y="61397"/>
                  </a:lnTo>
                  <a:lnTo>
                    <a:pt x="340171" y="70961"/>
                  </a:lnTo>
                  <a:lnTo>
                    <a:pt x="338417" y="74021"/>
                  </a:lnTo>
                  <a:lnTo>
                    <a:pt x="346510" y="63590"/>
                  </a:lnTo>
                  <a:lnTo>
                    <a:pt x="351485" y="58054"/>
                  </a:lnTo>
                  <a:lnTo>
                    <a:pt x="362908" y="46008"/>
                  </a:lnTo>
                  <a:lnTo>
                    <a:pt x="375354" y="33285"/>
                  </a:lnTo>
                  <a:lnTo>
                    <a:pt x="381768" y="32324"/>
                  </a:lnTo>
                  <a:lnTo>
                    <a:pt x="388254" y="34999"/>
                  </a:lnTo>
                  <a:lnTo>
                    <a:pt x="394789" y="40099"/>
                  </a:lnTo>
                  <a:lnTo>
                    <a:pt x="401356" y="45709"/>
                  </a:lnTo>
                  <a:lnTo>
                    <a:pt x="407945" y="51660"/>
                  </a:lnTo>
                  <a:lnTo>
                    <a:pt x="437702" y="80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843577" y="3302663"/>
              <a:ext cx="9948" cy="159165"/>
            </a:xfrm>
            <a:custGeom>
              <a:avLst/>
              <a:gdLst/>
              <a:ahLst/>
              <a:cxnLst/>
              <a:rect l="0" t="0" r="0" b="0"/>
              <a:pathLst>
                <a:path w="9948" h="159165">
                  <a:moveTo>
                    <a:pt x="0" y="0"/>
                  </a:moveTo>
                  <a:lnTo>
                    <a:pt x="0" y="26404"/>
                  </a:lnTo>
                  <a:lnTo>
                    <a:pt x="1105" y="40814"/>
                  </a:lnTo>
                  <a:lnTo>
                    <a:pt x="2948" y="57053"/>
                  </a:lnTo>
                  <a:lnTo>
                    <a:pt x="5281" y="74511"/>
                  </a:lnTo>
                  <a:lnTo>
                    <a:pt x="6837" y="90570"/>
                  </a:lnTo>
                  <a:lnTo>
                    <a:pt x="7873" y="105697"/>
                  </a:lnTo>
                  <a:lnTo>
                    <a:pt x="9947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783890" y="3362349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26405" y="9948"/>
                  </a:lnTo>
                  <a:lnTo>
                    <a:pt x="37499" y="8843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943054" y="3309122"/>
              <a:ext cx="169114" cy="142758"/>
            </a:xfrm>
            <a:custGeom>
              <a:avLst/>
              <a:gdLst/>
              <a:ahLst/>
              <a:cxnLst/>
              <a:rect l="0" t="0" r="0" b="0"/>
              <a:pathLst>
                <a:path w="169114" h="142758">
                  <a:moveTo>
                    <a:pt x="0" y="23384"/>
                  </a:moveTo>
                  <a:lnTo>
                    <a:pt x="41538" y="9538"/>
                  </a:lnTo>
                  <a:lnTo>
                    <a:pt x="52010" y="6416"/>
                  </a:lnTo>
                  <a:lnTo>
                    <a:pt x="75433" y="0"/>
                  </a:lnTo>
                  <a:lnTo>
                    <a:pt x="85659" y="1163"/>
                  </a:lnTo>
                  <a:lnTo>
                    <a:pt x="94686" y="5254"/>
                  </a:lnTo>
                  <a:lnTo>
                    <a:pt x="102916" y="11297"/>
                  </a:lnTo>
                  <a:lnTo>
                    <a:pt x="107296" y="21958"/>
                  </a:lnTo>
                  <a:lnTo>
                    <a:pt x="109112" y="35697"/>
                  </a:lnTo>
                  <a:lnTo>
                    <a:pt x="109217" y="51488"/>
                  </a:lnTo>
                  <a:lnTo>
                    <a:pt x="107076" y="65332"/>
                  </a:lnTo>
                  <a:lnTo>
                    <a:pt x="103438" y="77877"/>
                  </a:lnTo>
                  <a:lnTo>
                    <a:pt x="98802" y="89556"/>
                  </a:lnTo>
                  <a:lnTo>
                    <a:pt x="90704" y="111375"/>
                  </a:lnTo>
                  <a:lnTo>
                    <a:pt x="86997" y="121836"/>
                  </a:lnTo>
                  <a:lnTo>
                    <a:pt x="90052" y="128810"/>
                  </a:lnTo>
                  <a:lnTo>
                    <a:pt x="97615" y="133459"/>
                  </a:lnTo>
                  <a:lnTo>
                    <a:pt x="108184" y="136558"/>
                  </a:lnTo>
                  <a:lnTo>
                    <a:pt x="119651" y="138625"/>
                  </a:lnTo>
                  <a:lnTo>
                    <a:pt x="131717" y="140002"/>
                  </a:lnTo>
                  <a:lnTo>
                    <a:pt x="169113" y="142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514868" y="3815684"/>
            <a:ext cx="518213" cy="359404"/>
            <a:chOff x="6514868" y="3815684"/>
            <a:chExt cx="518213" cy="359404"/>
          </a:xfrm>
        </p:grpSpPr>
        <p:sp>
          <p:nvSpPr>
            <p:cNvPr id="78" name="Freeform 77"/>
            <p:cNvSpPr/>
            <p:nvPr/>
          </p:nvSpPr>
          <p:spPr>
            <a:xfrm>
              <a:off x="6514868" y="3815684"/>
              <a:ext cx="209832" cy="359404"/>
            </a:xfrm>
            <a:custGeom>
              <a:avLst/>
              <a:gdLst/>
              <a:ahLst/>
              <a:cxnLst/>
              <a:rect l="0" t="0" r="0" b="0"/>
              <a:pathLst>
                <a:path w="209832" h="359404">
                  <a:moveTo>
                    <a:pt x="40719" y="34107"/>
                  </a:moveTo>
                  <a:lnTo>
                    <a:pt x="51281" y="23545"/>
                  </a:lnTo>
                  <a:lnTo>
                    <a:pt x="58813" y="19329"/>
                  </a:lnTo>
                  <a:lnTo>
                    <a:pt x="68256" y="15412"/>
                  </a:lnTo>
                  <a:lnTo>
                    <a:pt x="109898" y="1184"/>
                  </a:lnTo>
                  <a:lnTo>
                    <a:pt x="122209" y="0"/>
                  </a:lnTo>
                  <a:lnTo>
                    <a:pt x="135942" y="316"/>
                  </a:lnTo>
                  <a:lnTo>
                    <a:pt x="150624" y="1632"/>
                  </a:lnTo>
                  <a:lnTo>
                    <a:pt x="162623" y="6930"/>
                  </a:lnTo>
                  <a:lnTo>
                    <a:pt x="172833" y="14884"/>
                  </a:lnTo>
                  <a:lnTo>
                    <a:pt x="181850" y="24607"/>
                  </a:lnTo>
                  <a:lnTo>
                    <a:pt x="186756" y="35511"/>
                  </a:lnTo>
                  <a:lnTo>
                    <a:pt x="188921" y="47201"/>
                  </a:lnTo>
                  <a:lnTo>
                    <a:pt x="189259" y="59416"/>
                  </a:lnTo>
                  <a:lnTo>
                    <a:pt x="187274" y="73086"/>
                  </a:lnTo>
                  <a:lnTo>
                    <a:pt x="183740" y="87725"/>
                  </a:lnTo>
                  <a:lnTo>
                    <a:pt x="175024" y="116519"/>
                  </a:lnTo>
                  <a:lnTo>
                    <a:pt x="156996" y="172438"/>
                  </a:lnTo>
                  <a:lnTo>
                    <a:pt x="152501" y="181593"/>
                  </a:lnTo>
                  <a:lnTo>
                    <a:pt x="147295" y="189907"/>
                  </a:lnTo>
                  <a:lnTo>
                    <a:pt x="141613" y="197660"/>
                  </a:lnTo>
                  <a:lnTo>
                    <a:pt x="129405" y="215118"/>
                  </a:lnTo>
                  <a:lnTo>
                    <a:pt x="123054" y="224415"/>
                  </a:lnTo>
                  <a:lnTo>
                    <a:pt x="117715" y="233929"/>
                  </a:lnTo>
                  <a:lnTo>
                    <a:pt x="113051" y="243588"/>
                  </a:lnTo>
                  <a:lnTo>
                    <a:pt x="108836" y="253343"/>
                  </a:lnTo>
                  <a:lnTo>
                    <a:pt x="103815" y="262057"/>
                  </a:lnTo>
                  <a:lnTo>
                    <a:pt x="98257" y="270077"/>
                  </a:lnTo>
                  <a:lnTo>
                    <a:pt x="92342" y="277634"/>
                  </a:lnTo>
                  <a:lnTo>
                    <a:pt x="86187" y="284883"/>
                  </a:lnTo>
                  <a:lnTo>
                    <a:pt x="79874" y="291926"/>
                  </a:lnTo>
                  <a:lnTo>
                    <a:pt x="73454" y="298832"/>
                  </a:lnTo>
                  <a:lnTo>
                    <a:pt x="65859" y="307858"/>
                  </a:lnTo>
                  <a:lnTo>
                    <a:pt x="48577" y="329676"/>
                  </a:lnTo>
                  <a:lnTo>
                    <a:pt x="40431" y="339473"/>
                  </a:lnTo>
                  <a:lnTo>
                    <a:pt x="32790" y="348215"/>
                  </a:lnTo>
                  <a:lnTo>
                    <a:pt x="25485" y="356254"/>
                  </a:lnTo>
                  <a:lnTo>
                    <a:pt x="18405" y="359403"/>
                  </a:lnTo>
                  <a:lnTo>
                    <a:pt x="11473" y="359291"/>
                  </a:lnTo>
                  <a:lnTo>
                    <a:pt x="4642" y="357006"/>
                  </a:lnTo>
                  <a:lnTo>
                    <a:pt x="1193" y="352167"/>
                  </a:lnTo>
                  <a:lnTo>
                    <a:pt x="0" y="345624"/>
                  </a:lnTo>
                  <a:lnTo>
                    <a:pt x="309" y="337947"/>
                  </a:lnTo>
                  <a:lnTo>
                    <a:pt x="3831" y="331724"/>
                  </a:lnTo>
                  <a:lnTo>
                    <a:pt x="9495" y="326469"/>
                  </a:lnTo>
                  <a:lnTo>
                    <a:pt x="16587" y="321861"/>
                  </a:lnTo>
                  <a:lnTo>
                    <a:pt x="25737" y="318789"/>
                  </a:lnTo>
                  <a:lnTo>
                    <a:pt x="36257" y="316741"/>
                  </a:lnTo>
                  <a:lnTo>
                    <a:pt x="47692" y="315375"/>
                  </a:lnTo>
                  <a:lnTo>
                    <a:pt x="60843" y="314465"/>
                  </a:lnTo>
                  <a:lnTo>
                    <a:pt x="75135" y="313858"/>
                  </a:lnTo>
                  <a:lnTo>
                    <a:pt x="118709" y="313004"/>
                  </a:lnTo>
                  <a:lnTo>
                    <a:pt x="209831" y="312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834125" y="3959216"/>
              <a:ext cx="198956" cy="187519"/>
            </a:xfrm>
            <a:custGeom>
              <a:avLst/>
              <a:gdLst/>
              <a:ahLst/>
              <a:cxnLst/>
              <a:rect l="0" t="0" r="0" b="0"/>
              <a:pathLst>
                <a:path w="198956" h="187519">
                  <a:moveTo>
                    <a:pt x="0" y="0"/>
                  </a:moveTo>
                  <a:lnTo>
                    <a:pt x="5281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5" y="46819"/>
                  </a:lnTo>
                  <a:lnTo>
                    <a:pt x="9333" y="74232"/>
                  </a:lnTo>
                  <a:lnTo>
                    <a:pt x="9912" y="180680"/>
                  </a:lnTo>
                  <a:lnTo>
                    <a:pt x="8818" y="186772"/>
                  </a:lnTo>
                  <a:lnTo>
                    <a:pt x="6984" y="187518"/>
                  </a:lnTo>
                  <a:lnTo>
                    <a:pt x="4656" y="184698"/>
                  </a:lnTo>
                  <a:lnTo>
                    <a:pt x="4209" y="179503"/>
                  </a:lnTo>
                  <a:lnTo>
                    <a:pt x="5017" y="172724"/>
                  </a:lnTo>
                  <a:lnTo>
                    <a:pt x="6660" y="164888"/>
                  </a:lnTo>
                  <a:lnTo>
                    <a:pt x="9967" y="155243"/>
                  </a:lnTo>
                  <a:lnTo>
                    <a:pt x="14381" y="144392"/>
                  </a:lnTo>
                  <a:lnTo>
                    <a:pt x="19535" y="132737"/>
                  </a:lnTo>
                  <a:lnTo>
                    <a:pt x="24076" y="120545"/>
                  </a:lnTo>
                  <a:lnTo>
                    <a:pt x="28209" y="107996"/>
                  </a:lnTo>
                  <a:lnTo>
                    <a:pt x="32070" y="95209"/>
                  </a:lnTo>
                  <a:lnTo>
                    <a:pt x="36854" y="83369"/>
                  </a:lnTo>
                  <a:lnTo>
                    <a:pt x="42255" y="72159"/>
                  </a:lnTo>
                  <a:lnTo>
                    <a:pt x="48065" y="61369"/>
                  </a:lnTo>
                  <a:lnTo>
                    <a:pt x="55255" y="50861"/>
                  </a:lnTo>
                  <a:lnTo>
                    <a:pt x="63364" y="40539"/>
                  </a:lnTo>
                  <a:lnTo>
                    <a:pt x="72086" y="30342"/>
                  </a:lnTo>
                  <a:lnTo>
                    <a:pt x="81217" y="22439"/>
                  </a:lnTo>
                  <a:lnTo>
                    <a:pt x="90620" y="16065"/>
                  </a:lnTo>
                  <a:lnTo>
                    <a:pt x="100204" y="10710"/>
                  </a:lnTo>
                  <a:lnTo>
                    <a:pt x="107699" y="10456"/>
                  </a:lnTo>
                  <a:lnTo>
                    <a:pt x="113801" y="13603"/>
                  </a:lnTo>
                  <a:lnTo>
                    <a:pt x="118974" y="19016"/>
                  </a:lnTo>
                  <a:lnTo>
                    <a:pt x="123528" y="25941"/>
                  </a:lnTo>
                  <a:lnTo>
                    <a:pt x="127670" y="33874"/>
                  </a:lnTo>
                  <a:lnTo>
                    <a:pt x="131536" y="42478"/>
                  </a:lnTo>
                  <a:lnTo>
                    <a:pt x="135219" y="53741"/>
                  </a:lnTo>
                  <a:lnTo>
                    <a:pt x="138779" y="66776"/>
                  </a:lnTo>
                  <a:lnTo>
                    <a:pt x="152436" y="122125"/>
                  </a:lnTo>
                  <a:lnTo>
                    <a:pt x="156890" y="134472"/>
                  </a:lnTo>
                  <a:lnTo>
                    <a:pt x="162069" y="146019"/>
                  </a:lnTo>
                  <a:lnTo>
                    <a:pt x="198955" y="169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7033080" y="337229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425770" y="1651331"/>
            <a:ext cx="169113" cy="221361"/>
          </a:xfrm>
          <a:custGeom>
            <a:avLst/>
            <a:gdLst/>
            <a:ahLst/>
            <a:cxnLst/>
            <a:rect l="0" t="0" r="0" b="0"/>
            <a:pathLst>
              <a:path w="169113" h="221361">
                <a:moveTo>
                  <a:pt x="0" y="189008"/>
                </a:moveTo>
                <a:lnTo>
                  <a:pt x="15843" y="194289"/>
                </a:lnTo>
                <a:lnTo>
                  <a:pt x="22720" y="198055"/>
                </a:lnTo>
                <a:lnTo>
                  <a:pt x="29516" y="202776"/>
                </a:lnTo>
                <a:lnTo>
                  <a:pt x="36256" y="208135"/>
                </a:lnTo>
                <a:lnTo>
                  <a:pt x="44067" y="212812"/>
                </a:lnTo>
                <a:lnTo>
                  <a:pt x="52589" y="217036"/>
                </a:lnTo>
                <a:lnTo>
                  <a:pt x="61587" y="220957"/>
                </a:lnTo>
                <a:lnTo>
                  <a:pt x="69796" y="221360"/>
                </a:lnTo>
                <a:lnTo>
                  <a:pt x="77479" y="219419"/>
                </a:lnTo>
                <a:lnTo>
                  <a:pt x="84812" y="215914"/>
                </a:lnTo>
                <a:lnTo>
                  <a:pt x="90806" y="208050"/>
                </a:lnTo>
                <a:lnTo>
                  <a:pt x="95907" y="197282"/>
                </a:lnTo>
                <a:lnTo>
                  <a:pt x="112035" y="150851"/>
                </a:lnTo>
                <a:lnTo>
                  <a:pt x="115586" y="138148"/>
                </a:lnTo>
                <a:lnTo>
                  <a:pt x="119059" y="124153"/>
                </a:lnTo>
                <a:lnTo>
                  <a:pt x="122480" y="109296"/>
                </a:lnTo>
                <a:lnTo>
                  <a:pt x="126971" y="96076"/>
                </a:lnTo>
                <a:lnTo>
                  <a:pt x="132176" y="83946"/>
                </a:lnTo>
                <a:lnTo>
                  <a:pt x="137856" y="72544"/>
                </a:lnTo>
                <a:lnTo>
                  <a:pt x="143854" y="61626"/>
                </a:lnTo>
                <a:lnTo>
                  <a:pt x="150063" y="51032"/>
                </a:lnTo>
                <a:lnTo>
                  <a:pt x="1691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8584934" y="2268094"/>
            <a:ext cx="189009" cy="149217"/>
            <a:chOff x="8584934" y="2268094"/>
            <a:chExt cx="189009" cy="149217"/>
          </a:xfrm>
        </p:grpSpPr>
        <p:sp>
          <p:nvSpPr>
            <p:cNvPr id="83" name="Freeform 82"/>
            <p:cNvSpPr/>
            <p:nvPr/>
          </p:nvSpPr>
          <p:spPr>
            <a:xfrm>
              <a:off x="8644621" y="2287989"/>
              <a:ext cx="1" cy="129322"/>
            </a:xfrm>
            <a:custGeom>
              <a:avLst/>
              <a:gdLst/>
              <a:ahLst/>
              <a:cxnLst/>
              <a:rect l="0" t="0" r="0" b="0"/>
              <a:pathLst>
                <a:path w="1" h="129322">
                  <a:moveTo>
                    <a:pt x="0" y="0"/>
                  </a:move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584934" y="2367571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773942" y="2268094"/>
              <a:ext cx="1" cy="109426"/>
            </a:xfrm>
            <a:custGeom>
              <a:avLst/>
              <a:gdLst/>
              <a:ahLst/>
              <a:cxnLst/>
              <a:rect l="0" t="0" r="0" b="0"/>
              <a:pathLst>
                <a:path w="1" h="109426">
                  <a:moveTo>
                    <a:pt x="0" y="0"/>
                  </a:move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>
            <a:off x="7169291" y="1959712"/>
            <a:ext cx="493636" cy="303458"/>
          </a:xfrm>
          <a:custGeom>
            <a:avLst/>
            <a:gdLst/>
            <a:ahLst/>
            <a:cxnLst/>
            <a:rect l="0" t="0" r="0" b="0"/>
            <a:pathLst>
              <a:path w="493636" h="303458">
                <a:moveTo>
                  <a:pt x="351231" y="9948"/>
                </a:moveTo>
                <a:lnTo>
                  <a:pt x="290566" y="9948"/>
                </a:lnTo>
                <a:lnTo>
                  <a:pt x="276523" y="11053"/>
                </a:lnTo>
                <a:lnTo>
                  <a:pt x="262740" y="12896"/>
                </a:lnTo>
                <a:lnTo>
                  <a:pt x="249130" y="15229"/>
                </a:lnTo>
                <a:lnTo>
                  <a:pt x="235636" y="17890"/>
                </a:lnTo>
                <a:lnTo>
                  <a:pt x="208851" y="23794"/>
                </a:lnTo>
                <a:lnTo>
                  <a:pt x="195519" y="28021"/>
                </a:lnTo>
                <a:lnTo>
                  <a:pt x="182209" y="33050"/>
                </a:lnTo>
                <a:lnTo>
                  <a:pt x="168916" y="38613"/>
                </a:lnTo>
                <a:lnTo>
                  <a:pt x="155631" y="44532"/>
                </a:lnTo>
                <a:lnTo>
                  <a:pt x="129082" y="57005"/>
                </a:lnTo>
                <a:lnTo>
                  <a:pt x="118023" y="63425"/>
                </a:lnTo>
                <a:lnTo>
                  <a:pt x="108439" y="69916"/>
                </a:lnTo>
                <a:lnTo>
                  <a:pt x="66613" y="101499"/>
                </a:lnTo>
                <a:lnTo>
                  <a:pt x="56481" y="110773"/>
                </a:lnTo>
                <a:lnTo>
                  <a:pt x="47516" y="120272"/>
                </a:lnTo>
                <a:lnTo>
                  <a:pt x="39328" y="129920"/>
                </a:lnTo>
                <a:lnTo>
                  <a:pt x="31660" y="139668"/>
                </a:lnTo>
                <a:lnTo>
                  <a:pt x="24337" y="149483"/>
                </a:lnTo>
                <a:lnTo>
                  <a:pt x="17243" y="159342"/>
                </a:lnTo>
                <a:lnTo>
                  <a:pt x="11410" y="170336"/>
                </a:lnTo>
                <a:lnTo>
                  <a:pt x="6416" y="182087"/>
                </a:lnTo>
                <a:lnTo>
                  <a:pt x="1981" y="194342"/>
                </a:lnTo>
                <a:lnTo>
                  <a:pt x="130" y="205828"/>
                </a:lnTo>
                <a:lnTo>
                  <a:pt x="0" y="216801"/>
                </a:lnTo>
                <a:lnTo>
                  <a:pt x="1020" y="227432"/>
                </a:lnTo>
                <a:lnTo>
                  <a:pt x="3910" y="236730"/>
                </a:lnTo>
                <a:lnTo>
                  <a:pt x="8047" y="245140"/>
                </a:lnTo>
                <a:lnTo>
                  <a:pt x="13017" y="252957"/>
                </a:lnTo>
                <a:lnTo>
                  <a:pt x="20750" y="259273"/>
                </a:lnTo>
                <a:lnTo>
                  <a:pt x="30327" y="264590"/>
                </a:lnTo>
                <a:lnTo>
                  <a:pt x="41133" y="269239"/>
                </a:lnTo>
                <a:lnTo>
                  <a:pt x="51653" y="274550"/>
                </a:lnTo>
                <a:lnTo>
                  <a:pt x="61983" y="280300"/>
                </a:lnTo>
                <a:lnTo>
                  <a:pt x="72184" y="286345"/>
                </a:lnTo>
                <a:lnTo>
                  <a:pt x="84512" y="290374"/>
                </a:lnTo>
                <a:lnTo>
                  <a:pt x="98257" y="293061"/>
                </a:lnTo>
                <a:lnTo>
                  <a:pt x="112947" y="294852"/>
                </a:lnTo>
                <a:lnTo>
                  <a:pt x="127162" y="297151"/>
                </a:lnTo>
                <a:lnTo>
                  <a:pt x="141059" y="299789"/>
                </a:lnTo>
                <a:lnTo>
                  <a:pt x="154746" y="302653"/>
                </a:lnTo>
                <a:lnTo>
                  <a:pt x="169396" y="303457"/>
                </a:lnTo>
                <a:lnTo>
                  <a:pt x="184690" y="302888"/>
                </a:lnTo>
                <a:lnTo>
                  <a:pt x="200412" y="301403"/>
                </a:lnTo>
                <a:lnTo>
                  <a:pt x="216420" y="299308"/>
                </a:lnTo>
                <a:lnTo>
                  <a:pt x="232619" y="296806"/>
                </a:lnTo>
                <a:lnTo>
                  <a:pt x="248945" y="294033"/>
                </a:lnTo>
                <a:lnTo>
                  <a:pt x="264250" y="291078"/>
                </a:lnTo>
                <a:lnTo>
                  <a:pt x="293046" y="284849"/>
                </a:lnTo>
                <a:lnTo>
                  <a:pt x="305809" y="281640"/>
                </a:lnTo>
                <a:lnTo>
                  <a:pt x="317634" y="278395"/>
                </a:lnTo>
                <a:lnTo>
                  <a:pt x="328832" y="275127"/>
                </a:lnTo>
                <a:lnTo>
                  <a:pt x="340720" y="270738"/>
                </a:lnTo>
                <a:lnTo>
                  <a:pt x="353066" y="265601"/>
                </a:lnTo>
                <a:lnTo>
                  <a:pt x="365718" y="259965"/>
                </a:lnTo>
                <a:lnTo>
                  <a:pt x="391566" y="247809"/>
                </a:lnTo>
                <a:lnTo>
                  <a:pt x="404649" y="241473"/>
                </a:lnTo>
                <a:lnTo>
                  <a:pt x="415580" y="232827"/>
                </a:lnTo>
                <a:lnTo>
                  <a:pt x="425079" y="222642"/>
                </a:lnTo>
                <a:lnTo>
                  <a:pt x="433622" y="211431"/>
                </a:lnTo>
                <a:lnTo>
                  <a:pt x="449009" y="190131"/>
                </a:lnTo>
                <a:lnTo>
                  <a:pt x="470101" y="159497"/>
                </a:lnTo>
                <a:lnTo>
                  <a:pt x="476901" y="149439"/>
                </a:lnTo>
                <a:lnTo>
                  <a:pt x="482539" y="138312"/>
                </a:lnTo>
                <a:lnTo>
                  <a:pt x="487403" y="126473"/>
                </a:lnTo>
                <a:lnTo>
                  <a:pt x="491751" y="114158"/>
                </a:lnTo>
                <a:lnTo>
                  <a:pt x="493545" y="102633"/>
                </a:lnTo>
                <a:lnTo>
                  <a:pt x="493635" y="91634"/>
                </a:lnTo>
                <a:lnTo>
                  <a:pt x="492590" y="80985"/>
                </a:lnTo>
                <a:lnTo>
                  <a:pt x="490788" y="70570"/>
                </a:lnTo>
                <a:lnTo>
                  <a:pt x="488481" y="60310"/>
                </a:lnTo>
                <a:lnTo>
                  <a:pt x="485838" y="50155"/>
                </a:lnTo>
                <a:lnTo>
                  <a:pt x="480760" y="42279"/>
                </a:lnTo>
                <a:lnTo>
                  <a:pt x="474059" y="35923"/>
                </a:lnTo>
                <a:lnTo>
                  <a:pt x="439478" y="12500"/>
                </a:lnTo>
                <a:lnTo>
                  <a:pt x="427748" y="8333"/>
                </a:lnTo>
                <a:lnTo>
                  <a:pt x="414401" y="5556"/>
                </a:lnTo>
                <a:lnTo>
                  <a:pt x="399976" y="3704"/>
                </a:lnTo>
                <a:lnTo>
                  <a:pt x="384833" y="2469"/>
                </a:lnTo>
                <a:lnTo>
                  <a:pt x="369211" y="1646"/>
                </a:lnTo>
                <a:lnTo>
                  <a:pt x="3213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7490679" y="2248198"/>
            <a:ext cx="427755" cy="218852"/>
            <a:chOff x="7490679" y="2248198"/>
            <a:chExt cx="427755" cy="218852"/>
          </a:xfrm>
        </p:grpSpPr>
        <p:sp>
          <p:nvSpPr>
            <p:cNvPr id="88" name="Freeform 87"/>
            <p:cNvSpPr/>
            <p:nvPr/>
          </p:nvSpPr>
          <p:spPr>
            <a:xfrm>
              <a:off x="7490679" y="2248198"/>
              <a:ext cx="59687" cy="1"/>
            </a:xfrm>
            <a:custGeom>
              <a:avLst/>
              <a:gdLst/>
              <a:ahLst/>
              <a:cxnLst/>
              <a:rect l="0" t="0" r="0" b="0"/>
              <a:pathLst>
                <a:path w="59687" h="1">
                  <a:moveTo>
                    <a:pt x="0" y="0"/>
                  </a:moveTo>
                  <a:lnTo>
                    <a:pt x="596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580209" y="2258146"/>
              <a:ext cx="132472" cy="189009"/>
            </a:xfrm>
            <a:custGeom>
              <a:avLst/>
              <a:gdLst/>
              <a:ahLst/>
              <a:cxnLst/>
              <a:rect l="0" t="0" r="0" b="0"/>
              <a:pathLst>
                <a:path w="132472" h="189009">
                  <a:moveTo>
                    <a:pt x="79582" y="0"/>
                  </a:moveTo>
                  <a:lnTo>
                    <a:pt x="95424" y="5281"/>
                  </a:lnTo>
                  <a:lnTo>
                    <a:pt x="102302" y="9047"/>
                  </a:lnTo>
                  <a:lnTo>
                    <a:pt x="109098" y="13768"/>
                  </a:lnTo>
                  <a:lnTo>
                    <a:pt x="115839" y="19127"/>
                  </a:lnTo>
                  <a:lnTo>
                    <a:pt x="121438" y="26015"/>
                  </a:lnTo>
                  <a:lnTo>
                    <a:pt x="126276" y="33923"/>
                  </a:lnTo>
                  <a:lnTo>
                    <a:pt x="130607" y="42511"/>
                  </a:lnTo>
                  <a:lnTo>
                    <a:pt x="132389" y="52657"/>
                  </a:lnTo>
                  <a:lnTo>
                    <a:pt x="132471" y="63843"/>
                  </a:lnTo>
                  <a:lnTo>
                    <a:pt x="131421" y="75721"/>
                  </a:lnTo>
                  <a:lnTo>
                    <a:pt x="129616" y="86956"/>
                  </a:lnTo>
                  <a:lnTo>
                    <a:pt x="127307" y="97762"/>
                  </a:lnTo>
                  <a:lnTo>
                    <a:pt x="124663" y="108281"/>
                  </a:lnTo>
                  <a:lnTo>
                    <a:pt x="120689" y="117505"/>
                  </a:lnTo>
                  <a:lnTo>
                    <a:pt x="115829" y="125865"/>
                  </a:lnTo>
                  <a:lnTo>
                    <a:pt x="98427" y="151140"/>
                  </a:lnTo>
                  <a:lnTo>
                    <a:pt x="92145" y="160447"/>
                  </a:lnTo>
                  <a:lnTo>
                    <a:pt x="84642" y="167756"/>
                  </a:lnTo>
                  <a:lnTo>
                    <a:pt x="76324" y="173735"/>
                  </a:lnTo>
                  <a:lnTo>
                    <a:pt x="67462" y="178826"/>
                  </a:lnTo>
                  <a:lnTo>
                    <a:pt x="58238" y="183325"/>
                  </a:lnTo>
                  <a:lnTo>
                    <a:pt x="48773" y="187430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564529" y="2407362"/>
              <a:ext cx="115159" cy="59688"/>
            </a:xfrm>
            <a:custGeom>
              <a:avLst/>
              <a:gdLst/>
              <a:ahLst/>
              <a:cxnLst/>
              <a:rect l="0" t="0" r="0" b="0"/>
              <a:pathLst>
                <a:path w="115159" h="59688">
                  <a:moveTo>
                    <a:pt x="5732" y="0"/>
                  </a:moveTo>
                  <a:lnTo>
                    <a:pt x="451" y="15843"/>
                  </a:lnTo>
                  <a:lnTo>
                    <a:pt x="0" y="23826"/>
                  </a:lnTo>
                  <a:lnTo>
                    <a:pt x="806" y="32464"/>
                  </a:lnTo>
                  <a:lnTo>
                    <a:pt x="2447" y="41538"/>
                  </a:lnTo>
                  <a:lnTo>
                    <a:pt x="6858" y="46482"/>
                  </a:lnTo>
                  <a:lnTo>
                    <a:pt x="13114" y="48673"/>
                  </a:lnTo>
                  <a:lnTo>
                    <a:pt x="20601" y="49029"/>
                  </a:lnTo>
                  <a:lnTo>
                    <a:pt x="40709" y="49424"/>
                  </a:lnTo>
                  <a:lnTo>
                    <a:pt x="76887" y="49646"/>
                  </a:lnTo>
                  <a:lnTo>
                    <a:pt x="115158" y="59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789112" y="2327780"/>
              <a:ext cx="19896" cy="69636"/>
            </a:xfrm>
            <a:custGeom>
              <a:avLst/>
              <a:gdLst/>
              <a:ahLst/>
              <a:cxnLst/>
              <a:rect l="0" t="0" r="0" b="0"/>
              <a:pathLst>
                <a:path w="19896" h="69636">
                  <a:moveTo>
                    <a:pt x="19895" y="0"/>
                  </a:moveTo>
                  <a:lnTo>
                    <a:pt x="14614" y="15843"/>
                  </a:lnTo>
                  <a:lnTo>
                    <a:pt x="13059" y="24931"/>
                  </a:lnTo>
                  <a:lnTo>
                    <a:pt x="12021" y="35411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59269" y="2377519"/>
              <a:ext cx="59688" cy="19897"/>
            </a:xfrm>
            <a:custGeom>
              <a:avLst/>
              <a:gdLst/>
              <a:ahLst/>
              <a:cxnLst/>
              <a:rect l="0" t="0" r="0" b="0"/>
              <a:pathLst>
                <a:path w="59688" h="19897">
                  <a:moveTo>
                    <a:pt x="0" y="19896"/>
                  </a:moveTo>
                  <a:lnTo>
                    <a:pt x="8842" y="14001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03676" y="2317832"/>
              <a:ext cx="14758" cy="99479"/>
            </a:xfrm>
            <a:custGeom>
              <a:avLst/>
              <a:gdLst/>
              <a:ahLst/>
              <a:cxnLst/>
              <a:rect l="0" t="0" r="0" b="0"/>
              <a:pathLst>
                <a:path w="14758" h="99479">
                  <a:moveTo>
                    <a:pt x="14757" y="0"/>
                  </a:moveTo>
                  <a:lnTo>
                    <a:pt x="9476" y="21124"/>
                  </a:lnTo>
                  <a:lnTo>
                    <a:pt x="6815" y="30663"/>
                  </a:lnTo>
                  <a:lnTo>
                    <a:pt x="911" y="50103"/>
                  </a:lnTo>
                  <a:lnTo>
                    <a:pt x="0" y="59930"/>
                  </a:lnTo>
                  <a:lnTo>
                    <a:pt x="498" y="69797"/>
                  </a:lnTo>
                  <a:lnTo>
                    <a:pt x="4809" y="99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160245" y="3690626"/>
            <a:ext cx="1702424" cy="656543"/>
            <a:chOff x="6160245" y="3690626"/>
            <a:chExt cx="1702424" cy="656543"/>
          </a:xfrm>
        </p:grpSpPr>
        <p:sp>
          <p:nvSpPr>
            <p:cNvPr id="95" name="Freeform 94"/>
            <p:cNvSpPr/>
            <p:nvPr/>
          </p:nvSpPr>
          <p:spPr>
            <a:xfrm>
              <a:off x="7233419" y="3919425"/>
              <a:ext cx="28461" cy="159166"/>
            </a:xfrm>
            <a:custGeom>
              <a:avLst/>
              <a:gdLst/>
              <a:ahLst/>
              <a:cxnLst/>
              <a:rect l="0" t="0" r="0" b="0"/>
              <a:pathLst>
                <a:path w="28461" h="159166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1750" y="58845"/>
                  </a:lnTo>
                  <a:lnTo>
                    <a:pt x="5127" y="71284"/>
                  </a:lnTo>
                  <a:lnTo>
                    <a:pt x="9590" y="83998"/>
                  </a:lnTo>
                  <a:lnTo>
                    <a:pt x="13669" y="96895"/>
                  </a:lnTo>
                  <a:lnTo>
                    <a:pt x="17495" y="109915"/>
                  </a:lnTo>
                  <a:lnTo>
                    <a:pt x="28460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192245" y="4018903"/>
              <a:ext cx="149217" cy="1"/>
            </a:xfrm>
            <a:custGeom>
              <a:avLst/>
              <a:gdLst/>
              <a:ahLst/>
              <a:cxnLst/>
              <a:rect l="0" t="0" r="0" b="0"/>
              <a:pathLst>
                <a:path w="149217" h="1">
                  <a:moveTo>
                    <a:pt x="0" y="0"/>
                  </a:move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540418" y="3810000"/>
              <a:ext cx="29844" cy="248695"/>
            </a:xfrm>
            <a:custGeom>
              <a:avLst/>
              <a:gdLst/>
              <a:ahLst/>
              <a:cxnLst/>
              <a:rect l="0" t="0" r="0" b="0"/>
              <a:pathLst>
                <a:path w="29844" h="248695">
                  <a:moveTo>
                    <a:pt x="0" y="0"/>
                  </a:moveTo>
                  <a:lnTo>
                    <a:pt x="0" y="112662"/>
                  </a:lnTo>
                  <a:lnTo>
                    <a:pt x="1105" y="128163"/>
                  </a:lnTo>
                  <a:lnTo>
                    <a:pt x="2947" y="141813"/>
                  </a:lnTo>
                  <a:lnTo>
                    <a:pt x="5281" y="154228"/>
                  </a:lnTo>
                  <a:lnTo>
                    <a:pt x="10821" y="179813"/>
                  </a:lnTo>
                  <a:lnTo>
                    <a:pt x="13846" y="192826"/>
                  </a:lnTo>
                  <a:lnTo>
                    <a:pt x="16967" y="204817"/>
                  </a:lnTo>
                  <a:lnTo>
                    <a:pt x="20153" y="216127"/>
                  </a:lnTo>
                  <a:lnTo>
                    <a:pt x="29843" y="248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160245" y="3690626"/>
              <a:ext cx="1702424" cy="656543"/>
            </a:xfrm>
            <a:custGeom>
              <a:avLst/>
              <a:gdLst/>
              <a:ahLst/>
              <a:cxnLst/>
              <a:rect l="0" t="0" r="0" b="0"/>
              <a:pathLst>
                <a:path w="1702424" h="656543">
                  <a:moveTo>
                    <a:pt x="1539337" y="109426"/>
                  </a:moveTo>
                  <a:lnTo>
                    <a:pt x="1508676" y="93542"/>
                  </a:lnTo>
                  <a:lnTo>
                    <a:pt x="1479408" y="76595"/>
                  </a:lnTo>
                  <a:lnTo>
                    <a:pt x="1450840" y="62977"/>
                  </a:lnTo>
                  <a:lnTo>
                    <a:pt x="1426779" y="46538"/>
                  </a:lnTo>
                  <a:lnTo>
                    <a:pt x="1408624" y="38000"/>
                  </a:lnTo>
                  <a:lnTo>
                    <a:pt x="1363918" y="26980"/>
                  </a:lnTo>
                  <a:lnTo>
                    <a:pt x="1306386" y="20190"/>
                  </a:lnTo>
                  <a:lnTo>
                    <a:pt x="1258996" y="12299"/>
                  </a:lnTo>
                  <a:lnTo>
                    <a:pt x="1207389" y="10412"/>
                  </a:lnTo>
                  <a:lnTo>
                    <a:pt x="1128131" y="9989"/>
                  </a:lnTo>
                  <a:lnTo>
                    <a:pt x="1061839" y="2080"/>
                  </a:lnTo>
                  <a:lnTo>
                    <a:pt x="1013209" y="616"/>
                  </a:lnTo>
                  <a:lnTo>
                    <a:pt x="601339" y="0"/>
                  </a:lnTo>
                  <a:lnTo>
                    <a:pt x="561261" y="5281"/>
                  </a:lnTo>
                  <a:lnTo>
                    <a:pt x="509213" y="10131"/>
                  </a:lnTo>
                  <a:lnTo>
                    <a:pt x="462907" y="20587"/>
                  </a:lnTo>
                  <a:lnTo>
                    <a:pt x="424572" y="27101"/>
                  </a:lnTo>
                  <a:lnTo>
                    <a:pt x="388160" y="31978"/>
                  </a:lnTo>
                  <a:lnTo>
                    <a:pt x="346150" y="43529"/>
                  </a:lnTo>
                  <a:lnTo>
                    <a:pt x="299084" y="56454"/>
                  </a:lnTo>
                  <a:lnTo>
                    <a:pt x="250814" y="72599"/>
                  </a:lnTo>
                  <a:lnTo>
                    <a:pt x="210671" y="90409"/>
                  </a:lnTo>
                  <a:lnTo>
                    <a:pt x="188366" y="104290"/>
                  </a:lnTo>
                  <a:lnTo>
                    <a:pt x="167400" y="121512"/>
                  </a:lnTo>
                  <a:lnTo>
                    <a:pt x="149976" y="137272"/>
                  </a:lnTo>
                  <a:lnTo>
                    <a:pt x="134863" y="151646"/>
                  </a:lnTo>
                  <a:lnTo>
                    <a:pt x="120777" y="165402"/>
                  </a:lnTo>
                  <a:lnTo>
                    <a:pt x="101253" y="181832"/>
                  </a:lnTo>
                  <a:lnTo>
                    <a:pt x="80050" y="199083"/>
                  </a:lnTo>
                  <a:lnTo>
                    <a:pt x="63257" y="214118"/>
                  </a:lnTo>
                  <a:lnTo>
                    <a:pt x="48424" y="231117"/>
                  </a:lnTo>
                  <a:lnTo>
                    <a:pt x="34464" y="250830"/>
                  </a:lnTo>
                  <a:lnTo>
                    <a:pt x="27646" y="262276"/>
                  </a:lnTo>
                  <a:lnTo>
                    <a:pt x="20890" y="274329"/>
                  </a:lnTo>
                  <a:lnTo>
                    <a:pt x="15281" y="285680"/>
                  </a:lnTo>
                  <a:lnTo>
                    <a:pt x="10437" y="296563"/>
                  </a:lnTo>
                  <a:lnTo>
                    <a:pt x="6101" y="307134"/>
                  </a:lnTo>
                  <a:lnTo>
                    <a:pt x="3211" y="318603"/>
                  </a:lnTo>
                  <a:lnTo>
                    <a:pt x="1284" y="330670"/>
                  </a:lnTo>
                  <a:lnTo>
                    <a:pt x="0" y="343136"/>
                  </a:lnTo>
                  <a:lnTo>
                    <a:pt x="249" y="354763"/>
                  </a:lnTo>
                  <a:lnTo>
                    <a:pt x="1520" y="365830"/>
                  </a:lnTo>
                  <a:lnTo>
                    <a:pt x="3473" y="376524"/>
                  </a:lnTo>
                  <a:lnTo>
                    <a:pt x="6985" y="386969"/>
                  </a:lnTo>
                  <a:lnTo>
                    <a:pt x="16783" y="407417"/>
                  </a:lnTo>
                  <a:lnTo>
                    <a:pt x="28506" y="427558"/>
                  </a:lnTo>
                  <a:lnTo>
                    <a:pt x="41085" y="446458"/>
                  </a:lnTo>
                  <a:lnTo>
                    <a:pt x="54045" y="462226"/>
                  </a:lnTo>
                  <a:lnTo>
                    <a:pt x="70121" y="479551"/>
                  </a:lnTo>
                  <a:lnTo>
                    <a:pt x="89424" y="498303"/>
                  </a:lnTo>
                  <a:lnTo>
                    <a:pt x="112741" y="517691"/>
                  </a:lnTo>
                  <a:lnTo>
                    <a:pt x="137842" y="534413"/>
                  </a:lnTo>
                  <a:lnTo>
                    <a:pt x="164840" y="549214"/>
                  </a:lnTo>
                  <a:lnTo>
                    <a:pt x="195261" y="563161"/>
                  </a:lnTo>
                  <a:lnTo>
                    <a:pt x="243459" y="583441"/>
                  </a:lnTo>
                  <a:lnTo>
                    <a:pt x="293373" y="602157"/>
                  </a:lnTo>
                  <a:lnTo>
                    <a:pt x="345274" y="619902"/>
                  </a:lnTo>
                  <a:lnTo>
                    <a:pt x="391192" y="629974"/>
                  </a:lnTo>
                  <a:lnTo>
                    <a:pt x="446799" y="639959"/>
                  </a:lnTo>
                  <a:lnTo>
                    <a:pt x="488584" y="643652"/>
                  </a:lnTo>
                  <a:lnTo>
                    <a:pt x="528524" y="646398"/>
                  </a:lnTo>
                  <a:lnTo>
                    <a:pt x="574072" y="653054"/>
                  </a:lnTo>
                  <a:lnTo>
                    <a:pt x="613309" y="654998"/>
                  </a:lnTo>
                  <a:lnTo>
                    <a:pt x="678899" y="656093"/>
                  </a:lnTo>
                  <a:lnTo>
                    <a:pt x="860448" y="656542"/>
                  </a:lnTo>
                  <a:lnTo>
                    <a:pt x="906009" y="651269"/>
                  </a:lnTo>
                  <a:lnTo>
                    <a:pt x="959053" y="647527"/>
                  </a:lnTo>
                  <a:lnTo>
                    <a:pt x="1009158" y="643840"/>
                  </a:lnTo>
                  <a:lnTo>
                    <a:pt x="1056595" y="632796"/>
                  </a:lnTo>
                  <a:lnTo>
                    <a:pt x="1091196" y="626467"/>
                  </a:lnTo>
                  <a:lnTo>
                    <a:pt x="1142385" y="616690"/>
                  </a:lnTo>
                  <a:lnTo>
                    <a:pt x="1181501" y="609741"/>
                  </a:lnTo>
                  <a:lnTo>
                    <a:pt x="1218144" y="604734"/>
                  </a:lnTo>
                  <a:lnTo>
                    <a:pt x="1270370" y="589961"/>
                  </a:lnTo>
                  <a:lnTo>
                    <a:pt x="1439859" y="533864"/>
                  </a:lnTo>
                  <a:lnTo>
                    <a:pt x="1480264" y="518636"/>
                  </a:lnTo>
                  <a:lnTo>
                    <a:pt x="1521957" y="500123"/>
                  </a:lnTo>
                  <a:lnTo>
                    <a:pt x="1562311" y="480637"/>
                  </a:lnTo>
                  <a:lnTo>
                    <a:pt x="1591708" y="460863"/>
                  </a:lnTo>
                  <a:lnTo>
                    <a:pt x="1619699" y="441003"/>
                  </a:lnTo>
                  <a:lnTo>
                    <a:pt x="1639161" y="424801"/>
                  </a:lnTo>
                  <a:lnTo>
                    <a:pt x="1657759" y="406546"/>
                  </a:lnTo>
                  <a:lnTo>
                    <a:pt x="1673393" y="387380"/>
                  </a:lnTo>
                  <a:lnTo>
                    <a:pt x="1684763" y="367809"/>
                  </a:lnTo>
                  <a:lnTo>
                    <a:pt x="1693501" y="348057"/>
                  </a:lnTo>
                  <a:lnTo>
                    <a:pt x="1701068" y="328226"/>
                  </a:lnTo>
                  <a:lnTo>
                    <a:pt x="1702423" y="317190"/>
                  </a:lnTo>
                  <a:lnTo>
                    <a:pt x="1702221" y="305411"/>
                  </a:lnTo>
                  <a:lnTo>
                    <a:pt x="1700981" y="293137"/>
                  </a:lnTo>
                  <a:lnTo>
                    <a:pt x="1697944" y="281639"/>
                  </a:lnTo>
                  <a:lnTo>
                    <a:pt x="1693708" y="270658"/>
                  </a:lnTo>
                  <a:lnTo>
                    <a:pt x="1688674" y="260021"/>
                  </a:lnTo>
                  <a:lnTo>
                    <a:pt x="1682002" y="249614"/>
                  </a:lnTo>
                  <a:lnTo>
                    <a:pt x="1665746" y="229207"/>
                  </a:lnTo>
                  <a:lnTo>
                    <a:pt x="1647468" y="212033"/>
                  </a:lnTo>
                  <a:lnTo>
                    <a:pt x="1626081" y="195925"/>
                  </a:lnTo>
                  <a:lnTo>
                    <a:pt x="1598154" y="177713"/>
                  </a:lnTo>
                  <a:lnTo>
                    <a:pt x="1561923" y="159380"/>
                  </a:lnTo>
                  <a:lnTo>
                    <a:pt x="1519624" y="146947"/>
                  </a:lnTo>
                  <a:lnTo>
                    <a:pt x="1471703" y="132844"/>
                  </a:lnTo>
                  <a:lnTo>
                    <a:pt x="1439346" y="123856"/>
                  </a:lnTo>
                  <a:lnTo>
                    <a:pt x="1390120" y="119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387467" y="4330587"/>
            <a:ext cx="954988" cy="275236"/>
            <a:chOff x="2387467" y="4330587"/>
            <a:chExt cx="954988" cy="275236"/>
          </a:xfrm>
        </p:grpSpPr>
        <p:sp>
          <p:nvSpPr>
            <p:cNvPr id="100" name="Freeform 99"/>
            <p:cNvSpPr/>
            <p:nvPr/>
          </p:nvSpPr>
          <p:spPr>
            <a:xfrm>
              <a:off x="2427258" y="4436710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29843" y="0"/>
                  </a:moveTo>
                  <a:lnTo>
                    <a:pt x="24563" y="15843"/>
                  </a:lnTo>
                  <a:lnTo>
                    <a:pt x="23007" y="24931"/>
                  </a:lnTo>
                  <a:lnTo>
                    <a:pt x="21970" y="35411"/>
                  </a:lnTo>
                  <a:lnTo>
                    <a:pt x="21278" y="46819"/>
                  </a:lnTo>
                  <a:lnTo>
                    <a:pt x="20510" y="71284"/>
                  </a:lnTo>
                  <a:lnTo>
                    <a:pt x="20305" y="83998"/>
                  </a:lnTo>
                  <a:lnTo>
                    <a:pt x="19063" y="96895"/>
                  </a:lnTo>
                  <a:lnTo>
                    <a:pt x="17130" y="109914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407362" y="4481639"/>
              <a:ext cx="129323" cy="14758"/>
            </a:xfrm>
            <a:custGeom>
              <a:avLst/>
              <a:gdLst/>
              <a:ahLst/>
              <a:cxnLst/>
              <a:rect l="0" t="0" r="0" b="0"/>
              <a:pathLst>
                <a:path w="129323" h="14758">
                  <a:moveTo>
                    <a:pt x="0" y="14757"/>
                  </a:moveTo>
                  <a:lnTo>
                    <a:pt x="21124" y="9476"/>
                  </a:lnTo>
                  <a:lnTo>
                    <a:pt x="30663" y="6815"/>
                  </a:lnTo>
                  <a:lnTo>
                    <a:pt x="50103" y="911"/>
                  </a:lnTo>
                  <a:lnTo>
                    <a:pt x="59930" y="0"/>
                  </a:lnTo>
                  <a:lnTo>
                    <a:pt x="69797" y="498"/>
                  </a:lnTo>
                  <a:lnTo>
                    <a:pt x="79691" y="1935"/>
                  </a:lnTo>
                  <a:lnTo>
                    <a:pt x="89602" y="3999"/>
                  </a:lnTo>
                  <a:lnTo>
                    <a:pt x="99526" y="6479"/>
                  </a:lnTo>
                  <a:lnTo>
                    <a:pt x="129322" y="1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387467" y="4446658"/>
              <a:ext cx="159165" cy="109426"/>
            </a:xfrm>
            <a:custGeom>
              <a:avLst/>
              <a:gdLst/>
              <a:ahLst/>
              <a:cxnLst/>
              <a:rect l="0" t="0" r="0" b="0"/>
              <a:pathLst>
                <a:path w="159165" h="109426">
                  <a:moveTo>
                    <a:pt x="159164" y="0"/>
                  </a:moveTo>
                  <a:lnTo>
                    <a:pt x="143322" y="5281"/>
                  </a:lnTo>
                  <a:lnTo>
                    <a:pt x="135339" y="9047"/>
                  </a:lnTo>
                  <a:lnTo>
                    <a:pt x="126701" y="13768"/>
                  </a:lnTo>
                  <a:lnTo>
                    <a:pt x="117627" y="19127"/>
                  </a:lnTo>
                  <a:lnTo>
                    <a:pt x="109367" y="24909"/>
                  </a:lnTo>
                  <a:lnTo>
                    <a:pt x="101649" y="30975"/>
                  </a:lnTo>
                  <a:lnTo>
                    <a:pt x="94293" y="37229"/>
                  </a:lnTo>
                  <a:lnTo>
                    <a:pt x="87179" y="43610"/>
                  </a:lnTo>
                  <a:lnTo>
                    <a:pt x="73379" y="56594"/>
                  </a:lnTo>
                  <a:lnTo>
                    <a:pt x="65499" y="63151"/>
                  </a:lnTo>
                  <a:lnTo>
                    <a:pt x="56930" y="69734"/>
                  </a:lnTo>
                  <a:lnTo>
                    <a:pt x="47901" y="76332"/>
                  </a:lnTo>
                  <a:lnTo>
                    <a:pt x="39671" y="82942"/>
                  </a:lnTo>
                  <a:lnTo>
                    <a:pt x="31974" y="89559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397415" y="4466553"/>
              <a:ext cx="99478" cy="49740"/>
            </a:xfrm>
            <a:custGeom>
              <a:avLst/>
              <a:gdLst/>
              <a:ahLst/>
              <a:cxnLst/>
              <a:rect l="0" t="0" r="0" b="0"/>
              <a:pathLst>
                <a:path w="99478" h="49740">
                  <a:moveTo>
                    <a:pt x="0" y="0"/>
                  </a:moveTo>
                  <a:lnTo>
                    <a:pt x="41538" y="27692"/>
                  </a:lnTo>
                  <a:lnTo>
                    <a:pt x="50903" y="32830"/>
                  </a:lnTo>
                  <a:lnTo>
                    <a:pt x="60463" y="37362"/>
                  </a:lnTo>
                  <a:lnTo>
                    <a:pt x="99477" y="49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725691" y="4377023"/>
              <a:ext cx="39793" cy="189009"/>
            </a:xfrm>
            <a:custGeom>
              <a:avLst/>
              <a:gdLst/>
              <a:ahLst/>
              <a:cxnLst/>
              <a:rect l="0" t="0" r="0" b="0"/>
              <a:pathLst>
                <a:path w="39793" h="189009">
                  <a:moveTo>
                    <a:pt x="39792" y="0"/>
                  </a:moveTo>
                  <a:lnTo>
                    <a:pt x="34511" y="15843"/>
                  </a:lnTo>
                  <a:lnTo>
                    <a:pt x="32955" y="26036"/>
                  </a:lnTo>
                  <a:lnTo>
                    <a:pt x="31918" y="38358"/>
                  </a:lnTo>
                  <a:lnTo>
                    <a:pt x="31227" y="52100"/>
                  </a:lnTo>
                  <a:lnTo>
                    <a:pt x="29660" y="64576"/>
                  </a:lnTo>
                  <a:lnTo>
                    <a:pt x="27511" y="76210"/>
                  </a:lnTo>
                  <a:lnTo>
                    <a:pt x="19205" y="111374"/>
                  </a:lnTo>
                  <a:lnTo>
                    <a:pt x="16119" y="123988"/>
                  </a:lnTo>
                  <a:lnTo>
                    <a:pt x="12957" y="135714"/>
                  </a:lnTo>
                  <a:lnTo>
                    <a:pt x="9743" y="146847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695848" y="4337232"/>
              <a:ext cx="159166" cy="29844"/>
            </a:xfrm>
            <a:custGeom>
              <a:avLst/>
              <a:gdLst/>
              <a:ahLst/>
              <a:cxnLst/>
              <a:rect l="0" t="0" r="0" b="0"/>
              <a:pathLst>
                <a:path w="159166" h="29844">
                  <a:moveTo>
                    <a:pt x="0" y="29843"/>
                  </a:moveTo>
                  <a:lnTo>
                    <a:pt x="70152" y="6459"/>
                  </a:lnTo>
                  <a:lnTo>
                    <a:pt x="82138" y="4306"/>
                  </a:lnTo>
                  <a:lnTo>
                    <a:pt x="95655" y="2871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881899" y="4396919"/>
              <a:ext cx="62645" cy="169113"/>
            </a:xfrm>
            <a:custGeom>
              <a:avLst/>
              <a:gdLst/>
              <a:ahLst/>
              <a:cxnLst/>
              <a:rect l="0" t="0" r="0" b="0"/>
              <a:pathLst>
                <a:path w="62645" h="169113">
                  <a:moveTo>
                    <a:pt x="42748" y="0"/>
                  </a:moveTo>
                  <a:lnTo>
                    <a:pt x="37467" y="15843"/>
                  </a:lnTo>
                  <a:lnTo>
                    <a:pt x="33701" y="24930"/>
                  </a:lnTo>
                  <a:lnTo>
                    <a:pt x="28979" y="35410"/>
                  </a:lnTo>
                  <a:lnTo>
                    <a:pt x="23621" y="46819"/>
                  </a:lnTo>
                  <a:lnTo>
                    <a:pt x="18944" y="58845"/>
                  </a:lnTo>
                  <a:lnTo>
                    <a:pt x="14720" y="71284"/>
                  </a:lnTo>
                  <a:lnTo>
                    <a:pt x="3495" y="106966"/>
                  </a:lnTo>
                  <a:lnTo>
                    <a:pt x="0" y="117734"/>
                  </a:lnTo>
                  <a:lnTo>
                    <a:pt x="985" y="126018"/>
                  </a:lnTo>
                  <a:lnTo>
                    <a:pt x="4958" y="132645"/>
                  </a:lnTo>
                  <a:lnTo>
                    <a:pt x="10923" y="138169"/>
                  </a:lnTo>
                  <a:lnTo>
                    <a:pt x="18216" y="142956"/>
                  </a:lnTo>
                  <a:lnTo>
                    <a:pt x="26393" y="147254"/>
                  </a:lnTo>
                  <a:lnTo>
                    <a:pt x="62644" y="169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894804" y="4446658"/>
              <a:ext cx="89531" cy="19896"/>
            </a:xfrm>
            <a:custGeom>
              <a:avLst/>
              <a:gdLst/>
              <a:ahLst/>
              <a:cxnLst/>
              <a:rect l="0" t="0" r="0" b="0"/>
              <a:pathLst>
                <a:path w="89531" h="19896">
                  <a:moveTo>
                    <a:pt x="0" y="19895"/>
                  </a:moveTo>
                  <a:lnTo>
                    <a:pt x="21124" y="14614"/>
                  </a:lnTo>
                  <a:lnTo>
                    <a:pt x="30662" y="11953"/>
                  </a:lnTo>
                  <a:lnTo>
                    <a:pt x="40336" y="9074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924647" y="4367075"/>
              <a:ext cx="79583" cy="49740"/>
            </a:xfrm>
            <a:custGeom>
              <a:avLst/>
              <a:gdLst/>
              <a:ahLst/>
              <a:cxnLst/>
              <a:rect l="0" t="0" r="0" b="0"/>
              <a:pathLst>
                <a:path w="79583" h="49740">
                  <a:moveTo>
                    <a:pt x="0" y="49739"/>
                  </a:moveTo>
                  <a:lnTo>
                    <a:pt x="5281" y="33897"/>
                  </a:lnTo>
                  <a:lnTo>
                    <a:pt x="10153" y="28124"/>
                  </a:lnTo>
                  <a:lnTo>
                    <a:pt x="16716" y="23171"/>
                  </a:lnTo>
                  <a:lnTo>
                    <a:pt x="24408" y="18763"/>
                  </a:lnTo>
                  <a:lnTo>
                    <a:pt x="33957" y="14719"/>
                  </a:lnTo>
                  <a:lnTo>
                    <a:pt x="44744" y="10919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081545" y="4357127"/>
              <a:ext cx="70602" cy="198957"/>
            </a:xfrm>
            <a:custGeom>
              <a:avLst/>
              <a:gdLst/>
              <a:ahLst/>
              <a:cxnLst/>
              <a:rect l="0" t="0" r="0" b="0"/>
              <a:pathLst>
                <a:path w="70602" h="198957">
                  <a:moveTo>
                    <a:pt x="61953" y="0"/>
                  </a:moveTo>
                  <a:lnTo>
                    <a:pt x="46110" y="5281"/>
                  </a:lnTo>
                  <a:lnTo>
                    <a:pt x="40338" y="10153"/>
                  </a:lnTo>
                  <a:lnTo>
                    <a:pt x="35385" y="16717"/>
                  </a:lnTo>
                  <a:lnTo>
                    <a:pt x="30977" y="24409"/>
                  </a:lnTo>
                  <a:lnTo>
                    <a:pt x="25828" y="31747"/>
                  </a:lnTo>
                  <a:lnTo>
                    <a:pt x="20185" y="38850"/>
                  </a:lnTo>
                  <a:lnTo>
                    <a:pt x="14212" y="45796"/>
                  </a:lnTo>
                  <a:lnTo>
                    <a:pt x="9125" y="53742"/>
                  </a:lnTo>
                  <a:lnTo>
                    <a:pt x="4628" y="62356"/>
                  </a:lnTo>
                  <a:lnTo>
                    <a:pt x="525" y="71414"/>
                  </a:lnTo>
                  <a:lnTo>
                    <a:pt x="0" y="79664"/>
                  </a:lnTo>
                  <a:lnTo>
                    <a:pt x="1861" y="87374"/>
                  </a:lnTo>
                  <a:lnTo>
                    <a:pt x="5312" y="94725"/>
                  </a:lnTo>
                  <a:lnTo>
                    <a:pt x="12034" y="99625"/>
                  </a:lnTo>
                  <a:lnTo>
                    <a:pt x="20937" y="102893"/>
                  </a:lnTo>
                  <a:lnTo>
                    <a:pt x="31293" y="105070"/>
                  </a:lnTo>
                  <a:lnTo>
                    <a:pt x="41513" y="107628"/>
                  </a:lnTo>
                  <a:lnTo>
                    <a:pt x="51642" y="110438"/>
                  </a:lnTo>
                  <a:lnTo>
                    <a:pt x="61711" y="113417"/>
                  </a:lnTo>
                  <a:lnTo>
                    <a:pt x="67318" y="119824"/>
                  </a:lnTo>
                  <a:lnTo>
                    <a:pt x="69951" y="128517"/>
                  </a:lnTo>
                  <a:lnTo>
                    <a:pt x="70601" y="138733"/>
                  </a:lnTo>
                  <a:lnTo>
                    <a:pt x="68824" y="148859"/>
                  </a:lnTo>
                  <a:lnTo>
                    <a:pt x="65428" y="158926"/>
                  </a:lnTo>
                  <a:lnTo>
                    <a:pt x="60954" y="168954"/>
                  </a:lnTo>
                  <a:lnTo>
                    <a:pt x="54655" y="176744"/>
                  </a:lnTo>
                  <a:lnTo>
                    <a:pt x="47140" y="183043"/>
                  </a:lnTo>
                  <a:lnTo>
                    <a:pt x="12214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262872" y="4347180"/>
              <a:ext cx="19896" cy="159165"/>
            </a:xfrm>
            <a:custGeom>
              <a:avLst/>
              <a:gdLst/>
              <a:ahLst/>
              <a:cxnLst/>
              <a:rect l="0" t="0" r="0" b="0"/>
              <a:pathLst>
                <a:path w="19896" h="159165">
                  <a:moveTo>
                    <a:pt x="19895" y="0"/>
                  </a:moveTo>
                  <a:lnTo>
                    <a:pt x="19895" y="21124"/>
                  </a:lnTo>
                  <a:lnTo>
                    <a:pt x="18790" y="32873"/>
                  </a:lnTo>
                  <a:lnTo>
                    <a:pt x="16947" y="46232"/>
                  </a:lnTo>
                  <a:lnTo>
                    <a:pt x="14614" y="60664"/>
                  </a:lnTo>
                  <a:lnTo>
                    <a:pt x="13059" y="75813"/>
                  </a:lnTo>
                  <a:lnTo>
                    <a:pt x="12021" y="91438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13133" y="4330587"/>
              <a:ext cx="129322" cy="26541"/>
            </a:xfrm>
            <a:custGeom>
              <a:avLst/>
              <a:gdLst/>
              <a:ahLst/>
              <a:cxnLst/>
              <a:rect l="0" t="0" r="0" b="0"/>
              <a:pathLst>
                <a:path w="129322" h="26541">
                  <a:moveTo>
                    <a:pt x="0" y="26540"/>
                  </a:moveTo>
                  <a:lnTo>
                    <a:pt x="15842" y="15979"/>
                  </a:lnTo>
                  <a:lnTo>
                    <a:pt x="26036" y="11762"/>
                  </a:lnTo>
                  <a:lnTo>
                    <a:pt x="38358" y="7846"/>
                  </a:lnTo>
                  <a:lnTo>
                    <a:pt x="52099" y="4129"/>
                  </a:lnTo>
                  <a:lnTo>
                    <a:pt x="65681" y="1652"/>
                  </a:lnTo>
                  <a:lnTo>
                    <a:pt x="79157" y="0"/>
                  </a:lnTo>
                  <a:lnTo>
                    <a:pt x="129321" y="6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128825" y="5252428"/>
            <a:ext cx="2367572" cy="636659"/>
            <a:chOff x="2128825" y="5252428"/>
            <a:chExt cx="2367572" cy="636659"/>
          </a:xfrm>
        </p:grpSpPr>
        <p:sp>
          <p:nvSpPr>
            <p:cNvPr id="113" name="Freeform 112"/>
            <p:cNvSpPr/>
            <p:nvPr/>
          </p:nvSpPr>
          <p:spPr>
            <a:xfrm>
              <a:off x="2128825" y="5304171"/>
              <a:ext cx="497390" cy="256163"/>
            </a:xfrm>
            <a:custGeom>
              <a:avLst/>
              <a:gdLst/>
              <a:ahLst/>
              <a:cxnLst/>
              <a:rect l="0" t="0" r="0" b="0"/>
              <a:pathLst>
                <a:path w="497390" h="256163">
                  <a:moveTo>
                    <a:pt x="0" y="47735"/>
                  </a:moveTo>
                  <a:lnTo>
                    <a:pt x="27691" y="75426"/>
                  </a:lnTo>
                  <a:lnTo>
                    <a:pt x="33935" y="83881"/>
                  </a:lnTo>
                  <a:lnTo>
                    <a:pt x="40308" y="93938"/>
                  </a:lnTo>
                  <a:lnTo>
                    <a:pt x="46767" y="105065"/>
                  </a:lnTo>
                  <a:lnTo>
                    <a:pt x="59840" y="126270"/>
                  </a:lnTo>
                  <a:lnTo>
                    <a:pt x="66421" y="136567"/>
                  </a:lnTo>
                  <a:lnTo>
                    <a:pt x="73018" y="145642"/>
                  </a:lnTo>
                  <a:lnTo>
                    <a:pt x="79627" y="153903"/>
                  </a:lnTo>
                  <a:lnTo>
                    <a:pt x="86244" y="161620"/>
                  </a:lnTo>
                  <a:lnTo>
                    <a:pt x="92866" y="168976"/>
                  </a:lnTo>
                  <a:lnTo>
                    <a:pt x="106118" y="183044"/>
                  </a:lnTo>
                  <a:lnTo>
                    <a:pt x="126008" y="203392"/>
                  </a:lnTo>
                  <a:lnTo>
                    <a:pt x="133744" y="210088"/>
                  </a:lnTo>
                  <a:lnTo>
                    <a:pt x="142217" y="216762"/>
                  </a:lnTo>
                  <a:lnTo>
                    <a:pt x="151182" y="223422"/>
                  </a:lnTo>
                  <a:lnTo>
                    <a:pt x="160475" y="228968"/>
                  </a:lnTo>
                  <a:lnTo>
                    <a:pt x="169986" y="233770"/>
                  </a:lnTo>
                  <a:lnTo>
                    <a:pt x="179642" y="238077"/>
                  </a:lnTo>
                  <a:lnTo>
                    <a:pt x="190501" y="240948"/>
                  </a:lnTo>
                  <a:lnTo>
                    <a:pt x="202162" y="242862"/>
                  </a:lnTo>
                  <a:lnTo>
                    <a:pt x="214356" y="244138"/>
                  </a:lnTo>
                  <a:lnTo>
                    <a:pt x="226908" y="246094"/>
                  </a:lnTo>
                  <a:lnTo>
                    <a:pt x="239696" y="248503"/>
                  </a:lnTo>
                  <a:lnTo>
                    <a:pt x="252643" y="251215"/>
                  </a:lnTo>
                  <a:lnTo>
                    <a:pt x="265696" y="253022"/>
                  </a:lnTo>
                  <a:lnTo>
                    <a:pt x="278819" y="254228"/>
                  </a:lnTo>
                  <a:lnTo>
                    <a:pt x="291989" y="255031"/>
                  </a:lnTo>
                  <a:lnTo>
                    <a:pt x="318412" y="255924"/>
                  </a:lnTo>
                  <a:lnTo>
                    <a:pt x="331648" y="256162"/>
                  </a:lnTo>
                  <a:lnTo>
                    <a:pt x="342683" y="254110"/>
                  </a:lnTo>
                  <a:lnTo>
                    <a:pt x="352250" y="250531"/>
                  </a:lnTo>
                  <a:lnTo>
                    <a:pt x="360838" y="245935"/>
                  </a:lnTo>
                  <a:lnTo>
                    <a:pt x="368774" y="239555"/>
                  </a:lnTo>
                  <a:lnTo>
                    <a:pt x="376276" y="231986"/>
                  </a:lnTo>
                  <a:lnTo>
                    <a:pt x="383488" y="223624"/>
                  </a:lnTo>
                  <a:lnTo>
                    <a:pt x="390506" y="215838"/>
                  </a:lnTo>
                  <a:lnTo>
                    <a:pt x="404199" y="201292"/>
                  </a:lnTo>
                  <a:lnTo>
                    <a:pt x="409840" y="193213"/>
                  </a:lnTo>
                  <a:lnTo>
                    <a:pt x="414706" y="184512"/>
                  </a:lnTo>
                  <a:lnTo>
                    <a:pt x="419055" y="175394"/>
                  </a:lnTo>
                  <a:lnTo>
                    <a:pt x="424166" y="166000"/>
                  </a:lnTo>
                  <a:lnTo>
                    <a:pt x="429783" y="156422"/>
                  </a:lnTo>
                  <a:lnTo>
                    <a:pt x="435739" y="146720"/>
                  </a:lnTo>
                  <a:lnTo>
                    <a:pt x="440814" y="136937"/>
                  </a:lnTo>
                  <a:lnTo>
                    <a:pt x="445303" y="127098"/>
                  </a:lnTo>
                  <a:lnTo>
                    <a:pt x="449401" y="117223"/>
                  </a:lnTo>
                  <a:lnTo>
                    <a:pt x="452133" y="106219"/>
                  </a:lnTo>
                  <a:lnTo>
                    <a:pt x="453955" y="94461"/>
                  </a:lnTo>
                  <a:lnTo>
                    <a:pt x="455169" y="82202"/>
                  </a:lnTo>
                  <a:lnTo>
                    <a:pt x="454873" y="70712"/>
                  </a:lnTo>
                  <a:lnTo>
                    <a:pt x="453571" y="59737"/>
                  </a:lnTo>
                  <a:lnTo>
                    <a:pt x="451597" y="49104"/>
                  </a:lnTo>
                  <a:lnTo>
                    <a:pt x="446965" y="40911"/>
                  </a:lnTo>
                  <a:lnTo>
                    <a:pt x="440562" y="34343"/>
                  </a:lnTo>
                  <a:lnTo>
                    <a:pt x="432977" y="28859"/>
                  </a:lnTo>
                  <a:lnTo>
                    <a:pt x="424604" y="27414"/>
                  </a:lnTo>
                  <a:lnTo>
                    <a:pt x="415706" y="28661"/>
                  </a:lnTo>
                  <a:lnTo>
                    <a:pt x="406459" y="31703"/>
                  </a:lnTo>
                  <a:lnTo>
                    <a:pt x="398083" y="35942"/>
                  </a:lnTo>
                  <a:lnTo>
                    <a:pt x="390288" y="40978"/>
                  </a:lnTo>
                  <a:lnTo>
                    <a:pt x="382881" y="46546"/>
                  </a:lnTo>
                  <a:lnTo>
                    <a:pt x="382365" y="49153"/>
                  </a:lnTo>
                  <a:lnTo>
                    <a:pt x="386441" y="49785"/>
                  </a:lnTo>
                  <a:lnTo>
                    <a:pt x="393580" y="49102"/>
                  </a:lnTo>
                  <a:lnTo>
                    <a:pt x="400550" y="46435"/>
                  </a:lnTo>
                  <a:lnTo>
                    <a:pt x="407408" y="42447"/>
                  </a:lnTo>
                  <a:lnTo>
                    <a:pt x="414190" y="37578"/>
                  </a:lnTo>
                  <a:lnTo>
                    <a:pt x="420922" y="32121"/>
                  </a:lnTo>
                  <a:lnTo>
                    <a:pt x="427621" y="26273"/>
                  </a:lnTo>
                  <a:lnTo>
                    <a:pt x="434297" y="20163"/>
                  </a:lnTo>
                  <a:lnTo>
                    <a:pt x="447610" y="7479"/>
                  </a:lnTo>
                  <a:lnTo>
                    <a:pt x="454255" y="1002"/>
                  </a:lnTo>
                  <a:lnTo>
                    <a:pt x="460896" y="0"/>
                  </a:lnTo>
                  <a:lnTo>
                    <a:pt x="467533" y="2648"/>
                  </a:lnTo>
                  <a:lnTo>
                    <a:pt x="474169" y="7729"/>
                  </a:lnTo>
                  <a:lnTo>
                    <a:pt x="478593" y="15538"/>
                  </a:lnTo>
                  <a:lnTo>
                    <a:pt x="481542" y="25164"/>
                  </a:lnTo>
                  <a:lnTo>
                    <a:pt x="483508" y="36004"/>
                  </a:lnTo>
                  <a:lnTo>
                    <a:pt x="484819" y="49862"/>
                  </a:lnTo>
                  <a:lnTo>
                    <a:pt x="485693" y="65732"/>
                  </a:lnTo>
                  <a:lnTo>
                    <a:pt x="486276" y="82945"/>
                  </a:lnTo>
                  <a:lnTo>
                    <a:pt x="487769" y="97735"/>
                  </a:lnTo>
                  <a:lnTo>
                    <a:pt x="489870" y="110912"/>
                  </a:lnTo>
                  <a:lnTo>
                    <a:pt x="497389" y="147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317832" y="5729921"/>
              <a:ext cx="1" cy="159166"/>
            </a:xfrm>
            <a:custGeom>
              <a:avLst/>
              <a:gdLst/>
              <a:ahLst/>
              <a:cxnLst/>
              <a:rect l="0" t="0" r="0" b="0"/>
              <a:pathLst>
                <a:path w="1" h="159166">
                  <a:moveTo>
                    <a:pt x="0" y="0"/>
                  </a:move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278041" y="5829399"/>
              <a:ext cx="109427" cy="19897"/>
            </a:xfrm>
            <a:custGeom>
              <a:avLst/>
              <a:gdLst/>
              <a:ahLst/>
              <a:cxnLst/>
              <a:rect l="0" t="0" r="0" b="0"/>
              <a:pathLst>
                <a:path w="109427" h="19897">
                  <a:moveTo>
                    <a:pt x="0" y="19896"/>
                  </a:moveTo>
                  <a:lnTo>
                    <a:pt x="15843" y="9334"/>
                  </a:lnTo>
                  <a:lnTo>
                    <a:pt x="24931" y="6223"/>
                  </a:lnTo>
                  <a:lnTo>
                    <a:pt x="35411" y="4148"/>
                  </a:lnTo>
                  <a:lnTo>
                    <a:pt x="46819" y="2766"/>
                  </a:lnTo>
                  <a:lnTo>
                    <a:pt x="58846" y="1844"/>
                  </a:lnTo>
                  <a:lnTo>
                    <a:pt x="71284" y="1229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546631" y="5710026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725691" y="5332010"/>
              <a:ext cx="447652" cy="226249"/>
            </a:xfrm>
            <a:custGeom>
              <a:avLst/>
              <a:gdLst/>
              <a:ahLst/>
              <a:cxnLst/>
              <a:rect l="0" t="0" r="0" b="0"/>
              <a:pathLst>
                <a:path w="447652" h="226249">
                  <a:moveTo>
                    <a:pt x="0" y="0"/>
                  </a:moveTo>
                  <a:lnTo>
                    <a:pt x="23384" y="70152"/>
                  </a:lnTo>
                  <a:lnTo>
                    <a:pt x="28854" y="78822"/>
                  </a:lnTo>
                  <a:lnTo>
                    <a:pt x="35816" y="86813"/>
                  </a:lnTo>
                  <a:lnTo>
                    <a:pt x="43773" y="94350"/>
                  </a:lnTo>
                  <a:lnTo>
                    <a:pt x="51288" y="102691"/>
                  </a:lnTo>
                  <a:lnTo>
                    <a:pt x="58509" y="111568"/>
                  </a:lnTo>
                  <a:lnTo>
                    <a:pt x="65534" y="120802"/>
                  </a:lnTo>
                  <a:lnTo>
                    <a:pt x="72427" y="129168"/>
                  </a:lnTo>
                  <a:lnTo>
                    <a:pt x="79234" y="136956"/>
                  </a:lnTo>
                  <a:lnTo>
                    <a:pt x="85982" y="144359"/>
                  </a:lnTo>
                  <a:lnTo>
                    <a:pt x="99375" y="158479"/>
                  </a:lnTo>
                  <a:lnTo>
                    <a:pt x="106041" y="165340"/>
                  </a:lnTo>
                  <a:lnTo>
                    <a:pt x="113801" y="172124"/>
                  </a:lnTo>
                  <a:lnTo>
                    <a:pt x="122290" y="178857"/>
                  </a:lnTo>
                  <a:lnTo>
                    <a:pt x="131266" y="185557"/>
                  </a:lnTo>
                  <a:lnTo>
                    <a:pt x="150081" y="198896"/>
                  </a:lnTo>
                  <a:lnTo>
                    <a:pt x="159741" y="205548"/>
                  </a:lnTo>
                  <a:lnTo>
                    <a:pt x="169497" y="211087"/>
                  </a:lnTo>
                  <a:lnTo>
                    <a:pt x="179316" y="215886"/>
                  </a:lnTo>
                  <a:lnTo>
                    <a:pt x="189179" y="220190"/>
                  </a:lnTo>
                  <a:lnTo>
                    <a:pt x="200175" y="223060"/>
                  </a:lnTo>
                  <a:lnTo>
                    <a:pt x="211927" y="224973"/>
                  </a:lnTo>
                  <a:lnTo>
                    <a:pt x="224183" y="226248"/>
                  </a:lnTo>
                  <a:lnTo>
                    <a:pt x="236775" y="225993"/>
                  </a:lnTo>
                  <a:lnTo>
                    <a:pt x="249591" y="224718"/>
                  </a:lnTo>
                  <a:lnTo>
                    <a:pt x="262556" y="222762"/>
                  </a:lnTo>
                  <a:lnTo>
                    <a:pt x="274515" y="220353"/>
                  </a:lnTo>
                  <a:lnTo>
                    <a:pt x="285804" y="217642"/>
                  </a:lnTo>
                  <a:lnTo>
                    <a:pt x="296646" y="214729"/>
                  </a:lnTo>
                  <a:lnTo>
                    <a:pt x="307190" y="210577"/>
                  </a:lnTo>
                  <a:lnTo>
                    <a:pt x="317535" y="205598"/>
                  </a:lnTo>
                  <a:lnTo>
                    <a:pt x="327748" y="200068"/>
                  </a:lnTo>
                  <a:lnTo>
                    <a:pt x="337872" y="194170"/>
                  </a:lnTo>
                  <a:lnTo>
                    <a:pt x="357963" y="181723"/>
                  </a:lnTo>
                  <a:lnTo>
                    <a:pt x="366858" y="175309"/>
                  </a:lnTo>
                  <a:lnTo>
                    <a:pt x="374999" y="168822"/>
                  </a:lnTo>
                  <a:lnTo>
                    <a:pt x="382636" y="162287"/>
                  </a:lnTo>
                  <a:lnTo>
                    <a:pt x="388834" y="154614"/>
                  </a:lnTo>
                  <a:lnTo>
                    <a:pt x="394070" y="146183"/>
                  </a:lnTo>
                  <a:lnTo>
                    <a:pt x="398667" y="137247"/>
                  </a:lnTo>
                  <a:lnTo>
                    <a:pt x="401731" y="126868"/>
                  </a:lnTo>
                  <a:lnTo>
                    <a:pt x="403774" y="115527"/>
                  </a:lnTo>
                  <a:lnTo>
                    <a:pt x="405136" y="103546"/>
                  </a:lnTo>
                  <a:lnTo>
                    <a:pt x="407149" y="92242"/>
                  </a:lnTo>
                  <a:lnTo>
                    <a:pt x="409596" y="81390"/>
                  </a:lnTo>
                  <a:lnTo>
                    <a:pt x="412333" y="70840"/>
                  </a:lnTo>
                  <a:lnTo>
                    <a:pt x="414158" y="59385"/>
                  </a:lnTo>
                  <a:lnTo>
                    <a:pt x="415374" y="47327"/>
                  </a:lnTo>
                  <a:lnTo>
                    <a:pt x="416185" y="34867"/>
                  </a:lnTo>
                  <a:lnTo>
                    <a:pt x="414515" y="24350"/>
                  </a:lnTo>
                  <a:lnTo>
                    <a:pt x="411191" y="15128"/>
                  </a:lnTo>
                  <a:lnTo>
                    <a:pt x="406765" y="6769"/>
                  </a:lnTo>
                  <a:lnTo>
                    <a:pt x="401603" y="3408"/>
                  </a:lnTo>
                  <a:lnTo>
                    <a:pt x="395951" y="3377"/>
                  </a:lnTo>
                  <a:lnTo>
                    <a:pt x="389973" y="5568"/>
                  </a:lnTo>
                  <a:lnTo>
                    <a:pt x="383777" y="10344"/>
                  </a:lnTo>
                  <a:lnTo>
                    <a:pt x="377435" y="16843"/>
                  </a:lnTo>
                  <a:lnTo>
                    <a:pt x="370997" y="24493"/>
                  </a:lnTo>
                  <a:lnTo>
                    <a:pt x="365600" y="32908"/>
                  </a:lnTo>
                  <a:lnTo>
                    <a:pt x="360896" y="41834"/>
                  </a:lnTo>
                  <a:lnTo>
                    <a:pt x="356655" y="51101"/>
                  </a:lnTo>
                  <a:lnTo>
                    <a:pt x="352722" y="60595"/>
                  </a:lnTo>
                  <a:lnTo>
                    <a:pt x="348995" y="70240"/>
                  </a:lnTo>
                  <a:lnTo>
                    <a:pt x="345405" y="79986"/>
                  </a:lnTo>
                  <a:lnTo>
                    <a:pt x="344117" y="83167"/>
                  </a:lnTo>
                  <a:lnTo>
                    <a:pt x="345633" y="77860"/>
                  </a:lnTo>
                  <a:lnTo>
                    <a:pt x="348690" y="71802"/>
                  </a:lnTo>
                  <a:lnTo>
                    <a:pt x="352939" y="64448"/>
                  </a:lnTo>
                  <a:lnTo>
                    <a:pt x="357982" y="56229"/>
                  </a:lnTo>
                  <a:lnTo>
                    <a:pt x="363555" y="48539"/>
                  </a:lnTo>
                  <a:lnTo>
                    <a:pt x="369481" y="41202"/>
                  </a:lnTo>
                  <a:lnTo>
                    <a:pt x="375642" y="34100"/>
                  </a:lnTo>
                  <a:lnTo>
                    <a:pt x="381960" y="27155"/>
                  </a:lnTo>
                  <a:lnTo>
                    <a:pt x="394875" y="13542"/>
                  </a:lnTo>
                  <a:lnTo>
                    <a:pt x="402519" y="10134"/>
                  </a:lnTo>
                  <a:lnTo>
                    <a:pt x="410931" y="8967"/>
                  </a:lnTo>
                  <a:lnTo>
                    <a:pt x="419855" y="9294"/>
                  </a:lnTo>
                  <a:lnTo>
                    <a:pt x="425804" y="15038"/>
                  </a:lnTo>
                  <a:lnTo>
                    <a:pt x="429770" y="24395"/>
                  </a:lnTo>
                  <a:lnTo>
                    <a:pt x="438300" y="61020"/>
                  </a:lnTo>
                  <a:lnTo>
                    <a:pt x="447651" y="99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974386" y="5710026"/>
              <a:ext cx="9949" cy="159165"/>
            </a:xfrm>
            <a:custGeom>
              <a:avLst/>
              <a:gdLst/>
              <a:ahLst/>
              <a:cxnLst/>
              <a:rect l="0" t="0" r="0" b="0"/>
              <a:pathLst>
                <a:path w="9949" h="159165">
                  <a:moveTo>
                    <a:pt x="9948" y="0"/>
                  </a:moveTo>
                  <a:lnTo>
                    <a:pt x="9948" y="21123"/>
                  </a:lnTo>
                  <a:lnTo>
                    <a:pt x="8842" y="32872"/>
                  </a:lnTo>
                  <a:lnTo>
                    <a:pt x="7000" y="46231"/>
                  </a:lnTo>
                  <a:lnTo>
                    <a:pt x="4667" y="60664"/>
                  </a:lnTo>
                  <a:lnTo>
                    <a:pt x="4217" y="73602"/>
                  </a:lnTo>
                  <a:lnTo>
                    <a:pt x="5022" y="85543"/>
                  </a:lnTo>
                  <a:lnTo>
                    <a:pt x="6664" y="96820"/>
                  </a:lnTo>
                  <a:lnTo>
                    <a:pt x="6653" y="107654"/>
                  </a:lnTo>
                  <a:lnTo>
                    <a:pt x="5541" y="118192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964438" y="5779660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5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203185" y="5660287"/>
              <a:ext cx="9949" cy="208904"/>
            </a:xfrm>
            <a:custGeom>
              <a:avLst/>
              <a:gdLst/>
              <a:ahLst/>
              <a:cxnLst/>
              <a:rect l="0" t="0" r="0" b="0"/>
              <a:pathLst>
                <a:path w="9949" h="208904">
                  <a:moveTo>
                    <a:pt x="0" y="0"/>
                  </a:moveTo>
                  <a:lnTo>
                    <a:pt x="0" y="132841"/>
                  </a:lnTo>
                  <a:lnTo>
                    <a:pt x="1105" y="144932"/>
                  </a:lnTo>
                  <a:lnTo>
                    <a:pt x="2947" y="156308"/>
                  </a:lnTo>
                  <a:lnTo>
                    <a:pt x="9948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282767" y="5262376"/>
              <a:ext cx="467547" cy="264856"/>
            </a:xfrm>
            <a:custGeom>
              <a:avLst/>
              <a:gdLst/>
              <a:ahLst/>
              <a:cxnLst/>
              <a:rect l="0" t="0" r="0" b="0"/>
              <a:pathLst>
                <a:path w="467547" h="264856">
                  <a:moveTo>
                    <a:pt x="0" y="19895"/>
                  </a:moveTo>
                  <a:lnTo>
                    <a:pt x="10562" y="35738"/>
                  </a:lnTo>
                  <a:lnTo>
                    <a:pt x="14779" y="43721"/>
                  </a:lnTo>
                  <a:lnTo>
                    <a:pt x="18695" y="52358"/>
                  </a:lnTo>
                  <a:lnTo>
                    <a:pt x="22411" y="61433"/>
                  </a:lnTo>
                  <a:lnTo>
                    <a:pt x="27099" y="69693"/>
                  </a:lnTo>
                  <a:lnTo>
                    <a:pt x="32435" y="77411"/>
                  </a:lnTo>
                  <a:lnTo>
                    <a:pt x="38203" y="84766"/>
                  </a:lnTo>
                  <a:lnTo>
                    <a:pt x="43154" y="92986"/>
                  </a:lnTo>
                  <a:lnTo>
                    <a:pt x="47559" y="101781"/>
                  </a:lnTo>
                  <a:lnTo>
                    <a:pt x="51602" y="110961"/>
                  </a:lnTo>
                  <a:lnTo>
                    <a:pt x="55402" y="120397"/>
                  </a:lnTo>
                  <a:lnTo>
                    <a:pt x="62572" y="139724"/>
                  </a:lnTo>
                  <a:lnTo>
                    <a:pt x="67137" y="149520"/>
                  </a:lnTo>
                  <a:lnTo>
                    <a:pt x="72390" y="159366"/>
                  </a:lnTo>
                  <a:lnTo>
                    <a:pt x="78104" y="169247"/>
                  </a:lnTo>
                  <a:lnTo>
                    <a:pt x="84123" y="178044"/>
                  </a:lnTo>
                  <a:lnTo>
                    <a:pt x="90347" y="186120"/>
                  </a:lnTo>
                  <a:lnTo>
                    <a:pt x="96706" y="193714"/>
                  </a:lnTo>
                  <a:lnTo>
                    <a:pt x="103157" y="200988"/>
                  </a:lnTo>
                  <a:lnTo>
                    <a:pt x="116219" y="214964"/>
                  </a:lnTo>
                  <a:lnTo>
                    <a:pt x="123902" y="221786"/>
                  </a:lnTo>
                  <a:lnTo>
                    <a:pt x="132341" y="228545"/>
                  </a:lnTo>
                  <a:lnTo>
                    <a:pt x="141282" y="235261"/>
                  </a:lnTo>
                  <a:lnTo>
                    <a:pt x="160060" y="248619"/>
                  </a:lnTo>
                  <a:lnTo>
                    <a:pt x="169709" y="255276"/>
                  </a:lnTo>
                  <a:lnTo>
                    <a:pt x="180563" y="259714"/>
                  </a:lnTo>
                  <a:lnTo>
                    <a:pt x="192221" y="262673"/>
                  </a:lnTo>
                  <a:lnTo>
                    <a:pt x="204413" y="264645"/>
                  </a:lnTo>
                  <a:lnTo>
                    <a:pt x="216963" y="264855"/>
                  </a:lnTo>
                  <a:lnTo>
                    <a:pt x="229751" y="263889"/>
                  </a:lnTo>
                  <a:lnTo>
                    <a:pt x="242698" y="262140"/>
                  </a:lnTo>
                  <a:lnTo>
                    <a:pt x="254644" y="259869"/>
                  </a:lnTo>
                  <a:lnTo>
                    <a:pt x="265925" y="257249"/>
                  </a:lnTo>
                  <a:lnTo>
                    <a:pt x="276761" y="254397"/>
                  </a:lnTo>
                  <a:lnTo>
                    <a:pt x="287301" y="251391"/>
                  </a:lnTo>
                  <a:lnTo>
                    <a:pt x="307855" y="245103"/>
                  </a:lnTo>
                  <a:lnTo>
                    <a:pt x="319084" y="240774"/>
                  </a:lnTo>
                  <a:lnTo>
                    <a:pt x="330990" y="235677"/>
                  </a:lnTo>
                  <a:lnTo>
                    <a:pt x="343350" y="230068"/>
                  </a:lnTo>
                  <a:lnTo>
                    <a:pt x="353800" y="223013"/>
                  </a:lnTo>
                  <a:lnTo>
                    <a:pt x="362977" y="214994"/>
                  </a:lnTo>
                  <a:lnTo>
                    <a:pt x="393590" y="183579"/>
                  </a:lnTo>
                  <a:lnTo>
                    <a:pt x="399452" y="175440"/>
                  </a:lnTo>
                  <a:lnTo>
                    <a:pt x="404465" y="166699"/>
                  </a:lnTo>
                  <a:lnTo>
                    <a:pt x="408912" y="157556"/>
                  </a:lnTo>
                  <a:lnTo>
                    <a:pt x="414088" y="149249"/>
                  </a:lnTo>
                  <a:lnTo>
                    <a:pt x="419749" y="141501"/>
                  </a:lnTo>
                  <a:lnTo>
                    <a:pt x="425733" y="134125"/>
                  </a:lnTo>
                  <a:lnTo>
                    <a:pt x="430828" y="124787"/>
                  </a:lnTo>
                  <a:lnTo>
                    <a:pt x="435330" y="114140"/>
                  </a:lnTo>
                  <a:lnTo>
                    <a:pt x="450498" y="70565"/>
                  </a:lnTo>
                  <a:lnTo>
                    <a:pt x="460775" y="40067"/>
                  </a:lnTo>
                  <a:lnTo>
                    <a:pt x="458611" y="34448"/>
                  </a:lnTo>
                  <a:lnTo>
                    <a:pt x="452747" y="31808"/>
                  </a:lnTo>
                  <a:lnTo>
                    <a:pt x="444416" y="31153"/>
                  </a:lnTo>
                  <a:lnTo>
                    <a:pt x="435546" y="32927"/>
                  </a:lnTo>
                  <a:lnTo>
                    <a:pt x="426317" y="36320"/>
                  </a:lnTo>
                  <a:lnTo>
                    <a:pt x="413852" y="42669"/>
                  </a:lnTo>
                  <a:lnTo>
                    <a:pt x="415170" y="42815"/>
                  </a:lnTo>
                  <a:lnTo>
                    <a:pt x="419365" y="41807"/>
                  </a:lnTo>
                  <a:lnTo>
                    <a:pt x="429921" y="34792"/>
                  </a:lnTo>
                  <a:lnTo>
                    <a:pt x="435831" y="29826"/>
                  </a:lnTo>
                  <a:lnTo>
                    <a:pt x="441981" y="24305"/>
                  </a:lnTo>
                  <a:lnTo>
                    <a:pt x="4675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760261" y="5252428"/>
              <a:ext cx="9949" cy="89531"/>
            </a:xfrm>
            <a:custGeom>
              <a:avLst/>
              <a:gdLst/>
              <a:ahLst/>
              <a:cxnLst/>
              <a:rect l="0" t="0" r="0" b="0"/>
              <a:pathLst>
                <a:path w="9949" h="89531">
                  <a:moveTo>
                    <a:pt x="9948" y="0"/>
                  </a:moveTo>
                  <a:lnTo>
                    <a:pt x="4666" y="21124"/>
                  </a:lnTo>
                  <a:lnTo>
                    <a:pt x="3111" y="31768"/>
                  </a:lnTo>
                  <a:lnTo>
                    <a:pt x="2074" y="43284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581201" y="5630443"/>
              <a:ext cx="9949" cy="149218"/>
            </a:xfrm>
            <a:custGeom>
              <a:avLst/>
              <a:gdLst/>
              <a:ahLst/>
              <a:cxnLst/>
              <a:rect l="0" t="0" r="0" b="0"/>
              <a:pathLst>
                <a:path w="9949" h="149218">
                  <a:moveTo>
                    <a:pt x="9948" y="0"/>
                  </a:moveTo>
                  <a:lnTo>
                    <a:pt x="4666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3" y="46819"/>
                  </a:lnTo>
                  <a:lnTo>
                    <a:pt x="614" y="71284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561305" y="5690130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760261" y="5587870"/>
              <a:ext cx="79583" cy="22679"/>
            </a:xfrm>
            <a:custGeom>
              <a:avLst/>
              <a:gdLst/>
              <a:ahLst/>
              <a:cxnLst/>
              <a:rect l="0" t="0" r="0" b="0"/>
              <a:pathLst>
                <a:path w="79583" h="22679">
                  <a:moveTo>
                    <a:pt x="0" y="22678"/>
                  </a:moveTo>
                  <a:lnTo>
                    <a:pt x="10561" y="12116"/>
                  </a:lnTo>
                  <a:lnTo>
                    <a:pt x="16989" y="7900"/>
                  </a:lnTo>
                  <a:lnTo>
                    <a:pt x="24589" y="3983"/>
                  </a:lnTo>
                  <a:lnTo>
                    <a:pt x="32972" y="267"/>
                  </a:lnTo>
                  <a:lnTo>
                    <a:pt x="41877" y="0"/>
                  </a:lnTo>
                  <a:lnTo>
                    <a:pt x="51129" y="2033"/>
                  </a:lnTo>
                  <a:lnTo>
                    <a:pt x="79582" y="1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40365" y="5668101"/>
              <a:ext cx="122465" cy="98923"/>
            </a:xfrm>
            <a:custGeom>
              <a:avLst/>
              <a:gdLst/>
              <a:ahLst/>
              <a:cxnLst/>
              <a:rect l="0" t="0" r="0" b="0"/>
              <a:pathLst>
                <a:path w="122465" h="98923">
                  <a:moveTo>
                    <a:pt x="79582" y="22029"/>
                  </a:moveTo>
                  <a:lnTo>
                    <a:pt x="63740" y="27310"/>
                  </a:lnTo>
                  <a:lnTo>
                    <a:pt x="61283" y="25550"/>
                  </a:lnTo>
                  <a:lnTo>
                    <a:pt x="61857" y="21060"/>
                  </a:lnTo>
                  <a:lnTo>
                    <a:pt x="64449" y="14751"/>
                  </a:lnTo>
                  <a:lnTo>
                    <a:pt x="69493" y="9440"/>
                  </a:lnTo>
                  <a:lnTo>
                    <a:pt x="76172" y="4794"/>
                  </a:lnTo>
                  <a:lnTo>
                    <a:pt x="83941" y="591"/>
                  </a:lnTo>
                  <a:lnTo>
                    <a:pt x="91330" y="0"/>
                  </a:lnTo>
                  <a:lnTo>
                    <a:pt x="98468" y="1817"/>
                  </a:lnTo>
                  <a:lnTo>
                    <a:pt x="105436" y="5238"/>
                  </a:lnTo>
                  <a:lnTo>
                    <a:pt x="111187" y="10835"/>
                  </a:lnTo>
                  <a:lnTo>
                    <a:pt x="116126" y="17882"/>
                  </a:lnTo>
                  <a:lnTo>
                    <a:pt x="120525" y="25897"/>
                  </a:lnTo>
                  <a:lnTo>
                    <a:pt x="122351" y="34555"/>
                  </a:lnTo>
                  <a:lnTo>
                    <a:pt x="122464" y="43644"/>
                  </a:lnTo>
                  <a:lnTo>
                    <a:pt x="121434" y="53018"/>
                  </a:lnTo>
                  <a:lnTo>
                    <a:pt x="118537" y="61479"/>
                  </a:lnTo>
                  <a:lnTo>
                    <a:pt x="114394" y="69330"/>
                  </a:lnTo>
                  <a:lnTo>
                    <a:pt x="109422" y="76775"/>
                  </a:lnTo>
                  <a:lnTo>
                    <a:pt x="102791" y="82843"/>
                  </a:lnTo>
                  <a:lnTo>
                    <a:pt x="95055" y="87994"/>
                  </a:lnTo>
                  <a:lnTo>
                    <a:pt x="86582" y="92533"/>
                  </a:lnTo>
                  <a:lnTo>
                    <a:pt x="76511" y="95559"/>
                  </a:lnTo>
                  <a:lnTo>
                    <a:pt x="65377" y="97576"/>
                  </a:lnTo>
                  <a:lnTo>
                    <a:pt x="53532" y="98922"/>
                  </a:lnTo>
                  <a:lnTo>
                    <a:pt x="43426" y="97607"/>
                  </a:lnTo>
                  <a:lnTo>
                    <a:pt x="34477" y="94521"/>
                  </a:lnTo>
                  <a:lnTo>
                    <a:pt x="0" y="717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859738" y="5254554"/>
              <a:ext cx="467547" cy="244295"/>
            </a:xfrm>
            <a:custGeom>
              <a:avLst/>
              <a:gdLst/>
              <a:ahLst/>
              <a:cxnLst/>
              <a:rect l="0" t="0" r="0" b="0"/>
              <a:pathLst>
                <a:path w="467547" h="244295">
                  <a:moveTo>
                    <a:pt x="0" y="27717"/>
                  </a:moveTo>
                  <a:lnTo>
                    <a:pt x="10562" y="43560"/>
                  </a:lnTo>
                  <a:lnTo>
                    <a:pt x="14779" y="51543"/>
                  </a:lnTo>
                  <a:lnTo>
                    <a:pt x="18695" y="60180"/>
                  </a:lnTo>
                  <a:lnTo>
                    <a:pt x="22411" y="69255"/>
                  </a:lnTo>
                  <a:lnTo>
                    <a:pt x="25994" y="78621"/>
                  </a:lnTo>
                  <a:lnTo>
                    <a:pt x="32923" y="97869"/>
                  </a:lnTo>
                  <a:lnTo>
                    <a:pt x="37423" y="107645"/>
                  </a:lnTo>
                  <a:lnTo>
                    <a:pt x="42633" y="117477"/>
                  </a:lnTo>
                  <a:lnTo>
                    <a:pt x="48318" y="127348"/>
                  </a:lnTo>
                  <a:lnTo>
                    <a:pt x="53213" y="137245"/>
                  </a:lnTo>
                  <a:lnTo>
                    <a:pt x="57582" y="147159"/>
                  </a:lnTo>
                  <a:lnTo>
                    <a:pt x="61599" y="157084"/>
                  </a:lnTo>
                  <a:lnTo>
                    <a:pt x="66489" y="165911"/>
                  </a:lnTo>
                  <a:lnTo>
                    <a:pt x="71958" y="174006"/>
                  </a:lnTo>
                  <a:lnTo>
                    <a:pt x="77816" y="181614"/>
                  </a:lnTo>
                  <a:lnTo>
                    <a:pt x="83931" y="190002"/>
                  </a:lnTo>
                  <a:lnTo>
                    <a:pt x="96622" y="208164"/>
                  </a:lnTo>
                  <a:lnTo>
                    <a:pt x="104206" y="215439"/>
                  </a:lnTo>
                  <a:lnTo>
                    <a:pt x="112578" y="221394"/>
                  </a:lnTo>
                  <a:lnTo>
                    <a:pt x="121475" y="226469"/>
                  </a:lnTo>
                  <a:lnTo>
                    <a:pt x="130723" y="230958"/>
                  </a:lnTo>
                  <a:lnTo>
                    <a:pt x="140203" y="235056"/>
                  </a:lnTo>
                  <a:lnTo>
                    <a:pt x="149840" y="238894"/>
                  </a:lnTo>
                  <a:lnTo>
                    <a:pt x="160685" y="241452"/>
                  </a:lnTo>
                  <a:lnTo>
                    <a:pt x="172337" y="243157"/>
                  </a:lnTo>
                  <a:lnTo>
                    <a:pt x="184526" y="244294"/>
                  </a:lnTo>
                  <a:lnTo>
                    <a:pt x="198179" y="243947"/>
                  </a:lnTo>
                  <a:lnTo>
                    <a:pt x="212807" y="242610"/>
                  </a:lnTo>
                  <a:lnTo>
                    <a:pt x="228085" y="240614"/>
                  </a:lnTo>
                  <a:lnTo>
                    <a:pt x="242692" y="237072"/>
                  </a:lnTo>
                  <a:lnTo>
                    <a:pt x="256852" y="232500"/>
                  </a:lnTo>
                  <a:lnTo>
                    <a:pt x="270712" y="227242"/>
                  </a:lnTo>
                  <a:lnTo>
                    <a:pt x="282163" y="221526"/>
                  </a:lnTo>
                  <a:lnTo>
                    <a:pt x="292008" y="215504"/>
                  </a:lnTo>
                  <a:lnTo>
                    <a:pt x="300782" y="209279"/>
                  </a:lnTo>
                  <a:lnTo>
                    <a:pt x="308842" y="202919"/>
                  </a:lnTo>
                  <a:lnTo>
                    <a:pt x="316426" y="196468"/>
                  </a:lnTo>
                  <a:lnTo>
                    <a:pt x="323692" y="189957"/>
                  </a:lnTo>
                  <a:lnTo>
                    <a:pt x="337661" y="176827"/>
                  </a:lnTo>
                  <a:lnTo>
                    <a:pt x="344481" y="170231"/>
                  </a:lnTo>
                  <a:lnTo>
                    <a:pt x="351238" y="162517"/>
                  </a:lnTo>
                  <a:lnTo>
                    <a:pt x="357953" y="154059"/>
                  </a:lnTo>
                  <a:lnTo>
                    <a:pt x="364641" y="145104"/>
                  </a:lnTo>
                  <a:lnTo>
                    <a:pt x="377967" y="126312"/>
                  </a:lnTo>
                  <a:lnTo>
                    <a:pt x="404534" y="87230"/>
                  </a:lnTo>
                  <a:lnTo>
                    <a:pt x="410064" y="77340"/>
                  </a:lnTo>
                  <a:lnTo>
                    <a:pt x="414856" y="67431"/>
                  </a:lnTo>
                  <a:lnTo>
                    <a:pt x="419155" y="57509"/>
                  </a:lnTo>
                  <a:lnTo>
                    <a:pt x="423127" y="47578"/>
                  </a:lnTo>
                  <a:lnTo>
                    <a:pt x="430488" y="27702"/>
                  </a:lnTo>
                  <a:lnTo>
                    <a:pt x="430682" y="18864"/>
                  </a:lnTo>
                  <a:lnTo>
                    <a:pt x="428601" y="10762"/>
                  </a:lnTo>
                  <a:lnTo>
                    <a:pt x="425003" y="3150"/>
                  </a:lnTo>
                  <a:lnTo>
                    <a:pt x="420394" y="1391"/>
                  </a:lnTo>
                  <a:lnTo>
                    <a:pt x="415111" y="3535"/>
                  </a:lnTo>
                  <a:lnTo>
                    <a:pt x="409378" y="8280"/>
                  </a:lnTo>
                  <a:lnTo>
                    <a:pt x="402240" y="14759"/>
                  </a:lnTo>
                  <a:lnTo>
                    <a:pt x="385466" y="30800"/>
                  </a:lnTo>
                  <a:lnTo>
                    <a:pt x="377456" y="39720"/>
                  </a:lnTo>
                  <a:lnTo>
                    <a:pt x="369906" y="48983"/>
                  </a:lnTo>
                  <a:lnTo>
                    <a:pt x="362662" y="58474"/>
                  </a:lnTo>
                  <a:lnTo>
                    <a:pt x="360043" y="61485"/>
                  </a:lnTo>
                  <a:lnTo>
                    <a:pt x="360507" y="60177"/>
                  </a:lnTo>
                  <a:lnTo>
                    <a:pt x="363028" y="55989"/>
                  </a:lnTo>
                  <a:lnTo>
                    <a:pt x="366919" y="50986"/>
                  </a:lnTo>
                  <a:lnTo>
                    <a:pt x="371723" y="45440"/>
                  </a:lnTo>
                  <a:lnTo>
                    <a:pt x="377137" y="39533"/>
                  </a:lnTo>
                  <a:lnTo>
                    <a:pt x="389047" y="27074"/>
                  </a:lnTo>
                  <a:lnTo>
                    <a:pt x="395318" y="20656"/>
                  </a:lnTo>
                  <a:lnTo>
                    <a:pt x="402814" y="14167"/>
                  </a:lnTo>
                  <a:lnTo>
                    <a:pt x="411128" y="7631"/>
                  </a:lnTo>
                  <a:lnTo>
                    <a:pt x="419986" y="1062"/>
                  </a:lnTo>
                  <a:lnTo>
                    <a:pt x="428102" y="0"/>
                  </a:lnTo>
                  <a:lnTo>
                    <a:pt x="435724" y="2607"/>
                  </a:lnTo>
                  <a:lnTo>
                    <a:pt x="443015" y="7661"/>
                  </a:lnTo>
                  <a:lnTo>
                    <a:pt x="448981" y="14346"/>
                  </a:lnTo>
                  <a:lnTo>
                    <a:pt x="454064" y="22119"/>
                  </a:lnTo>
                  <a:lnTo>
                    <a:pt x="467546" y="57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27284" y="53121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207911" y="5604817"/>
              <a:ext cx="69635" cy="5732"/>
            </a:xfrm>
            <a:custGeom>
              <a:avLst/>
              <a:gdLst/>
              <a:ahLst/>
              <a:cxnLst/>
              <a:rect l="0" t="0" r="0" b="0"/>
              <a:pathLst>
                <a:path w="69635" h="5732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69634" y="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308490" y="5490113"/>
              <a:ext cx="187907" cy="237483"/>
            </a:xfrm>
            <a:custGeom>
              <a:avLst/>
              <a:gdLst/>
              <a:ahLst/>
              <a:cxnLst/>
              <a:rect l="0" t="0" r="0" b="0"/>
              <a:pathLst>
                <a:path w="187907" h="237483">
                  <a:moveTo>
                    <a:pt x="68533" y="20957"/>
                  </a:moveTo>
                  <a:lnTo>
                    <a:pt x="57971" y="36800"/>
                  </a:lnTo>
                  <a:lnTo>
                    <a:pt x="53755" y="44783"/>
                  </a:lnTo>
                  <a:lnTo>
                    <a:pt x="49838" y="53421"/>
                  </a:lnTo>
                  <a:lnTo>
                    <a:pt x="46122" y="62495"/>
                  </a:lnTo>
                  <a:lnTo>
                    <a:pt x="44750" y="65229"/>
                  </a:lnTo>
                  <a:lnTo>
                    <a:pt x="44941" y="63735"/>
                  </a:lnTo>
                  <a:lnTo>
                    <a:pt x="46173" y="59424"/>
                  </a:lnTo>
                  <a:lnTo>
                    <a:pt x="49205" y="53233"/>
                  </a:lnTo>
                  <a:lnTo>
                    <a:pt x="53437" y="45790"/>
                  </a:lnTo>
                  <a:lnTo>
                    <a:pt x="58469" y="37513"/>
                  </a:lnTo>
                  <a:lnTo>
                    <a:pt x="64034" y="29784"/>
                  </a:lnTo>
                  <a:lnTo>
                    <a:pt x="69955" y="22420"/>
                  </a:lnTo>
                  <a:lnTo>
                    <a:pt x="76113" y="15301"/>
                  </a:lnTo>
                  <a:lnTo>
                    <a:pt x="83534" y="9449"/>
                  </a:lnTo>
                  <a:lnTo>
                    <a:pt x="91798" y="4443"/>
                  </a:lnTo>
                  <a:lnTo>
                    <a:pt x="100622" y="0"/>
                  </a:lnTo>
                  <a:lnTo>
                    <a:pt x="107611" y="354"/>
                  </a:lnTo>
                  <a:lnTo>
                    <a:pt x="113375" y="3906"/>
                  </a:lnTo>
                  <a:lnTo>
                    <a:pt x="118323" y="9590"/>
                  </a:lnTo>
                  <a:lnTo>
                    <a:pt x="120517" y="18905"/>
                  </a:lnTo>
                  <a:lnTo>
                    <a:pt x="120874" y="30643"/>
                  </a:lnTo>
                  <a:lnTo>
                    <a:pt x="120006" y="43994"/>
                  </a:lnTo>
                  <a:lnTo>
                    <a:pt x="118323" y="56210"/>
                  </a:lnTo>
                  <a:lnTo>
                    <a:pt x="116095" y="67671"/>
                  </a:lnTo>
                  <a:lnTo>
                    <a:pt x="113505" y="78627"/>
                  </a:lnTo>
                  <a:lnTo>
                    <a:pt x="109567" y="89247"/>
                  </a:lnTo>
                  <a:lnTo>
                    <a:pt x="104732" y="99643"/>
                  </a:lnTo>
                  <a:lnTo>
                    <a:pt x="99297" y="109890"/>
                  </a:lnTo>
                  <a:lnTo>
                    <a:pt x="93464" y="120037"/>
                  </a:lnTo>
                  <a:lnTo>
                    <a:pt x="87364" y="130117"/>
                  </a:lnTo>
                  <a:lnTo>
                    <a:pt x="74692" y="150160"/>
                  </a:lnTo>
                  <a:lnTo>
                    <a:pt x="61691" y="170121"/>
                  </a:lnTo>
                  <a:lnTo>
                    <a:pt x="55129" y="178981"/>
                  </a:lnTo>
                  <a:lnTo>
                    <a:pt x="48544" y="187098"/>
                  </a:lnTo>
                  <a:lnTo>
                    <a:pt x="41944" y="194721"/>
                  </a:lnTo>
                  <a:lnTo>
                    <a:pt x="35332" y="202013"/>
                  </a:lnTo>
                  <a:lnTo>
                    <a:pt x="22092" y="216010"/>
                  </a:lnTo>
                  <a:lnTo>
                    <a:pt x="2209" y="236318"/>
                  </a:lnTo>
                  <a:lnTo>
                    <a:pt x="0" y="237482"/>
                  </a:lnTo>
                  <a:lnTo>
                    <a:pt x="738" y="234941"/>
                  </a:lnTo>
                  <a:lnTo>
                    <a:pt x="3441" y="229932"/>
                  </a:lnTo>
                  <a:lnTo>
                    <a:pt x="7453" y="224381"/>
                  </a:lnTo>
                  <a:lnTo>
                    <a:pt x="12339" y="218471"/>
                  </a:lnTo>
                  <a:lnTo>
                    <a:pt x="17807" y="212319"/>
                  </a:lnTo>
                  <a:lnTo>
                    <a:pt x="24768" y="209324"/>
                  </a:lnTo>
                  <a:lnTo>
                    <a:pt x="32724" y="208432"/>
                  </a:lnTo>
                  <a:lnTo>
                    <a:pt x="41345" y="208943"/>
                  </a:lnTo>
                  <a:lnTo>
                    <a:pt x="50407" y="210389"/>
                  </a:lnTo>
                  <a:lnTo>
                    <a:pt x="59765" y="212458"/>
                  </a:lnTo>
                  <a:lnTo>
                    <a:pt x="69320" y="214943"/>
                  </a:lnTo>
                  <a:lnTo>
                    <a:pt x="79005" y="215494"/>
                  </a:lnTo>
                  <a:lnTo>
                    <a:pt x="88778" y="214756"/>
                  </a:lnTo>
                  <a:lnTo>
                    <a:pt x="98609" y="213159"/>
                  </a:lnTo>
                  <a:lnTo>
                    <a:pt x="109585" y="212095"/>
                  </a:lnTo>
                  <a:lnTo>
                    <a:pt x="121323" y="211385"/>
                  </a:lnTo>
                  <a:lnTo>
                    <a:pt x="187906" y="2099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556579" y="5738602"/>
            <a:ext cx="1850289" cy="787143"/>
            <a:chOff x="2556579" y="5738602"/>
            <a:chExt cx="1850289" cy="787143"/>
          </a:xfrm>
        </p:grpSpPr>
        <p:sp>
          <p:nvSpPr>
            <p:cNvPr id="132" name="Freeform 131"/>
            <p:cNvSpPr/>
            <p:nvPr/>
          </p:nvSpPr>
          <p:spPr>
            <a:xfrm>
              <a:off x="2556579" y="5928877"/>
              <a:ext cx="368069" cy="267478"/>
            </a:xfrm>
            <a:custGeom>
              <a:avLst/>
              <a:gdLst/>
              <a:ahLst/>
              <a:cxnLst/>
              <a:rect l="0" t="0" r="0" b="0"/>
              <a:pathLst>
                <a:path w="368069" h="267478">
                  <a:moveTo>
                    <a:pt x="0" y="0"/>
                  </a:moveTo>
                  <a:lnTo>
                    <a:pt x="5281" y="15842"/>
                  </a:lnTo>
                  <a:lnTo>
                    <a:pt x="9047" y="23825"/>
                  </a:lnTo>
                  <a:lnTo>
                    <a:pt x="13769" y="32463"/>
                  </a:lnTo>
                  <a:lnTo>
                    <a:pt x="19127" y="41537"/>
                  </a:lnTo>
                  <a:lnTo>
                    <a:pt x="26015" y="49797"/>
                  </a:lnTo>
                  <a:lnTo>
                    <a:pt x="33923" y="57515"/>
                  </a:lnTo>
                  <a:lnTo>
                    <a:pt x="42511" y="64871"/>
                  </a:lnTo>
                  <a:lnTo>
                    <a:pt x="50447" y="73091"/>
                  </a:lnTo>
                  <a:lnTo>
                    <a:pt x="57948" y="81886"/>
                  </a:lnTo>
                  <a:lnTo>
                    <a:pt x="65160" y="91066"/>
                  </a:lnTo>
                  <a:lnTo>
                    <a:pt x="72178" y="99396"/>
                  </a:lnTo>
                  <a:lnTo>
                    <a:pt x="79067" y="107161"/>
                  </a:lnTo>
                  <a:lnTo>
                    <a:pt x="85871" y="114547"/>
                  </a:lnTo>
                  <a:lnTo>
                    <a:pt x="93722" y="121683"/>
                  </a:lnTo>
                  <a:lnTo>
                    <a:pt x="102273" y="128650"/>
                  </a:lnTo>
                  <a:lnTo>
                    <a:pt x="111289" y="135505"/>
                  </a:lnTo>
                  <a:lnTo>
                    <a:pt x="119510" y="143392"/>
                  </a:lnTo>
                  <a:lnTo>
                    <a:pt x="127202" y="151965"/>
                  </a:lnTo>
                  <a:lnTo>
                    <a:pt x="134540" y="160997"/>
                  </a:lnTo>
                  <a:lnTo>
                    <a:pt x="142748" y="169229"/>
                  </a:lnTo>
                  <a:lnTo>
                    <a:pt x="151536" y="176927"/>
                  </a:lnTo>
                  <a:lnTo>
                    <a:pt x="160711" y="184270"/>
                  </a:lnTo>
                  <a:lnTo>
                    <a:pt x="169038" y="191376"/>
                  </a:lnTo>
                  <a:lnTo>
                    <a:pt x="176800" y="198323"/>
                  </a:lnTo>
                  <a:lnTo>
                    <a:pt x="191319" y="211938"/>
                  </a:lnTo>
                  <a:lnTo>
                    <a:pt x="225351" y="245341"/>
                  </a:lnTo>
                  <a:lnTo>
                    <a:pt x="233132" y="251986"/>
                  </a:lnTo>
                  <a:lnTo>
                    <a:pt x="241636" y="258625"/>
                  </a:lnTo>
                  <a:lnTo>
                    <a:pt x="250621" y="265263"/>
                  </a:lnTo>
                  <a:lnTo>
                    <a:pt x="259926" y="267477"/>
                  </a:lnTo>
                  <a:lnTo>
                    <a:pt x="269446" y="266743"/>
                  </a:lnTo>
                  <a:lnTo>
                    <a:pt x="279109" y="264043"/>
                  </a:lnTo>
                  <a:lnTo>
                    <a:pt x="286656" y="258927"/>
                  </a:lnTo>
                  <a:lnTo>
                    <a:pt x="292792" y="252200"/>
                  </a:lnTo>
                  <a:lnTo>
                    <a:pt x="297989" y="244400"/>
                  </a:lnTo>
                  <a:lnTo>
                    <a:pt x="302558" y="234778"/>
                  </a:lnTo>
                  <a:lnTo>
                    <a:pt x="306710" y="223942"/>
                  </a:lnTo>
                  <a:lnTo>
                    <a:pt x="310583" y="212298"/>
                  </a:lnTo>
                  <a:lnTo>
                    <a:pt x="314270" y="200113"/>
                  </a:lnTo>
                  <a:lnTo>
                    <a:pt x="321315" y="174784"/>
                  </a:lnTo>
                  <a:lnTo>
                    <a:pt x="325846" y="162946"/>
                  </a:lnTo>
                  <a:lnTo>
                    <a:pt x="331078" y="151737"/>
                  </a:lnTo>
                  <a:lnTo>
                    <a:pt x="336776" y="140949"/>
                  </a:lnTo>
                  <a:lnTo>
                    <a:pt x="341680" y="129336"/>
                  </a:lnTo>
                  <a:lnTo>
                    <a:pt x="346055" y="117173"/>
                  </a:lnTo>
                  <a:lnTo>
                    <a:pt x="368068" y="59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705796" y="6336736"/>
              <a:ext cx="5732" cy="189009"/>
            </a:xfrm>
            <a:custGeom>
              <a:avLst/>
              <a:gdLst/>
              <a:ahLst/>
              <a:cxnLst/>
              <a:rect l="0" t="0" r="0" b="0"/>
              <a:pathLst>
                <a:path w="5732" h="189009">
                  <a:moveTo>
                    <a:pt x="0" y="0"/>
                  </a:moveTo>
                  <a:lnTo>
                    <a:pt x="0" y="60664"/>
                  </a:lnTo>
                  <a:lnTo>
                    <a:pt x="1105" y="73602"/>
                  </a:lnTo>
                  <a:lnTo>
                    <a:pt x="2947" y="85543"/>
                  </a:lnTo>
                  <a:lnTo>
                    <a:pt x="5281" y="96820"/>
                  </a:lnTo>
                  <a:lnTo>
                    <a:pt x="5731" y="109864"/>
                  </a:lnTo>
                  <a:lnTo>
                    <a:pt x="4926" y="124087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695848" y="6450378"/>
              <a:ext cx="109427" cy="5732"/>
            </a:xfrm>
            <a:custGeom>
              <a:avLst/>
              <a:gdLst/>
              <a:ahLst/>
              <a:cxnLst/>
              <a:rect l="0" t="0" r="0" b="0"/>
              <a:pathLst>
                <a:path w="109427" h="5732">
                  <a:moveTo>
                    <a:pt x="0" y="5731"/>
                  </a:moveTo>
                  <a:lnTo>
                    <a:pt x="15843" y="450"/>
                  </a:lnTo>
                  <a:lnTo>
                    <a:pt x="23826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52009" y="3542"/>
                  </a:lnTo>
                  <a:lnTo>
                    <a:pt x="63411" y="4272"/>
                  </a:lnTo>
                  <a:lnTo>
                    <a:pt x="109426" y="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916082" y="6338366"/>
              <a:ext cx="102059" cy="167206"/>
            </a:xfrm>
            <a:custGeom>
              <a:avLst/>
              <a:gdLst/>
              <a:ahLst/>
              <a:cxnLst/>
              <a:rect l="0" t="0" r="0" b="0"/>
              <a:pathLst>
                <a:path w="102059" h="167206">
                  <a:moveTo>
                    <a:pt x="8565" y="18266"/>
                  </a:moveTo>
                  <a:lnTo>
                    <a:pt x="3284" y="34108"/>
                  </a:lnTo>
                  <a:lnTo>
                    <a:pt x="1729" y="43196"/>
                  </a:lnTo>
                  <a:lnTo>
                    <a:pt x="691" y="53676"/>
                  </a:lnTo>
                  <a:lnTo>
                    <a:pt x="0" y="65084"/>
                  </a:lnTo>
                  <a:lnTo>
                    <a:pt x="645" y="76005"/>
                  </a:lnTo>
                  <a:lnTo>
                    <a:pt x="2179" y="86601"/>
                  </a:lnTo>
                  <a:lnTo>
                    <a:pt x="4308" y="96982"/>
                  </a:lnTo>
                  <a:lnTo>
                    <a:pt x="9620" y="120306"/>
                  </a:lnTo>
                  <a:lnTo>
                    <a:pt x="12584" y="132715"/>
                  </a:lnTo>
                  <a:lnTo>
                    <a:pt x="16771" y="143199"/>
                  </a:lnTo>
                  <a:lnTo>
                    <a:pt x="21773" y="152399"/>
                  </a:lnTo>
                  <a:lnTo>
                    <a:pt x="27318" y="160743"/>
                  </a:lnTo>
                  <a:lnTo>
                    <a:pt x="34331" y="165199"/>
                  </a:lnTo>
                  <a:lnTo>
                    <a:pt x="42322" y="167066"/>
                  </a:lnTo>
                  <a:lnTo>
                    <a:pt x="50965" y="167205"/>
                  </a:lnTo>
                  <a:lnTo>
                    <a:pt x="58938" y="165086"/>
                  </a:lnTo>
                  <a:lnTo>
                    <a:pt x="66464" y="161464"/>
                  </a:lnTo>
                  <a:lnTo>
                    <a:pt x="73692" y="156838"/>
                  </a:lnTo>
                  <a:lnTo>
                    <a:pt x="79615" y="150438"/>
                  </a:lnTo>
                  <a:lnTo>
                    <a:pt x="84670" y="142856"/>
                  </a:lnTo>
                  <a:lnTo>
                    <a:pt x="89145" y="134485"/>
                  </a:lnTo>
                  <a:lnTo>
                    <a:pt x="93234" y="125589"/>
                  </a:lnTo>
                  <a:lnTo>
                    <a:pt x="97065" y="116342"/>
                  </a:lnTo>
                  <a:lnTo>
                    <a:pt x="100724" y="106861"/>
                  </a:lnTo>
                  <a:lnTo>
                    <a:pt x="102058" y="97225"/>
                  </a:lnTo>
                  <a:lnTo>
                    <a:pt x="101843" y="87485"/>
                  </a:lnTo>
                  <a:lnTo>
                    <a:pt x="100593" y="77676"/>
                  </a:lnTo>
                  <a:lnTo>
                    <a:pt x="99761" y="66715"/>
                  </a:lnTo>
                  <a:lnTo>
                    <a:pt x="99206" y="54987"/>
                  </a:lnTo>
                  <a:lnTo>
                    <a:pt x="98836" y="42746"/>
                  </a:lnTo>
                  <a:lnTo>
                    <a:pt x="97483" y="31270"/>
                  </a:lnTo>
                  <a:lnTo>
                    <a:pt x="95477" y="20304"/>
                  </a:lnTo>
                  <a:lnTo>
                    <a:pt x="93033" y="9676"/>
                  </a:lnTo>
                  <a:lnTo>
                    <a:pt x="88089" y="3697"/>
                  </a:lnTo>
                  <a:lnTo>
                    <a:pt x="81476" y="816"/>
                  </a:lnTo>
                  <a:lnTo>
                    <a:pt x="73752" y="0"/>
                  </a:lnTo>
                  <a:lnTo>
                    <a:pt x="66392" y="1668"/>
                  </a:lnTo>
                  <a:lnTo>
                    <a:pt x="59275" y="4990"/>
                  </a:lnTo>
                  <a:lnTo>
                    <a:pt x="52319" y="9415"/>
                  </a:lnTo>
                  <a:lnTo>
                    <a:pt x="46577" y="15681"/>
                  </a:lnTo>
                  <a:lnTo>
                    <a:pt x="41644" y="23175"/>
                  </a:lnTo>
                  <a:lnTo>
                    <a:pt x="37249" y="31486"/>
                  </a:lnTo>
                  <a:lnTo>
                    <a:pt x="34320" y="41448"/>
                  </a:lnTo>
                  <a:lnTo>
                    <a:pt x="32367" y="52511"/>
                  </a:lnTo>
                  <a:lnTo>
                    <a:pt x="31065" y="64307"/>
                  </a:lnTo>
                  <a:lnTo>
                    <a:pt x="30197" y="76593"/>
                  </a:lnTo>
                  <a:lnTo>
                    <a:pt x="29618" y="89204"/>
                  </a:lnTo>
                  <a:lnTo>
                    <a:pt x="28461" y="1276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72819" y="5849295"/>
              <a:ext cx="338226" cy="222015"/>
            </a:xfrm>
            <a:custGeom>
              <a:avLst/>
              <a:gdLst/>
              <a:ahLst/>
              <a:cxnLst/>
              <a:rect l="0" t="0" r="0" b="0"/>
              <a:pathLst>
                <a:path w="338226" h="222015">
                  <a:moveTo>
                    <a:pt x="0" y="59686"/>
                  </a:moveTo>
                  <a:lnTo>
                    <a:pt x="10562" y="75529"/>
                  </a:lnTo>
                  <a:lnTo>
                    <a:pt x="15884" y="82407"/>
                  </a:lnTo>
                  <a:lnTo>
                    <a:pt x="21643" y="89202"/>
                  </a:lnTo>
                  <a:lnTo>
                    <a:pt x="27692" y="95943"/>
                  </a:lnTo>
                  <a:lnTo>
                    <a:pt x="40309" y="109328"/>
                  </a:lnTo>
                  <a:lnTo>
                    <a:pt x="46769" y="115993"/>
                  </a:lnTo>
                  <a:lnTo>
                    <a:pt x="53285" y="123752"/>
                  </a:lnTo>
                  <a:lnTo>
                    <a:pt x="59841" y="132240"/>
                  </a:lnTo>
                  <a:lnTo>
                    <a:pt x="66421" y="141214"/>
                  </a:lnTo>
                  <a:lnTo>
                    <a:pt x="73019" y="149409"/>
                  </a:lnTo>
                  <a:lnTo>
                    <a:pt x="79628" y="157082"/>
                  </a:lnTo>
                  <a:lnTo>
                    <a:pt x="86245" y="164408"/>
                  </a:lnTo>
                  <a:lnTo>
                    <a:pt x="99491" y="178443"/>
                  </a:lnTo>
                  <a:lnTo>
                    <a:pt x="106119" y="185280"/>
                  </a:lnTo>
                  <a:lnTo>
                    <a:pt x="113853" y="192049"/>
                  </a:lnTo>
                  <a:lnTo>
                    <a:pt x="122325" y="198772"/>
                  </a:lnTo>
                  <a:lnTo>
                    <a:pt x="131289" y="205465"/>
                  </a:lnTo>
                  <a:lnTo>
                    <a:pt x="140581" y="211032"/>
                  </a:lnTo>
                  <a:lnTo>
                    <a:pt x="150092" y="215849"/>
                  </a:lnTo>
                  <a:lnTo>
                    <a:pt x="159748" y="220165"/>
                  </a:lnTo>
                  <a:lnTo>
                    <a:pt x="170607" y="221938"/>
                  </a:lnTo>
                  <a:lnTo>
                    <a:pt x="182267" y="222014"/>
                  </a:lnTo>
                  <a:lnTo>
                    <a:pt x="194462" y="220960"/>
                  </a:lnTo>
                  <a:lnTo>
                    <a:pt x="204802" y="216941"/>
                  </a:lnTo>
                  <a:lnTo>
                    <a:pt x="213907" y="210946"/>
                  </a:lnTo>
                  <a:lnTo>
                    <a:pt x="222187" y="203633"/>
                  </a:lnTo>
                  <a:lnTo>
                    <a:pt x="229917" y="194337"/>
                  </a:lnTo>
                  <a:lnTo>
                    <a:pt x="237282" y="183718"/>
                  </a:lnTo>
                  <a:lnTo>
                    <a:pt x="244402" y="172218"/>
                  </a:lnTo>
                  <a:lnTo>
                    <a:pt x="251360" y="160129"/>
                  </a:lnTo>
                  <a:lnTo>
                    <a:pt x="264985" y="134908"/>
                  </a:lnTo>
                  <a:lnTo>
                    <a:pt x="298396" y="69496"/>
                  </a:lnTo>
                  <a:lnTo>
                    <a:pt x="305040" y="56279"/>
                  </a:lnTo>
                  <a:lnTo>
                    <a:pt x="311681" y="44151"/>
                  </a:lnTo>
                  <a:lnTo>
                    <a:pt x="318318" y="32750"/>
                  </a:lnTo>
                  <a:lnTo>
                    <a:pt x="3382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426252" y="6237258"/>
              <a:ext cx="8247" cy="179061"/>
            </a:xfrm>
            <a:custGeom>
              <a:avLst/>
              <a:gdLst/>
              <a:ahLst/>
              <a:cxnLst/>
              <a:rect l="0" t="0" r="0" b="0"/>
              <a:pathLst>
                <a:path w="8247" h="179061">
                  <a:moveTo>
                    <a:pt x="5732" y="0"/>
                  </a:moveTo>
                  <a:lnTo>
                    <a:pt x="451" y="21124"/>
                  </a:lnTo>
                  <a:lnTo>
                    <a:pt x="0" y="31768"/>
                  </a:lnTo>
                  <a:lnTo>
                    <a:pt x="805" y="43285"/>
                  </a:lnTo>
                  <a:lnTo>
                    <a:pt x="2448" y="55384"/>
                  </a:lnTo>
                  <a:lnTo>
                    <a:pt x="3542" y="67871"/>
                  </a:lnTo>
                  <a:lnTo>
                    <a:pt x="4272" y="80618"/>
                  </a:lnTo>
                  <a:lnTo>
                    <a:pt x="4759" y="93537"/>
                  </a:lnTo>
                  <a:lnTo>
                    <a:pt x="6188" y="106570"/>
                  </a:lnTo>
                  <a:lnTo>
                    <a:pt x="8246" y="119681"/>
                  </a:lnTo>
                  <a:lnTo>
                    <a:pt x="5732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431984" y="6267101"/>
              <a:ext cx="69635" cy="59688"/>
            </a:xfrm>
            <a:custGeom>
              <a:avLst/>
              <a:gdLst/>
              <a:ahLst/>
              <a:cxnLst/>
              <a:rect l="0" t="0" r="0" b="0"/>
              <a:pathLst>
                <a:path w="69635" h="59688">
                  <a:moveTo>
                    <a:pt x="0" y="59687"/>
                  </a:moveTo>
                  <a:lnTo>
                    <a:pt x="10562" y="43844"/>
                  </a:lnTo>
                  <a:lnTo>
                    <a:pt x="18094" y="36967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620992" y="6196459"/>
              <a:ext cx="139270" cy="178165"/>
            </a:xfrm>
            <a:custGeom>
              <a:avLst/>
              <a:gdLst/>
              <a:ahLst/>
              <a:cxnLst/>
              <a:rect l="0" t="0" r="0" b="0"/>
              <a:pathLst>
                <a:path w="139270" h="178165">
                  <a:moveTo>
                    <a:pt x="0" y="40799"/>
                  </a:moveTo>
                  <a:lnTo>
                    <a:pt x="5281" y="24956"/>
                  </a:lnTo>
                  <a:lnTo>
                    <a:pt x="9047" y="18079"/>
                  </a:lnTo>
                  <a:lnTo>
                    <a:pt x="13768" y="11284"/>
                  </a:lnTo>
                  <a:lnTo>
                    <a:pt x="19126" y="4542"/>
                  </a:lnTo>
                  <a:lnTo>
                    <a:pt x="27120" y="1154"/>
                  </a:lnTo>
                  <a:lnTo>
                    <a:pt x="36870" y="0"/>
                  </a:lnTo>
                  <a:lnTo>
                    <a:pt x="47791" y="336"/>
                  </a:lnTo>
                  <a:lnTo>
                    <a:pt x="57283" y="3876"/>
                  </a:lnTo>
                  <a:lnTo>
                    <a:pt x="65821" y="9552"/>
                  </a:lnTo>
                  <a:lnTo>
                    <a:pt x="73724" y="16652"/>
                  </a:lnTo>
                  <a:lnTo>
                    <a:pt x="78993" y="25806"/>
                  </a:lnTo>
                  <a:lnTo>
                    <a:pt x="82505" y="36331"/>
                  </a:lnTo>
                  <a:lnTo>
                    <a:pt x="84846" y="47768"/>
                  </a:lnTo>
                  <a:lnTo>
                    <a:pt x="86408" y="60919"/>
                  </a:lnTo>
                  <a:lnTo>
                    <a:pt x="87448" y="75213"/>
                  </a:lnTo>
                  <a:lnTo>
                    <a:pt x="88142" y="90270"/>
                  </a:lnTo>
                  <a:lnTo>
                    <a:pt x="86394" y="104728"/>
                  </a:lnTo>
                  <a:lnTo>
                    <a:pt x="83018" y="118788"/>
                  </a:lnTo>
                  <a:lnTo>
                    <a:pt x="78557" y="132583"/>
                  </a:lnTo>
                  <a:lnTo>
                    <a:pt x="73372" y="145096"/>
                  </a:lnTo>
                  <a:lnTo>
                    <a:pt x="67705" y="156753"/>
                  </a:lnTo>
                  <a:lnTo>
                    <a:pt x="61716" y="167841"/>
                  </a:lnTo>
                  <a:lnTo>
                    <a:pt x="54408" y="174127"/>
                  </a:lnTo>
                  <a:lnTo>
                    <a:pt x="46219" y="177212"/>
                  </a:lnTo>
                  <a:lnTo>
                    <a:pt x="37445" y="178164"/>
                  </a:lnTo>
                  <a:lnTo>
                    <a:pt x="30490" y="175483"/>
                  </a:lnTo>
                  <a:lnTo>
                    <a:pt x="24747" y="170379"/>
                  </a:lnTo>
                  <a:lnTo>
                    <a:pt x="19814" y="163661"/>
                  </a:lnTo>
                  <a:lnTo>
                    <a:pt x="17631" y="153656"/>
                  </a:lnTo>
                  <a:lnTo>
                    <a:pt x="17280" y="141459"/>
                  </a:lnTo>
                  <a:lnTo>
                    <a:pt x="18152" y="127801"/>
                  </a:lnTo>
                  <a:lnTo>
                    <a:pt x="19121" y="100836"/>
                  </a:lnTo>
                  <a:lnTo>
                    <a:pt x="19379" y="87455"/>
                  </a:lnTo>
                  <a:lnTo>
                    <a:pt x="21762" y="76325"/>
                  </a:lnTo>
                  <a:lnTo>
                    <a:pt x="25561" y="66693"/>
                  </a:lnTo>
                  <a:lnTo>
                    <a:pt x="30304" y="58062"/>
                  </a:lnTo>
                  <a:lnTo>
                    <a:pt x="36782" y="53413"/>
                  </a:lnTo>
                  <a:lnTo>
                    <a:pt x="44417" y="51419"/>
                  </a:lnTo>
                  <a:lnTo>
                    <a:pt x="52823" y="51195"/>
                  </a:lnTo>
                  <a:lnTo>
                    <a:pt x="60637" y="53256"/>
                  </a:lnTo>
                  <a:lnTo>
                    <a:pt x="68058" y="56841"/>
                  </a:lnTo>
                  <a:lnTo>
                    <a:pt x="75215" y="61441"/>
                  </a:lnTo>
                  <a:lnTo>
                    <a:pt x="82197" y="67824"/>
                  </a:lnTo>
                  <a:lnTo>
                    <a:pt x="89062" y="75395"/>
                  </a:lnTo>
                  <a:lnTo>
                    <a:pt x="95850" y="83759"/>
                  </a:lnTo>
                  <a:lnTo>
                    <a:pt x="102586" y="92650"/>
                  </a:lnTo>
                  <a:lnTo>
                    <a:pt x="109287" y="101894"/>
                  </a:lnTo>
                  <a:lnTo>
                    <a:pt x="139269" y="140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829895" y="5738602"/>
              <a:ext cx="471990" cy="276046"/>
            </a:xfrm>
            <a:custGeom>
              <a:avLst/>
              <a:gdLst/>
              <a:ahLst/>
              <a:cxnLst/>
              <a:rect l="0" t="0" r="0" b="0"/>
              <a:pathLst>
                <a:path w="471990" h="276046">
                  <a:moveTo>
                    <a:pt x="0" y="31110"/>
                  </a:moveTo>
                  <a:lnTo>
                    <a:pt x="5281" y="46953"/>
                  </a:lnTo>
                  <a:lnTo>
                    <a:pt x="7942" y="56041"/>
                  </a:lnTo>
                  <a:lnTo>
                    <a:pt x="13846" y="77929"/>
                  </a:lnTo>
                  <a:lnTo>
                    <a:pt x="18074" y="88850"/>
                  </a:lnTo>
                  <a:lnTo>
                    <a:pt x="23102" y="99447"/>
                  </a:lnTo>
                  <a:lnTo>
                    <a:pt x="28665" y="109827"/>
                  </a:lnTo>
                  <a:lnTo>
                    <a:pt x="34585" y="120064"/>
                  </a:lnTo>
                  <a:lnTo>
                    <a:pt x="40741" y="130204"/>
                  </a:lnTo>
                  <a:lnTo>
                    <a:pt x="53477" y="150313"/>
                  </a:lnTo>
                  <a:lnTo>
                    <a:pt x="86270" y="200200"/>
                  </a:lnTo>
                  <a:lnTo>
                    <a:pt x="93988" y="209050"/>
                  </a:lnTo>
                  <a:lnTo>
                    <a:pt x="102450" y="217161"/>
                  </a:lnTo>
                  <a:lnTo>
                    <a:pt x="111407" y="224778"/>
                  </a:lnTo>
                  <a:lnTo>
                    <a:pt x="120694" y="232068"/>
                  </a:lnTo>
                  <a:lnTo>
                    <a:pt x="130202" y="239138"/>
                  </a:lnTo>
                  <a:lnTo>
                    <a:pt x="139856" y="246062"/>
                  </a:lnTo>
                  <a:lnTo>
                    <a:pt x="150713" y="252888"/>
                  </a:lnTo>
                  <a:lnTo>
                    <a:pt x="162373" y="259650"/>
                  </a:lnTo>
                  <a:lnTo>
                    <a:pt x="174567" y="266368"/>
                  </a:lnTo>
                  <a:lnTo>
                    <a:pt x="188223" y="270847"/>
                  </a:lnTo>
                  <a:lnTo>
                    <a:pt x="202854" y="273833"/>
                  </a:lnTo>
                  <a:lnTo>
                    <a:pt x="218134" y="275824"/>
                  </a:lnTo>
                  <a:lnTo>
                    <a:pt x="231637" y="276045"/>
                  </a:lnTo>
                  <a:lnTo>
                    <a:pt x="243955" y="275088"/>
                  </a:lnTo>
                  <a:lnTo>
                    <a:pt x="255483" y="273344"/>
                  </a:lnTo>
                  <a:lnTo>
                    <a:pt x="266484" y="269971"/>
                  </a:lnTo>
                  <a:lnTo>
                    <a:pt x="277134" y="265512"/>
                  </a:lnTo>
                  <a:lnTo>
                    <a:pt x="287550" y="260329"/>
                  </a:lnTo>
                  <a:lnTo>
                    <a:pt x="297810" y="254662"/>
                  </a:lnTo>
                  <a:lnTo>
                    <a:pt x="307965" y="248674"/>
                  </a:lnTo>
                  <a:lnTo>
                    <a:pt x="318052" y="242472"/>
                  </a:lnTo>
                  <a:lnTo>
                    <a:pt x="326987" y="235020"/>
                  </a:lnTo>
                  <a:lnTo>
                    <a:pt x="335154" y="226737"/>
                  </a:lnTo>
                  <a:lnTo>
                    <a:pt x="342809" y="217899"/>
                  </a:lnTo>
                  <a:lnTo>
                    <a:pt x="350124" y="208691"/>
                  </a:lnTo>
                  <a:lnTo>
                    <a:pt x="357211" y="199237"/>
                  </a:lnTo>
                  <a:lnTo>
                    <a:pt x="364146" y="189618"/>
                  </a:lnTo>
                  <a:lnTo>
                    <a:pt x="372085" y="179889"/>
                  </a:lnTo>
                  <a:lnTo>
                    <a:pt x="380694" y="170087"/>
                  </a:lnTo>
                  <a:lnTo>
                    <a:pt x="389749" y="160237"/>
                  </a:lnTo>
                  <a:lnTo>
                    <a:pt x="397996" y="149248"/>
                  </a:lnTo>
                  <a:lnTo>
                    <a:pt x="405705" y="137502"/>
                  </a:lnTo>
                  <a:lnTo>
                    <a:pt x="420166" y="113765"/>
                  </a:lnTo>
                  <a:lnTo>
                    <a:pt x="433961" y="92163"/>
                  </a:lnTo>
                  <a:lnTo>
                    <a:pt x="439630" y="81760"/>
                  </a:lnTo>
                  <a:lnTo>
                    <a:pt x="444514" y="71508"/>
                  </a:lnTo>
                  <a:lnTo>
                    <a:pt x="448875" y="61358"/>
                  </a:lnTo>
                  <a:lnTo>
                    <a:pt x="451783" y="50170"/>
                  </a:lnTo>
                  <a:lnTo>
                    <a:pt x="453721" y="38290"/>
                  </a:lnTo>
                  <a:lnTo>
                    <a:pt x="455013" y="25949"/>
                  </a:lnTo>
                  <a:lnTo>
                    <a:pt x="452559" y="18827"/>
                  </a:lnTo>
                  <a:lnTo>
                    <a:pt x="447607" y="15184"/>
                  </a:lnTo>
                  <a:lnTo>
                    <a:pt x="440990" y="13861"/>
                  </a:lnTo>
                  <a:lnTo>
                    <a:pt x="434367" y="15190"/>
                  </a:lnTo>
                  <a:lnTo>
                    <a:pt x="421114" y="22561"/>
                  </a:lnTo>
                  <a:lnTo>
                    <a:pt x="414485" y="28726"/>
                  </a:lnTo>
                  <a:lnTo>
                    <a:pt x="407856" y="36153"/>
                  </a:lnTo>
                  <a:lnTo>
                    <a:pt x="401225" y="44420"/>
                  </a:lnTo>
                  <a:lnTo>
                    <a:pt x="397910" y="46615"/>
                  </a:lnTo>
                  <a:lnTo>
                    <a:pt x="396805" y="44763"/>
                  </a:lnTo>
                  <a:lnTo>
                    <a:pt x="397174" y="40212"/>
                  </a:lnTo>
                  <a:lnTo>
                    <a:pt x="399630" y="34968"/>
                  </a:lnTo>
                  <a:lnTo>
                    <a:pt x="403479" y="29261"/>
                  </a:lnTo>
                  <a:lnTo>
                    <a:pt x="408255" y="23245"/>
                  </a:lnTo>
                  <a:lnTo>
                    <a:pt x="413649" y="17024"/>
                  </a:lnTo>
                  <a:lnTo>
                    <a:pt x="419456" y="10667"/>
                  </a:lnTo>
                  <a:lnTo>
                    <a:pt x="425539" y="4218"/>
                  </a:lnTo>
                  <a:lnTo>
                    <a:pt x="434014" y="1024"/>
                  </a:lnTo>
                  <a:lnTo>
                    <a:pt x="444086" y="0"/>
                  </a:lnTo>
                  <a:lnTo>
                    <a:pt x="455222" y="422"/>
                  </a:lnTo>
                  <a:lnTo>
                    <a:pt x="462646" y="5125"/>
                  </a:lnTo>
                  <a:lnTo>
                    <a:pt x="467595" y="12681"/>
                  </a:lnTo>
                  <a:lnTo>
                    <a:pt x="470895" y="22140"/>
                  </a:lnTo>
                  <a:lnTo>
                    <a:pt x="471989" y="31762"/>
                  </a:lnTo>
                  <a:lnTo>
                    <a:pt x="471613" y="41493"/>
                  </a:lnTo>
                  <a:lnTo>
                    <a:pt x="467546" y="709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989060" y="6207415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15842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207911" y="6078094"/>
              <a:ext cx="65738" cy="238747"/>
            </a:xfrm>
            <a:custGeom>
              <a:avLst/>
              <a:gdLst/>
              <a:ahLst/>
              <a:cxnLst/>
              <a:rect l="0" t="0" r="0" b="0"/>
              <a:pathLst>
                <a:path w="65738" h="238747">
                  <a:moveTo>
                    <a:pt x="29843" y="0"/>
                  </a:moveTo>
                  <a:lnTo>
                    <a:pt x="24562" y="15842"/>
                  </a:lnTo>
                  <a:lnTo>
                    <a:pt x="21901" y="24931"/>
                  </a:lnTo>
                  <a:lnTo>
                    <a:pt x="12875" y="58845"/>
                  </a:lnTo>
                  <a:lnTo>
                    <a:pt x="6459" y="83998"/>
                  </a:lnTo>
                  <a:lnTo>
                    <a:pt x="6517" y="90263"/>
                  </a:lnTo>
                  <a:lnTo>
                    <a:pt x="8766" y="92229"/>
                  </a:lnTo>
                  <a:lnTo>
                    <a:pt x="12476" y="91329"/>
                  </a:lnTo>
                  <a:lnTo>
                    <a:pt x="18265" y="89624"/>
                  </a:lnTo>
                  <a:lnTo>
                    <a:pt x="33540" y="84782"/>
                  </a:lnTo>
                  <a:lnTo>
                    <a:pt x="41150" y="85259"/>
                  </a:lnTo>
                  <a:lnTo>
                    <a:pt x="48435" y="87788"/>
                  </a:lnTo>
                  <a:lnTo>
                    <a:pt x="55501" y="91684"/>
                  </a:lnTo>
                  <a:lnTo>
                    <a:pt x="60212" y="99809"/>
                  </a:lnTo>
                  <a:lnTo>
                    <a:pt x="63353" y="110751"/>
                  </a:lnTo>
                  <a:lnTo>
                    <a:pt x="65447" y="123573"/>
                  </a:lnTo>
                  <a:lnTo>
                    <a:pt x="65737" y="136542"/>
                  </a:lnTo>
                  <a:lnTo>
                    <a:pt x="64826" y="149609"/>
                  </a:lnTo>
                  <a:lnTo>
                    <a:pt x="63113" y="162742"/>
                  </a:lnTo>
                  <a:lnTo>
                    <a:pt x="60865" y="174813"/>
                  </a:lnTo>
                  <a:lnTo>
                    <a:pt x="58262" y="186176"/>
                  </a:lnTo>
                  <a:lnTo>
                    <a:pt x="55421" y="197068"/>
                  </a:lnTo>
                  <a:lnTo>
                    <a:pt x="51316" y="206540"/>
                  </a:lnTo>
                  <a:lnTo>
                    <a:pt x="46369" y="215065"/>
                  </a:lnTo>
                  <a:lnTo>
                    <a:pt x="0" y="238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267598" y="5988563"/>
              <a:ext cx="139270" cy="89532"/>
            </a:xfrm>
            <a:custGeom>
              <a:avLst/>
              <a:gdLst/>
              <a:ahLst/>
              <a:cxnLst/>
              <a:rect l="0" t="0" r="0" b="0"/>
              <a:pathLst>
                <a:path w="139270" h="89532">
                  <a:moveTo>
                    <a:pt x="0" y="89531"/>
                  </a:moveTo>
                  <a:lnTo>
                    <a:pt x="27691" y="61839"/>
                  </a:lnTo>
                  <a:lnTo>
                    <a:pt x="35040" y="55595"/>
                  </a:lnTo>
                  <a:lnTo>
                    <a:pt x="43256" y="49222"/>
                  </a:lnTo>
                  <a:lnTo>
                    <a:pt x="52048" y="42763"/>
                  </a:lnTo>
                  <a:lnTo>
                    <a:pt x="61226" y="37351"/>
                  </a:lnTo>
                  <a:lnTo>
                    <a:pt x="70661" y="32638"/>
                  </a:lnTo>
                  <a:lnTo>
                    <a:pt x="80266" y="28391"/>
                  </a:lnTo>
                  <a:lnTo>
                    <a:pt x="89986" y="23349"/>
                  </a:lnTo>
                  <a:lnTo>
                    <a:pt x="99781" y="17776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06965" y="5620496"/>
            <a:ext cx="1442278" cy="1561803"/>
            <a:chOff x="606965" y="5620496"/>
            <a:chExt cx="1442278" cy="1561803"/>
          </a:xfrm>
        </p:grpSpPr>
        <p:sp>
          <p:nvSpPr>
            <p:cNvPr id="145" name="Freeform 144"/>
            <p:cNvSpPr/>
            <p:nvPr/>
          </p:nvSpPr>
          <p:spPr>
            <a:xfrm>
              <a:off x="984830" y="5620496"/>
              <a:ext cx="69514" cy="1561803"/>
            </a:xfrm>
            <a:custGeom>
              <a:avLst/>
              <a:gdLst/>
              <a:ahLst/>
              <a:cxnLst/>
              <a:rect l="0" t="0" r="0" b="0"/>
              <a:pathLst>
                <a:path w="69514" h="1561803">
                  <a:moveTo>
                    <a:pt x="0" y="0"/>
                  </a:moveTo>
                  <a:lnTo>
                    <a:pt x="0" y="107382"/>
                  </a:lnTo>
                  <a:lnTo>
                    <a:pt x="1105" y="123537"/>
                  </a:lnTo>
                  <a:lnTo>
                    <a:pt x="2947" y="139834"/>
                  </a:lnTo>
                  <a:lnTo>
                    <a:pt x="5281" y="156225"/>
                  </a:lnTo>
                  <a:lnTo>
                    <a:pt x="6836" y="173784"/>
                  </a:lnTo>
                  <a:lnTo>
                    <a:pt x="8565" y="210980"/>
                  </a:lnTo>
                  <a:lnTo>
                    <a:pt x="9538" y="269205"/>
                  </a:lnTo>
                  <a:lnTo>
                    <a:pt x="9826" y="339020"/>
                  </a:lnTo>
                  <a:lnTo>
                    <a:pt x="10972" y="363072"/>
                  </a:lnTo>
                  <a:lnTo>
                    <a:pt x="12841" y="386843"/>
                  </a:lnTo>
                  <a:lnTo>
                    <a:pt x="15193" y="410428"/>
                  </a:lnTo>
                  <a:lnTo>
                    <a:pt x="16760" y="433888"/>
                  </a:lnTo>
                  <a:lnTo>
                    <a:pt x="18502" y="480588"/>
                  </a:lnTo>
                  <a:lnTo>
                    <a:pt x="20072" y="504978"/>
                  </a:lnTo>
                  <a:lnTo>
                    <a:pt x="24763" y="555659"/>
                  </a:lnTo>
                  <a:lnTo>
                    <a:pt x="33619" y="633905"/>
                  </a:lnTo>
                  <a:lnTo>
                    <a:pt x="35676" y="659139"/>
                  </a:lnTo>
                  <a:lnTo>
                    <a:pt x="37048" y="683699"/>
                  </a:lnTo>
                  <a:lnTo>
                    <a:pt x="38572" y="732726"/>
                  </a:lnTo>
                  <a:lnTo>
                    <a:pt x="39249" y="783990"/>
                  </a:lnTo>
                  <a:lnTo>
                    <a:pt x="40535" y="808935"/>
                  </a:lnTo>
                  <a:lnTo>
                    <a:pt x="42498" y="833302"/>
                  </a:lnTo>
                  <a:lnTo>
                    <a:pt x="44911" y="857284"/>
                  </a:lnTo>
                  <a:lnTo>
                    <a:pt x="46520" y="881009"/>
                  </a:lnTo>
                  <a:lnTo>
                    <a:pt x="48308" y="928003"/>
                  </a:lnTo>
                  <a:lnTo>
                    <a:pt x="49315" y="1003240"/>
                  </a:lnTo>
                  <a:lnTo>
                    <a:pt x="50562" y="1026946"/>
                  </a:lnTo>
                  <a:lnTo>
                    <a:pt x="52498" y="1049382"/>
                  </a:lnTo>
                  <a:lnTo>
                    <a:pt x="54894" y="1070972"/>
                  </a:lnTo>
                  <a:lnTo>
                    <a:pt x="56492" y="1093102"/>
                  </a:lnTo>
                  <a:lnTo>
                    <a:pt x="58266" y="1138324"/>
                  </a:lnTo>
                  <a:lnTo>
                    <a:pt x="59266" y="1202001"/>
                  </a:lnTo>
                  <a:lnTo>
                    <a:pt x="59650" y="1303780"/>
                  </a:lnTo>
                  <a:lnTo>
                    <a:pt x="60767" y="1317942"/>
                  </a:lnTo>
                  <a:lnTo>
                    <a:pt x="62618" y="1331805"/>
                  </a:lnTo>
                  <a:lnTo>
                    <a:pt x="64956" y="1345467"/>
                  </a:lnTo>
                  <a:lnTo>
                    <a:pt x="66516" y="1358998"/>
                  </a:lnTo>
                  <a:lnTo>
                    <a:pt x="68248" y="1385821"/>
                  </a:lnTo>
                  <a:lnTo>
                    <a:pt x="69018" y="1418375"/>
                  </a:lnTo>
                  <a:lnTo>
                    <a:pt x="69513" y="1488030"/>
                  </a:lnTo>
                  <a:lnTo>
                    <a:pt x="68448" y="1503778"/>
                  </a:lnTo>
                  <a:lnTo>
                    <a:pt x="66633" y="1518698"/>
                  </a:lnTo>
                  <a:lnTo>
                    <a:pt x="59686" y="1561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06965" y="6416318"/>
              <a:ext cx="1442278" cy="102245"/>
            </a:xfrm>
            <a:custGeom>
              <a:avLst/>
              <a:gdLst/>
              <a:ahLst/>
              <a:cxnLst/>
              <a:rect l="0" t="0" r="0" b="0"/>
              <a:pathLst>
                <a:path w="1442278" h="102245">
                  <a:moveTo>
                    <a:pt x="0" y="102244"/>
                  </a:moveTo>
                  <a:lnTo>
                    <a:pt x="9258" y="101552"/>
                  </a:lnTo>
                  <a:lnTo>
                    <a:pt x="46032" y="99295"/>
                  </a:lnTo>
                  <a:lnTo>
                    <a:pt x="60481" y="97145"/>
                  </a:lnTo>
                  <a:lnTo>
                    <a:pt x="73430" y="94607"/>
                  </a:lnTo>
                  <a:lnTo>
                    <a:pt x="99607" y="91787"/>
                  </a:lnTo>
                  <a:lnTo>
                    <a:pt x="129295" y="89428"/>
                  </a:lnTo>
                  <a:lnTo>
                    <a:pt x="168280" y="84694"/>
                  </a:lnTo>
                  <a:lnTo>
                    <a:pt x="202555" y="81854"/>
                  </a:lnTo>
                  <a:lnTo>
                    <a:pt x="246707" y="80255"/>
                  </a:lnTo>
                  <a:lnTo>
                    <a:pt x="274255" y="78776"/>
                  </a:lnTo>
                  <a:lnTo>
                    <a:pt x="287791" y="76834"/>
                  </a:lnTo>
                  <a:lnTo>
                    <a:pt x="301236" y="74434"/>
                  </a:lnTo>
                  <a:lnTo>
                    <a:pt x="314620" y="71729"/>
                  </a:lnTo>
                  <a:lnTo>
                    <a:pt x="341282" y="65776"/>
                  </a:lnTo>
                  <a:lnTo>
                    <a:pt x="367869" y="62393"/>
                  </a:lnTo>
                  <a:lnTo>
                    <a:pt x="395529" y="59785"/>
                  </a:lnTo>
                  <a:lnTo>
                    <a:pt x="410641" y="57542"/>
                  </a:lnTo>
                  <a:lnTo>
                    <a:pt x="426243" y="54941"/>
                  </a:lnTo>
                  <a:lnTo>
                    <a:pt x="441066" y="52102"/>
                  </a:lnTo>
                  <a:lnTo>
                    <a:pt x="469325" y="45999"/>
                  </a:lnTo>
                  <a:lnTo>
                    <a:pt x="524597" y="33076"/>
                  </a:lnTo>
                  <a:lnTo>
                    <a:pt x="555452" y="26491"/>
                  </a:lnTo>
                  <a:lnTo>
                    <a:pt x="570312" y="24292"/>
                  </a:lnTo>
                  <a:lnTo>
                    <a:pt x="613455" y="21198"/>
                  </a:lnTo>
                  <a:lnTo>
                    <a:pt x="660748" y="20282"/>
                  </a:lnTo>
                  <a:lnTo>
                    <a:pt x="818722" y="19900"/>
                  </a:lnTo>
                  <a:lnTo>
                    <a:pt x="848287" y="16950"/>
                  </a:lnTo>
                  <a:lnTo>
                    <a:pt x="863908" y="14616"/>
                  </a:lnTo>
                  <a:lnTo>
                    <a:pt x="907016" y="11331"/>
                  </a:lnTo>
                  <a:lnTo>
                    <a:pt x="947790" y="10357"/>
                  </a:lnTo>
                  <a:lnTo>
                    <a:pt x="1043593" y="9983"/>
                  </a:lnTo>
                  <a:lnTo>
                    <a:pt x="1083814" y="12911"/>
                  </a:lnTo>
                  <a:lnTo>
                    <a:pt x="1103824" y="15239"/>
                  </a:lnTo>
                  <a:lnTo>
                    <a:pt x="1146689" y="17826"/>
                  </a:lnTo>
                  <a:lnTo>
                    <a:pt x="1189321" y="18976"/>
                  </a:lnTo>
                  <a:lnTo>
                    <a:pt x="1284080" y="19774"/>
                  </a:lnTo>
                  <a:lnTo>
                    <a:pt x="1314491" y="16894"/>
                  </a:lnTo>
                  <a:lnTo>
                    <a:pt x="1327243" y="14579"/>
                  </a:lnTo>
                  <a:lnTo>
                    <a:pt x="1380582" y="9757"/>
                  </a:lnTo>
                  <a:lnTo>
                    <a:pt x="1395621" y="7610"/>
                  </a:lnTo>
                  <a:lnTo>
                    <a:pt x="14422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-9947" y="6515796"/>
            <a:ext cx="616762" cy="156500"/>
            <a:chOff x="-9947" y="6515796"/>
            <a:chExt cx="616762" cy="156500"/>
          </a:xfrm>
        </p:grpSpPr>
        <p:sp>
          <p:nvSpPr>
            <p:cNvPr id="148" name="Freeform 147"/>
            <p:cNvSpPr/>
            <p:nvPr/>
          </p:nvSpPr>
          <p:spPr>
            <a:xfrm>
              <a:off x="-9947" y="6515796"/>
              <a:ext cx="616762" cy="27931"/>
            </a:xfrm>
            <a:custGeom>
              <a:avLst/>
              <a:gdLst/>
              <a:ahLst/>
              <a:cxnLst/>
              <a:rect l="0" t="0" r="0" b="0"/>
              <a:pathLst>
                <a:path w="616762" h="27931">
                  <a:moveTo>
                    <a:pt x="616761" y="0"/>
                  </a:moveTo>
                  <a:lnTo>
                    <a:pt x="595637" y="5281"/>
                  </a:lnTo>
                  <a:lnTo>
                    <a:pt x="586099" y="7942"/>
                  </a:lnTo>
                  <a:lnTo>
                    <a:pt x="555727" y="16968"/>
                  </a:lnTo>
                  <a:lnTo>
                    <a:pt x="531790" y="23384"/>
                  </a:lnTo>
                  <a:lnTo>
                    <a:pt x="518112" y="25538"/>
                  </a:lnTo>
                  <a:lnTo>
                    <a:pt x="503467" y="26972"/>
                  </a:lnTo>
                  <a:lnTo>
                    <a:pt x="488177" y="27930"/>
                  </a:lnTo>
                  <a:lnTo>
                    <a:pt x="474667" y="27462"/>
                  </a:lnTo>
                  <a:lnTo>
                    <a:pt x="462345" y="26045"/>
                  </a:lnTo>
                  <a:lnTo>
                    <a:pt x="450815" y="23995"/>
                  </a:lnTo>
                  <a:lnTo>
                    <a:pt x="437601" y="22628"/>
                  </a:lnTo>
                  <a:lnTo>
                    <a:pt x="423265" y="21718"/>
                  </a:lnTo>
                  <a:lnTo>
                    <a:pt x="408182" y="21110"/>
                  </a:lnTo>
                  <a:lnTo>
                    <a:pt x="393705" y="19600"/>
                  </a:lnTo>
                  <a:lnTo>
                    <a:pt x="379632" y="17488"/>
                  </a:lnTo>
                  <a:lnTo>
                    <a:pt x="365829" y="14974"/>
                  </a:lnTo>
                  <a:lnTo>
                    <a:pt x="352206" y="13299"/>
                  </a:lnTo>
                  <a:lnTo>
                    <a:pt x="338703" y="12181"/>
                  </a:lnTo>
                  <a:lnTo>
                    <a:pt x="325279" y="11437"/>
                  </a:lnTo>
                  <a:lnTo>
                    <a:pt x="309698" y="9835"/>
                  </a:lnTo>
                  <a:lnTo>
                    <a:pt x="292679" y="7662"/>
                  </a:lnTo>
                  <a:lnTo>
                    <a:pt x="274701" y="5108"/>
                  </a:lnTo>
                  <a:lnTo>
                    <a:pt x="257189" y="3406"/>
                  </a:lnTo>
                  <a:lnTo>
                    <a:pt x="239988" y="2271"/>
                  </a:lnTo>
                  <a:lnTo>
                    <a:pt x="207244" y="1009"/>
                  </a:lnTo>
                  <a:lnTo>
                    <a:pt x="177953" y="448"/>
                  </a:lnTo>
                  <a:lnTo>
                    <a:pt x="165058" y="1404"/>
                  </a:lnTo>
                  <a:lnTo>
                    <a:pt x="153145" y="3147"/>
                  </a:lnTo>
                  <a:lnTo>
                    <a:pt x="141888" y="5414"/>
                  </a:lnTo>
                  <a:lnTo>
                    <a:pt x="129961" y="6925"/>
                  </a:lnTo>
                  <a:lnTo>
                    <a:pt x="117589" y="7932"/>
                  </a:lnTo>
                  <a:lnTo>
                    <a:pt x="104920" y="8604"/>
                  </a:lnTo>
                  <a:lnTo>
                    <a:pt x="76105" y="9351"/>
                  </a:lnTo>
                  <a:lnTo>
                    <a:pt x="60684" y="9549"/>
                  </a:lnTo>
                  <a:lnTo>
                    <a:pt x="47088" y="8577"/>
                  </a:lnTo>
                  <a:lnTo>
                    <a:pt x="34707" y="682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38746" y="6635170"/>
              <a:ext cx="29845" cy="37126"/>
            </a:xfrm>
            <a:custGeom>
              <a:avLst/>
              <a:gdLst/>
              <a:ahLst/>
              <a:cxnLst/>
              <a:rect l="0" t="0" r="0" b="0"/>
              <a:pathLst>
                <a:path w="29845" h="37126">
                  <a:moveTo>
                    <a:pt x="29844" y="0"/>
                  </a:moveTo>
                  <a:lnTo>
                    <a:pt x="14001" y="5281"/>
                  </a:lnTo>
                  <a:lnTo>
                    <a:pt x="10439" y="11257"/>
                  </a:lnTo>
                  <a:lnTo>
                    <a:pt x="9170" y="19664"/>
                  </a:lnTo>
                  <a:lnTo>
                    <a:pt x="9429" y="29689"/>
                  </a:lnTo>
                  <a:lnTo>
                    <a:pt x="11813" y="34161"/>
                  </a:lnTo>
                  <a:lnTo>
                    <a:pt x="15613" y="34932"/>
                  </a:lnTo>
                  <a:lnTo>
                    <a:pt x="20356" y="33236"/>
                  </a:lnTo>
                  <a:lnTo>
                    <a:pt x="21308" y="29894"/>
                  </a:lnTo>
                  <a:lnTo>
                    <a:pt x="19732" y="25456"/>
                  </a:lnTo>
                  <a:lnTo>
                    <a:pt x="16471" y="20286"/>
                  </a:lnTo>
                  <a:lnTo>
                    <a:pt x="14296" y="21261"/>
                  </a:lnTo>
                  <a:lnTo>
                    <a:pt x="12847" y="26332"/>
                  </a:lnTo>
                  <a:lnTo>
                    <a:pt x="11881" y="34134"/>
                  </a:lnTo>
                  <a:lnTo>
                    <a:pt x="13447" y="37125"/>
                  </a:lnTo>
                  <a:lnTo>
                    <a:pt x="16702" y="36908"/>
                  </a:lnTo>
                  <a:lnTo>
                    <a:pt x="21082" y="34553"/>
                  </a:lnTo>
                  <a:lnTo>
                    <a:pt x="22898" y="29667"/>
                  </a:lnTo>
                  <a:lnTo>
                    <a:pt x="23002" y="23094"/>
                  </a:lnTo>
                  <a:lnTo>
                    <a:pt x="21967" y="15396"/>
                  </a:lnTo>
                  <a:lnTo>
                    <a:pt x="19066" y="12474"/>
                  </a:lnTo>
                  <a:lnTo>
                    <a:pt x="14921" y="12737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655680" y="5938825"/>
            <a:ext cx="953706" cy="634333"/>
            <a:chOff x="655680" y="5938825"/>
            <a:chExt cx="953706" cy="634333"/>
          </a:xfrm>
        </p:grpSpPr>
        <p:sp>
          <p:nvSpPr>
            <p:cNvPr id="151" name="Freeform 150"/>
            <p:cNvSpPr/>
            <p:nvPr/>
          </p:nvSpPr>
          <p:spPr>
            <a:xfrm>
              <a:off x="655680" y="6477239"/>
              <a:ext cx="93648" cy="95919"/>
            </a:xfrm>
            <a:custGeom>
              <a:avLst/>
              <a:gdLst/>
              <a:ahLst/>
              <a:cxnLst/>
              <a:rect l="0" t="0" r="0" b="0"/>
              <a:pathLst>
                <a:path w="93648" h="95919">
                  <a:moveTo>
                    <a:pt x="20769" y="28609"/>
                  </a:moveTo>
                  <a:lnTo>
                    <a:pt x="15488" y="44452"/>
                  </a:lnTo>
                  <a:lnTo>
                    <a:pt x="16143" y="51329"/>
                  </a:lnTo>
                  <a:lnTo>
                    <a:pt x="18790" y="58124"/>
                  </a:lnTo>
                  <a:lnTo>
                    <a:pt x="22765" y="64866"/>
                  </a:lnTo>
                  <a:lnTo>
                    <a:pt x="24310" y="66044"/>
                  </a:lnTo>
                  <a:lnTo>
                    <a:pt x="24235" y="63513"/>
                  </a:lnTo>
                  <a:lnTo>
                    <a:pt x="23080" y="58510"/>
                  </a:lnTo>
                  <a:lnTo>
                    <a:pt x="21204" y="51859"/>
                  </a:lnTo>
                  <a:lnTo>
                    <a:pt x="16172" y="35627"/>
                  </a:lnTo>
                  <a:lnTo>
                    <a:pt x="14389" y="34392"/>
                  </a:lnTo>
                  <a:lnTo>
                    <a:pt x="13199" y="37991"/>
                  </a:lnTo>
                  <a:lnTo>
                    <a:pt x="12406" y="44812"/>
                  </a:lnTo>
                  <a:lnTo>
                    <a:pt x="14089" y="51569"/>
                  </a:lnTo>
                  <a:lnTo>
                    <a:pt x="17421" y="58285"/>
                  </a:lnTo>
                  <a:lnTo>
                    <a:pt x="21852" y="64973"/>
                  </a:lnTo>
                  <a:lnTo>
                    <a:pt x="29228" y="69431"/>
                  </a:lnTo>
                  <a:lnTo>
                    <a:pt x="38567" y="72403"/>
                  </a:lnTo>
                  <a:lnTo>
                    <a:pt x="49214" y="74385"/>
                  </a:lnTo>
                  <a:lnTo>
                    <a:pt x="57417" y="71285"/>
                  </a:lnTo>
                  <a:lnTo>
                    <a:pt x="63991" y="64796"/>
                  </a:lnTo>
                  <a:lnTo>
                    <a:pt x="69479" y="56050"/>
                  </a:lnTo>
                  <a:lnTo>
                    <a:pt x="72033" y="46903"/>
                  </a:lnTo>
                  <a:lnTo>
                    <a:pt x="72630" y="37489"/>
                  </a:lnTo>
                  <a:lnTo>
                    <a:pt x="71922" y="27898"/>
                  </a:lnTo>
                  <a:lnTo>
                    <a:pt x="67029" y="22608"/>
                  </a:lnTo>
                  <a:lnTo>
                    <a:pt x="59346" y="20187"/>
                  </a:lnTo>
                  <a:lnTo>
                    <a:pt x="49803" y="19678"/>
                  </a:lnTo>
                  <a:lnTo>
                    <a:pt x="43441" y="23761"/>
                  </a:lnTo>
                  <a:lnTo>
                    <a:pt x="39199" y="30904"/>
                  </a:lnTo>
                  <a:lnTo>
                    <a:pt x="36372" y="40087"/>
                  </a:lnTo>
                  <a:lnTo>
                    <a:pt x="36697" y="49524"/>
                  </a:lnTo>
                  <a:lnTo>
                    <a:pt x="39125" y="59133"/>
                  </a:lnTo>
                  <a:lnTo>
                    <a:pt x="42954" y="68854"/>
                  </a:lnTo>
                  <a:lnTo>
                    <a:pt x="47717" y="77545"/>
                  </a:lnTo>
                  <a:lnTo>
                    <a:pt x="53103" y="85551"/>
                  </a:lnTo>
                  <a:lnTo>
                    <a:pt x="58905" y="93097"/>
                  </a:lnTo>
                  <a:lnTo>
                    <a:pt x="64983" y="95918"/>
                  </a:lnTo>
                  <a:lnTo>
                    <a:pt x="71246" y="95588"/>
                  </a:lnTo>
                  <a:lnTo>
                    <a:pt x="77631" y="93157"/>
                  </a:lnTo>
                  <a:lnTo>
                    <a:pt x="82994" y="87116"/>
                  </a:lnTo>
                  <a:lnTo>
                    <a:pt x="87674" y="78667"/>
                  </a:lnTo>
                  <a:lnTo>
                    <a:pt x="91900" y="68612"/>
                  </a:lnTo>
                  <a:lnTo>
                    <a:pt x="93612" y="58594"/>
                  </a:lnTo>
                  <a:lnTo>
                    <a:pt x="93647" y="48599"/>
                  </a:lnTo>
                  <a:lnTo>
                    <a:pt x="92566" y="38619"/>
                  </a:lnTo>
                  <a:lnTo>
                    <a:pt x="89634" y="28651"/>
                  </a:lnTo>
                  <a:lnTo>
                    <a:pt x="85469" y="18689"/>
                  </a:lnTo>
                  <a:lnTo>
                    <a:pt x="80482" y="8732"/>
                  </a:lnTo>
                  <a:lnTo>
                    <a:pt x="73841" y="3199"/>
                  </a:lnTo>
                  <a:lnTo>
                    <a:pt x="66098" y="616"/>
                  </a:lnTo>
                  <a:lnTo>
                    <a:pt x="57620" y="0"/>
                  </a:lnTo>
                  <a:lnTo>
                    <a:pt x="49758" y="2904"/>
                  </a:lnTo>
                  <a:lnTo>
                    <a:pt x="42305" y="8157"/>
                  </a:lnTo>
                  <a:lnTo>
                    <a:pt x="35126" y="14974"/>
                  </a:lnTo>
                  <a:lnTo>
                    <a:pt x="30340" y="23940"/>
                  </a:lnTo>
                  <a:lnTo>
                    <a:pt x="27150" y="34339"/>
                  </a:lnTo>
                  <a:lnTo>
                    <a:pt x="25023" y="45693"/>
                  </a:lnTo>
                  <a:lnTo>
                    <a:pt x="23605" y="57683"/>
                  </a:lnTo>
                  <a:lnTo>
                    <a:pt x="22659" y="70098"/>
                  </a:lnTo>
                  <a:lnTo>
                    <a:pt x="22029" y="82796"/>
                  </a:lnTo>
                  <a:lnTo>
                    <a:pt x="24925" y="90156"/>
                  </a:lnTo>
                  <a:lnTo>
                    <a:pt x="30171" y="93957"/>
                  </a:lnTo>
                  <a:lnTo>
                    <a:pt x="36985" y="95386"/>
                  </a:lnTo>
                  <a:lnTo>
                    <a:pt x="41527" y="90812"/>
                  </a:lnTo>
                  <a:lnTo>
                    <a:pt x="44555" y="82236"/>
                  </a:lnTo>
                  <a:lnTo>
                    <a:pt x="46574" y="70993"/>
                  </a:lnTo>
                  <a:lnTo>
                    <a:pt x="46815" y="59075"/>
                  </a:lnTo>
                  <a:lnTo>
                    <a:pt x="45870" y="46709"/>
                  </a:lnTo>
                  <a:lnTo>
                    <a:pt x="44135" y="34044"/>
                  </a:lnTo>
                  <a:lnTo>
                    <a:pt x="39662" y="24495"/>
                  </a:lnTo>
                  <a:lnTo>
                    <a:pt x="33364" y="17024"/>
                  </a:lnTo>
                  <a:lnTo>
                    <a:pt x="25850" y="10938"/>
                  </a:lnTo>
                  <a:lnTo>
                    <a:pt x="18629" y="11302"/>
                  </a:lnTo>
                  <a:lnTo>
                    <a:pt x="11605" y="15966"/>
                  </a:lnTo>
                  <a:lnTo>
                    <a:pt x="4712" y="23496"/>
                  </a:lnTo>
                  <a:lnTo>
                    <a:pt x="1222" y="31832"/>
                  </a:lnTo>
                  <a:lnTo>
                    <a:pt x="0" y="40706"/>
                  </a:lnTo>
                  <a:lnTo>
                    <a:pt x="10821" y="783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81978" y="6278402"/>
              <a:ext cx="51338" cy="48387"/>
            </a:xfrm>
            <a:custGeom>
              <a:avLst/>
              <a:gdLst/>
              <a:ahLst/>
              <a:cxnLst/>
              <a:rect l="0" t="0" r="0" b="0"/>
              <a:pathLst>
                <a:path w="51338" h="48387">
                  <a:moveTo>
                    <a:pt x="12800" y="48386"/>
                  </a:moveTo>
                  <a:lnTo>
                    <a:pt x="2238" y="32543"/>
                  </a:lnTo>
                  <a:lnTo>
                    <a:pt x="232" y="31193"/>
                  </a:lnTo>
                  <a:lnTo>
                    <a:pt x="0" y="33608"/>
                  </a:lnTo>
                  <a:lnTo>
                    <a:pt x="950" y="38534"/>
                  </a:lnTo>
                  <a:lnTo>
                    <a:pt x="4900" y="40713"/>
                  </a:lnTo>
                  <a:lnTo>
                    <a:pt x="10849" y="41059"/>
                  </a:lnTo>
                  <a:lnTo>
                    <a:pt x="18131" y="40186"/>
                  </a:lnTo>
                  <a:lnTo>
                    <a:pt x="25196" y="36287"/>
                  </a:lnTo>
                  <a:lnTo>
                    <a:pt x="32117" y="30373"/>
                  </a:lnTo>
                  <a:lnTo>
                    <a:pt x="38942" y="23114"/>
                  </a:lnTo>
                  <a:lnTo>
                    <a:pt x="41281" y="16063"/>
                  </a:lnTo>
                  <a:lnTo>
                    <a:pt x="40630" y="9152"/>
                  </a:lnTo>
                  <a:lnTo>
                    <a:pt x="37985" y="2335"/>
                  </a:lnTo>
                  <a:lnTo>
                    <a:pt x="32906" y="0"/>
                  </a:lnTo>
                  <a:lnTo>
                    <a:pt x="26204" y="655"/>
                  </a:lnTo>
                  <a:lnTo>
                    <a:pt x="18420" y="3301"/>
                  </a:lnTo>
                  <a:lnTo>
                    <a:pt x="14336" y="9487"/>
                  </a:lnTo>
                  <a:lnTo>
                    <a:pt x="12718" y="18033"/>
                  </a:lnTo>
                  <a:lnTo>
                    <a:pt x="12745" y="28150"/>
                  </a:lnTo>
                  <a:lnTo>
                    <a:pt x="16079" y="33790"/>
                  </a:lnTo>
                  <a:lnTo>
                    <a:pt x="21618" y="36445"/>
                  </a:lnTo>
                  <a:lnTo>
                    <a:pt x="28626" y="37110"/>
                  </a:lnTo>
                  <a:lnTo>
                    <a:pt x="35509" y="35342"/>
                  </a:lnTo>
                  <a:lnTo>
                    <a:pt x="42308" y="31953"/>
                  </a:lnTo>
                  <a:lnTo>
                    <a:pt x="49052" y="27483"/>
                  </a:lnTo>
                  <a:lnTo>
                    <a:pt x="51337" y="22292"/>
                  </a:lnTo>
                  <a:lnTo>
                    <a:pt x="50649" y="16621"/>
                  </a:lnTo>
                  <a:lnTo>
                    <a:pt x="47981" y="10630"/>
                  </a:lnTo>
                  <a:lnTo>
                    <a:pt x="43991" y="8847"/>
                  </a:lnTo>
                  <a:lnTo>
                    <a:pt x="39120" y="9868"/>
                  </a:lnTo>
                  <a:lnTo>
                    <a:pt x="22747" y="185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239011" y="5938825"/>
              <a:ext cx="36987" cy="83470"/>
            </a:xfrm>
            <a:custGeom>
              <a:avLst/>
              <a:gdLst/>
              <a:ahLst/>
              <a:cxnLst/>
              <a:rect l="0" t="0" r="0" b="0"/>
              <a:pathLst>
                <a:path w="36987" h="83470">
                  <a:moveTo>
                    <a:pt x="24357" y="0"/>
                  </a:moveTo>
                  <a:lnTo>
                    <a:pt x="13795" y="10562"/>
                  </a:lnTo>
                  <a:lnTo>
                    <a:pt x="10684" y="18094"/>
                  </a:lnTo>
                  <a:lnTo>
                    <a:pt x="8610" y="27537"/>
                  </a:lnTo>
                  <a:lnTo>
                    <a:pt x="7227" y="38253"/>
                  </a:lnTo>
                  <a:lnTo>
                    <a:pt x="5200" y="48714"/>
                  </a:lnTo>
                  <a:lnTo>
                    <a:pt x="2743" y="59003"/>
                  </a:lnTo>
                  <a:lnTo>
                    <a:pt x="0" y="69179"/>
                  </a:lnTo>
                  <a:lnTo>
                    <a:pt x="2592" y="74857"/>
                  </a:lnTo>
                  <a:lnTo>
                    <a:pt x="8742" y="77538"/>
                  </a:lnTo>
                  <a:lnTo>
                    <a:pt x="17263" y="78219"/>
                  </a:lnTo>
                  <a:lnTo>
                    <a:pt x="24049" y="75357"/>
                  </a:lnTo>
                  <a:lnTo>
                    <a:pt x="29678" y="70133"/>
                  </a:lnTo>
                  <a:lnTo>
                    <a:pt x="34536" y="63335"/>
                  </a:lnTo>
                  <a:lnTo>
                    <a:pt x="36669" y="55487"/>
                  </a:lnTo>
                  <a:lnTo>
                    <a:pt x="36986" y="46939"/>
                  </a:lnTo>
                  <a:lnTo>
                    <a:pt x="36092" y="37924"/>
                  </a:lnTo>
                  <a:lnTo>
                    <a:pt x="32181" y="33020"/>
                  </a:lnTo>
                  <a:lnTo>
                    <a:pt x="26257" y="30856"/>
                  </a:lnTo>
                  <a:lnTo>
                    <a:pt x="18991" y="30518"/>
                  </a:lnTo>
                  <a:lnTo>
                    <a:pt x="13043" y="33609"/>
                  </a:lnTo>
                  <a:lnTo>
                    <a:pt x="7972" y="38986"/>
                  </a:lnTo>
                  <a:lnTo>
                    <a:pt x="3485" y="45886"/>
                  </a:lnTo>
                  <a:lnTo>
                    <a:pt x="1600" y="54907"/>
                  </a:lnTo>
                  <a:lnTo>
                    <a:pt x="1448" y="65343"/>
                  </a:lnTo>
                  <a:lnTo>
                    <a:pt x="2453" y="76721"/>
                  </a:lnTo>
                  <a:lnTo>
                    <a:pt x="5333" y="82096"/>
                  </a:lnTo>
                  <a:lnTo>
                    <a:pt x="9463" y="83469"/>
                  </a:lnTo>
                  <a:lnTo>
                    <a:pt x="14428" y="82173"/>
                  </a:lnTo>
                  <a:lnTo>
                    <a:pt x="16632" y="77994"/>
                  </a:lnTo>
                  <a:lnTo>
                    <a:pt x="16996" y="71891"/>
                  </a:lnTo>
                  <a:lnTo>
                    <a:pt x="4461" y="49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581697" y="6297457"/>
              <a:ext cx="27689" cy="38848"/>
            </a:xfrm>
            <a:custGeom>
              <a:avLst/>
              <a:gdLst/>
              <a:ahLst/>
              <a:cxnLst/>
              <a:rect l="0" t="0" r="0" b="0"/>
              <a:pathLst>
                <a:path w="27689" h="38848">
                  <a:moveTo>
                    <a:pt x="0" y="19383"/>
                  </a:moveTo>
                  <a:lnTo>
                    <a:pt x="15842" y="14102"/>
                  </a:lnTo>
                  <a:lnTo>
                    <a:pt x="18299" y="10336"/>
                  </a:lnTo>
                  <a:lnTo>
                    <a:pt x="17726" y="5615"/>
                  </a:lnTo>
                  <a:lnTo>
                    <a:pt x="15133" y="257"/>
                  </a:lnTo>
                  <a:lnTo>
                    <a:pt x="12299" y="0"/>
                  </a:lnTo>
                  <a:lnTo>
                    <a:pt x="9305" y="3146"/>
                  </a:lnTo>
                  <a:lnTo>
                    <a:pt x="6203" y="8558"/>
                  </a:lnTo>
                  <a:lnTo>
                    <a:pt x="5241" y="15482"/>
                  </a:lnTo>
                  <a:lnTo>
                    <a:pt x="5704" y="23415"/>
                  </a:lnTo>
                  <a:lnTo>
                    <a:pt x="7119" y="32019"/>
                  </a:lnTo>
                  <a:lnTo>
                    <a:pt x="11377" y="36650"/>
                  </a:lnTo>
                  <a:lnTo>
                    <a:pt x="17533" y="38631"/>
                  </a:lnTo>
                  <a:lnTo>
                    <a:pt x="24952" y="38847"/>
                  </a:lnTo>
                  <a:lnTo>
                    <a:pt x="27688" y="36780"/>
                  </a:lnTo>
                  <a:lnTo>
                    <a:pt x="27301" y="33192"/>
                  </a:lnTo>
                  <a:lnTo>
                    <a:pt x="19895" y="19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2576475" y="6456109"/>
            <a:ext cx="1730915" cy="706294"/>
            <a:chOff x="2576475" y="6456109"/>
            <a:chExt cx="1730915" cy="706294"/>
          </a:xfrm>
        </p:grpSpPr>
        <p:sp>
          <p:nvSpPr>
            <p:cNvPr id="156" name="Freeform 155"/>
            <p:cNvSpPr/>
            <p:nvPr/>
          </p:nvSpPr>
          <p:spPr>
            <a:xfrm>
              <a:off x="2576475" y="6863968"/>
              <a:ext cx="59687" cy="298435"/>
            </a:xfrm>
            <a:custGeom>
              <a:avLst/>
              <a:gdLst/>
              <a:ahLst/>
              <a:cxnLst/>
              <a:rect l="0" t="0" r="0" b="0"/>
              <a:pathLst>
                <a:path w="59687" h="298435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6968" y="62140"/>
                  </a:lnTo>
                  <a:lnTo>
                    <a:pt x="33210" y="131869"/>
                  </a:lnTo>
                  <a:lnTo>
                    <a:pt x="35404" y="146494"/>
                  </a:lnTo>
                  <a:lnTo>
                    <a:pt x="36866" y="161770"/>
                  </a:lnTo>
                  <a:lnTo>
                    <a:pt x="37841" y="177482"/>
                  </a:lnTo>
                  <a:lnTo>
                    <a:pt x="39596" y="192377"/>
                  </a:lnTo>
                  <a:lnTo>
                    <a:pt x="41872" y="206729"/>
                  </a:lnTo>
                  <a:lnTo>
                    <a:pt x="44494" y="220717"/>
                  </a:lnTo>
                  <a:lnTo>
                    <a:pt x="50355" y="248050"/>
                  </a:lnTo>
                  <a:lnTo>
                    <a:pt x="59686" y="2984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586422" y="6794334"/>
              <a:ext cx="309306" cy="311806"/>
            </a:xfrm>
            <a:custGeom>
              <a:avLst/>
              <a:gdLst/>
              <a:ahLst/>
              <a:cxnLst/>
              <a:rect l="0" t="0" r="0" b="0"/>
              <a:pathLst>
                <a:path w="309306" h="311806">
                  <a:moveTo>
                    <a:pt x="0" y="49738"/>
                  </a:moveTo>
                  <a:lnTo>
                    <a:pt x="41538" y="63584"/>
                  </a:lnTo>
                  <a:lnTo>
                    <a:pt x="50904" y="67812"/>
                  </a:lnTo>
                  <a:lnTo>
                    <a:pt x="60463" y="72840"/>
                  </a:lnTo>
                  <a:lnTo>
                    <a:pt x="70153" y="78403"/>
                  </a:lnTo>
                  <a:lnTo>
                    <a:pt x="78823" y="84323"/>
                  </a:lnTo>
                  <a:lnTo>
                    <a:pt x="86813" y="90480"/>
                  </a:lnTo>
                  <a:lnTo>
                    <a:pt x="94351" y="96795"/>
                  </a:lnTo>
                  <a:lnTo>
                    <a:pt x="101586" y="103216"/>
                  </a:lnTo>
                  <a:lnTo>
                    <a:pt x="115521" y="116245"/>
                  </a:lnTo>
                  <a:lnTo>
                    <a:pt x="142479" y="142622"/>
                  </a:lnTo>
                  <a:lnTo>
                    <a:pt x="155802" y="155865"/>
                  </a:lnTo>
                  <a:lnTo>
                    <a:pt x="162450" y="163597"/>
                  </a:lnTo>
                  <a:lnTo>
                    <a:pt x="169092" y="172067"/>
                  </a:lnTo>
                  <a:lnTo>
                    <a:pt x="175731" y="181030"/>
                  </a:lnTo>
                  <a:lnTo>
                    <a:pt x="182367" y="189216"/>
                  </a:lnTo>
                  <a:lnTo>
                    <a:pt x="189002" y="196884"/>
                  </a:lnTo>
                  <a:lnTo>
                    <a:pt x="195636" y="204207"/>
                  </a:lnTo>
                  <a:lnTo>
                    <a:pt x="208902" y="218237"/>
                  </a:lnTo>
                  <a:lnTo>
                    <a:pt x="215535" y="225073"/>
                  </a:lnTo>
                  <a:lnTo>
                    <a:pt x="222167" y="232947"/>
                  </a:lnTo>
                  <a:lnTo>
                    <a:pt x="228799" y="241512"/>
                  </a:lnTo>
                  <a:lnTo>
                    <a:pt x="235431" y="250539"/>
                  </a:lnTo>
                  <a:lnTo>
                    <a:pt x="243168" y="259871"/>
                  </a:lnTo>
                  <a:lnTo>
                    <a:pt x="251642" y="269410"/>
                  </a:lnTo>
                  <a:lnTo>
                    <a:pt x="260608" y="279084"/>
                  </a:lnTo>
                  <a:lnTo>
                    <a:pt x="268795" y="288849"/>
                  </a:lnTo>
                  <a:lnTo>
                    <a:pt x="276464" y="298676"/>
                  </a:lnTo>
                  <a:lnTo>
                    <a:pt x="283788" y="308543"/>
                  </a:lnTo>
                  <a:lnTo>
                    <a:pt x="290880" y="311805"/>
                  </a:lnTo>
                  <a:lnTo>
                    <a:pt x="297819" y="310664"/>
                  </a:lnTo>
                  <a:lnTo>
                    <a:pt x="304656" y="306587"/>
                  </a:lnTo>
                  <a:lnTo>
                    <a:pt x="308109" y="298343"/>
                  </a:lnTo>
                  <a:lnTo>
                    <a:pt x="309305" y="287320"/>
                  </a:lnTo>
                  <a:lnTo>
                    <a:pt x="308997" y="274445"/>
                  </a:lnTo>
                  <a:lnTo>
                    <a:pt x="307687" y="260335"/>
                  </a:lnTo>
                  <a:lnTo>
                    <a:pt x="305708" y="245402"/>
                  </a:lnTo>
                  <a:lnTo>
                    <a:pt x="303283" y="229920"/>
                  </a:lnTo>
                  <a:lnTo>
                    <a:pt x="300562" y="216283"/>
                  </a:lnTo>
                  <a:lnTo>
                    <a:pt x="297642" y="203875"/>
                  </a:lnTo>
                  <a:lnTo>
                    <a:pt x="294590" y="192287"/>
                  </a:lnTo>
                  <a:lnTo>
                    <a:pt x="288251" y="164674"/>
                  </a:lnTo>
                  <a:lnTo>
                    <a:pt x="285014" y="149573"/>
                  </a:lnTo>
                  <a:lnTo>
                    <a:pt x="282855" y="135086"/>
                  </a:lnTo>
                  <a:lnTo>
                    <a:pt x="281416" y="121005"/>
                  </a:lnTo>
                  <a:lnTo>
                    <a:pt x="280457" y="107198"/>
                  </a:lnTo>
                  <a:lnTo>
                    <a:pt x="278712" y="93571"/>
                  </a:lnTo>
                  <a:lnTo>
                    <a:pt x="276444" y="80066"/>
                  </a:lnTo>
                  <a:lnTo>
                    <a:pt x="273826" y="66641"/>
                  </a:lnTo>
                  <a:lnTo>
                    <a:pt x="272081" y="53270"/>
                  </a:lnTo>
                  <a:lnTo>
                    <a:pt x="270917" y="39934"/>
                  </a:lnTo>
                  <a:lnTo>
                    <a:pt x="2685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021301" y="6963210"/>
              <a:ext cx="114284" cy="169350"/>
            </a:xfrm>
            <a:custGeom>
              <a:avLst/>
              <a:gdLst/>
              <a:ahLst/>
              <a:cxnLst/>
              <a:rect l="0" t="0" r="0" b="0"/>
              <a:pathLst>
                <a:path w="114284" h="169350">
                  <a:moveTo>
                    <a:pt x="32667" y="69870"/>
                  </a:moveTo>
                  <a:lnTo>
                    <a:pt x="46513" y="111408"/>
                  </a:lnTo>
                  <a:lnTo>
                    <a:pt x="50740" y="119669"/>
                  </a:lnTo>
                  <a:lnTo>
                    <a:pt x="55769" y="127386"/>
                  </a:lnTo>
                  <a:lnTo>
                    <a:pt x="61332" y="134742"/>
                  </a:lnTo>
                  <a:lnTo>
                    <a:pt x="69462" y="138541"/>
                  </a:lnTo>
                  <a:lnTo>
                    <a:pt x="79303" y="139968"/>
                  </a:lnTo>
                  <a:lnTo>
                    <a:pt x="90286" y="139813"/>
                  </a:lnTo>
                  <a:lnTo>
                    <a:pt x="98712" y="135290"/>
                  </a:lnTo>
                  <a:lnTo>
                    <a:pt x="105435" y="127852"/>
                  </a:lnTo>
                  <a:lnTo>
                    <a:pt x="111022" y="118473"/>
                  </a:lnTo>
                  <a:lnTo>
                    <a:pt x="113642" y="108904"/>
                  </a:lnTo>
                  <a:lnTo>
                    <a:pt x="114283" y="99209"/>
                  </a:lnTo>
                  <a:lnTo>
                    <a:pt x="113605" y="89430"/>
                  </a:lnTo>
                  <a:lnTo>
                    <a:pt x="112048" y="79594"/>
                  </a:lnTo>
                  <a:lnTo>
                    <a:pt x="109904" y="69721"/>
                  </a:lnTo>
                  <a:lnTo>
                    <a:pt x="107370" y="59823"/>
                  </a:lnTo>
                  <a:lnTo>
                    <a:pt x="103470" y="49909"/>
                  </a:lnTo>
                  <a:lnTo>
                    <a:pt x="98659" y="39983"/>
                  </a:lnTo>
                  <a:lnTo>
                    <a:pt x="93242" y="30050"/>
                  </a:lnTo>
                  <a:lnTo>
                    <a:pt x="87419" y="21217"/>
                  </a:lnTo>
                  <a:lnTo>
                    <a:pt x="81327" y="13118"/>
                  </a:lnTo>
                  <a:lnTo>
                    <a:pt x="75055" y="5508"/>
                  </a:lnTo>
                  <a:lnTo>
                    <a:pt x="66452" y="1540"/>
                  </a:lnTo>
                  <a:lnTo>
                    <a:pt x="56296" y="0"/>
                  </a:lnTo>
                  <a:lnTo>
                    <a:pt x="45104" y="78"/>
                  </a:lnTo>
                  <a:lnTo>
                    <a:pt x="35432" y="3447"/>
                  </a:lnTo>
                  <a:lnTo>
                    <a:pt x="26773" y="9008"/>
                  </a:lnTo>
                  <a:lnTo>
                    <a:pt x="18790" y="16032"/>
                  </a:lnTo>
                  <a:lnTo>
                    <a:pt x="12363" y="26241"/>
                  </a:lnTo>
                  <a:lnTo>
                    <a:pt x="6972" y="38574"/>
                  </a:lnTo>
                  <a:lnTo>
                    <a:pt x="2274" y="52323"/>
                  </a:lnTo>
                  <a:lnTo>
                    <a:pt x="246" y="65909"/>
                  </a:lnTo>
                  <a:lnTo>
                    <a:pt x="0" y="79388"/>
                  </a:lnTo>
                  <a:lnTo>
                    <a:pt x="942" y="92795"/>
                  </a:lnTo>
                  <a:lnTo>
                    <a:pt x="2674" y="106154"/>
                  </a:lnTo>
                  <a:lnTo>
                    <a:pt x="12772" y="1693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441932" y="6754543"/>
              <a:ext cx="89531" cy="268591"/>
            </a:xfrm>
            <a:custGeom>
              <a:avLst/>
              <a:gdLst/>
              <a:ahLst/>
              <a:cxnLst/>
              <a:rect l="0" t="0" r="0" b="0"/>
              <a:pathLst>
                <a:path w="89531" h="268591">
                  <a:moveTo>
                    <a:pt x="0" y="0"/>
                  </a:moveTo>
                  <a:lnTo>
                    <a:pt x="10561" y="15842"/>
                  </a:lnTo>
                  <a:lnTo>
                    <a:pt x="24589" y="38358"/>
                  </a:lnTo>
                  <a:lnTo>
                    <a:pt x="32972" y="52099"/>
                  </a:lnTo>
                  <a:lnTo>
                    <a:pt x="39667" y="67892"/>
                  </a:lnTo>
                  <a:lnTo>
                    <a:pt x="45234" y="85052"/>
                  </a:lnTo>
                  <a:lnTo>
                    <a:pt x="65725" y="162791"/>
                  </a:lnTo>
                  <a:lnTo>
                    <a:pt x="72686" y="186198"/>
                  </a:lnTo>
                  <a:lnTo>
                    <a:pt x="76090" y="200398"/>
                  </a:lnTo>
                  <a:lnTo>
                    <a:pt x="79465" y="216497"/>
                  </a:lnTo>
                  <a:lnTo>
                    <a:pt x="89530" y="26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481723" y="6612229"/>
              <a:ext cx="228800" cy="381062"/>
            </a:xfrm>
            <a:custGeom>
              <a:avLst/>
              <a:gdLst/>
              <a:ahLst/>
              <a:cxnLst/>
              <a:rect l="0" t="0" r="0" b="0"/>
              <a:pathLst>
                <a:path w="228800" h="381062">
                  <a:moveTo>
                    <a:pt x="0" y="192053"/>
                  </a:moveTo>
                  <a:lnTo>
                    <a:pt x="0" y="170929"/>
                  </a:lnTo>
                  <a:lnTo>
                    <a:pt x="1105" y="160286"/>
                  </a:lnTo>
                  <a:lnTo>
                    <a:pt x="2947" y="148769"/>
                  </a:lnTo>
                  <a:lnTo>
                    <a:pt x="5281" y="136669"/>
                  </a:lnTo>
                  <a:lnTo>
                    <a:pt x="7942" y="125287"/>
                  </a:lnTo>
                  <a:lnTo>
                    <a:pt x="10821" y="114383"/>
                  </a:lnTo>
                  <a:lnTo>
                    <a:pt x="13846" y="103798"/>
                  </a:lnTo>
                  <a:lnTo>
                    <a:pt x="18073" y="92319"/>
                  </a:lnTo>
                  <a:lnTo>
                    <a:pt x="23102" y="80246"/>
                  </a:lnTo>
                  <a:lnTo>
                    <a:pt x="28665" y="67776"/>
                  </a:lnTo>
                  <a:lnTo>
                    <a:pt x="34584" y="57252"/>
                  </a:lnTo>
                  <a:lnTo>
                    <a:pt x="40741" y="48025"/>
                  </a:lnTo>
                  <a:lnTo>
                    <a:pt x="47056" y="39664"/>
                  </a:lnTo>
                  <a:lnTo>
                    <a:pt x="53477" y="31879"/>
                  </a:lnTo>
                  <a:lnTo>
                    <a:pt x="59968" y="24479"/>
                  </a:lnTo>
                  <a:lnTo>
                    <a:pt x="66506" y="17334"/>
                  </a:lnTo>
                  <a:lnTo>
                    <a:pt x="75286" y="11465"/>
                  </a:lnTo>
                  <a:lnTo>
                    <a:pt x="85560" y="6448"/>
                  </a:lnTo>
                  <a:lnTo>
                    <a:pt x="96831" y="1998"/>
                  </a:lnTo>
                  <a:lnTo>
                    <a:pt x="107661" y="136"/>
                  </a:lnTo>
                  <a:lnTo>
                    <a:pt x="118197" y="0"/>
                  </a:lnTo>
                  <a:lnTo>
                    <a:pt x="128537" y="1015"/>
                  </a:lnTo>
                  <a:lnTo>
                    <a:pt x="136535" y="6113"/>
                  </a:lnTo>
                  <a:lnTo>
                    <a:pt x="142973" y="13933"/>
                  </a:lnTo>
                  <a:lnTo>
                    <a:pt x="148370" y="23567"/>
                  </a:lnTo>
                  <a:lnTo>
                    <a:pt x="153074" y="36622"/>
                  </a:lnTo>
                  <a:lnTo>
                    <a:pt x="157314" y="51957"/>
                  </a:lnTo>
                  <a:lnTo>
                    <a:pt x="161247" y="68812"/>
                  </a:lnTo>
                  <a:lnTo>
                    <a:pt x="163869" y="87786"/>
                  </a:lnTo>
                  <a:lnTo>
                    <a:pt x="165616" y="108173"/>
                  </a:lnTo>
                  <a:lnTo>
                    <a:pt x="166782" y="129501"/>
                  </a:lnTo>
                  <a:lnTo>
                    <a:pt x="166453" y="147035"/>
                  </a:lnTo>
                  <a:lnTo>
                    <a:pt x="165129" y="162042"/>
                  </a:lnTo>
                  <a:lnTo>
                    <a:pt x="163141" y="175362"/>
                  </a:lnTo>
                  <a:lnTo>
                    <a:pt x="160710" y="187557"/>
                  </a:lnTo>
                  <a:lnTo>
                    <a:pt x="157984" y="199004"/>
                  </a:lnTo>
                  <a:lnTo>
                    <a:pt x="155061" y="209950"/>
                  </a:lnTo>
                  <a:lnTo>
                    <a:pt x="150902" y="219458"/>
                  </a:lnTo>
                  <a:lnTo>
                    <a:pt x="145919" y="228007"/>
                  </a:lnTo>
                  <a:lnTo>
                    <a:pt x="128344" y="253550"/>
                  </a:lnTo>
                  <a:lnTo>
                    <a:pt x="122038" y="262893"/>
                  </a:lnTo>
                  <a:lnTo>
                    <a:pt x="114518" y="270229"/>
                  </a:lnTo>
                  <a:lnTo>
                    <a:pt x="106189" y="276224"/>
                  </a:lnTo>
                  <a:lnTo>
                    <a:pt x="97320" y="281326"/>
                  </a:lnTo>
                  <a:lnTo>
                    <a:pt x="88091" y="285832"/>
                  </a:lnTo>
                  <a:lnTo>
                    <a:pt x="78623" y="289942"/>
                  </a:lnTo>
                  <a:lnTo>
                    <a:pt x="68995" y="293787"/>
                  </a:lnTo>
                  <a:lnTo>
                    <a:pt x="60365" y="294140"/>
                  </a:lnTo>
                  <a:lnTo>
                    <a:pt x="52402" y="292165"/>
                  </a:lnTo>
                  <a:lnTo>
                    <a:pt x="44882" y="288638"/>
                  </a:lnTo>
                  <a:lnTo>
                    <a:pt x="42080" y="282970"/>
                  </a:lnTo>
                  <a:lnTo>
                    <a:pt x="42422" y="275875"/>
                  </a:lnTo>
                  <a:lnTo>
                    <a:pt x="44861" y="267830"/>
                  </a:lnTo>
                  <a:lnTo>
                    <a:pt x="49803" y="260256"/>
                  </a:lnTo>
                  <a:lnTo>
                    <a:pt x="56413" y="252996"/>
                  </a:lnTo>
                  <a:lnTo>
                    <a:pt x="64136" y="245945"/>
                  </a:lnTo>
                  <a:lnTo>
                    <a:pt x="74811" y="241244"/>
                  </a:lnTo>
                  <a:lnTo>
                    <a:pt x="87455" y="238111"/>
                  </a:lnTo>
                  <a:lnTo>
                    <a:pt x="101410" y="236021"/>
                  </a:lnTo>
                  <a:lnTo>
                    <a:pt x="114029" y="236839"/>
                  </a:lnTo>
                  <a:lnTo>
                    <a:pt x="125759" y="239596"/>
                  </a:lnTo>
                  <a:lnTo>
                    <a:pt x="136894" y="243643"/>
                  </a:lnTo>
                  <a:lnTo>
                    <a:pt x="146528" y="249658"/>
                  </a:lnTo>
                  <a:lnTo>
                    <a:pt x="155161" y="256984"/>
                  </a:lnTo>
                  <a:lnTo>
                    <a:pt x="184901" y="287285"/>
                  </a:lnTo>
                  <a:lnTo>
                    <a:pt x="190691" y="296437"/>
                  </a:lnTo>
                  <a:lnTo>
                    <a:pt x="195657" y="306960"/>
                  </a:lnTo>
                  <a:lnTo>
                    <a:pt x="200072" y="318396"/>
                  </a:lnTo>
                  <a:lnTo>
                    <a:pt x="204121" y="330442"/>
                  </a:lnTo>
                  <a:lnTo>
                    <a:pt x="207926" y="342893"/>
                  </a:lnTo>
                  <a:lnTo>
                    <a:pt x="228799" y="381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790104" y="6753914"/>
              <a:ext cx="218852" cy="174708"/>
            </a:xfrm>
            <a:custGeom>
              <a:avLst/>
              <a:gdLst/>
              <a:ahLst/>
              <a:cxnLst/>
              <a:rect l="0" t="0" r="0" b="0"/>
              <a:pathLst>
                <a:path w="218852" h="174708">
                  <a:moveTo>
                    <a:pt x="0" y="10576"/>
                  </a:moveTo>
                  <a:lnTo>
                    <a:pt x="10562" y="31700"/>
                  </a:lnTo>
                  <a:lnTo>
                    <a:pt x="14778" y="41239"/>
                  </a:lnTo>
                  <a:lnTo>
                    <a:pt x="18694" y="50914"/>
                  </a:lnTo>
                  <a:lnTo>
                    <a:pt x="38203" y="100829"/>
                  </a:lnTo>
                  <a:lnTo>
                    <a:pt x="43154" y="114957"/>
                  </a:lnTo>
                  <a:lnTo>
                    <a:pt x="47559" y="128797"/>
                  </a:lnTo>
                  <a:lnTo>
                    <a:pt x="51602" y="142445"/>
                  </a:lnTo>
                  <a:lnTo>
                    <a:pt x="56508" y="153755"/>
                  </a:lnTo>
                  <a:lnTo>
                    <a:pt x="61988" y="163504"/>
                  </a:lnTo>
                  <a:lnTo>
                    <a:pt x="67853" y="172215"/>
                  </a:lnTo>
                  <a:lnTo>
                    <a:pt x="73973" y="174707"/>
                  </a:lnTo>
                  <a:lnTo>
                    <a:pt x="80264" y="173052"/>
                  </a:lnTo>
                  <a:lnTo>
                    <a:pt x="86669" y="168632"/>
                  </a:lnTo>
                  <a:lnTo>
                    <a:pt x="92044" y="161264"/>
                  </a:lnTo>
                  <a:lnTo>
                    <a:pt x="96733" y="151931"/>
                  </a:lnTo>
                  <a:lnTo>
                    <a:pt x="100963" y="141289"/>
                  </a:lnTo>
                  <a:lnTo>
                    <a:pt x="103784" y="127562"/>
                  </a:lnTo>
                  <a:lnTo>
                    <a:pt x="105665" y="111778"/>
                  </a:lnTo>
                  <a:lnTo>
                    <a:pt x="106918" y="94623"/>
                  </a:lnTo>
                  <a:lnTo>
                    <a:pt x="107754" y="77661"/>
                  </a:lnTo>
                  <a:lnTo>
                    <a:pt x="108683" y="44076"/>
                  </a:lnTo>
                  <a:lnTo>
                    <a:pt x="107825" y="29594"/>
                  </a:lnTo>
                  <a:lnTo>
                    <a:pt x="106148" y="16623"/>
                  </a:lnTo>
                  <a:lnTo>
                    <a:pt x="103924" y="4660"/>
                  </a:lnTo>
                  <a:lnTo>
                    <a:pt x="103548" y="0"/>
                  </a:lnTo>
                  <a:lnTo>
                    <a:pt x="104402" y="210"/>
                  </a:lnTo>
                  <a:lnTo>
                    <a:pt x="106076" y="3665"/>
                  </a:lnTo>
                  <a:lnTo>
                    <a:pt x="108298" y="9285"/>
                  </a:lnTo>
                  <a:lnTo>
                    <a:pt x="113714" y="24371"/>
                  </a:lnTo>
                  <a:lnTo>
                    <a:pt x="116706" y="35247"/>
                  </a:lnTo>
                  <a:lnTo>
                    <a:pt x="119806" y="48024"/>
                  </a:lnTo>
                  <a:lnTo>
                    <a:pt x="122978" y="62069"/>
                  </a:lnTo>
                  <a:lnTo>
                    <a:pt x="127303" y="75853"/>
                  </a:lnTo>
                  <a:lnTo>
                    <a:pt x="132397" y="89465"/>
                  </a:lnTo>
                  <a:lnTo>
                    <a:pt x="138003" y="102960"/>
                  </a:lnTo>
                  <a:lnTo>
                    <a:pt x="143952" y="114167"/>
                  </a:lnTo>
                  <a:lnTo>
                    <a:pt x="150128" y="123849"/>
                  </a:lnTo>
                  <a:lnTo>
                    <a:pt x="156456" y="132515"/>
                  </a:lnTo>
                  <a:lnTo>
                    <a:pt x="165096" y="136081"/>
                  </a:lnTo>
                  <a:lnTo>
                    <a:pt x="175277" y="136248"/>
                  </a:lnTo>
                  <a:lnTo>
                    <a:pt x="218851" y="1100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979112" y="6456109"/>
              <a:ext cx="99479" cy="447651"/>
            </a:xfrm>
            <a:custGeom>
              <a:avLst/>
              <a:gdLst/>
              <a:ahLst/>
              <a:cxnLst/>
              <a:rect l="0" t="0" r="0" b="0"/>
              <a:pathLst>
                <a:path w="99479" h="447651">
                  <a:moveTo>
                    <a:pt x="0" y="0"/>
                  </a:moveTo>
                  <a:lnTo>
                    <a:pt x="5281" y="26405"/>
                  </a:lnTo>
                  <a:lnTo>
                    <a:pt x="7941" y="43025"/>
                  </a:lnTo>
                  <a:lnTo>
                    <a:pt x="13846" y="85073"/>
                  </a:lnTo>
                  <a:lnTo>
                    <a:pt x="15862" y="104244"/>
                  </a:lnTo>
                  <a:lnTo>
                    <a:pt x="17206" y="121446"/>
                  </a:lnTo>
                  <a:lnTo>
                    <a:pt x="18103" y="137335"/>
                  </a:lnTo>
                  <a:lnTo>
                    <a:pt x="19806" y="153454"/>
                  </a:lnTo>
                  <a:lnTo>
                    <a:pt x="22046" y="169726"/>
                  </a:lnTo>
                  <a:lnTo>
                    <a:pt x="24645" y="186101"/>
                  </a:lnTo>
                  <a:lnTo>
                    <a:pt x="28589" y="203650"/>
                  </a:lnTo>
                  <a:lnTo>
                    <a:pt x="33428" y="221981"/>
                  </a:lnTo>
                  <a:lnTo>
                    <a:pt x="38865" y="240833"/>
                  </a:lnTo>
                  <a:lnTo>
                    <a:pt x="43595" y="258928"/>
                  </a:lnTo>
                  <a:lnTo>
                    <a:pt x="72840" y="380631"/>
                  </a:lnTo>
                  <a:lnTo>
                    <a:pt x="76193" y="393023"/>
                  </a:lnTo>
                  <a:lnTo>
                    <a:pt x="79533" y="404600"/>
                  </a:lnTo>
                  <a:lnTo>
                    <a:pt x="99478" y="4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168120" y="6654921"/>
              <a:ext cx="139270" cy="209169"/>
            </a:xfrm>
            <a:custGeom>
              <a:avLst/>
              <a:gdLst/>
              <a:ahLst/>
              <a:cxnLst/>
              <a:rect l="0" t="0" r="0" b="0"/>
              <a:pathLst>
                <a:path w="139270" h="209169">
                  <a:moveTo>
                    <a:pt x="0" y="119517"/>
                  </a:moveTo>
                  <a:lnTo>
                    <a:pt x="15842" y="130079"/>
                  </a:lnTo>
                  <a:lnTo>
                    <a:pt x="23825" y="132085"/>
                  </a:lnTo>
                  <a:lnTo>
                    <a:pt x="32463" y="132317"/>
                  </a:lnTo>
                  <a:lnTo>
                    <a:pt x="41538" y="131367"/>
                  </a:lnTo>
                  <a:lnTo>
                    <a:pt x="50903" y="129627"/>
                  </a:lnTo>
                  <a:lnTo>
                    <a:pt x="60463" y="127362"/>
                  </a:lnTo>
                  <a:lnTo>
                    <a:pt x="70152" y="124747"/>
                  </a:lnTo>
                  <a:lnTo>
                    <a:pt x="77716" y="118583"/>
                  </a:lnTo>
                  <a:lnTo>
                    <a:pt x="83865" y="110052"/>
                  </a:lnTo>
                  <a:lnTo>
                    <a:pt x="89069" y="99944"/>
                  </a:lnTo>
                  <a:lnTo>
                    <a:pt x="91433" y="87678"/>
                  </a:lnTo>
                  <a:lnTo>
                    <a:pt x="91904" y="73974"/>
                  </a:lnTo>
                  <a:lnTo>
                    <a:pt x="91113" y="59312"/>
                  </a:lnTo>
                  <a:lnTo>
                    <a:pt x="89480" y="46221"/>
                  </a:lnTo>
                  <a:lnTo>
                    <a:pt x="87286" y="34178"/>
                  </a:lnTo>
                  <a:lnTo>
                    <a:pt x="84718" y="22833"/>
                  </a:lnTo>
                  <a:lnTo>
                    <a:pt x="79690" y="14164"/>
                  </a:lnTo>
                  <a:lnTo>
                    <a:pt x="73022" y="7280"/>
                  </a:lnTo>
                  <a:lnTo>
                    <a:pt x="65261" y="1586"/>
                  </a:lnTo>
                  <a:lnTo>
                    <a:pt x="56771" y="0"/>
                  </a:lnTo>
                  <a:lnTo>
                    <a:pt x="47795" y="1153"/>
                  </a:lnTo>
                  <a:lnTo>
                    <a:pt x="38495" y="4133"/>
                  </a:lnTo>
                  <a:lnTo>
                    <a:pt x="31190" y="11646"/>
                  </a:lnTo>
                  <a:lnTo>
                    <a:pt x="25214" y="22181"/>
                  </a:lnTo>
                  <a:lnTo>
                    <a:pt x="20125" y="34731"/>
                  </a:lnTo>
                  <a:lnTo>
                    <a:pt x="17838" y="49729"/>
                  </a:lnTo>
                  <a:lnTo>
                    <a:pt x="17418" y="66360"/>
                  </a:lnTo>
                  <a:lnTo>
                    <a:pt x="18244" y="84079"/>
                  </a:lnTo>
                  <a:lnTo>
                    <a:pt x="19900" y="102523"/>
                  </a:lnTo>
                  <a:lnTo>
                    <a:pt x="22109" y="121452"/>
                  </a:lnTo>
                  <a:lnTo>
                    <a:pt x="24687" y="140702"/>
                  </a:lnTo>
                  <a:lnTo>
                    <a:pt x="28616" y="155747"/>
                  </a:lnTo>
                  <a:lnTo>
                    <a:pt x="33447" y="167988"/>
                  </a:lnTo>
                  <a:lnTo>
                    <a:pt x="38877" y="178358"/>
                  </a:lnTo>
                  <a:lnTo>
                    <a:pt x="45814" y="187483"/>
                  </a:lnTo>
                  <a:lnTo>
                    <a:pt x="53754" y="195777"/>
                  </a:lnTo>
                  <a:lnTo>
                    <a:pt x="62364" y="203516"/>
                  </a:lnTo>
                  <a:lnTo>
                    <a:pt x="72524" y="207570"/>
                  </a:lnTo>
                  <a:lnTo>
                    <a:pt x="83719" y="209168"/>
                  </a:lnTo>
                  <a:lnTo>
                    <a:pt x="95604" y="209128"/>
                  </a:lnTo>
                  <a:lnTo>
                    <a:pt x="105738" y="205785"/>
                  </a:lnTo>
                  <a:lnTo>
                    <a:pt x="114704" y="200241"/>
                  </a:lnTo>
                  <a:lnTo>
                    <a:pt x="139269" y="169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Freeform 164"/>
          <p:cNvSpPr/>
          <p:nvPr/>
        </p:nvSpPr>
        <p:spPr>
          <a:xfrm>
            <a:off x="6973394" y="5521571"/>
            <a:ext cx="2397416" cy="434996"/>
          </a:xfrm>
          <a:custGeom>
            <a:avLst/>
            <a:gdLst/>
            <a:ahLst/>
            <a:cxnLst/>
            <a:rect l="0" t="0" r="0" b="0"/>
            <a:pathLst>
              <a:path w="2397416" h="434996">
                <a:moveTo>
                  <a:pt x="0" y="19343"/>
                </a:moveTo>
                <a:lnTo>
                  <a:pt x="5281" y="45747"/>
                </a:lnTo>
                <a:lnTo>
                  <a:pt x="7941" y="56841"/>
                </a:lnTo>
                <a:lnTo>
                  <a:pt x="10821" y="67553"/>
                </a:lnTo>
                <a:lnTo>
                  <a:pt x="13846" y="78010"/>
                </a:lnTo>
                <a:lnTo>
                  <a:pt x="18073" y="89403"/>
                </a:lnTo>
                <a:lnTo>
                  <a:pt x="23102" y="101419"/>
                </a:lnTo>
                <a:lnTo>
                  <a:pt x="28665" y="113852"/>
                </a:lnTo>
                <a:lnTo>
                  <a:pt x="34584" y="124350"/>
                </a:lnTo>
                <a:lnTo>
                  <a:pt x="40742" y="133560"/>
                </a:lnTo>
                <a:lnTo>
                  <a:pt x="47057" y="141910"/>
                </a:lnTo>
                <a:lnTo>
                  <a:pt x="59968" y="160031"/>
                </a:lnTo>
                <a:lnTo>
                  <a:pt x="66506" y="169506"/>
                </a:lnTo>
                <a:lnTo>
                  <a:pt x="73075" y="178033"/>
                </a:lnTo>
                <a:lnTo>
                  <a:pt x="79666" y="185928"/>
                </a:lnTo>
                <a:lnTo>
                  <a:pt x="86269" y="193402"/>
                </a:lnTo>
                <a:lnTo>
                  <a:pt x="99502" y="207602"/>
                </a:lnTo>
                <a:lnTo>
                  <a:pt x="106126" y="214483"/>
                </a:lnTo>
                <a:lnTo>
                  <a:pt x="122328" y="228024"/>
                </a:lnTo>
                <a:lnTo>
                  <a:pt x="141687" y="241411"/>
                </a:lnTo>
                <a:lnTo>
                  <a:pt x="165029" y="254729"/>
                </a:lnTo>
                <a:lnTo>
                  <a:pt x="190140" y="268018"/>
                </a:lnTo>
                <a:lnTo>
                  <a:pt x="216039" y="280187"/>
                </a:lnTo>
                <a:lnTo>
                  <a:pt x="242287" y="289280"/>
                </a:lnTo>
                <a:lnTo>
                  <a:pt x="287201" y="295332"/>
                </a:lnTo>
                <a:lnTo>
                  <a:pt x="313337" y="293800"/>
                </a:lnTo>
                <a:lnTo>
                  <a:pt x="373142" y="286494"/>
                </a:lnTo>
                <a:lnTo>
                  <a:pt x="390955" y="277714"/>
                </a:lnTo>
                <a:lnTo>
                  <a:pt x="406241" y="266443"/>
                </a:lnTo>
                <a:lnTo>
                  <a:pt x="420404" y="252960"/>
                </a:lnTo>
                <a:lnTo>
                  <a:pt x="427275" y="244721"/>
                </a:lnTo>
                <a:lnTo>
                  <a:pt x="434067" y="235914"/>
                </a:lnTo>
                <a:lnTo>
                  <a:pt x="440805" y="226726"/>
                </a:lnTo>
                <a:lnTo>
                  <a:pt x="454187" y="207675"/>
                </a:lnTo>
                <a:lnTo>
                  <a:pt x="459746" y="197952"/>
                </a:lnTo>
                <a:lnTo>
                  <a:pt x="464556" y="188154"/>
                </a:lnTo>
                <a:lnTo>
                  <a:pt x="468868" y="178307"/>
                </a:lnTo>
                <a:lnTo>
                  <a:pt x="473954" y="169531"/>
                </a:lnTo>
                <a:lnTo>
                  <a:pt x="479555" y="161470"/>
                </a:lnTo>
                <a:lnTo>
                  <a:pt x="485500" y="153885"/>
                </a:lnTo>
                <a:lnTo>
                  <a:pt x="490568" y="144407"/>
                </a:lnTo>
                <a:lnTo>
                  <a:pt x="495052" y="133668"/>
                </a:lnTo>
                <a:lnTo>
                  <a:pt x="499147" y="122087"/>
                </a:lnTo>
                <a:lnTo>
                  <a:pt x="502982" y="109945"/>
                </a:lnTo>
                <a:lnTo>
                  <a:pt x="517079" y="61638"/>
                </a:lnTo>
                <a:lnTo>
                  <a:pt x="530508" y="19837"/>
                </a:lnTo>
                <a:lnTo>
                  <a:pt x="533837" y="16356"/>
                </a:lnTo>
                <a:lnTo>
                  <a:pt x="537163" y="17352"/>
                </a:lnTo>
                <a:lnTo>
                  <a:pt x="540484" y="21331"/>
                </a:lnTo>
                <a:lnTo>
                  <a:pt x="542699" y="28405"/>
                </a:lnTo>
                <a:lnTo>
                  <a:pt x="544175" y="37543"/>
                </a:lnTo>
                <a:lnTo>
                  <a:pt x="545160" y="48056"/>
                </a:lnTo>
                <a:lnTo>
                  <a:pt x="546921" y="58380"/>
                </a:lnTo>
                <a:lnTo>
                  <a:pt x="549201" y="68579"/>
                </a:lnTo>
                <a:lnTo>
                  <a:pt x="560801" y="114054"/>
                </a:lnTo>
                <a:lnTo>
                  <a:pt x="565086" y="125591"/>
                </a:lnTo>
                <a:lnTo>
                  <a:pt x="570154" y="136597"/>
                </a:lnTo>
                <a:lnTo>
                  <a:pt x="575742" y="147251"/>
                </a:lnTo>
                <a:lnTo>
                  <a:pt x="580573" y="157670"/>
                </a:lnTo>
                <a:lnTo>
                  <a:pt x="584899" y="167931"/>
                </a:lnTo>
                <a:lnTo>
                  <a:pt x="588888" y="178088"/>
                </a:lnTo>
                <a:lnTo>
                  <a:pt x="596268" y="198217"/>
                </a:lnTo>
                <a:lnTo>
                  <a:pt x="599784" y="208226"/>
                </a:lnTo>
                <a:lnTo>
                  <a:pt x="604338" y="218215"/>
                </a:lnTo>
                <a:lnTo>
                  <a:pt x="609585" y="228191"/>
                </a:lnTo>
                <a:lnTo>
                  <a:pt x="615293" y="238157"/>
                </a:lnTo>
                <a:lnTo>
                  <a:pt x="621309" y="247012"/>
                </a:lnTo>
                <a:lnTo>
                  <a:pt x="627531" y="255126"/>
                </a:lnTo>
                <a:lnTo>
                  <a:pt x="633889" y="262745"/>
                </a:lnTo>
                <a:lnTo>
                  <a:pt x="640338" y="271141"/>
                </a:lnTo>
                <a:lnTo>
                  <a:pt x="646849" y="280054"/>
                </a:lnTo>
                <a:lnTo>
                  <a:pt x="653400" y="289312"/>
                </a:lnTo>
                <a:lnTo>
                  <a:pt x="659978" y="297695"/>
                </a:lnTo>
                <a:lnTo>
                  <a:pt x="666573" y="305494"/>
                </a:lnTo>
                <a:lnTo>
                  <a:pt x="673181" y="312904"/>
                </a:lnTo>
                <a:lnTo>
                  <a:pt x="680903" y="320054"/>
                </a:lnTo>
                <a:lnTo>
                  <a:pt x="689366" y="327032"/>
                </a:lnTo>
                <a:lnTo>
                  <a:pt x="707612" y="339575"/>
                </a:lnTo>
                <a:lnTo>
                  <a:pt x="726774" y="348833"/>
                </a:lnTo>
                <a:lnTo>
                  <a:pt x="743396" y="359581"/>
                </a:lnTo>
                <a:lnTo>
                  <a:pt x="750924" y="365541"/>
                </a:lnTo>
                <a:lnTo>
                  <a:pt x="771078" y="375112"/>
                </a:lnTo>
                <a:lnTo>
                  <a:pt x="807281" y="386714"/>
                </a:lnTo>
                <a:lnTo>
                  <a:pt x="834075" y="392628"/>
                </a:lnTo>
                <a:lnTo>
                  <a:pt x="878019" y="394851"/>
                </a:lnTo>
                <a:lnTo>
                  <a:pt x="901989" y="391454"/>
                </a:lnTo>
                <a:lnTo>
                  <a:pt x="923696" y="383313"/>
                </a:lnTo>
                <a:lnTo>
                  <a:pt x="944395" y="372325"/>
                </a:lnTo>
                <a:lnTo>
                  <a:pt x="964648" y="360073"/>
                </a:lnTo>
                <a:lnTo>
                  <a:pt x="981756" y="347259"/>
                </a:lnTo>
                <a:lnTo>
                  <a:pt x="997832" y="334196"/>
                </a:lnTo>
                <a:lnTo>
                  <a:pt x="1016031" y="321021"/>
                </a:lnTo>
                <a:lnTo>
                  <a:pt x="1032225" y="307797"/>
                </a:lnTo>
                <a:lnTo>
                  <a:pt x="1046790" y="294550"/>
                </a:lnTo>
                <a:lnTo>
                  <a:pt x="1060633" y="281294"/>
                </a:lnTo>
                <a:lnTo>
                  <a:pt x="1066314" y="273559"/>
                </a:lnTo>
                <a:lnTo>
                  <a:pt x="1071207" y="265087"/>
                </a:lnTo>
                <a:lnTo>
                  <a:pt x="1075574" y="256122"/>
                </a:lnTo>
                <a:lnTo>
                  <a:pt x="1080696" y="246830"/>
                </a:lnTo>
                <a:lnTo>
                  <a:pt x="1086321" y="237320"/>
                </a:lnTo>
                <a:lnTo>
                  <a:pt x="1092282" y="227663"/>
                </a:lnTo>
                <a:lnTo>
                  <a:pt x="1097361" y="216805"/>
                </a:lnTo>
                <a:lnTo>
                  <a:pt x="1101853" y="205144"/>
                </a:lnTo>
                <a:lnTo>
                  <a:pt x="1105952" y="192949"/>
                </a:lnTo>
                <a:lnTo>
                  <a:pt x="1110896" y="180398"/>
                </a:lnTo>
                <a:lnTo>
                  <a:pt x="1116402" y="167609"/>
                </a:lnTo>
                <a:lnTo>
                  <a:pt x="1122284" y="154662"/>
                </a:lnTo>
                <a:lnTo>
                  <a:pt x="1126205" y="141610"/>
                </a:lnTo>
                <a:lnTo>
                  <a:pt x="1128819" y="128487"/>
                </a:lnTo>
                <a:lnTo>
                  <a:pt x="1130562" y="115317"/>
                </a:lnTo>
                <a:lnTo>
                  <a:pt x="1132829" y="103221"/>
                </a:lnTo>
                <a:lnTo>
                  <a:pt x="1135445" y="91841"/>
                </a:lnTo>
                <a:lnTo>
                  <a:pt x="1147587" y="44471"/>
                </a:lnTo>
                <a:lnTo>
                  <a:pt x="1149705" y="31673"/>
                </a:lnTo>
                <a:lnTo>
                  <a:pt x="1151117" y="18721"/>
                </a:lnTo>
                <a:lnTo>
                  <a:pt x="1152059" y="5664"/>
                </a:lnTo>
                <a:lnTo>
                  <a:pt x="1153792" y="276"/>
                </a:lnTo>
                <a:lnTo>
                  <a:pt x="1156053" y="0"/>
                </a:lnTo>
                <a:lnTo>
                  <a:pt x="1158666" y="3131"/>
                </a:lnTo>
                <a:lnTo>
                  <a:pt x="1161512" y="9640"/>
                </a:lnTo>
                <a:lnTo>
                  <a:pt x="1164516" y="18401"/>
                </a:lnTo>
                <a:lnTo>
                  <a:pt x="1167623" y="28663"/>
                </a:lnTo>
                <a:lnTo>
                  <a:pt x="1170800" y="41030"/>
                </a:lnTo>
                <a:lnTo>
                  <a:pt x="1190442" y="125987"/>
                </a:lnTo>
                <a:lnTo>
                  <a:pt x="1197060" y="157007"/>
                </a:lnTo>
                <a:lnTo>
                  <a:pt x="1200372" y="170805"/>
                </a:lnTo>
                <a:lnTo>
                  <a:pt x="1203686" y="183321"/>
                </a:lnTo>
                <a:lnTo>
                  <a:pt x="1207001" y="194980"/>
                </a:lnTo>
                <a:lnTo>
                  <a:pt x="1211421" y="204963"/>
                </a:lnTo>
                <a:lnTo>
                  <a:pt x="1216578" y="213829"/>
                </a:lnTo>
                <a:lnTo>
                  <a:pt x="1222227" y="221951"/>
                </a:lnTo>
                <a:lnTo>
                  <a:pt x="1228203" y="231786"/>
                </a:lnTo>
                <a:lnTo>
                  <a:pt x="1234398" y="242765"/>
                </a:lnTo>
                <a:lnTo>
                  <a:pt x="1247177" y="266753"/>
                </a:lnTo>
                <a:lnTo>
                  <a:pt x="1260225" y="292151"/>
                </a:lnTo>
                <a:lnTo>
                  <a:pt x="1266799" y="304009"/>
                </a:lnTo>
                <a:lnTo>
                  <a:pt x="1273392" y="315230"/>
                </a:lnTo>
                <a:lnTo>
                  <a:pt x="1279999" y="326026"/>
                </a:lnTo>
                <a:lnTo>
                  <a:pt x="1287719" y="336540"/>
                </a:lnTo>
                <a:lnTo>
                  <a:pt x="1296181" y="346865"/>
                </a:lnTo>
                <a:lnTo>
                  <a:pt x="1305140" y="357064"/>
                </a:lnTo>
                <a:lnTo>
                  <a:pt x="1314428" y="366074"/>
                </a:lnTo>
                <a:lnTo>
                  <a:pt x="1323935" y="374292"/>
                </a:lnTo>
                <a:lnTo>
                  <a:pt x="1333589" y="381981"/>
                </a:lnTo>
                <a:lnTo>
                  <a:pt x="1342236" y="389317"/>
                </a:lnTo>
                <a:lnTo>
                  <a:pt x="1350211" y="396418"/>
                </a:lnTo>
                <a:lnTo>
                  <a:pt x="1366073" y="409099"/>
                </a:lnTo>
                <a:lnTo>
                  <a:pt x="1393645" y="422452"/>
                </a:lnTo>
                <a:lnTo>
                  <a:pt x="1413010" y="429880"/>
                </a:lnTo>
                <a:lnTo>
                  <a:pt x="1453116" y="434995"/>
                </a:lnTo>
                <a:lnTo>
                  <a:pt x="1500001" y="431230"/>
                </a:lnTo>
                <a:lnTo>
                  <a:pt x="1538332" y="423114"/>
                </a:lnTo>
                <a:lnTo>
                  <a:pt x="1560213" y="413963"/>
                </a:lnTo>
                <a:lnTo>
                  <a:pt x="1579886" y="402528"/>
                </a:lnTo>
                <a:lnTo>
                  <a:pt x="1595998" y="390077"/>
                </a:lnTo>
                <a:lnTo>
                  <a:pt x="1604494" y="382556"/>
                </a:lnTo>
                <a:lnTo>
                  <a:pt x="1622778" y="365358"/>
                </a:lnTo>
                <a:lnTo>
                  <a:pt x="1631190" y="356129"/>
                </a:lnTo>
                <a:lnTo>
                  <a:pt x="1639009" y="346660"/>
                </a:lnTo>
                <a:lnTo>
                  <a:pt x="1646433" y="337032"/>
                </a:lnTo>
                <a:lnTo>
                  <a:pt x="1653592" y="327297"/>
                </a:lnTo>
                <a:lnTo>
                  <a:pt x="1667442" y="307639"/>
                </a:lnTo>
                <a:lnTo>
                  <a:pt x="1674230" y="296649"/>
                </a:lnTo>
                <a:lnTo>
                  <a:pt x="1680966" y="284900"/>
                </a:lnTo>
                <a:lnTo>
                  <a:pt x="1687668" y="272648"/>
                </a:lnTo>
                <a:lnTo>
                  <a:pt x="1693241" y="261163"/>
                </a:lnTo>
                <a:lnTo>
                  <a:pt x="1698061" y="250191"/>
                </a:lnTo>
                <a:lnTo>
                  <a:pt x="1702380" y="239560"/>
                </a:lnTo>
                <a:lnTo>
                  <a:pt x="1706365" y="228051"/>
                </a:lnTo>
                <a:lnTo>
                  <a:pt x="1710127" y="215958"/>
                </a:lnTo>
                <a:lnTo>
                  <a:pt x="1717254" y="190731"/>
                </a:lnTo>
                <a:lnTo>
                  <a:pt x="1724106" y="164781"/>
                </a:lnTo>
                <a:lnTo>
                  <a:pt x="1726374" y="151671"/>
                </a:lnTo>
                <a:lnTo>
                  <a:pt x="1727888" y="138511"/>
                </a:lnTo>
                <a:lnTo>
                  <a:pt x="1728897" y="125315"/>
                </a:lnTo>
                <a:lnTo>
                  <a:pt x="1729569" y="112097"/>
                </a:lnTo>
                <a:lnTo>
                  <a:pt x="1730316" y="85620"/>
                </a:lnTo>
                <a:lnTo>
                  <a:pt x="1730796" y="41441"/>
                </a:lnTo>
                <a:lnTo>
                  <a:pt x="1730861" y="48323"/>
                </a:lnTo>
                <a:lnTo>
                  <a:pt x="1731984" y="55242"/>
                </a:lnTo>
                <a:lnTo>
                  <a:pt x="1733838" y="63171"/>
                </a:lnTo>
                <a:lnTo>
                  <a:pt x="1736179" y="71773"/>
                </a:lnTo>
                <a:lnTo>
                  <a:pt x="1741728" y="90173"/>
                </a:lnTo>
                <a:lnTo>
                  <a:pt x="1744755" y="99722"/>
                </a:lnTo>
                <a:lnTo>
                  <a:pt x="1748984" y="110510"/>
                </a:lnTo>
                <a:lnTo>
                  <a:pt x="1754014" y="122122"/>
                </a:lnTo>
                <a:lnTo>
                  <a:pt x="1759577" y="134285"/>
                </a:lnTo>
                <a:lnTo>
                  <a:pt x="1765497" y="145710"/>
                </a:lnTo>
                <a:lnTo>
                  <a:pt x="1771655" y="156642"/>
                </a:lnTo>
                <a:lnTo>
                  <a:pt x="1777970" y="167246"/>
                </a:lnTo>
                <a:lnTo>
                  <a:pt x="1790881" y="187871"/>
                </a:lnTo>
                <a:lnTo>
                  <a:pt x="1797420" y="198013"/>
                </a:lnTo>
                <a:lnTo>
                  <a:pt x="1803989" y="209196"/>
                </a:lnTo>
                <a:lnTo>
                  <a:pt x="1810579" y="221073"/>
                </a:lnTo>
                <a:lnTo>
                  <a:pt x="1817183" y="233411"/>
                </a:lnTo>
                <a:lnTo>
                  <a:pt x="1824902" y="243848"/>
                </a:lnTo>
                <a:lnTo>
                  <a:pt x="1833364" y="253016"/>
                </a:lnTo>
                <a:lnTo>
                  <a:pt x="1842321" y="261339"/>
                </a:lnTo>
                <a:lnTo>
                  <a:pt x="1851609" y="269098"/>
                </a:lnTo>
                <a:lnTo>
                  <a:pt x="1861116" y="276482"/>
                </a:lnTo>
                <a:lnTo>
                  <a:pt x="1870770" y="283614"/>
                </a:lnTo>
                <a:lnTo>
                  <a:pt x="1890340" y="297435"/>
                </a:lnTo>
                <a:lnTo>
                  <a:pt x="1929921" y="324319"/>
                </a:lnTo>
                <a:lnTo>
                  <a:pt x="1949788" y="334684"/>
                </a:lnTo>
                <a:lnTo>
                  <a:pt x="1959728" y="338996"/>
                </a:lnTo>
                <a:lnTo>
                  <a:pt x="1982563" y="343787"/>
                </a:lnTo>
                <a:lnTo>
                  <a:pt x="2033246" y="346862"/>
                </a:lnTo>
                <a:lnTo>
                  <a:pt x="2067347" y="342114"/>
                </a:lnTo>
                <a:lnTo>
                  <a:pt x="2116517" y="330607"/>
                </a:lnTo>
                <a:lnTo>
                  <a:pt x="2165858" y="317690"/>
                </a:lnTo>
                <a:lnTo>
                  <a:pt x="2187286" y="310001"/>
                </a:lnTo>
                <a:lnTo>
                  <a:pt x="2207862" y="299214"/>
                </a:lnTo>
                <a:lnTo>
                  <a:pt x="2228061" y="287052"/>
                </a:lnTo>
                <a:lnTo>
                  <a:pt x="2246985" y="274277"/>
                </a:lnTo>
                <a:lnTo>
                  <a:pt x="2271173" y="254657"/>
                </a:lnTo>
                <a:lnTo>
                  <a:pt x="2289358" y="241458"/>
                </a:lnTo>
                <a:lnTo>
                  <a:pt x="2297744" y="233738"/>
                </a:lnTo>
                <a:lnTo>
                  <a:pt x="2305546" y="225275"/>
                </a:lnTo>
                <a:lnTo>
                  <a:pt x="2312957" y="216318"/>
                </a:lnTo>
                <a:lnTo>
                  <a:pt x="2321214" y="208135"/>
                </a:lnTo>
                <a:lnTo>
                  <a:pt x="2330035" y="200470"/>
                </a:lnTo>
                <a:lnTo>
                  <a:pt x="2339232" y="193149"/>
                </a:lnTo>
                <a:lnTo>
                  <a:pt x="2347573" y="184952"/>
                </a:lnTo>
                <a:lnTo>
                  <a:pt x="2355345" y="176172"/>
                </a:lnTo>
                <a:lnTo>
                  <a:pt x="2362736" y="167003"/>
                </a:lnTo>
                <a:lnTo>
                  <a:pt x="2368769" y="157574"/>
                </a:lnTo>
                <a:lnTo>
                  <a:pt x="2373896" y="147972"/>
                </a:lnTo>
                <a:lnTo>
                  <a:pt x="2378420" y="138255"/>
                </a:lnTo>
                <a:lnTo>
                  <a:pt x="2382541" y="128460"/>
                </a:lnTo>
                <a:lnTo>
                  <a:pt x="2386394" y="118615"/>
                </a:lnTo>
                <a:lnTo>
                  <a:pt x="2390067" y="108736"/>
                </a:lnTo>
                <a:lnTo>
                  <a:pt x="2392517" y="97728"/>
                </a:lnTo>
                <a:lnTo>
                  <a:pt x="2394149" y="85968"/>
                </a:lnTo>
                <a:lnTo>
                  <a:pt x="2397415" y="491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7098875" y="5916077"/>
            <a:ext cx="2032460" cy="400764"/>
            <a:chOff x="7098875" y="5916077"/>
            <a:chExt cx="2032460" cy="400764"/>
          </a:xfrm>
        </p:grpSpPr>
        <p:sp>
          <p:nvSpPr>
            <p:cNvPr id="166" name="Freeform 165"/>
            <p:cNvSpPr/>
            <p:nvPr/>
          </p:nvSpPr>
          <p:spPr>
            <a:xfrm>
              <a:off x="7098875" y="6036196"/>
              <a:ext cx="23736" cy="12055"/>
            </a:xfrm>
            <a:custGeom>
              <a:avLst/>
              <a:gdLst/>
              <a:ahLst/>
              <a:cxnLst/>
              <a:rect l="0" t="0" r="0" b="0"/>
              <a:pathLst>
                <a:path w="23736" h="12055">
                  <a:moveTo>
                    <a:pt x="0" y="0"/>
                  </a:moveTo>
                  <a:lnTo>
                    <a:pt x="23735" y="120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192245" y="5916077"/>
              <a:ext cx="182805" cy="271443"/>
            </a:xfrm>
            <a:custGeom>
              <a:avLst/>
              <a:gdLst/>
              <a:ahLst/>
              <a:cxnLst/>
              <a:rect l="0" t="0" r="0" b="0"/>
              <a:pathLst>
                <a:path w="182805" h="271443">
                  <a:moveTo>
                    <a:pt x="0" y="12800"/>
                  </a:moveTo>
                  <a:lnTo>
                    <a:pt x="10562" y="2238"/>
                  </a:lnTo>
                  <a:lnTo>
                    <a:pt x="16989" y="232"/>
                  </a:lnTo>
                  <a:lnTo>
                    <a:pt x="24589" y="0"/>
                  </a:lnTo>
                  <a:lnTo>
                    <a:pt x="32972" y="951"/>
                  </a:lnTo>
                  <a:lnTo>
                    <a:pt x="41877" y="3795"/>
                  </a:lnTo>
                  <a:lnTo>
                    <a:pt x="51129" y="7902"/>
                  </a:lnTo>
                  <a:lnTo>
                    <a:pt x="60614" y="12851"/>
                  </a:lnTo>
                  <a:lnTo>
                    <a:pt x="66937" y="20571"/>
                  </a:lnTo>
                  <a:lnTo>
                    <a:pt x="71152" y="30139"/>
                  </a:lnTo>
                  <a:lnTo>
                    <a:pt x="73962" y="40939"/>
                  </a:lnTo>
                  <a:lnTo>
                    <a:pt x="74730" y="51455"/>
                  </a:lnTo>
                  <a:lnTo>
                    <a:pt x="74137" y="61781"/>
                  </a:lnTo>
                  <a:lnTo>
                    <a:pt x="72636" y="71981"/>
                  </a:lnTo>
                  <a:lnTo>
                    <a:pt x="73847" y="80992"/>
                  </a:lnTo>
                  <a:lnTo>
                    <a:pt x="76864" y="89210"/>
                  </a:lnTo>
                  <a:lnTo>
                    <a:pt x="81086" y="96900"/>
                  </a:lnTo>
                  <a:lnTo>
                    <a:pt x="87216" y="103131"/>
                  </a:lnTo>
                  <a:lnTo>
                    <a:pt x="94619" y="108390"/>
                  </a:lnTo>
                  <a:lnTo>
                    <a:pt x="102870" y="113002"/>
                  </a:lnTo>
                  <a:lnTo>
                    <a:pt x="110582" y="118287"/>
                  </a:lnTo>
                  <a:lnTo>
                    <a:pt x="117934" y="124021"/>
                  </a:lnTo>
                  <a:lnTo>
                    <a:pt x="125045" y="130054"/>
                  </a:lnTo>
                  <a:lnTo>
                    <a:pt x="133103" y="136287"/>
                  </a:lnTo>
                  <a:lnTo>
                    <a:pt x="141790" y="142653"/>
                  </a:lnTo>
                  <a:lnTo>
                    <a:pt x="150897" y="149107"/>
                  </a:lnTo>
                  <a:lnTo>
                    <a:pt x="158074" y="156726"/>
                  </a:lnTo>
                  <a:lnTo>
                    <a:pt x="163964" y="165122"/>
                  </a:lnTo>
                  <a:lnTo>
                    <a:pt x="168997" y="174034"/>
                  </a:lnTo>
                  <a:lnTo>
                    <a:pt x="173456" y="183292"/>
                  </a:lnTo>
                  <a:lnTo>
                    <a:pt x="177535" y="192780"/>
                  </a:lnTo>
                  <a:lnTo>
                    <a:pt x="181359" y="202421"/>
                  </a:lnTo>
                  <a:lnTo>
                    <a:pt x="182804" y="212165"/>
                  </a:lnTo>
                  <a:lnTo>
                    <a:pt x="182662" y="221976"/>
                  </a:lnTo>
                  <a:lnTo>
                    <a:pt x="181461" y="231833"/>
                  </a:lnTo>
                  <a:lnTo>
                    <a:pt x="177345" y="240615"/>
                  </a:lnTo>
                  <a:lnTo>
                    <a:pt x="171285" y="248680"/>
                  </a:lnTo>
                  <a:lnTo>
                    <a:pt x="129322" y="2714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610052" y="6058198"/>
              <a:ext cx="59687" cy="19897"/>
            </a:xfrm>
            <a:custGeom>
              <a:avLst/>
              <a:gdLst/>
              <a:ahLst/>
              <a:cxnLst/>
              <a:rect l="0" t="0" r="0" b="0"/>
              <a:pathLst>
                <a:path w="59687" h="19897">
                  <a:moveTo>
                    <a:pt x="0" y="0"/>
                  </a:moveTo>
                  <a:lnTo>
                    <a:pt x="59686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799060" y="5938825"/>
              <a:ext cx="92962" cy="278539"/>
            </a:xfrm>
            <a:custGeom>
              <a:avLst/>
              <a:gdLst/>
              <a:ahLst/>
              <a:cxnLst/>
              <a:rect l="0" t="0" r="0" b="0"/>
              <a:pathLst>
                <a:path w="92962" h="278539">
                  <a:moveTo>
                    <a:pt x="0" y="0"/>
                  </a:moveTo>
                  <a:lnTo>
                    <a:pt x="15842" y="5281"/>
                  </a:lnTo>
                  <a:lnTo>
                    <a:pt x="23825" y="9047"/>
                  </a:lnTo>
                  <a:lnTo>
                    <a:pt x="32463" y="13768"/>
                  </a:lnTo>
                  <a:lnTo>
                    <a:pt x="41537" y="19127"/>
                  </a:lnTo>
                  <a:lnTo>
                    <a:pt x="48692" y="26015"/>
                  </a:lnTo>
                  <a:lnTo>
                    <a:pt x="54567" y="33923"/>
                  </a:lnTo>
                  <a:lnTo>
                    <a:pt x="59589" y="42511"/>
                  </a:lnTo>
                  <a:lnTo>
                    <a:pt x="61833" y="51552"/>
                  </a:lnTo>
                  <a:lnTo>
                    <a:pt x="62222" y="60895"/>
                  </a:lnTo>
                  <a:lnTo>
                    <a:pt x="61377" y="70440"/>
                  </a:lnTo>
                  <a:lnTo>
                    <a:pt x="59708" y="80119"/>
                  </a:lnTo>
                  <a:lnTo>
                    <a:pt x="57490" y="89888"/>
                  </a:lnTo>
                  <a:lnTo>
                    <a:pt x="54907" y="99716"/>
                  </a:lnTo>
                  <a:lnTo>
                    <a:pt x="55394" y="109584"/>
                  </a:lnTo>
                  <a:lnTo>
                    <a:pt x="57930" y="119479"/>
                  </a:lnTo>
                  <a:lnTo>
                    <a:pt x="61832" y="129391"/>
                  </a:lnTo>
                  <a:lnTo>
                    <a:pt x="66643" y="138211"/>
                  </a:lnTo>
                  <a:lnTo>
                    <a:pt x="72061" y="146300"/>
                  </a:lnTo>
                  <a:lnTo>
                    <a:pt x="77884" y="153905"/>
                  </a:lnTo>
                  <a:lnTo>
                    <a:pt x="82872" y="162290"/>
                  </a:lnTo>
                  <a:lnTo>
                    <a:pt x="87302" y="171195"/>
                  </a:lnTo>
                  <a:lnTo>
                    <a:pt x="91360" y="180449"/>
                  </a:lnTo>
                  <a:lnTo>
                    <a:pt x="92961" y="189933"/>
                  </a:lnTo>
                  <a:lnTo>
                    <a:pt x="92923" y="199573"/>
                  </a:lnTo>
                  <a:lnTo>
                    <a:pt x="91792" y="209315"/>
                  </a:lnTo>
                  <a:lnTo>
                    <a:pt x="88827" y="218020"/>
                  </a:lnTo>
                  <a:lnTo>
                    <a:pt x="84640" y="226034"/>
                  </a:lnTo>
                  <a:lnTo>
                    <a:pt x="79638" y="233588"/>
                  </a:lnTo>
                  <a:lnTo>
                    <a:pt x="74093" y="240834"/>
                  </a:lnTo>
                  <a:lnTo>
                    <a:pt x="68185" y="247875"/>
                  </a:lnTo>
                  <a:lnTo>
                    <a:pt x="62036" y="254780"/>
                  </a:lnTo>
                  <a:lnTo>
                    <a:pt x="54621" y="260488"/>
                  </a:lnTo>
                  <a:lnTo>
                    <a:pt x="46361" y="265399"/>
                  </a:lnTo>
                  <a:lnTo>
                    <a:pt x="9947" y="27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167127" y="6088041"/>
              <a:ext cx="99480" cy="29845"/>
            </a:xfrm>
            <a:custGeom>
              <a:avLst/>
              <a:gdLst/>
              <a:ahLst/>
              <a:cxnLst/>
              <a:rect l="0" t="0" r="0" b="0"/>
              <a:pathLst>
                <a:path w="99480" h="29845">
                  <a:moveTo>
                    <a:pt x="0" y="0"/>
                  </a:moveTo>
                  <a:lnTo>
                    <a:pt x="15843" y="5282"/>
                  </a:lnTo>
                  <a:lnTo>
                    <a:pt x="24931" y="7943"/>
                  </a:lnTo>
                  <a:lnTo>
                    <a:pt x="57740" y="16969"/>
                  </a:lnTo>
                  <a:lnTo>
                    <a:pt x="99479" y="29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395927" y="5992780"/>
              <a:ext cx="112984" cy="264375"/>
            </a:xfrm>
            <a:custGeom>
              <a:avLst/>
              <a:gdLst/>
              <a:ahLst/>
              <a:cxnLst/>
              <a:rect l="0" t="0" r="0" b="0"/>
              <a:pathLst>
                <a:path w="112984" h="264375">
                  <a:moveTo>
                    <a:pt x="0" y="5731"/>
                  </a:moveTo>
                  <a:lnTo>
                    <a:pt x="15842" y="451"/>
                  </a:lnTo>
                  <a:lnTo>
                    <a:pt x="24930" y="0"/>
                  </a:lnTo>
                  <a:lnTo>
                    <a:pt x="35411" y="805"/>
                  </a:lnTo>
                  <a:lnTo>
                    <a:pt x="46818" y="2447"/>
                  </a:lnTo>
                  <a:lnTo>
                    <a:pt x="56634" y="5753"/>
                  </a:lnTo>
                  <a:lnTo>
                    <a:pt x="65389" y="10167"/>
                  </a:lnTo>
                  <a:lnTo>
                    <a:pt x="73436" y="15320"/>
                  </a:lnTo>
                  <a:lnTo>
                    <a:pt x="77696" y="22072"/>
                  </a:lnTo>
                  <a:lnTo>
                    <a:pt x="79429" y="29889"/>
                  </a:lnTo>
                  <a:lnTo>
                    <a:pt x="79480" y="38416"/>
                  </a:lnTo>
                  <a:lnTo>
                    <a:pt x="78409" y="48522"/>
                  </a:lnTo>
                  <a:lnTo>
                    <a:pt x="76589" y="59680"/>
                  </a:lnTo>
                  <a:lnTo>
                    <a:pt x="74271" y="71541"/>
                  </a:lnTo>
                  <a:lnTo>
                    <a:pt x="73831" y="82763"/>
                  </a:lnTo>
                  <a:lnTo>
                    <a:pt x="74642" y="93562"/>
                  </a:lnTo>
                  <a:lnTo>
                    <a:pt x="76288" y="104076"/>
                  </a:lnTo>
                  <a:lnTo>
                    <a:pt x="78492" y="114401"/>
                  </a:lnTo>
                  <a:lnTo>
                    <a:pt x="81065" y="124601"/>
                  </a:lnTo>
                  <a:lnTo>
                    <a:pt x="83887" y="134717"/>
                  </a:lnTo>
                  <a:lnTo>
                    <a:pt x="87979" y="143671"/>
                  </a:lnTo>
                  <a:lnTo>
                    <a:pt x="92917" y="151851"/>
                  </a:lnTo>
                  <a:lnTo>
                    <a:pt x="98420" y="159515"/>
                  </a:lnTo>
                  <a:lnTo>
                    <a:pt x="103194" y="167941"/>
                  </a:lnTo>
                  <a:lnTo>
                    <a:pt x="107482" y="176874"/>
                  </a:lnTo>
                  <a:lnTo>
                    <a:pt x="111445" y="186145"/>
                  </a:lnTo>
                  <a:lnTo>
                    <a:pt x="112983" y="195641"/>
                  </a:lnTo>
                  <a:lnTo>
                    <a:pt x="112902" y="205289"/>
                  </a:lnTo>
                  <a:lnTo>
                    <a:pt x="111743" y="215036"/>
                  </a:lnTo>
                  <a:lnTo>
                    <a:pt x="107655" y="223745"/>
                  </a:lnTo>
                  <a:lnTo>
                    <a:pt x="101613" y="231762"/>
                  </a:lnTo>
                  <a:lnTo>
                    <a:pt x="94269" y="239316"/>
                  </a:lnTo>
                  <a:lnTo>
                    <a:pt x="86057" y="245458"/>
                  </a:lnTo>
                  <a:lnTo>
                    <a:pt x="77267" y="250658"/>
                  </a:lnTo>
                  <a:lnTo>
                    <a:pt x="19895" y="264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754047" y="6068146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26404" y="0"/>
                  </a:lnTo>
                  <a:lnTo>
                    <a:pt x="38603" y="1105"/>
                  </a:lnTo>
                  <a:lnTo>
                    <a:pt x="51158" y="2948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002741" y="5938825"/>
              <a:ext cx="128594" cy="378016"/>
            </a:xfrm>
            <a:custGeom>
              <a:avLst/>
              <a:gdLst/>
              <a:ahLst/>
              <a:cxnLst/>
              <a:rect l="0" t="0" r="0" b="0"/>
              <a:pathLst>
                <a:path w="128594" h="378016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8" y="2947"/>
                  </a:lnTo>
                  <a:lnTo>
                    <a:pt x="50103" y="5281"/>
                  </a:lnTo>
                  <a:lnTo>
                    <a:pt x="58824" y="9047"/>
                  </a:lnTo>
                  <a:lnTo>
                    <a:pt x="66848" y="13768"/>
                  </a:lnTo>
                  <a:lnTo>
                    <a:pt x="74409" y="19127"/>
                  </a:lnTo>
                  <a:lnTo>
                    <a:pt x="81660" y="24909"/>
                  </a:lnTo>
                  <a:lnTo>
                    <a:pt x="88704" y="30975"/>
                  </a:lnTo>
                  <a:lnTo>
                    <a:pt x="95612" y="37229"/>
                  </a:lnTo>
                  <a:lnTo>
                    <a:pt x="98005" y="43610"/>
                  </a:lnTo>
                  <a:lnTo>
                    <a:pt x="97391" y="50074"/>
                  </a:lnTo>
                  <a:lnTo>
                    <a:pt x="94771" y="56594"/>
                  </a:lnTo>
                  <a:lnTo>
                    <a:pt x="90813" y="63151"/>
                  </a:lnTo>
                  <a:lnTo>
                    <a:pt x="85964" y="69734"/>
                  </a:lnTo>
                  <a:lnTo>
                    <a:pt x="80521" y="76333"/>
                  </a:lnTo>
                  <a:lnTo>
                    <a:pt x="77997" y="84048"/>
                  </a:lnTo>
                  <a:lnTo>
                    <a:pt x="77421" y="92507"/>
                  </a:lnTo>
                  <a:lnTo>
                    <a:pt x="78141" y="101462"/>
                  </a:lnTo>
                  <a:lnTo>
                    <a:pt x="80832" y="110748"/>
                  </a:lnTo>
                  <a:lnTo>
                    <a:pt x="84837" y="120255"/>
                  </a:lnTo>
                  <a:lnTo>
                    <a:pt x="89717" y="129909"/>
                  </a:lnTo>
                  <a:lnTo>
                    <a:pt x="95181" y="139660"/>
                  </a:lnTo>
                  <a:lnTo>
                    <a:pt x="101035" y="149477"/>
                  </a:lnTo>
                  <a:lnTo>
                    <a:pt x="107148" y="159338"/>
                  </a:lnTo>
                  <a:lnTo>
                    <a:pt x="112328" y="169228"/>
                  </a:lnTo>
                  <a:lnTo>
                    <a:pt x="116887" y="179137"/>
                  </a:lnTo>
                  <a:lnTo>
                    <a:pt x="121032" y="189059"/>
                  </a:lnTo>
                  <a:lnTo>
                    <a:pt x="123795" y="200095"/>
                  </a:lnTo>
                  <a:lnTo>
                    <a:pt x="125637" y="211873"/>
                  </a:lnTo>
                  <a:lnTo>
                    <a:pt x="126865" y="224147"/>
                  </a:lnTo>
                  <a:lnTo>
                    <a:pt x="127684" y="236751"/>
                  </a:lnTo>
                  <a:lnTo>
                    <a:pt x="128230" y="249575"/>
                  </a:lnTo>
                  <a:lnTo>
                    <a:pt x="128593" y="262545"/>
                  </a:lnTo>
                  <a:lnTo>
                    <a:pt x="126625" y="275613"/>
                  </a:lnTo>
                  <a:lnTo>
                    <a:pt x="123103" y="288746"/>
                  </a:lnTo>
                  <a:lnTo>
                    <a:pt x="118544" y="301923"/>
                  </a:lnTo>
                  <a:lnTo>
                    <a:pt x="113294" y="312918"/>
                  </a:lnTo>
                  <a:lnTo>
                    <a:pt x="107583" y="322459"/>
                  </a:lnTo>
                  <a:lnTo>
                    <a:pt x="101566" y="331030"/>
                  </a:lnTo>
                  <a:lnTo>
                    <a:pt x="94237" y="338954"/>
                  </a:lnTo>
                  <a:lnTo>
                    <a:pt x="86036" y="346448"/>
                  </a:lnTo>
                  <a:lnTo>
                    <a:pt x="59687" y="378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481227" y="5952989"/>
            <a:ext cx="1631437" cy="473278"/>
            <a:chOff x="5481227" y="5952989"/>
            <a:chExt cx="1631437" cy="473278"/>
          </a:xfrm>
        </p:grpSpPr>
        <p:sp>
          <p:nvSpPr>
            <p:cNvPr id="175" name="Freeform 174"/>
            <p:cNvSpPr/>
            <p:nvPr/>
          </p:nvSpPr>
          <p:spPr>
            <a:xfrm>
              <a:off x="5481227" y="6157676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0" y="0"/>
                  </a:moveTo>
                  <a:lnTo>
                    <a:pt x="26405" y="0"/>
                  </a:lnTo>
                  <a:lnTo>
                    <a:pt x="38604" y="1105"/>
                  </a:lnTo>
                  <a:lnTo>
                    <a:pt x="51158" y="2947"/>
                  </a:lnTo>
                  <a:lnTo>
                    <a:pt x="63949" y="5281"/>
                  </a:lnTo>
                  <a:lnTo>
                    <a:pt x="78002" y="6836"/>
                  </a:lnTo>
                  <a:lnTo>
                    <a:pt x="92898" y="7874"/>
                  </a:lnTo>
                  <a:lnTo>
                    <a:pt x="159164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719974" y="5952989"/>
              <a:ext cx="221820" cy="403644"/>
            </a:xfrm>
            <a:custGeom>
              <a:avLst/>
              <a:gdLst/>
              <a:ahLst/>
              <a:cxnLst/>
              <a:rect l="0" t="0" r="0" b="0"/>
              <a:pathLst>
                <a:path w="221820" h="403644">
                  <a:moveTo>
                    <a:pt x="0" y="5731"/>
                  </a:moveTo>
                  <a:lnTo>
                    <a:pt x="15842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7"/>
                  </a:lnTo>
                  <a:lnTo>
                    <a:pt x="50903" y="4647"/>
                  </a:lnTo>
                  <a:lnTo>
                    <a:pt x="60462" y="7219"/>
                  </a:lnTo>
                  <a:lnTo>
                    <a:pt x="70151" y="10039"/>
                  </a:lnTo>
                  <a:lnTo>
                    <a:pt x="79927" y="14130"/>
                  </a:lnTo>
                  <a:lnTo>
                    <a:pt x="89759" y="19068"/>
                  </a:lnTo>
                  <a:lnTo>
                    <a:pt x="99630" y="24570"/>
                  </a:lnTo>
                  <a:lnTo>
                    <a:pt x="109527" y="30449"/>
                  </a:lnTo>
                  <a:lnTo>
                    <a:pt x="129366" y="42876"/>
                  </a:lnTo>
                  <a:lnTo>
                    <a:pt x="137088" y="50390"/>
                  </a:lnTo>
                  <a:lnTo>
                    <a:pt x="143341" y="58715"/>
                  </a:lnTo>
                  <a:lnTo>
                    <a:pt x="148615" y="67581"/>
                  </a:lnTo>
                  <a:lnTo>
                    <a:pt x="151026" y="76808"/>
                  </a:lnTo>
                  <a:lnTo>
                    <a:pt x="151528" y="86275"/>
                  </a:lnTo>
                  <a:lnTo>
                    <a:pt x="150757" y="95903"/>
                  </a:lnTo>
                  <a:lnTo>
                    <a:pt x="149138" y="106742"/>
                  </a:lnTo>
                  <a:lnTo>
                    <a:pt x="146953" y="118390"/>
                  </a:lnTo>
                  <a:lnTo>
                    <a:pt x="144392" y="130576"/>
                  </a:lnTo>
                  <a:lnTo>
                    <a:pt x="140473" y="142016"/>
                  </a:lnTo>
                  <a:lnTo>
                    <a:pt x="135650" y="152959"/>
                  </a:lnTo>
                  <a:lnTo>
                    <a:pt x="130224" y="163569"/>
                  </a:lnTo>
                  <a:lnTo>
                    <a:pt x="128818" y="172854"/>
                  </a:lnTo>
                  <a:lnTo>
                    <a:pt x="130091" y="181255"/>
                  </a:lnTo>
                  <a:lnTo>
                    <a:pt x="133150" y="189065"/>
                  </a:lnTo>
                  <a:lnTo>
                    <a:pt x="138505" y="195378"/>
                  </a:lnTo>
                  <a:lnTo>
                    <a:pt x="145392" y="200691"/>
                  </a:lnTo>
                  <a:lnTo>
                    <a:pt x="153298" y="205339"/>
                  </a:lnTo>
                  <a:lnTo>
                    <a:pt x="170926" y="216398"/>
                  </a:lnTo>
                  <a:lnTo>
                    <a:pt x="180269" y="222442"/>
                  </a:lnTo>
                  <a:lnTo>
                    <a:pt x="188708" y="228682"/>
                  </a:lnTo>
                  <a:lnTo>
                    <a:pt x="196545" y="235053"/>
                  </a:lnTo>
                  <a:lnTo>
                    <a:pt x="203980" y="241510"/>
                  </a:lnTo>
                  <a:lnTo>
                    <a:pt x="210042" y="249131"/>
                  </a:lnTo>
                  <a:lnTo>
                    <a:pt x="215189" y="257528"/>
                  </a:lnTo>
                  <a:lnTo>
                    <a:pt x="219726" y="266442"/>
                  </a:lnTo>
                  <a:lnTo>
                    <a:pt x="221645" y="276805"/>
                  </a:lnTo>
                  <a:lnTo>
                    <a:pt x="221819" y="288136"/>
                  </a:lnTo>
                  <a:lnTo>
                    <a:pt x="220830" y="300111"/>
                  </a:lnTo>
                  <a:lnTo>
                    <a:pt x="217959" y="311410"/>
                  </a:lnTo>
                  <a:lnTo>
                    <a:pt x="213835" y="322259"/>
                  </a:lnTo>
                  <a:lnTo>
                    <a:pt x="208875" y="332807"/>
                  </a:lnTo>
                  <a:lnTo>
                    <a:pt x="203358" y="343155"/>
                  </a:lnTo>
                  <a:lnTo>
                    <a:pt x="197469" y="353369"/>
                  </a:lnTo>
                  <a:lnTo>
                    <a:pt x="191333" y="363495"/>
                  </a:lnTo>
                  <a:lnTo>
                    <a:pt x="183926" y="371351"/>
                  </a:lnTo>
                  <a:lnTo>
                    <a:pt x="175672" y="377694"/>
                  </a:lnTo>
                  <a:lnTo>
                    <a:pt x="166853" y="383028"/>
                  </a:lnTo>
                  <a:lnTo>
                    <a:pt x="157658" y="387689"/>
                  </a:lnTo>
                  <a:lnTo>
                    <a:pt x="148212" y="391902"/>
                  </a:lnTo>
                  <a:lnTo>
                    <a:pt x="109425" y="403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097989" y="6158014"/>
              <a:ext cx="238748" cy="154910"/>
            </a:xfrm>
            <a:custGeom>
              <a:avLst/>
              <a:gdLst/>
              <a:ahLst/>
              <a:cxnLst/>
              <a:rect l="0" t="0" r="0" b="0"/>
              <a:pathLst>
                <a:path w="238748" h="154910">
                  <a:moveTo>
                    <a:pt x="0" y="69296"/>
                  </a:moveTo>
                  <a:lnTo>
                    <a:pt x="0" y="48173"/>
                  </a:lnTo>
                  <a:lnTo>
                    <a:pt x="1106" y="38634"/>
                  </a:lnTo>
                  <a:lnTo>
                    <a:pt x="2948" y="28959"/>
                  </a:lnTo>
                  <a:lnTo>
                    <a:pt x="5281" y="19193"/>
                  </a:lnTo>
                  <a:lnTo>
                    <a:pt x="10153" y="11578"/>
                  </a:lnTo>
                  <a:lnTo>
                    <a:pt x="16717" y="5395"/>
                  </a:lnTo>
                  <a:lnTo>
                    <a:pt x="24408" y="168"/>
                  </a:lnTo>
                  <a:lnTo>
                    <a:pt x="30641" y="0"/>
                  </a:lnTo>
                  <a:lnTo>
                    <a:pt x="35902" y="3202"/>
                  </a:lnTo>
                  <a:lnTo>
                    <a:pt x="40514" y="8654"/>
                  </a:lnTo>
                  <a:lnTo>
                    <a:pt x="44694" y="15604"/>
                  </a:lnTo>
                  <a:lnTo>
                    <a:pt x="48586" y="23554"/>
                  </a:lnTo>
                  <a:lnTo>
                    <a:pt x="52287" y="32170"/>
                  </a:lnTo>
                  <a:lnTo>
                    <a:pt x="56964" y="41229"/>
                  </a:lnTo>
                  <a:lnTo>
                    <a:pt x="62293" y="50585"/>
                  </a:lnTo>
                  <a:lnTo>
                    <a:pt x="68056" y="60138"/>
                  </a:lnTo>
                  <a:lnTo>
                    <a:pt x="74109" y="70928"/>
                  </a:lnTo>
                  <a:lnTo>
                    <a:pt x="86729" y="94707"/>
                  </a:lnTo>
                  <a:lnTo>
                    <a:pt x="93189" y="105027"/>
                  </a:lnTo>
                  <a:lnTo>
                    <a:pt x="99707" y="114118"/>
                  </a:lnTo>
                  <a:lnTo>
                    <a:pt x="106262" y="122389"/>
                  </a:lnTo>
                  <a:lnTo>
                    <a:pt x="113949" y="130114"/>
                  </a:lnTo>
                  <a:lnTo>
                    <a:pt x="122389" y="137474"/>
                  </a:lnTo>
                  <a:lnTo>
                    <a:pt x="131331" y="144591"/>
                  </a:lnTo>
                  <a:lnTo>
                    <a:pt x="141715" y="149337"/>
                  </a:lnTo>
                  <a:lnTo>
                    <a:pt x="153058" y="152500"/>
                  </a:lnTo>
                  <a:lnTo>
                    <a:pt x="165041" y="154609"/>
                  </a:lnTo>
                  <a:lnTo>
                    <a:pt x="176346" y="154909"/>
                  </a:lnTo>
                  <a:lnTo>
                    <a:pt x="187199" y="154004"/>
                  </a:lnTo>
                  <a:lnTo>
                    <a:pt x="238747" y="138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257154" y="6088041"/>
              <a:ext cx="59687" cy="338226"/>
            </a:xfrm>
            <a:custGeom>
              <a:avLst/>
              <a:gdLst/>
              <a:ahLst/>
              <a:cxnLst/>
              <a:rect l="0" t="0" r="0" b="0"/>
              <a:pathLst>
                <a:path w="59687" h="338226">
                  <a:moveTo>
                    <a:pt x="59686" y="0"/>
                  </a:moveTo>
                  <a:lnTo>
                    <a:pt x="54405" y="21124"/>
                  </a:lnTo>
                  <a:lnTo>
                    <a:pt x="52850" y="31768"/>
                  </a:lnTo>
                  <a:lnTo>
                    <a:pt x="51812" y="43285"/>
                  </a:lnTo>
                  <a:lnTo>
                    <a:pt x="51121" y="55384"/>
                  </a:lnTo>
                  <a:lnTo>
                    <a:pt x="49555" y="67872"/>
                  </a:lnTo>
                  <a:lnTo>
                    <a:pt x="47405" y="80618"/>
                  </a:lnTo>
                  <a:lnTo>
                    <a:pt x="44867" y="93536"/>
                  </a:lnTo>
                  <a:lnTo>
                    <a:pt x="43175" y="106570"/>
                  </a:lnTo>
                  <a:lnTo>
                    <a:pt x="42047" y="119680"/>
                  </a:lnTo>
                  <a:lnTo>
                    <a:pt x="41295" y="132842"/>
                  </a:lnTo>
                  <a:lnTo>
                    <a:pt x="39688" y="146037"/>
                  </a:lnTo>
                  <a:lnTo>
                    <a:pt x="37512" y="159256"/>
                  </a:lnTo>
                  <a:lnTo>
                    <a:pt x="26077" y="217519"/>
                  </a:lnTo>
                  <a:lnTo>
                    <a:pt x="19695" y="246628"/>
                  </a:lnTo>
                  <a:lnTo>
                    <a:pt x="16446" y="260581"/>
                  </a:lnTo>
                  <a:lnTo>
                    <a:pt x="13174" y="273199"/>
                  </a:lnTo>
                  <a:lnTo>
                    <a:pt x="9888" y="284926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575483" y="6137780"/>
              <a:ext cx="18104" cy="179061"/>
            </a:xfrm>
            <a:custGeom>
              <a:avLst/>
              <a:gdLst/>
              <a:ahLst/>
              <a:cxnLst/>
              <a:rect l="0" t="0" r="0" b="0"/>
              <a:pathLst>
                <a:path w="18104" h="179061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3846" y="46819"/>
                  </a:lnTo>
                  <a:lnTo>
                    <a:pt x="15862" y="59950"/>
                  </a:lnTo>
                  <a:lnTo>
                    <a:pt x="17207" y="74232"/>
                  </a:lnTo>
                  <a:lnTo>
                    <a:pt x="18103" y="89279"/>
                  </a:lnTo>
                  <a:lnTo>
                    <a:pt x="17595" y="102627"/>
                  </a:lnTo>
                  <a:lnTo>
                    <a:pt x="16151" y="114841"/>
                  </a:lnTo>
                  <a:lnTo>
                    <a:pt x="9947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575483" y="6187519"/>
              <a:ext cx="169113" cy="59688"/>
            </a:xfrm>
            <a:custGeom>
              <a:avLst/>
              <a:gdLst/>
              <a:ahLst/>
              <a:cxnLst/>
              <a:rect l="0" t="0" r="0" b="0"/>
              <a:pathLst>
                <a:path w="169113" h="59688">
                  <a:moveTo>
                    <a:pt x="0" y="0"/>
                  </a:moveTo>
                  <a:lnTo>
                    <a:pt x="15842" y="5281"/>
                  </a:lnTo>
                  <a:lnTo>
                    <a:pt x="24930" y="6837"/>
                  </a:lnTo>
                  <a:lnTo>
                    <a:pt x="35410" y="7874"/>
                  </a:lnTo>
                  <a:lnTo>
                    <a:pt x="46818" y="8565"/>
                  </a:lnTo>
                  <a:lnTo>
                    <a:pt x="57740" y="10132"/>
                  </a:lnTo>
                  <a:lnTo>
                    <a:pt x="68337" y="12281"/>
                  </a:lnTo>
                  <a:lnTo>
                    <a:pt x="78717" y="14819"/>
                  </a:lnTo>
                  <a:lnTo>
                    <a:pt x="88953" y="17617"/>
                  </a:lnTo>
                  <a:lnTo>
                    <a:pt x="109169" y="23673"/>
                  </a:lnTo>
                  <a:lnTo>
                    <a:pt x="118096" y="27940"/>
                  </a:lnTo>
                  <a:lnTo>
                    <a:pt x="169112" y="59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505848" y="6157676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169112" y="9948"/>
                  </a:moveTo>
                  <a:lnTo>
                    <a:pt x="153270" y="4667"/>
                  </a:lnTo>
                  <a:lnTo>
                    <a:pt x="144182" y="3111"/>
                  </a:lnTo>
                  <a:lnTo>
                    <a:pt x="133701" y="2073"/>
                  </a:lnTo>
                  <a:lnTo>
                    <a:pt x="122293" y="1382"/>
                  </a:lnTo>
                  <a:lnTo>
                    <a:pt x="97828" y="61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013185" y="6058198"/>
              <a:ext cx="29642" cy="328278"/>
            </a:xfrm>
            <a:custGeom>
              <a:avLst/>
              <a:gdLst/>
              <a:ahLst/>
              <a:cxnLst/>
              <a:rect l="0" t="0" r="0" b="0"/>
              <a:pathLst>
                <a:path w="29642" h="328278">
                  <a:moveTo>
                    <a:pt x="0" y="0"/>
                  </a:moveTo>
                  <a:lnTo>
                    <a:pt x="13846" y="55384"/>
                  </a:lnTo>
                  <a:lnTo>
                    <a:pt x="15862" y="68977"/>
                  </a:lnTo>
                  <a:lnTo>
                    <a:pt x="17207" y="83565"/>
                  </a:lnTo>
                  <a:lnTo>
                    <a:pt x="18103" y="98817"/>
                  </a:lnTo>
                  <a:lnTo>
                    <a:pt x="19806" y="113406"/>
                  </a:lnTo>
                  <a:lnTo>
                    <a:pt x="22047" y="127554"/>
                  </a:lnTo>
                  <a:lnTo>
                    <a:pt x="24645" y="141407"/>
                  </a:lnTo>
                  <a:lnTo>
                    <a:pt x="26379" y="156169"/>
                  </a:lnTo>
                  <a:lnTo>
                    <a:pt x="27534" y="171537"/>
                  </a:lnTo>
                  <a:lnTo>
                    <a:pt x="28303" y="187308"/>
                  </a:lnTo>
                  <a:lnTo>
                    <a:pt x="29160" y="216622"/>
                  </a:lnTo>
                  <a:lnTo>
                    <a:pt x="29641" y="260929"/>
                  </a:lnTo>
                  <a:lnTo>
                    <a:pt x="19895" y="328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774438" y="6048250"/>
              <a:ext cx="338226" cy="179062"/>
            </a:xfrm>
            <a:custGeom>
              <a:avLst/>
              <a:gdLst/>
              <a:ahLst/>
              <a:cxnLst/>
              <a:rect l="0" t="0" r="0" b="0"/>
              <a:pathLst>
                <a:path w="338226" h="179062">
                  <a:moveTo>
                    <a:pt x="338225" y="179060"/>
                  </a:moveTo>
                  <a:lnTo>
                    <a:pt x="317102" y="179061"/>
                  </a:lnTo>
                  <a:lnTo>
                    <a:pt x="307563" y="177956"/>
                  </a:lnTo>
                  <a:lnTo>
                    <a:pt x="297888" y="176113"/>
                  </a:lnTo>
                  <a:lnTo>
                    <a:pt x="288122" y="173779"/>
                  </a:lnTo>
                  <a:lnTo>
                    <a:pt x="276085" y="172224"/>
                  </a:lnTo>
                  <a:lnTo>
                    <a:pt x="262534" y="171187"/>
                  </a:lnTo>
                  <a:lnTo>
                    <a:pt x="247973" y="170495"/>
                  </a:lnTo>
                  <a:lnTo>
                    <a:pt x="220004" y="169727"/>
                  </a:lnTo>
                  <a:lnTo>
                    <a:pt x="160744" y="169234"/>
                  </a:lnTo>
                  <a:lnTo>
                    <a:pt x="146954" y="168088"/>
                  </a:lnTo>
                  <a:lnTo>
                    <a:pt x="134444" y="166219"/>
                  </a:lnTo>
                  <a:lnTo>
                    <a:pt x="122789" y="163867"/>
                  </a:lnTo>
                  <a:lnTo>
                    <a:pt x="111702" y="161195"/>
                  </a:lnTo>
                  <a:lnTo>
                    <a:pt x="100996" y="158307"/>
                  </a:lnTo>
                  <a:lnTo>
                    <a:pt x="90542" y="155277"/>
                  </a:lnTo>
                  <a:lnTo>
                    <a:pt x="82468" y="149941"/>
                  </a:lnTo>
                  <a:lnTo>
                    <a:pt x="75980" y="143068"/>
                  </a:lnTo>
                  <a:lnTo>
                    <a:pt x="70548" y="135170"/>
                  </a:lnTo>
                  <a:lnTo>
                    <a:pt x="65823" y="126589"/>
                  </a:lnTo>
                  <a:lnTo>
                    <a:pt x="61567" y="117552"/>
                  </a:lnTo>
                  <a:lnTo>
                    <a:pt x="57625" y="108211"/>
                  </a:lnTo>
                  <a:lnTo>
                    <a:pt x="53891" y="98668"/>
                  </a:lnTo>
                  <a:lnTo>
                    <a:pt x="46795" y="79223"/>
                  </a:lnTo>
                  <a:lnTo>
                    <a:pt x="42249" y="69395"/>
                  </a:lnTo>
                  <a:lnTo>
                    <a:pt x="37009" y="59527"/>
                  </a:lnTo>
                  <a:lnTo>
                    <a:pt x="31304" y="49632"/>
                  </a:lnTo>
                  <a:lnTo>
                    <a:pt x="25291" y="40826"/>
                  </a:lnTo>
                  <a:lnTo>
                    <a:pt x="19072" y="3274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924151" y="5033577"/>
            <a:ext cx="369189" cy="435010"/>
            <a:chOff x="4924151" y="5033577"/>
            <a:chExt cx="369189" cy="435010"/>
          </a:xfrm>
        </p:grpSpPr>
        <p:sp>
          <p:nvSpPr>
            <p:cNvPr id="185" name="Freeform 184"/>
            <p:cNvSpPr/>
            <p:nvPr/>
          </p:nvSpPr>
          <p:spPr>
            <a:xfrm>
              <a:off x="4963942" y="5202689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123107" y="51430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063420" y="5302167"/>
              <a:ext cx="229920" cy="166420"/>
            </a:xfrm>
            <a:custGeom>
              <a:avLst/>
              <a:gdLst/>
              <a:ahLst/>
              <a:cxnLst/>
              <a:rect l="0" t="0" r="0" b="0"/>
              <a:pathLst>
                <a:path w="229920" h="166420">
                  <a:moveTo>
                    <a:pt x="0" y="29843"/>
                  </a:moveTo>
                  <a:lnTo>
                    <a:pt x="5281" y="45686"/>
                  </a:lnTo>
                  <a:lnTo>
                    <a:pt x="7942" y="56984"/>
                  </a:lnTo>
                  <a:lnTo>
                    <a:pt x="10821" y="71149"/>
                  </a:lnTo>
                  <a:lnTo>
                    <a:pt x="13846" y="87223"/>
                  </a:lnTo>
                  <a:lnTo>
                    <a:pt x="18073" y="100150"/>
                  </a:lnTo>
                  <a:lnTo>
                    <a:pt x="23102" y="110980"/>
                  </a:lnTo>
                  <a:lnTo>
                    <a:pt x="28665" y="120409"/>
                  </a:lnTo>
                  <a:lnTo>
                    <a:pt x="34584" y="128906"/>
                  </a:lnTo>
                  <a:lnTo>
                    <a:pt x="40741" y="136782"/>
                  </a:lnTo>
                  <a:lnTo>
                    <a:pt x="47056" y="144242"/>
                  </a:lnTo>
                  <a:lnTo>
                    <a:pt x="54582" y="150322"/>
                  </a:lnTo>
                  <a:lnTo>
                    <a:pt x="62916" y="155480"/>
                  </a:lnTo>
                  <a:lnTo>
                    <a:pt x="71787" y="160024"/>
                  </a:lnTo>
                  <a:lnTo>
                    <a:pt x="82123" y="163053"/>
                  </a:lnTo>
                  <a:lnTo>
                    <a:pt x="93434" y="165073"/>
                  </a:lnTo>
                  <a:lnTo>
                    <a:pt x="105396" y="166419"/>
                  </a:lnTo>
                  <a:lnTo>
                    <a:pt x="116687" y="166212"/>
                  </a:lnTo>
                  <a:lnTo>
                    <a:pt x="127530" y="164968"/>
                  </a:lnTo>
                  <a:lnTo>
                    <a:pt x="138075" y="163033"/>
                  </a:lnTo>
                  <a:lnTo>
                    <a:pt x="148421" y="159533"/>
                  </a:lnTo>
                  <a:lnTo>
                    <a:pt x="158634" y="154989"/>
                  </a:lnTo>
                  <a:lnTo>
                    <a:pt x="168759" y="149749"/>
                  </a:lnTo>
                  <a:lnTo>
                    <a:pt x="177719" y="144045"/>
                  </a:lnTo>
                  <a:lnTo>
                    <a:pt x="185903" y="138031"/>
                  </a:lnTo>
                  <a:lnTo>
                    <a:pt x="193570" y="131812"/>
                  </a:lnTo>
                  <a:lnTo>
                    <a:pt x="200892" y="124350"/>
                  </a:lnTo>
                  <a:lnTo>
                    <a:pt x="207983" y="116059"/>
                  </a:lnTo>
                  <a:lnTo>
                    <a:pt x="214922" y="107216"/>
                  </a:lnTo>
                  <a:lnTo>
                    <a:pt x="219548" y="96899"/>
                  </a:lnTo>
                  <a:lnTo>
                    <a:pt x="222631" y="85600"/>
                  </a:lnTo>
                  <a:lnTo>
                    <a:pt x="224687" y="73646"/>
                  </a:lnTo>
                  <a:lnTo>
                    <a:pt x="227163" y="62361"/>
                  </a:lnTo>
                  <a:lnTo>
                    <a:pt x="229919" y="51522"/>
                  </a:ln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924151" y="5083316"/>
              <a:ext cx="19897" cy="19896"/>
            </a:xfrm>
            <a:custGeom>
              <a:avLst/>
              <a:gdLst/>
              <a:ahLst/>
              <a:cxnLst/>
              <a:rect l="0" t="0" r="0" b="0"/>
              <a:pathLst>
                <a:path w="19897" h="19896">
                  <a:moveTo>
                    <a:pt x="0" y="19895"/>
                  </a:moveTo>
                  <a:lnTo>
                    <a:pt x="198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103211" y="5033577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44500"/>
            <a:ext cx="4013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What about from a graph?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 descr="clipboard(4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1900" y="1130300"/>
            <a:ext cx="1866900" cy="2006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5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4900" y="3708400"/>
            <a:ext cx="3447881" cy="37341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6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8600" y="381000"/>
            <a:ext cx="2456112" cy="277015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7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92900" y="3568700"/>
            <a:ext cx="3203678" cy="32798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673100" y="927100"/>
            <a:ext cx="63501" cy="177801"/>
            <a:chOff x="673100" y="927100"/>
            <a:chExt cx="63501" cy="177801"/>
          </a:xfrm>
        </p:grpSpPr>
        <p:sp>
          <p:nvSpPr>
            <p:cNvPr id="7" name="Freeform 6"/>
            <p:cNvSpPr/>
            <p:nvPr/>
          </p:nvSpPr>
          <p:spPr>
            <a:xfrm>
              <a:off x="673100" y="9271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23900" y="1066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41600" y="3759200"/>
            <a:ext cx="304801" cy="215901"/>
            <a:chOff x="2641600" y="3759200"/>
            <a:chExt cx="304801" cy="215901"/>
          </a:xfrm>
        </p:grpSpPr>
        <p:sp>
          <p:nvSpPr>
            <p:cNvPr id="10" name="Freeform 9"/>
            <p:cNvSpPr/>
            <p:nvPr/>
          </p:nvSpPr>
          <p:spPr>
            <a:xfrm>
              <a:off x="2641600" y="3759200"/>
              <a:ext cx="215901" cy="215901"/>
            </a:xfrm>
            <a:custGeom>
              <a:avLst/>
              <a:gdLst/>
              <a:ahLst/>
              <a:cxnLst/>
              <a:rect l="0" t="0" r="0" b="0"/>
              <a:pathLst>
                <a:path w="215901" h="215901">
                  <a:moveTo>
                    <a:pt x="0" y="0"/>
                  </a:moveTo>
                  <a:lnTo>
                    <a:pt x="114300" y="0"/>
                  </a:lnTo>
                  <a:lnTo>
                    <a:pt x="125729" y="1270"/>
                  </a:lnTo>
                  <a:lnTo>
                    <a:pt x="135889" y="3809"/>
                  </a:lnTo>
                  <a:lnTo>
                    <a:pt x="146050" y="6350"/>
                  </a:lnTo>
                  <a:lnTo>
                    <a:pt x="152400" y="12700"/>
                  </a:lnTo>
                  <a:lnTo>
                    <a:pt x="156210" y="21590"/>
                  </a:lnTo>
                  <a:lnTo>
                    <a:pt x="158750" y="31750"/>
                  </a:lnTo>
                  <a:lnTo>
                    <a:pt x="161289" y="40640"/>
                  </a:lnTo>
                  <a:lnTo>
                    <a:pt x="162560" y="49529"/>
                  </a:lnTo>
                  <a:lnTo>
                    <a:pt x="163829" y="58420"/>
                  </a:lnTo>
                  <a:lnTo>
                    <a:pt x="163829" y="68579"/>
                  </a:lnTo>
                  <a:lnTo>
                    <a:pt x="165100" y="91440"/>
                  </a:lnTo>
                  <a:lnTo>
                    <a:pt x="163829" y="100329"/>
                  </a:lnTo>
                  <a:lnTo>
                    <a:pt x="161289" y="107950"/>
                  </a:lnTo>
                  <a:lnTo>
                    <a:pt x="158750" y="114300"/>
                  </a:lnTo>
                  <a:lnTo>
                    <a:pt x="153670" y="120650"/>
                  </a:lnTo>
                  <a:lnTo>
                    <a:pt x="147320" y="128270"/>
                  </a:lnTo>
                  <a:lnTo>
                    <a:pt x="140970" y="137159"/>
                  </a:lnTo>
                  <a:lnTo>
                    <a:pt x="133350" y="146050"/>
                  </a:lnTo>
                  <a:lnTo>
                    <a:pt x="125729" y="156209"/>
                  </a:lnTo>
                  <a:lnTo>
                    <a:pt x="118110" y="167640"/>
                  </a:lnTo>
                  <a:lnTo>
                    <a:pt x="107950" y="175259"/>
                  </a:lnTo>
                  <a:lnTo>
                    <a:pt x="97789" y="180340"/>
                  </a:lnTo>
                  <a:lnTo>
                    <a:pt x="86360" y="184150"/>
                  </a:lnTo>
                  <a:lnTo>
                    <a:pt x="77470" y="187959"/>
                  </a:lnTo>
                  <a:lnTo>
                    <a:pt x="69850" y="191770"/>
                  </a:lnTo>
                  <a:lnTo>
                    <a:pt x="63500" y="195579"/>
                  </a:lnTo>
                  <a:lnTo>
                    <a:pt x="60960" y="199390"/>
                  </a:lnTo>
                  <a:lnTo>
                    <a:pt x="59689" y="203200"/>
                  </a:lnTo>
                  <a:lnTo>
                    <a:pt x="60960" y="207009"/>
                  </a:lnTo>
                  <a:lnTo>
                    <a:pt x="66039" y="210820"/>
                  </a:lnTo>
                  <a:lnTo>
                    <a:pt x="73660" y="212090"/>
                  </a:lnTo>
                  <a:lnTo>
                    <a:pt x="82550" y="213359"/>
                  </a:lnTo>
                  <a:lnTo>
                    <a:pt x="95250" y="214629"/>
                  </a:lnTo>
                  <a:lnTo>
                    <a:pt x="107950" y="214629"/>
                  </a:lnTo>
                  <a:lnTo>
                    <a:pt x="147320" y="215900"/>
                  </a:lnTo>
                  <a:lnTo>
                    <a:pt x="2159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33700" y="3949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914400"/>
            <a:ext cx="304801" cy="254001"/>
            <a:chOff x="6172200" y="914400"/>
            <a:chExt cx="304801" cy="254001"/>
          </a:xfrm>
        </p:grpSpPr>
        <p:sp>
          <p:nvSpPr>
            <p:cNvPr id="13" name="Freeform 12"/>
            <p:cNvSpPr/>
            <p:nvPr/>
          </p:nvSpPr>
          <p:spPr>
            <a:xfrm>
              <a:off x="6172200" y="914400"/>
              <a:ext cx="189230" cy="254001"/>
            </a:xfrm>
            <a:custGeom>
              <a:avLst/>
              <a:gdLst/>
              <a:ahLst/>
              <a:cxnLst/>
              <a:rect l="0" t="0" r="0" b="0"/>
              <a:pathLst>
                <a:path w="189230" h="254001">
                  <a:moveTo>
                    <a:pt x="63500" y="0"/>
                  </a:moveTo>
                  <a:lnTo>
                    <a:pt x="146050" y="0"/>
                  </a:lnTo>
                  <a:lnTo>
                    <a:pt x="154940" y="1269"/>
                  </a:lnTo>
                  <a:lnTo>
                    <a:pt x="163829" y="3810"/>
                  </a:lnTo>
                  <a:lnTo>
                    <a:pt x="172720" y="6350"/>
                  </a:lnTo>
                  <a:lnTo>
                    <a:pt x="179070" y="11430"/>
                  </a:lnTo>
                  <a:lnTo>
                    <a:pt x="182879" y="17780"/>
                  </a:lnTo>
                  <a:lnTo>
                    <a:pt x="185420" y="24130"/>
                  </a:lnTo>
                  <a:lnTo>
                    <a:pt x="186690" y="31750"/>
                  </a:lnTo>
                  <a:lnTo>
                    <a:pt x="187959" y="39369"/>
                  </a:lnTo>
                  <a:lnTo>
                    <a:pt x="189229" y="46989"/>
                  </a:lnTo>
                  <a:lnTo>
                    <a:pt x="186690" y="54610"/>
                  </a:lnTo>
                  <a:lnTo>
                    <a:pt x="182879" y="59689"/>
                  </a:lnTo>
                  <a:lnTo>
                    <a:pt x="176529" y="66039"/>
                  </a:lnTo>
                  <a:lnTo>
                    <a:pt x="171450" y="72389"/>
                  </a:lnTo>
                  <a:lnTo>
                    <a:pt x="166370" y="78739"/>
                  </a:lnTo>
                  <a:lnTo>
                    <a:pt x="161290" y="86360"/>
                  </a:lnTo>
                  <a:lnTo>
                    <a:pt x="156209" y="92710"/>
                  </a:lnTo>
                  <a:lnTo>
                    <a:pt x="148590" y="99060"/>
                  </a:lnTo>
                  <a:lnTo>
                    <a:pt x="142240" y="104139"/>
                  </a:lnTo>
                  <a:lnTo>
                    <a:pt x="133350" y="111760"/>
                  </a:lnTo>
                  <a:lnTo>
                    <a:pt x="125729" y="120650"/>
                  </a:lnTo>
                  <a:lnTo>
                    <a:pt x="118109" y="130810"/>
                  </a:lnTo>
                  <a:lnTo>
                    <a:pt x="109220" y="139700"/>
                  </a:lnTo>
                  <a:lnTo>
                    <a:pt x="101600" y="147319"/>
                  </a:lnTo>
                  <a:lnTo>
                    <a:pt x="92709" y="152400"/>
                  </a:lnTo>
                  <a:lnTo>
                    <a:pt x="86359" y="158750"/>
                  </a:lnTo>
                  <a:lnTo>
                    <a:pt x="80009" y="163830"/>
                  </a:lnTo>
                  <a:lnTo>
                    <a:pt x="74929" y="167639"/>
                  </a:lnTo>
                  <a:lnTo>
                    <a:pt x="73659" y="171450"/>
                  </a:lnTo>
                  <a:lnTo>
                    <a:pt x="76200" y="173989"/>
                  </a:lnTo>
                  <a:lnTo>
                    <a:pt x="80009" y="175260"/>
                  </a:lnTo>
                  <a:lnTo>
                    <a:pt x="87629" y="176530"/>
                  </a:lnTo>
                  <a:lnTo>
                    <a:pt x="96520" y="176530"/>
                  </a:lnTo>
                  <a:lnTo>
                    <a:pt x="106679" y="176530"/>
                  </a:lnTo>
                  <a:lnTo>
                    <a:pt x="113029" y="179069"/>
                  </a:lnTo>
                  <a:lnTo>
                    <a:pt x="118109" y="181610"/>
                  </a:lnTo>
                  <a:lnTo>
                    <a:pt x="120650" y="184150"/>
                  </a:lnTo>
                  <a:lnTo>
                    <a:pt x="125729" y="190500"/>
                  </a:lnTo>
                  <a:lnTo>
                    <a:pt x="132079" y="199389"/>
                  </a:lnTo>
                  <a:lnTo>
                    <a:pt x="138429" y="208280"/>
                  </a:lnTo>
                  <a:lnTo>
                    <a:pt x="143509" y="218439"/>
                  </a:lnTo>
                  <a:lnTo>
                    <a:pt x="146050" y="227330"/>
                  </a:lnTo>
                  <a:lnTo>
                    <a:pt x="148590" y="236219"/>
                  </a:lnTo>
                  <a:lnTo>
                    <a:pt x="147320" y="242569"/>
                  </a:lnTo>
                  <a:lnTo>
                    <a:pt x="143509" y="246380"/>
                  </a:lnTo>
                  <a:lnTo>
                    <a:pt x="137159" y="248919"/>
                  </a:lnTo>
                  <a:lnTo>
                    <a:pt x="128270" y="250189"/>
                  </a:lnTo>
                  <a:lnTo>
                    <a:pt x="116840" y="251460"/>
                  </a:lnTo>
                  <a:lnTo>
                    <a:pt x="91440" y="252730"/>
                  </a:lnTo>
                  <a:lnTo>
                    <a:pt x="71120" y="254000"/>
                  </a:lnTo>
                  <a:lnTo>
                    <a:pt x="36829" y="254000"/>
                  </a:lnTo>
                  <a:lnTo>
                    <a:pt x="26670" y="252730"/>
                  </a:lnTo>
                  <a:lnTo>
                    <a:pt x="19050" y="250189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64300" y="1130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77000" y="4191000"/>
            <a:ext cx="203201" cy="381001"/>
            <a:chOff x="6477000" y="4191000"/>
            <a:chExt cx="203201" cy="381001"/>
          </a:xfrm>
        </p:grpSpPr>
        <p:sp>
          <p:nvSpPr>
            <p:cNvPr id="16" name="Freeform 15"/>
            <p:cNvSpPr/>
            <p:nvPr/>
          </p:nvSpPr>
          <p:spPr>
            <a:xfrm>
              <a:off x="6477000" y="4279900"/>
              <a:ext cx="177801" cy="72391"/>
            </a:xfrm>
            <a:custGeom>
              <a:avLst/>
              <a:gdLst/>
              <a:ahLst/>
              <a:cxnLst/>
              <a:rect l="0" t="0" r="0" b="0"/>
              <a:pathLst>
                <a:path w="177801" h="72391">
                  <a:moveTo>
                    <a:pt x="0" y="0"/>
                  </a:moveTo>
                  <a:lnTo>
                    <a:pt x="0" y="45720"/>
                  </a:lnTo>
                  <a:lnTo>
                    <a:pt x="1270" y="53340"/>
                  </a:lnTo>
                  <a:lnTo>
                    <a:pt x="3809" y="59690"/>
                  </a:lnTo>
                  <a:lnTo>
                    <a:pt x="6350" y="64770"/>
                  </a:lnTo>
                  <a:lnTo>
                    <a:pt x="12700" y="68579"/>
                  </a:lnTo>
                  <a:lnTo>
                    <a:pt x="21590" y="71120"/>
                  </a:lnTo>
                  <a:lnTo>
                    <a:pt x="31750" y="72390"/>
                  </a:lnTo>
                  <a:lnTo>
                    <a:pt x="39369" y="72390"/>
                  </a:lnTo>
                  <a:lnTo>
                    <a:pt x="45719" y="71120"/>
                  </a:lnTo>
                  <a:lnTo>
                    <a:pt x="52069" y="68579"/>
                  </a:lnTo>
                  <a:lnTo>
                    <a:pt x="58419" y="67309"/>
                  </a:lnTo>
                  <a:lnTo>
                    <a:pt x="66040" y="66040"/>
                  </a:lnTo>
                  <a:lnTo>
                    <a:pt x="73659" y="64770"/>
                  </a:lnTo>
                  <a:lnTo>
                    <a:pt x="83819" y="64770"/>
                  </a:lnTo>
                  <a:lnTo>
                    <a:pt x="111759" y="63500"/>
                  </a:lnTo>
                  <a:lnTo>
                    <a:pt x="1778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78600" y="4191000"/>
              <a:ext cx="1" cy="381001"/>
            </a:xfrm>
            <a:custGeom>
              <a:avLst/>
              <a:gdLst/>
              <a:ahLst/>
              <a:cxnLst/>
              <a:rect l="0" t="0" r="0" b="0"/>
              <a:pathLst>
                <a:path w="1" h="381001">
                  <a:moveTo>
                    <a:pt x="0" y="0"/>
                  </a:move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667500" y="4521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90120" y="2705133"/>
            <a:ext cx="4367077" cy="1024622"/>
            <a:chOff x="2390120" y="2705133"/>
            <a:chExt cx="4367077" cy="1024622"/>
          </a:xfrm>
        </p:grpSpPr>
        <p:sp>
          <p:nvSpPr>
            <p:cNvPr id="20" name="Freeform 19"/>
            <p:cNvSpPr/>
            <p:nvPr/>
          </p:nvSpPr>
          <p:spPr>
            <a:xfrm>
              <a:off x="3215785" y="2705133"/>
              <a:ext cx="39793" cy="805771"/>
            </a:xfrm>
            <a:custGeom>
              <a:avLst/>
              <a:gdLst/>
              <a:ahLst/>
              <a:cxnLst/>
              <a:rect l="0" t="0" r="0" b="0"/>
              <a:pathLst>
                <a:path w="39793" h="805771">
                  <a:moveTo>
                    <a:pt x="0" y="0"/>
                  </a:moveTo>
                  <a:lnTo>
                    <a:pt x="0" y="21123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1" y="55383"/>
                  </a:lnTo>
                  <a:lnTo>
                    <a:pt x="6837" y="70082"/>
                  </a:lnTo>
                  <a:lnTo>
                    <a:pt x="7874" y="86512"/>
                  </a:lnTo>
                  <a:lnTo>
                    <a:pt x="8565" y="104098"/>
                  </a:lnTo>
                  <a:lnTo>
                    <a:pt x="10132" y="119137"/>
                  </a:lnTo>
                  <a:lnTo>
                    <a:pt x="12281" y="132480"/>
                  </a:lnTo>
                  <a:lnTo>
                    <a:pt x="14819" y="144691"/>
                  </a:lnTo>
                  <a:lnTo>
                    <a:pt x="16512" y="157252"/>
                  </a:lnTo>
                  <a:lnTo>
                    <a:pt x="17640" y="170048"/>
                  </a:lnTo>
                  <a:lnTo>
                    <a:pt x="18392" y="183000"/>
                  </a:lnTo>
                  <a:lnTo>
                    <a:pt x="19228" y="215075"/>
                  </a:lnTo>
                  <a:lnTo>
                    <a:pt x="19896" y="622842"/>
                  </a:lnTo>
                  <a:lnTo>
                    <a:pt x="21001" y="642922"/>
                  </a:lnTo>
                  <a:lnTo>
                    <a:pt x="22844" y="661835"/>
                  </a:lnTo>
                  <a:lnTo>
                    <a:pt x="25177" y="679970"/>
                  </a:lnTo>
                  <a:lnTo>
                    <a:pt x="26732" y="696481"/>
                  </a:lnTo>
                  <a:lnTo>
                    <a:pt x="27770" y="711909"/>
                  </a:lnTo>
                  <a:lnTo>
                    <a:pt x="28461" y="726617"/>
                  </a:lnTo>
                  <a:lnTo>
                    <a:pt x="30027" y="740843"/>
                  </a:lnTo>
                  <a:lnTo>
                    <a:pt x="39792" y="8057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90120" y="3113004"/>
              <a:ext cx="4367077" cy="109414"/>
            </a:xfrm>
            <a:custGeom>
              <a:avLst/>
              <a:gdLst/>
              <a:ahLst/>
              <a:cxnLst/>
              <a:rect l="0" t="0" r="0" b="0"/>
              <a:pathLst>
                <a:path w="4367077" h="109414">
                  <a:moveTo>
                    <a:pt x="0" y="39779"/>
                  </a:moveTo>
                  <a:lnTo>
                    <a:pt x="41537" y="25933"/>
                  </a:lnTo>
                  <a:lnTo>
                    <a:pt x="54219" y="22811"/>
                  </a:lnTo>
                  <a:lnTo>
                    <a:pt x="69305" y="19624"/>
                  </a:lnTo>
                  <a:lnTo>
                    <a:pt x="85994" y="16395"/>
                  </a:lnTo>
                  <a:lnTo>
                    <a:pt x="101542" y="14242"/>
                  </a:lnTo>
                  <a:lnTo>
                    <a:pt x="146758" y="10106"/>
                  </a:lnTo>
                  <a:lnTo>
                    <a:pt x="182388" y="5221"/>
                  </a:lnTo>
                  <a:lnTo>
                    <a:pt x="220330" y="2314"/>
                  </a:lnTo>
                  <a:lnTo>
                    <a:pt x="349175" y="192"/>
                  </a:lnTo>
                  <a:lnTo>
                    <a:pt x="510711" y="0"/>
                  </a:lnTo>
                  <a:lnTo>
                    <a:pt x="557102" y="2940"/>
                  </a:lnTo>
                  <a:lnTo>
                    <a:pt x="580304" y="5272"/>
                  </a:lnTo>
                  <a:lnTo>
                    <a:pt x="634084" y="8554"/>
                  </a:lnTo>
                  <a:lnTo>
                    <a:pt x="760577" y="9814"/>
                  </a:lnTo>
                  <a:lnTo>
                    <a:pt x="797474" y="6934"/>
                  </a:lnTo>
                  <a:lnTo>
                    <a:pt x="813503" y="4619"/>
                  </a:lnTo>
                  <a:lnTo>
                    <a:pt x="873029" y="1360"/>
                  </a:lnTo>
                  <a:lnTo>
                    <a:pt x="979494" y="1173"/>
                  </a:lnTo>
                  <a:lnTo>
                    <a:pt x="991220" y="2989"/>
                  </a:lnTo>
                  <a:lnTo>
                    <a:pt x="1002354" y="5304"/>
                  </a:lnTo>
                  <a:lnTo>
                    <a:pt x="1039147" y="8563"/>
                  </a:lnTo>
                  <a:lnTo>
                    <a:pt x="1167681" y="9815"/>
                  </a:lnTo>
                  <a:lnTo>
                    <a:pt x="1465508" y="9935"/>
                  </a:lnTo>
                  <a:lnTo>
                    <a:pt x="1492108" y="12883"/>
                  </a:lnTo>
                  <a:lnTo>
                    <a:pt x="1505391" y="15217"/>
                  </a:lnTo>
                  <a:lnTo>
                    <a:pt x="1545210" y="18501"/>
                  </a:lnTo>
                  <a:lnTo>
                    <a:pt x="1669875" y="19847"/>
                  </a:lnTo>
                  <a:lnTo>
                    <a:pt x="1743194" y="22826"/>
                  </a:lnTo>
                  <a:lnTo>
                    <a:pt x="1758996" y="25161"/>
                  </a:lnTo>
                  <a:lnTo>
                    <a:pt x="1802360" y="28447"/>
                  </a:lnTo>
                  <a:lnTo>
                    <a:pt x="1938017" y="29795"/>
                  </a:lnTo>
                  <a:lnTo>
                    <a:pt x="2762360" y="29831"/>
                  </a:lnTo>
                  <a:lnTo>
                    <a:pt x="2803886" y="32779"/>
                  </a:lnTo>
                  <a:lnTo>
                    <a:pt x="2824244" y="35112"/>
                  </a:lnTo>
                  <a:lnTo>
                    <a:pt x="2879301" y="38396"/>
                  </a:lnTo>
                  <a:lnTo>
                    <a:pt x="3014434" y="39698"/>
                  </a:lnTo>
                  <a:lnTo>
                    <a:pt x="3274324" y="39779"/>
                  </a:lnTo>
                  <a:lnTo>
                    <a:pt x="3313279" y="42727"/>
                  </a:lnTo>
                  <a:lnTo>
                    <a:pt x="3332952" y="45060"/>
                  </a:lnTo>
                  <a:lnTo>
                    <a:pt x="3387044" y="48344"/>
                  </a:lnTo>
                  <a:lnTo>
                    <a:pt x="3461670" y="50559"/>
                  </a:lnTo>
                  <a:lnTo>
                    <a:pt x="3479408" y="52492"/>
                  </a:lnTo>
                  <a:lnTo>
                    <a:pt x="3496759" y="54886"/>
                  </a:lnTo>
                  <a:lnTo>
                    <a:pt x="3552866" y="58255"/>
                  </a:lnTo>
                  <a:lnTo>
                    <a:pt x="3623295" y="60499"/>
                  </a:lnTo>
                  <a:lnTo>
                    <a:pt x="3640213" y="62435"/>
                  </a:lnTo>
                  <a:lnTo>
                    <a:pt x="3657017" y="64831"/>
                  </a:lnTo>
                  <a:lnTo>
                    <a:pt x="3707072" y="68202"/>
                  </a:lnTo>
                  <a:lnTo>
                    <a:pt x="3839838" y="69567"/>
                  </a:lnTo>
                  <a:lnTo>
                    <a:pt x="3889581" y="72553"/>
                  </a:lnTo>
                  <a:lnTo>
                    <a:pt x="3906160" y="74892"/>
                  </a:lnTo>
                  <a:lnTo>
                    <a:pt x="3950620" y="78184"/>
                  </a:lnTo>
                  <a:lnTo>
                    <a:pt x="4081445" y="79534"/>
                  </a:lnTo>
                  <a:lnTo>
                    <a:pt x="4108229" y="82501"/>
                  </a:lnTo>
                  <a:lnTo>
                    <a:pt x="4121560" y="84840"/>
                  </a:lnTo>
                  <a:lnTo>
                    <a:pt x="4161448" y="88132"/>
                  </a:lnTo>
                  <a:lnTo>
                    <a:pt x="4213430" y="90349"/>
                  </a:lnTo>
                  <a:lnTo>
                    <a:pt x="4224854" y="92283"/>
                  </a:lnTo>
                  <a:lnTo>
                    <a:pt x="4235786" y="94677"/>
                  </a:lnTo>
                  <a:lnTo>
                    <a:pt x="4282857" y="98047"/>
                  </a:lnTo>
                  <a:lnTo>
                    <a:pt x="4298771" y="99625"/>
                  </a:lnTo>
                  <a:lnTo>
                    <a:pt x="4367076" y="1094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17874" y="2794663"/>
              <a:ext cx="179061" cy="208904"/>
            </a:xfrm>
            <a:custGeom>
              <a:avLst/>
              <a:gdLst/>
              <a:ahLst/>
              <a:cxnLst/>
              <a:rect l="0" t="0" r="0" b="0"/>
              <a:pathLst>
                <a:path w="179061" h="208904">
                  <a:moveTo>
                    <a:pt x="0" y="0"/>
                  </a:moveTo>
                  <a:lnTo>
                    <a:pt x="10562" y="15842"/>
                  </a:lnTo>
                  <a:lnTo>
                    <a:pt x="16989" y="23825"/>
                  </a:lnTo>
                  <a:lnTo>
                    <a:pt x="24590" y="32463"/>
                  </a:lnTo>
                  <a:lnTo>
                    <a:pt x="32973" y="41537"/>
                  </a:lnTo>
                  <a:lnTo>
                    <a:pt x="41878" y="53114"/>
                  </a:lnTo>
                  <a:lnTo>
                    <a:pt x="51130" y="66358"/>
                  </a:lnTo>
                  <a:lnTo>
                    <a:pt x="60614" y="80714"/>
                  </a:lnTo>
                  <a:lnTo>
                    <a:pt x="69148" y="92495"/>
                  </a:lnTo>
                  <a:lnTo>
                    <a:pt x="77047" y="102560"/>
                  </a:lnTo>
                  <a:lnTo>
                    <a:pt x="84524" y="111480"/>
                  </a:lnTo>
                  <a:lnTo>
                    <a:pt x="91720" y="120743"/>
                  </a:lnTo>
                  <a:lnTo>
                    <a:pt x="98727" y="130234"/>
                  </a:lnTo>
                  <a:lnTo>
                    <a:pt x="105609" y="139878"/>
                  </a:lnTo>
                  <a:lnTo>
                    <a:pt x="112408" y="148517"/>
                  </a:lnTo>
                  <a:lnTo>
                    <a:pt x="119151" y="156487"/>
                  </a:lnTo>
                  <a:lnTo>
                    <a:pt x="125857" y="164011"/>
                  </a:lnTo>
                  <a:lnTo>
                    <a:pt x="134749" y="172343"/>
                  </a:lnTo>
                  <a:lnTo>
                    <a:pt x="145098" y="181214"/>
                  </a:lnTo>
                  <a:lnTo>
                    <a:pt x="17906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27822" y="2844401"/>
              <a:ext cx="169113" cy="208905"/>
            </a:xfrm>
            <a:custGeom>
              <a:avLst/>
              <a:gdLst/>
              <a:ahLst/>
              <a:cxnLst/>
              <a:rect l="0" t="0" r="0" b="0"/>
              <a:pathLst>
                <a:path w="169113" h="208905">
                  <a:moveTo>
                    <a:pt x="169112" y="0"/>
                  </a:moveTo>
                  <a:lnTo>
                    <a:pt x="73042" y="96072"/>
                  </a:lnTo>
                  <a:lnTo>
                    <a:pt x="65274" y="104944"/>
                  </a:lnTo>
                  <a:lnTo>
                    <a:pt x="56780" y="115281"/>
                  </a:lnTo>
                  <a:lnTo>
                    <a:pt x="47801" y="126593"/>
                  </a:lnTo>
                  <a:lnTo>
                    <a:pt x="39604" y="138556"/>
                  </a:lnTo>
                  <a:lnTo>
                    <a:pt x="31930" y="150952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837770" y="3262209"/>
              <a:ext cx="129322" cy="129322"/>
            </a:xfrm>
            <a:custGeom>
              <a:avLst/>
              <a:gdLst/>
              <a:ahLst/>
              <a:cxnLst/>
              <a:rect l="0" t="0" r="0" b="0"/>
              <a:pathLst>
                <a:path w="129322" h="129322">
                  <a:moveTo>
                    <a:pt x="0" y="0"/>
                  </a:moveTo>
                  <a:lnTo>
                    <a:pt x="15843" y="15842"/>
                  </a:lnTo>
                  <a:lnTo>
                    <a:pt x="22720" y="23825"/>
                  </a:lnTo>
                  <a:lnTo>
                    <a:pt x="29516" y="32463"/>
                  </a:lnTo>
                  <a:lnTo>
                    <a:pt x="36257" y="41537"/>
                  </a:lnTo>
                  <a:lnTo>
                    <a:pt x="44066" y="50903"/>
                  </a:lnTo>
                  <a:lnTo>
                    <a:pt x="52589" y="60462"/>
                  </a:lnTo>
                  <a:lnTo>
                    <a:pt x="61587" y="70151"/>
                  </a:lnTo>
                  <a:lnTo>
                    <a:pt x="70901" y="78821"/>
                  </a:lnTo>
                  <a:lnTo>
                    <a:pt x="80427" y="86812"/>
                  </a:lnTo>
                  <a:lnTo>
                    <a:pt x="90093" y="94350"/>
                  </a:lnTo>
                  <a:lnTo>
                    <a:pt x="98748" y="101585"/>
                  </a:lnTo>
                  <a:lnTo>
                    <a:pt x="106728" y="108620"/>
                  </a:lnTo>
                  <a:lnTo>
                    <a:pt x="129321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47718" y="3341791"/>
              <a:ext cx="189008" cy="387964"/>
            </a:xfrm>
            <a:custGeom>
              <a:avLst/>
              <a:gdLst/>
              <a:ahLst/>
              <a:cxnLst/>
              <a:rect l="0" t="0" r="0" b="0"/>
              <a:pathLst>
                <a:path w="189008" h="387964">
                  <a:moveTo>
                    <a:pt x="189007" y="0"/>
                  </a:moveTo>
                  <a:lnTo>
                    <a:pt x="142239" y="46768"/>
                  </a:lnTo>
                  <a:lnTo>
                    <a:pt x="135723" y="54390"/>
                  </a:lnTo>
                  <a:lnTo>
                    <a:pt x="129167" y="62788"/>
                  </a:lnTo>
                  <a:lnTo>
                    <a:pt x="122587" y="71702"/>
                  </a:lnTo>
                  <a:lnTo>
                    <a:pt x="115989" y="79855"/>
                  </a:lnTo>
                  <a:lnTo>
                    <a:pt x="109380" y="87501"/>
                  </a:lnTo>
                  <a:lnTo>
                    <a:pt x="102763" y="94809"/>
                  </a:lnTo>
                  <a:lnTo>
                    <a:pt x="97247" y="102997"/>
                  </a:lnTo>
                  <a:lnTo>
                    <a:pt x="92464" y="111772"/>
                  </a:lnTo>
                  <a:lnTo>
                    <a:pt x="88170" y="120937"/>
                  </a:lnTo>
                  <a:lnTo>
                    <a:pt x="83096" y="129258"/>
                  </a:lnTo>
                  <a:lnTo>
                    <a:pt x="77504" y="137016"/>
                  </a:lnTo>
                  <a:lnTo>
                    <a:pt x="71565" y="144399"/>
                  </a:lnTo>
                  <a:lnTo>
                    <a:pt x="66500" y="152637"/>
                  </a:lnTo>
                  <a:lnTo>
                    <a:pt x="62018" y="161444"/>
                  </a:lnTo>
                  <a:lnTo>
                    <a:pt x="57925" y="170632"/>
                  </a:lnTo>
                  <a:lnTo>
                    <a:pt x="41602" y="209968"/>
                  </a:lnTo>
                  <a:lnTo>
                    <a:pt x="36577" y="225087"/>
                  </a:lnTo>
                  <a:lnTo>
                    <a:pt x="32122" y="240693"/>
                  </a:lnTo>
                  <a:lnTo>
                    <a:pt x="17029" y="300169"/>
                  </a:lnTo>
                  <a:lnTo>
                    <a:pt x="14669" y="313959"/>
                  </a:lnTo>
                  <a:lnTo>
                    <a:pt x="13095" y="327574"/>
                  </a:lnTo>
                  <a:lnTo>
                    <a:pt x="0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292350" y="1203681"/>
            <a:ext cx="1512925" cy="1598969"/>
            <a:chOff x="1292350" y="1203681"/>
            <a:chExt cx="1512925" cy="1598969"/>
          </a:xfrm>
        </p:grpSpPr>
        <p:sp>
          <p:nvSpPr>
            <p:cNvPr id="27" name="Freeform 26"/>
            <p:cNvSpPr/>
            <p:nvPr/>
          </p:nvSpPr>
          <p:spPr>
            <a:xfrm>
              <a:off x="1292350" y="2731641"/>
              <a:ext cx="79349" cy="71009"/>
            </a:xfrm>
            <a:custGeom>
              <a:avLst/>
              <a:gdLst/>
              <a:ahLst/>
              <a:cxnLst/>
              <a:rect l="0" t="0" r="0" b="0"/>
              <a:pathLst>
                <a:path w="79349" h="71009">
                  <a:moveTo>
                    <a:pt x="60548" y="33842"/>
                  </a:moveTo>
                  <a:lnTo>
                    <a:pt x="44705" y="39123"/>
                  </a:lnTo>
                  <a:lnTo>
                    <a:pt x="42249" y="42889"/>
                  </a:lnTo>
                  <a:lnTo>
                    <a:pt x="42822" y="47610"/>
                  </a:lnTo>
                  <a:lnTo>
                    <a:pt x="45415" y="52969"/>
                  </a:lnTo>
                  <a:lnTo>
                    <a:pt x="50459" y="55435"/>
                  </a:lnTo>
                  <a:lnTo>
                    <a:pt x="57138" y="55975"/>
                  </a:lnTo>
                  <a:lnTo>
                    <a:pt x="64906" y="55229"/>
                  </a:lnTo>
                  <a:lnTo>
                    <a:pt x="67875" y="51416"/>
                  </a:lnTo>
                  <a:lnTo>
                    <a:pt x="67643" y="45558"/>
                  </a:lnTo>
                  <a:lnTo>
                    <a:pt x="65278" y="38336"/>
                  </a:lnTo>
                  <a:lnTo>
                    <a:pt x="60385" y="32417"/>
                  </a:lnTo>
                  <a:lnTo>
                    <a:pt x="53808" y="27365"/>
                  </a:lnTo>
                  <a:lnTo>
                    <a:pt x="46106" y="22892"/>
                  </a:lnTo>
                  <a:lnTo>
                    <a:pt x="37656" y="21015"/>
                  </a:lnTo>
                  <a:lnTo>
                    <a:pt x="28707" y="20870"/>
                  </a:lnTo>
                  <a:lnTo>
                    <a:pt x="19425" y="21878"/>
                  </a:lnTo>
                  <a:lnTo>
                    <a:pt x="14342" y="25866"/>
                  </a:lnTo>
                  <a:lnTo>
                    <a:pt x="12059" y="31840"/>
                  </a:lnTo>
                  <a:lnTo>
                    <a:pt x="11642" y="39139"/>
                  </a:lnTo>
                  <a:lnTo>
                    <a:pt x="14680" y="42900"/>
                  </a:lnTo>
                  <a:lnTo>
                    <a:pt x="20022" y="44302"/>
                  </a:lnTo>
                  <a:lnTo>
                    <a:pt x="26899" y="44131"/>
                  </a:lnTo>
                  <a:lnTo>
                    <a:pt x="34799" y="42912"/>
                  </a:lnTo>
                  <a:lnTo>
                    <a:pt x="43382" y="40994"/>
                  </a:lnTo>
                  <a:lnTo>
                    <a:pt x="52420" y="38610"/>
                  </a:lnTo>
                  <a:lnTo>
                    <a:pt x="58445" y="32599"/>
                  </a:lnTo>
                  <a:lnTo>
                    <a:pt x="62462" y="24171"/>
                  </a:lnTo>
                  <a:lnTo>
                    <a:pt x="65140" y="14131"/>
                  </a:lnTo>
                  <a:lnTo>
                    <a:pt x="62504" y="7437"/>
                  </a:lnTo>
                  <a:lnTo>
                    <a:pt x="56325" y="2975"/>
                  </a:lnTo>
                  <a:lnTo>
                    <a:pt x="47785" y="0"/>
                  </a:lnTo>
                  <a:lnTo>
                    <a:pt x="38776" y="228"/>
                  </a:lnTo>
                  <a:lnTo>
                    <a:pt x="29453" y="2590"/>
                  </a:lnTo>
                  <a:lnTo>
                    <a:pt x="19923" y="6375"/>
                  </a:lnTo>
                  <a:lnTo>
                    <a:pt x="12463" y="12215"/>
                  </a:lnTo>
                  <a:lnTo>
                    <a:pt x="6385" y="19424"/>
                  </a:lnTo>
                  <a:lnTo>
                    <a:pt x="1228" y="27546"/>
                  </a:lnTo>
                  <a:lnTo>
                    <a:pt x="0" y="35171"/>
                  </a:lnTo>
                  <a:lnTo>
                    <a:pt x="1393" y="42465"/>
                  </a:lnTo>
                  <a:lnTo>
                    <a:pt x="4531" y="49538"/>
                  </a:lnTo>
                  <a:lnTo>
                    <a:pt x="9940" y="55359"/>
                  </a:lnTo>
                  <a:lnTo>
                    <a:pt x="16861" y="60345"/>
                  </a:lnTo>
                  <a:lnTo>
                    <a:pt x="24791" y="64774"/>
                  </a:lnTo>
                  <a:lnTo>
                    <a:pt x="34500" y="67727"/>
                  </a:lnTo>
                  <a:lnTo>
                    <a:pt x="45393" y="69695"/>
                  </a:lnTo>
                  <a:lnTo>
                    <a:pt x="57076" y="71008"/>
                  </a:lnTo>
                  <a:lnTo>
                    <a:pt x="65971" y="68567"/>
                  </a:lnTo>
                  <a:lnTo>
                    <a:pt x="73005" y="63624"/>
                  </a:lnTo>
                  <a:lnTo>
                    <a:pt x="78801" y="57012"/>
                  </a:lnTo>
                  <a:lnTo>
                    <a:pt x="79348" y="51499"/>
                  </a:lnTo>
                  <a:lnTo>
                    <a:pt x="76397" y="46719"/>
                  </a:lnTo>
                  <a:lnTo>
                    <a:pt x="71114" y="42426"/>
                  </a:lnTo>
                  <a:lnTo>
                    <a:pt x="63171" y="39565"/>
                  </a:lnTo>
                  <a:lnTo>
                    <a:pt x="53454" y="37657"/>
                  </a:lnTo>
                  <a:lnTo>
                    <a:pt x="10809" y="33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30671" y="2476058"/>
              <a:ext cx="65386" cy="70574"/>
            </a:xfrm>
            <a:custGeom>
              <a:avLst/>
              <a:gdLst/>
              <a:ahLst/>
              <a:cxnLst/>
              <a:rect l="0" t="0" r="0" b="0"/>
              <a:pathLst>
                <a:path w="65386" h="70574">
                  <a:moveTo>
                    <a:pt x="51026" y="40730"/>
                  </a:moveTo>
                  <a:lnTo>
                    <a:pt x="51026" y="19606"/>
                  </a:lnTo>
                  <a:lnTo>
                    <a:pt x="47710" y="12279"/>
                  </a:lnTo>
                  <a:lnTo>
                    <a:pt x="42183" y="6288"/>
                  </a:lnTo>
                  <a:lnTo>
                    <a:pt x="35183" y="1189"/>
                  </a:lnTo>
                  <a:lnTo>
                    <a:pt x="28305" y="0"/>
                  </a:lnTo>
                  <a:lnTo>
                    <a:pt x="21510" y="1419"/>
                  </a:lnTo>
                  <a:lnTo>
                    <a:pt x="14769" y="4575"/>
                  </a:lnTo>
                  <a:lnTo>
                    <a:pt x="9169" y="9995"/>
                  </a:lnTo>
                  <a:lnTo>
                    <a:pt x="4331" y="16924"/>
                  </a:lnTo>
                  <a:lnTo>
                    <a:pt x="0" y="24859"/>
                  </a:lnTo>
                  <a:lnTo>
                    <a:pt x="429" y="32360"/>
                  </a:lnTo>
                  <a:lnTo>
                    <a:pt x="4031" y="39571"/>
                  </a:lnTo>
                  <a:lnTo>
                    <a:pt x="9748" y="46589"/>
                  </a:lnTo>
                  <a:lnTo>
                    <a:pt x="16875" y="50163"/>
                  </a:lnTo>
                  <a:lnTo>
                    <a:pt x="24943" y="51440"/>
                  </a:lnTo>
                  <a:lnTo>
                    <a:pt x="33637" y="51186"/>
                  </a:lnTo>
                  <a:lnTo>
                    <a:pt x="41644" y="48806"/>
                  </a:lnTo>
                  <a:lnTo>
                    <a:pt x="49192" y="45009"/>
                  </a:lnTo>
                  <a:lnTo>
                    <a:pt x="56435" y="40267"/>
                  </a:lnTo>
                  <a:lnTo>
                    <a:pt x="57948" y="36000"/>
                  </a:lnTo>
                  <a:lnTo>
                    <a:pt x="55641" y="32050"/>
                  </a:lnTo>
                  <a:lnTo>
                    <a:pt x="50786" y="28311"/>
                  </a:lnTo>
                  <a:lnTo>
                    <a:pt x="44234" y="28030"/>
                  </a:lnTo>
                  <a:lnTo>
                    <a:pt x="36550" y="30053"/>
                  </a:lnTo>
                  <a:lnTo>
                    <a:pt x="28112" y="33612"/>
                  </a:lnTo>
                  <a:lnTo>
                    <a:pt x="21381" y="39301"/>
                  </a:lnTo>
                  <a:lnTo>
                    <a:pt x="15788" y="46409"/>
                  </a:lnTo>
                  <a:lnTo>
                    <a:pt x="10954" y="54464"/>
                  </a:lnTo>
                  <a:lnTo>
                    <a:pt x="12153" y="59834"/>
                  </a:lnTo>
                  <a:lnTo>
                    <a:pt x="17373" y="63414"/>
                  </a:lnTo>
                  <a:lnTo>
                    <a:pt x="25275" y="65800"/>
                  </a:lnTo>
                  <a:lnTo>
                    <a:pt x="33858" y="66286"/>
                  </a:lnTo>
                  <a:lnTo>
                    <a:pt x="42897" y="65505"/>
                  </a:lnTo>
                  <a:lnTo>
                    <a:pt x="52238" y="63878"/>
                  </a:lnTo>
                  <a:lnTo>
                    <a:pt x="58466" y="58373"/>
                  </a:lnTo>
                  <a:lnTo>
                    <a:pt x="62618" y="50281"/>
                  </a:lnTo>
                  <a:lnTo>
                    <a:pt x="65385" y="40466"/>
                  </a:lnTo>
                  <a:lnTo>
                    <a:pt x="62810" y="33922"/>
                  </a:lnTo>
                  <a:lnTo>
                    <a:pt x="56671" y="29559"/>
                  </a:lnTo>
                  <a:lnTo>
                    <a:pt x="48157" y="26651"/>
                  </a:lnTo>
                  <a:lnTo>
                    <a:pt x="39166" y="26923"/>
                  </a:lnTo>
                  <a:lnTo>
                    <a:pt x="29855" y="29315"/>
                  </a:lnTo>
                  <a:lnTo>
                    <a:pt x="20332" y="33120"/>
                  </a:lnTo>
                  <a:lnTo>
                    <a:pt x="15089" y="38972"/>
                  </a:lnTo>
                  <a:lnTo>
                    <a:pt x="12699" y="46190"/>
                  </a:lnTo>
                  <a:lnTo>
                    <a:pt x="11235" y="70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80269" y="2243109"/>
              <a:ext cx="50513" cy="44881"/>
            </a:xfrm>
            <a:custGeom>
              <a:avLst/>
              <a:gdLst/>
              <a:ahLst/>
              <a:cxnLst/>
              <a:rect l="0" t="0" r="0" b="0"/>
              <a:pathLst>
                <a:path w="50513" h="44881">
                  <a:moveTo>
                    <a:pt x="30227" y="34932"/>
                  </a:moveTo>
                  <a:lnTo>
                    <a:pt x="24946" y="19089"/>
                  </a:lnTo>
                  <a:lnTo>
                    <a:pt x="20074" y="15528"/>
                  </a:lnTo>
                  <a:lnTo>
                    <a:pt x="13511" y="14259"/>
                  </a:lnTo>
                  <a:lnTo>
                    <a:pt x="5819" y="14518"/>
                  </a:lnTo>
                  <a:lnTo>
                    <a:pt x="1796" y="18007"/>
                  </a:lnTo>
                  <a:lnTo>
                    <a:pt x="220" y="23649"/>
                  </a:lnTo>
                  <a:lnTo>
                    <a:pt x="274" y="30726"/>
                  </a:lnTo>
                  <a:lnTo>
                    <a:pt x="4732" y="35444"/>
                  </a:lnTo>
                  <a:lnTo>
                    <a:pt x="12125" y="38589"/>
                  </a:lnTo>
                  <a:lnTo>
                    <a:pt x="21475" y="40686"/>
                  </a:lnTo>
                  <a:lnTo>
                    <a:pt x="29918" y="39874"/>
                  </a:lnTo>
                  <a:lnTo>
                    <a:pt x="37758" y="37121"/>
                  </a:lnTo>
                  <a:lnTo>
                    <a:pt x="45196" y="33076"/>
                  </a:lnTo>
                  <a:lnTo>
                    <a:pt x="49048" y="27063"/>
                  </a:lnTo>
                  <a:lnTo>
                    <a:pt x="50512" y="19738"/>
                  </a:lnTo>
                  <a:lnTo>
                    <a:pt x="50382" y="11539"/>
                  </a:lnTo>
                  <a:lnTo>
                    <a:pt x="45874" y="6073"/>
                  </a:lnTo>
                  <a:lnTo>
                    <a:pt x="38448" y="2429"/>
                  </a:lnTo>
                  <a:lnTo>
                    <a:pt x="29075" y="0"/>
                  </a:lnTo>
                  <a:lnTo>
                    <a:pt x="20617" y="591"/>
                  </a:lnTo>
                  <a:lnTo>
                    <a:pt x="12767" y="3196"/>
                  </a:lnTo>
                  <a:lnTo>
                    <a:pt x="5323" y="7143"/>
                  </a:lnTo>
                  <a:lnTo>
                    <a:pt x="1466" y="13090"/>
                  </a:lnTo>
                  <a:lnTo>
                    <a:pt x="0" y="20371"/>
                  </a:lnTo>
                  <a:lnTo>
                    <a:pt x="127" y="28541"/>
                  </a:lnTo>
                  <a:lnTo>
                    <a:pt x="4634" y="32882"/>
                  </a:lnTo>
                  <a:lnTo>
                    <a:pt x="12059" y="34670"/>
                  </a:lnTo>
                  <a:lnTo>
                    <a:pt x="21431" y="34758"/>
                  </a:lnTo>
                  <a:lnTo>
                    <a:pt x="29890" y="32605"/>
                  </a:lnTo>
                  <a:lnTo>
                    <a:pt x="37739" y="28960"/>
                  </a:lnTo>
                  <a:lnTo>
                    <a:pt x="45183" y="24319"/>
                  </a:lnTo>
                  <a:lnTo>
                    <a:pt x="46829" y="20119"/>
                  </a:lnTo>
                  <a:lnTo>
                    <a:pt x="44611" y="16215"/>
                  </a:lnTo>
                  <a:lnTo>
                    <a:pt x="39816" y="12506"/>
                  </a:lnTo>
                  <a:lnTo>
                    <a:pt x="33304" y="12244"/>
                  </a:lnTo>
                  <a:lnTo>
                    <a:pt x="25646" y="14280"/>
                  </a:lnTo>
                  <a:lnTo>
                    <a:pt x="383" y="44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988844" y="1968748"/>
              <a:ext cx="80295" cy="81862"/>
            </a:xfrm>
            <a:custGeom>
              <a:avLst/>
              <a:gdLst/>
              <a:ahLst/>
              <a:cxnLst/>
              <a:rect l="0" t="0" r="0" b="0"/>
              <a:pathLst>
                <a:path w="80295" h="81862">
                  <a:moveTo>
                    <a:pt x="80294" y="50651"/>
                  </a:moveTo>
                  <a:lnTo>
                    <a:pt x="69732" y="40089"/>
                  </a:lnTo>
                  <a:lnTo>
                    <a:pt x="63305" y="39189"/>
                  </a:lnTo>
                  <a:lnTo>
                    <a:pt x="55704" y="40799"/>
                  </a:lnTo>
                  <a:lnTo>
                    <a:pt x="47321" y="44083"/>
                  </a:lnTo>
                  <a:lnTo>
                    <a:pt x="39522" y="48483"/>
                  </a:lnTo>
                  <a:lnTo>
                    <a:pt x="32112" y="53627"/>
                  </a:lnTo>
                  <a:lnTo>
                    <a:pt x="24961" y="59267"/>
                  </a:lnTo>
                  <a:lnTo>
                    <a:pt x="22404" y="65237"/>
                  </a:lnTo>
                  <a:lnTo>
                    <a:pt x="22911" y="71429"/>
                  </a:lnTo>
                  <a:lnTo>
                    <a:pt x="25459" y="77766"/>
                  </a:lnTo>
                  <a:lnTo>
                    <a:pt x="30474" y="80886"/>
                  </a:lnTo>
                  <a:lnTo>
                    <a:pt x="37133" y="81861"/>
                  </a:lnTo>
                  <a:lnTo>
                    <a:pt x="44888" y="81405"/>
                  </a:lnTo>
                  <a:lnTo>
                    <a:pt x="52269" y="78891"/>
                  </a:lnTo>
                  <a:lnTo>
                    <a:pt x="59400" y="75004"/>
                  </a:lnTo>
                  <a:lnTo>
                    <a:pt x="66365" y="70202"/>
                  </a:lnTo>
                  <a:lnTo>
                    <a:pt x="69902" y="63685"/>
                  </a:lnTo>
                  <a:lnTo>
                    <a:pt x="71156" y="56025"/>
                  </a:lnTo>
                  <a:lnTo>
                    <a:pt x="70886" y="47601"/>
                  </a:lnTo>
                  <a:lnTo>
                    <a:pt x="68495" y="39776"/>
                  </a:lnTo>
                  <a:lnTo>
                    <a:pt x="64691" y="32348"/>
                  </a:lnTo>
                  <a:lnTo>
                    <a:pt x="59944" y="25185"/>
                  </a:lnTo>
                  <a:lnTo>
                    <a:pt x="53464" y="21515"/>
                  </a:lnTo>
                  <a:lnTo>
                    <a:pt x="45827" y="20174"/>
                  </a:lnTo>
                  <a:lnTo>
                    <a:pt x="37421" y="20385"/>
                  </a:lnTo>
                  <a:lnTo>
                    <a:pt x="29606" y="22737"/>
                  </a:lnTo>
                  <a:lnTo>
                    <a:pt x="22185" y="26515"/>
                  </a:lnTo>
                  <a:lnTo>
                    <a:pt x="15027" y="31244"/>
                  </a:lnTo>
                  <a:lnTo>
                    <a:pt x="14677" y="35503"/>
                  </a:lnTo>
                  <a:lnTo>
                    <a:pt x="18864" y="39447"/>
                  </a:lnTo>
                  <a:lnTo>
                    <a:pt x="26077" y="43182"/>
                  </a:lnTo>
                  <a:lnTo>
                    <a:pt x="34202" y="44566"/>
                  </a:lnTo>
                  <a:lnTo>
                    <a:pt x="42934" y="44384"/>
                  </a:lnTo>
                  <a:lnTo>
                    <a:pt x="52071" y="43157"/>
                  </a:lnTo>
                  <a:lnTo>
                    <a:pt x="59268" y="39023"/>
                  </a:lnTo>
                  <a:lnTo>
                    <a:pt x="65171" y="32951"/>
                  </a:lnTo>
                  <a:lnTo>
                    <a:pt x="70212" y="25588"/>
                  </a:lnTo>
                  <a:lnTo>
                    <a:pt x="71362" y="18468"/>
                  </a:lnTo>
                  <a:lnTo>
                    <a:pt x="69918" y="11510"/>
                  </a:lnTo>
                  <a:lnTo>
                    <a:pt x="66745" y="4662"/>
                  </a:lnTo>
                  <a:lnTo>
                    <a:pt x="60208" y="1201"/>
                  </a:lnTo>
                  <a:lnTo>
                    <a:pt x="51429" y="0"/>
                  </a:lnTo>
                  <a:lnTo>
                    <a:pt x="41155" y="304"/>
                  </a:lnTo>
                  <a:lnTo>
                    <a:pt x="32095" y="2717"/>
                  </a:lnTo>
                  <a:lnTo>
                    <a:pt x="23845" y="6537"/>
                  </a:lnTo>
                  <a:lnTo>
                    <a:pt x="16134" y="11294"/>
                  </a:lnTo>
                  <a:lnTo>
                    <a:pt x="9888" y="17781"/>
                  </a:lnTo>
                  <a:lnTo>
                    <a:pt x="4618" y="25422"/>
                  </a:lnTo>
                  <a:lnTo>
                    <a:pt x="0" y="33831"/>
                  </a:lnTo>
                  <a:lnTo>
                    <a:pt x="1343" y="39438"/>
                  </a:lnTo>
                  <a:lnTo>
                    <a:pt x="6659" y="43176"/>
                  </a:lnTo>
                  <a:lnTo>
                    <a:pt x="14624" y="45667"/>
                  </a:lnTo>
                  <a:lnTo>
                    <a:pt x="24356" y="46223"/>
                  </a:lnTo>
                  <a:lnTo>
                    <a:pt x="35265" y="45489"/>
                  </a:lnTo>
                  <a:lnTo>
                    <a:pt x="46959" y="43894"/>
                  </a:lnTo>
                  <a:lnTo>
                    <a:pt x="51439" y="39514"/>
                  </a:lnTo>
                  <a:lnTo>
                    <a:pt x="51109" y="33279"/>
                  </a:lnTo>
                  <a:lnTo>
                    <a:pt x="47574" y="25806"/>
                  </a:lnTo>
                  <a:lnTo>
                    <a:pt x="41901" y="21929"/>
                  </a:lnTo>
                  <a:lnTo>
                    <a:pt x="34803" y="20450"/>
                  </a:lnTo>
                  <a:lnTo>
                    <a:pt x="26755" y="20569"/>
                  </a:lnTo>
                  <a:lnTo>
                    <a:pt x="20285" y="23965"/>
                  </a:lnTo>
                  <a:lnTo>
                    <a:pt x="14866" y="29544"/>
                  </a:lnTo>
                  <a:lnTo>
                    <a:pt x="712" y="50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46508" y="1720966"/>
              <a:ext cx="91424" cy="72678"/>
            </a:xfrm>
            <a:custGeom>
              <a:avLst/>
              <a:gdLst/>
              <a:ahLst/>
              <a:cxnLst/>
              <a:rect l="0" t="0" r="0" b="0"/>
              <a:pathLst>
                <a:path w="91424" h="72678">
                  <a:moveTo>
                    <a:pt x="61377" y="0"/>
                  </a:moveTo>
                  <a:lnTo>
                    <a:pt x="40253" y="0"/>
                  </a:lnTo>
                  <a:lnTo>
                    <a:pt x="31820" y="2210"/>
                  </a:lnTo>
                  <a:lnTo>
                    <a:pt x="23987" y="5895"/>
                  </a:lnTo>
                  <a:lnTo>
                    <a:pt x="16555" y="10561"/>
                  </a:lnTo>
                  <a:lnTo>
                    <a:pt x="10494" y="16988"/>
                  </a:lnTo>
                  <a:lnTo>
                    <a:pt x="5349" y="24589"/>
                  </a:lnTo>
                  <a:lnTo>
                    <a:pt x="813" y="32972"/>
                  </a:lnTo>
                  <a:lnTo>
                    <a:pt x="0" y="40772"/>
                  </a:lnTo>
                  <a:lnTo>
                    <a:pt x="1669" y="48182"/>
                  </a:lnTo>
                  <a:lnTo>
                    <a:pt x="4992" y="55333"/>
                  </a:lnTo>
                  <a:lnTo>
                    <a:pt x="11628" y="61205"/>
                  </a:lnTo>
                  <a:lnTo>
                    <a:pt x="20474" y="66225"/>
                  </a:lnTo>
                  <a:lnTo>
                    <a:pt x="30792" y="70678"/>
                  </a:lnTo>
                  <a:lnTo>
                    <a:pt x="40987" y="72540"/>
                  </a:lnTo>
                  <a:lnTo>
                    <a:pt x="51100" y="72677"/>
                  </a:lnTo>
                  <a:lnTo>
                    <a:pt x="61157" y="71663"/>
                  </a:lnTo>
                  <a:lnTo>
                    <a:pt x="70073" y="68776"/>
                  </a:lnTo>
                  <a:lnTo>
                    <a:pt x="78227" y="64641"/>
                  </a:lnTo>
                  <a:lnTo>
                    <a:pt x="85874" y="59673"/>
                  </a:lnTo>
                  <a:lnTo>
                    <a:pt x="89867" y="53046"/>
                  </a:lnTo>
                  <a:lnTo>
                    <a:pt x="91423" y="45311"/>
                  </a:lnTo>
                  <a:lnTo>
                    <a:pt x="91355" y="36839"/>
                  </a:lnTo>
                  <a:lnTo>
                    <a:pt x="85784" y="31191"/>
                  </a:lnTo>
                  <a:lnTo>
                    <a:pt x="76543" y="27426"/>
                  </a:lnTo>
                  <a:lnTo>
                    <a:pt x="64855" y="24915"/>
                  </a:lnTo>
                  <a:lnTo>
                    <a:pt x="53748" y="25453"/>
                  </a:lnTo>
                  <a:lnTo>
                    <a:pt x="43027" y="28022"/>
                  </a:lnTo>
                  <a:lnTo>
                    <a:pt x="32564" y="31945"/>
                  </a:lnTo>
                  <a:lnTo>
                    <a:pt x="24483" y="37876"/>
                  </a:lnTo>
                  <a:lnTo>
                    <a:pt x="17991" y="45146"/>
                  </a:lnTo>
                  <a:lnTo>
                    <a:pt x="12557" y="53309"/>
                  </a:lnTo>
                  <a:lnTo>
                    <a:pt x="13356" y="58750"/>
                  </a:lnTo>
                  <a:lnTo>
                    <a:pt x="18310" y="62378"/>
                  </a:lnTo>
                  <a:lnTo>
                    <a:pt x="26033" y="64797"/>
                  </a:lnTo>
                  <a:lnTo>
                    <a:pt x="34499" y="65304"/>
                  </a:lnTo>
                  <a:lnTo>
                    <a:pt x="43458" y="64537"/>
                  </a:lnTo>
                  <a:lnTo>
                    <a:pt x="52747" y="62920"/>
                  </a:lnTo>
                  <a:lnTo>
                    <a:pt x="61150" y="59631"/>
                  </a:lnTo>
                  <a:lnTo>
                    <a:pt x="68963" y="55228"/>
                  </a:lnTo>
                  <a:lnTo>
                    <a:pt x="76382" y="50083"/>
                  </a:lnTo>
                  <a:lnTo>
                    <a:pt x="80223" y="43336"/>
                  </a:lnTo>
                  <a:lnTo>
                    <a:pt x="81678" y="35522"/>
                  </a:lnTo>
                  <a:lnTo>
                    <a:pt x="81543" y="26998"/>
                  </a:lnTo>
                  <a:lnTo>
                    <a:pt x="77031" y="21314"/>
                  </a:lnTo>
                  <a:lnTo>
                    <a:pt x="69602" y="17525"/>
                  </a:lnTo>
                  <a:lnTo>
                    <a:pt x="60229" y="14999"/>
                  </a:lnTo>
                  <a:lnTo>
                    <a:pt x="50663" y="14421"/>
                  </a:lnTo>
                  <a:lnTo>
                    <a:pt x="40971" y="15140"/>
                  </a:lnTo>
                  <a:lnTo>
                    <a:pt x="31193" y="16725"/>
                  </a:lnTo>
                  <a:lnTo>
                    <a:pt x="23569" y="21098"/>
                  </a:lnTo>
                  <a:lnTo>
                    <a:pt x="17382" y="27329"/>
                  </a:lnTo>
                  <a:lnTo>
                    <a:pt x="11638" y="49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67049" y="1459121"/>
              <a:ext cx="99479" cy="52942"/>
            </a:xfrm>
            <a:custGeom>
              <a:avLst/>
              <a:gdLst/>
              <a:ahLst/>
              <a:cxnLst/>
              <a:rect l="0" t="0" r="0" b="0"/>
              <a:pathLst>
                <a:path w="99479" h="52942">
                  <a:moveTo>
                    <a:pt x="99478" y="23098"/>
                  </a:moveTo>
                  <a:lnTo>
                    <a:pt x="83635" y="17817"/>
                  </a:lnTo>
                  <a:lnTo>
                    <a:pt x="75652" y="17367"/>
                  </a:lnTo>
                  <a:lnTo>
                    <a:pt x="67015" y="18172"/>
                  </a:lnTo>
                  <a:lnTo>
                    <a:pt x="57940" y="19814"/>
                  </a:lnTo>
                  <a:lnTo>
                    <a:pt x="50785" y="24224"/>
                  </a:lnTo>
                  <a:lnTo>
                    <a:pt x="44910" y="30481"/>
                  </a:lnTo>
                  <a:lnTo>
                    <a:pt x="39888" y="37967"/>
                  </a:lnTo>
                  <a:lnTo>
                    <a:pt x="42066" y="42959"/>
                  </a:lnTo>
                  <a:lnTo>
                    <a:pt x="49045" y="46286"/>
                  </a:lnTo>
                  <a:lnTo>
                    <a:pt x="59224" y="48504"/>
                  </a:lnTo>
                  <a:lnTo>
                    <a:pt x="68221" y="46667"/>
                  </a:lnTo>
                  <a:lnTo>
                    <a:pt x="76429" y="42127"/>
                  </a:lnTo>
                  <a:lnTo>
                    <a:pt x="84112" y="35784"/>
                  </a:lnTo>
                  <a:lnTo>
                    <a:pt x="87023" y="29345"/>
                  </a:lnTo>
                  <a:lnTo>
                    <a:pt x="86754" y="22841"/>
                  </a:lnTo>
                  <a:lnTo>
                    <a:pt x="84363" y="16295"/>
                  </a:lnTo>
                  <a:lnTo>
                    <a:pt x="78348" y="10825"/>
                  </a:lnTo>
                  <a:lnTo>
                    <a:pt x="69917" y="6074"/>
                  </a:lnTo>
                  <a:lnTo>
                    <a:pt x="59875" y="1801"/>
                  </a:lnTo>
                  <a:lnTo>
                    <a:pt x="49865" y="57"/>
                  </a:lnTo>
                  <a:lnTo>
                    <a:pt x="39875" y="0"/>
                  </a:lnTo>
                  <a:lnTo>
                    <a:pt x="29899" y="1068"/>
                  </a:lnTo>
                  <a:lnTo>
                    <a:pt x="21038" y="3990"/>
                  </a:lnTo>
                  <a:lnTo>
                    <a:pt x="12920" y="8148"/>
                  </a:lnTo>
                  <a:lnTo>
                    <a:pt x="5298" y="13132"/>
                  </a:lnTo>
                  <a:lnTo>
                    <a:pt x="2427" y="18664"/>
                  </a:lnTo>
                  <a:lnTo>
                    <a:pt x="2723" y="24563"/>
                  </a:lnTo>
                  <a:lnTo>
                    <a:pt x="5131" y="30707"/>
                  </a:lnTo>
                  <a:lnTo>
                    <a:pt x="10053" y="33697"/>
                  </a:lnTo>
                  <a:lnTo>
                    <a:pt x="16650" y="34585"/>
                  </a:lnTo>
                  <a:lnTo>
                    <a:pt x="24364" y="34072"/>
                  </a:lnTo>
                  <a:lnTo>
                    <a:pt x="32822" y="32625"/>
                  </a:lnTo>
                  <a:lnTo>
                    <a:pt x="41777" y="30554"/>
                  </a:lnTo>
                  <a:lnTo>
                    <a:pt x="51063" y="28069"/>
                  </a:lnTo>
                  <a:lnTo>
                    <a:pt x="56148" y="23096"/>
                  </a:lnTo>
                  <a:lnTo>
                    <a:pt x="58433" y="16465"/>
                  </a:lnTo>
                  <a:lnTo>
                    <a:pt x="58851" y="8728"/>
                  </a:lnTo>
                  <a:lnTo>
                    <a:pt x="55814" y="4675"/>
                  </a:lnTo>
                  <a:lnTo>
                    <a:pt x="50473" y="3079"/>
                  </a:lnTo>
                  <a:lnTo>
                    <a:pt x="43596" y="3120"/>
                  </a:lnTo>
                  <a:lnTo>
                    <a:pt x="36801" y="5358"/>
                  </a:lnTo>
                  <a:lnTo>
                    <a:pt x="30061" y="9061"/>
                  </a:lnTo>
                  <a:lnTo>
                    <a:pt x="23357" y="13740"/>
                  </a:lnTo>
                  <a:lnTo>
                    <a:pt x="17782" y="20175"/>
                  </a:lnTo>
                  <a:lnTo>
                    <a:pt x="12960" y="27781"/>
                  </a:lnTo>
                  <a:lnTo>
                    <a:pt x="0" y="529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05796" y="1203681"/>
              <a:ext cx="99479" cy="69947"/>
            </a:xfrm>
            <a:custGeom>
              <a:avLst/>
              <a:gdLst/>
              <a:ahLst/>
              <a:cxnLst/>
              <a:rect l="0" t="0" r="0" b="0"/>
              <a:pathLst>
                <a:path w="99479" h="69947">
                  <a:moveTo>
                    <a:pt x="99478" y="0"/>
                  </a:moveTo>
                  <a:lnTo>
                    <a:pt x="78354" y="5281"/>
                  </a:lnTo>
                  <a:lnTo>
                    <a:pt x="69921" y="9047"/>
                  </a:lnTo>
                  <a:lnTo>
                    <a:pt x="62088" y="13769"/>
                  </a:lnTo>
                  <a:lnTo>
                    <a:pt x="54656" y="19127"/>
                  </a:lnTo>
                  <a:lnTo>
                    <a:pt x="48596" y="27120"/>
                  </a:lnTo>
                  <a:lnTo>
                    <a:pt x="43450" y="36870"/>
                  </a:lnTo>
                  <a:lnTo>
                    <a:pt x="38914" y="47792"/>
                  </a:lnTo>
                  <a:lnTo>
                    <a:pt x="39207" y="56178"/>
                  </a:lnTo>
                  <a:lnTo>
                    <a:pt x="42717" y="62874"/>
                  </a:lnTo>
                  <a:lnTo>
                    <a:pt x="48374" y="68443"/>
                  </a:lnTo>
                  <a:lnTo>
                    <a:pt x="54355" y="69946"/>
                  </a:lnTo>
                  <a:lnTo>
                    <a:pt x="60554" y="68737"/>
                  </a:lnTo>
                  <a:lnTo>
                    <a:pt x="66896" y="65720"/>
                  </a:lnTo>
                  <a:lnTo>
                    <a:pt x="73336" y="60393"/>
                  </a:lnTo>
                  <a:lnTo>
                    <a:pt x="79839" y="53526"/>
                  </a:lnTo>
                  <a:lnTo>
                    <a:pt x="86385" y="45631"/>
                  </a:lnTo>
                  <a:lnTo>
                    <a:pt x="89644" y="37053"/>
                  </a:lnTo>
                  <a:lnTo>
                    <a:pt x="90711" y="28018"/>
                  </a:lnTo>
                  <a:lnTo>
                    <a:pt x="90318" y="18679"/>
                  </a:lnTo>
                  <a:lnTo>
                    <a:pt x="85634" y="12452"/>
                  </a:lnTo>
                  <a:lnTo>
                    <a:pt x="78090" y="8301"/>
                  </a:lnTo>
                  <a:lnTo>
                    <a:pt x="68640" y="5534"/>
                  </a:lnTo>
                  <a:lnTo>
                    <a:pt x="59023" y="4795"/>
                  </a:lnTo>
                  <a:lnTo>
                    <a:pt x="49297" y="5407"/>
                  </a:lnTo>
                  <a:lnTo>
                    <a:pt x="39496" y="6921"/>
                  </a:lnTo>
                  <a:lnTo>
                    <a:pt x="30752" y="10140"/>
                  </a:lnTo>
                  <a:lnTo>
                    <a:pt x="22712" y="14497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355054" y="2744924"/>
            <a:ext cx="298435" cy="238747"/>
            <a:chOff x="3355054" y="2744924"/>
            <a:chExt cx="298435" cy="238747"/>
          </a:xfrm>
        </p:grpSpPr>
        <p:sp>
          <p:nvSpPr>
            <p:cNvPr id="35" name="Freeform 34"/>
            <p:cNvSpPr/>
            <p:nvPr/>
          </p:nvSpPr>
          <p:spPr>
            <a:xfrm>
              <a:off x="3355054" y="2854349"/>
              <a:ext cx="99479" cy="19897"/>
            </a:xfrm>
            <a:custGeom>
              <a:avLst/>
              <a:gdLst/>
              <a:ahLst/>
              <a:cxnLst/>
              <a:rect l="0" t="0" r="0" b="0"/>
              <a:pathLst>
                <a:path w="99479" h="19897">
                  <a:moveTo>
                    <a:pt x="0" y="19896"/>
                  </a:moveTo>
                  <a:lnTo>
                    <a:pt x="41538" y="6050"/>
                  </a:lnTo>
                  <a:lnTo>
                    <a:pt x="52009" y="4033"/>
                  </a:lnTo>
                  <a:lnTo>
                    <a:pt x="63411" y="2689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21651" y="2784715"/>
              <a:ext cx="121890" cy="69635"/>
            </a:xfrm>
            <a:custGeom>
              <a:avLst/>
              <a:gdLst/>
              <a:ahLst/>
              <a:cxnLst/>
              <a:rect l="0" t="0" r="0" b="0"/>
              <a:pathLst>
                <a:path w="121890" h="69635">
                  <a:moveTo>
                    <a:pt x="22411" y="0"/>
                  </a:moveTo>
                  <a:lnTo>
                    <a:pt x="11849" y="10562"/>
                  </a:lnTo>
                  <a:lnTo>
                    <a:pt x="7633" y="16989"/>
                  </a:lnTo>
                  <a:lnTo>
                    <a:pt x="3716" y="24590"/>
                  </a:lnTo>
                  <a:lnTo>
                    <a:pt x="0" y="32973"/>
                  </a:lnTo>
                  <a:lnTo>
                    <a:pt x="839" y="39667"/>
                  </a:lnTo>
                  <a:lnTo>
                    <a:pt x="4713" y="45235"/>
                  </a:lnTo>
                  <a:lnTo>
                    <a:pt x="10613" y="50052"/>
                  </a:lnTo>
                  <a:lnTo>
                    <a:pt x="17862" y="54369"/>
                  </a:lnTo>
                  <a:lnTo>
                    <a:pt x="26010" y="58352"/>
                  </a:lnTo>
                  <a:lnTo>
                    <a:pt x="34758" y="62113"/>
                  </a:lnTo>
                  <a:lnTo>
                    <a:pt x="46117" y="64620"/>
                  </a:lnTo>
                  <a:lnTo>
                    <a:pt x="59216" y="66291"/>
                  </a:lnTo>
                  <a:lnTo>
                    <a:pt x="121889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24054" y="2744924"/>
              <a:ext cx="29435" cy="238747"/>
            </a:xfrm>
            <a:custGeom>
              <a:avLst/>
              <a:gdLst/>
              <a:ahLst/>
              <a:cxnLst/>
              <a:rect l="0" t="0" r="0" b="0"/>
              <a:pathLst>
                <a:path w="29435" h="238747">
                  <a:moveTo>
                    <a:pt x="9538" y="0"/>
                  </a:moveTo>
                  <a:lnTo>
                    <a:pt x="4257" y="21124"/>
                  </a:lnTo>
                  <a:lnTo>
                    <a:pt x="2702" y="31767"/>
                  </a:lnTo>
                  <a:lnTo>
                    <a:pt x="1665" y="43284"/>
                  </a:lnTo>
                  <a:lnTo>
                    <a:pt x="973" y="55384"/>
                  </a:lnTo>
                  <a:lnTo>
                    <a:pt x="205" y="80617"/>
                  </a:lnTo>
                  <a:lnTo>
                    <a:pt x="0" y="93536"/>
                  </a:lnTo>
                  <a:lnTo>
                    <a:pt x="969" y="107675"/>
                  </a:lnTo>
                  <a:lnTo>
                    <a:pt x="2720" y="122627"/>
                  </a:lnTo>
                  <a:lnTo>
                    <a:pt x="4993" y="138122"/>
                  </a:lnTo>
                  <a:lnTo>
                    <a:pt x="7613" y="152873"/>
                  </a:lnTo>
                  <a:lnTo>
                    <a:pt x="10466" y="167129"/>
                  </a:lnTo>
                  <a:lnTo>
                    <a:pt x="13472" y="181054"/>
                  </a:lnTo>
                  <a:lnTo>
                    <a:pt x="16582" y="193653"/>
                  </a:lnTo>
                  <a:lnTo>
                    <a:pt x="19761" y="205368"/>
                  </a:lnTo>
                  <a:lnTo>
                    <a:pt x="29434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15263" y="2486281"/>
            <a:ext cx="636659" cy="1004727"/>
            <a:chOff x="3315263" y="2486281"/>
            <a:chExt cx="636659" cy="1004727"/>
          </a:xfrm>
        </p:grpSpPr>
        <p:sp>
          <p:nvSpPr>
            <p:cNvPr id="39" name="Freeform 38"/>
            <p:cNvSpPr/>
            <p:nvPr/>
          </p:nvSpPr>
          <p:spPr>
            <a:xfrm>
              <a:off x="3315263" y="3282104"/>
              <a:ext cx="129323" cy="19897"/>
            </a:xfrm>
            <a:custGeom>
              <a:avLst/>
              <a:gdLst/>
              <a:ahLst/>
              <a:cxnLst/>
              <a:rect l="0" t="0" r="0" b="0"/>
              <a:pathLst>
                <a:path w="129323" h="19897">
                  <a:moveTo>
                    <a:pt x="0" y="19896"/>
                  </a:moveTo>
                  <a:lnTo>
                    <a:pt x="15843" y="14614"/>
                  </a:lnTo>
                  <a:lnTo>
                    <a:pt x="26036" y="11954"/>
                  </a:lnTo>
                  <a:lnTo>
                    <a:pt x="52100" y="6050"/>
                  </a:lnTo>
                  <a:lnTo>
                    <a:pt x="65682" y="4033"/>
                  </a:lnTo>
                  <a:lnTo>
                    <a:pt x="79158" y="2689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529634" y="3242313"/>
              <a:ext cx="213385" cy="195384"/>
            </a:xfrm>
            <a:custGeom>
              <a:avLst/>
              <a:gdLst/>
              <a:ahLst/>
              <a:cxnLst/>
              <a:rect l="0" t="0" r="0" b="0"/>
              <a:pathLst>
                <a:path w="213385" h="195384">
                  <a:moveTo>
                    <a:pt x="44272" y="0"/>
                  </a:moveTo>
                  <a:lnTo>
                    <a:pt x="0" y="29514"/>
                  </a:lnTo>
                  <a:lnTo>
                    <a:pt x="5805" y="25644"/>
                  </a:lnTo>
                  <a:lnTo>
                    <a:pt x="11995" y="22623"/>
                  </a:lnTo>
                  <a:lnTo>
                    <a:pt x="19438" y="19503"/>
                  </a:lnTo>
                  <a:lnTo>
                    <a:pt x="27716" y="16318"/>
                  </a:lnTo>
                  <a:lnTo>
                    <a:pt x="38761" y="15300"/>
                  </a:lnTo>
                  <a:lnTo>
                    <a:pt x="51651" y="15726"/>
                  </a:lnTo>
                  <a:lnTo>
                    <a:pt x="65771" y="17116"/>
                  </a:lnTo>
                  <a:lnTo>
                    <a:pt x="78500" y="19148"/>
                  </a:lnTo>
                  <a:lnTo>
                    <a:pt x="90302" y="21608"/>
                  </a:lnTo>
                  <a:lnTo>
                    <a:pt x="101486" y="24353"/>
                  </a:lnTo>
                  <a:lnTo>
                    <a:pt x="111153" y="28394"/>
                  </a:lnTo>
                  <a:lnTo>
                    <a:pt x="119807" y="33298"/>
                  </a:lnTo>
                  <a:lnTo>
                    <a:pt x="127788" y="38778"/>
                  </a:lnTo>
                  <a:lnTo>
                    <a:pt x="133109" y="46853"/>
                  </a:lnTo>
                  <a:lnTo>
                    <a:pt x="136656" y="56658"/>
                  </a:lnTo>
                  <a:lnTo>
                    <a:pt x="139020" y="67615"/>
                  </a:lnTo>
                  <a:lnTo>
                    <a:pt x="139491" y="78236"/>
                  </a:lnTo>
                  <a:lnTo>
                    <a:pt x="138700" y="88632"/>
                  </a:lnTo>
                  <a:lnTo>
                    <a:pt x="137067" y="98879"/>
                  </a:lnTo>
                  <a:lnTo>
                    <a:pt x="132663" y="109027"/>
                  </a:lnTo>
                  <a:lnTo>
                    <a:pt x="126411" y="119107"/>
                  </a:lnTo>
                  <a:lnTo>
                    <a:pt x="118927" y="129144"/>
                  </a:lnTo>
                  <a:lnTo>
                    <a:pt x="111726" y="138045"/>
                  </a:lnTo>
                  <a:lnTo>
                    <a:pt x="104716" y="146190"/>
                  </a:lnTo>
                  <a:lnTo>
                    <a:pt x="97832" y="153831"/>
                  </a:lnTo>
                  <a:lnTo>
                    <a:pt x="89926" y="160030"/>
                  </a:lnTo>
                  <a:lnTo>
                    <a:pt x="81340" y="165268"/>
                  </a:lnTo>
                  <a:lnTo>
                    <a:pt x="72300" y="169865"/>
                  </a:lnTo>
                  <a:lnTo>
                    <a:pt x="62957" y="175141"/>
                  </a:lnTo>
                  <a:lnTo>
                    <a:pt x="53413" y="180868"/>
                  </a:lnTo>
                  <a:lnTo>
                    <a:pt x="43734" y="186897"/>
                  </a:lnTo>
                  <a:lnTo>
                    <a:pt x="32860" y="190916"/>
                  </a:lnTo>
                  <a:lnTo>
                    <a:pt x="21189" y="193596"/>
                  </a:lnTo>
                  <a:lnTo>
                    <a:pt x="8988" y="195383"/>
                  </a:lnTo>
                  <a:lnTo>
                    <a:pt x="4170" y="194363"/>
                  </a:lnTo>
                  <a:lnTo>
                    <a:pt x="4273" y="191472"/>
                  </a:lnTo>
                  <a:lnTo>
                    <a:pt x="7658" y="187335"/>
                  </a:lnTo>
                  <a:lnTo>
                    <a:pt x="14336" y="184577"/>
                  </a:lnTo>
                  <a:lnTo>
                    <a:pt x="23209" y="182738"/>
                  </a:lnTo>
                  <a:lnTo>
                    <a:pt x="33546" y="181512"/>
                  </a:lnTo>
                  <a:lnTo>
                    <a:pt x="44858" y="180694"/>
                  </a:lnTo>
                  <a:lnTo>
                    <a:pt x="56821" y="180149"/>
                  </a:lnTo>
                  <a:lnTo>
                    <a:pt x="81903" y="179544"/>
                  </a:lnTo>
                  <a:lnTo>
                    <a:pt x="213384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902750" y="2486281"/>
              <a:ext cx="49172" cy="1004727"/>
            </a:xfrm>
            <a:custGeom>
              <a:avLst/>
              <a:gdLst/>
              <a:ahLst/>
              <a:cxnLst/>
              <a:rect l="0" t="0" r="0" b="0"/>
              <a:pathLst>
                <a:path w="49172" h="1004727">
                  <a:moveTo>
                    <a:pt x="29276" y="0"/>
                  </a:moveTo>
                  <a:lnTo>
                    <a:pt x="23995" y="15843"/>
                  </a:lnTo>
                  <a:lnTo>
                    <a:pt x="21334" y="24931"/>
                  </a:lnTo>
                  <a:lnTo>
                    <a:pt x="15430" y="46819"/>
                  </a:lnTo>
                  <a:lnTo>
                    <a:pt x="12308" y="62162"/>
                  </a:lnTo>
                  <a:lnTo>
                    <a:pt x="5892" y="99841"/>
                  </a:lnTo>
                  <a:lnTo>
                    <a:pt x="3739" y="117405"/>
                  </a:lnTo>
                  <a:lnTo>
                    <a:pt x="2303" y="133536"/>
                  </a:lnTo>
                  <a:lnTo>
                    <a:pt x="1346" y="148711"/>
                  </a:lnTo>
                  <a:lnTo>
                    <a:pt x="283" y="180309"/>
                  </a:lnTo>
                  <a:lnTo>
                    <a:pt x="0" y="196473"/>
                  </a:lnTo>
                  <a:lnTo>
                    <a:pt x="916" y="212775"/>
                  </a:lnTo>
                  <a:lnTo>
                    <a:pt x="2632" y="229170"/>
                  </a:lnTo>
                  <a:lnTo>
                    <a:pt x="4882" y="245626"/>
                  </a:lnTo>
                  <a:lnTo>
                    <a:pt x="6381" y="263229"/>
                  </a:lnTo>
                  <a:lnTo>
                    <a:pt x="7381" y="281596"/>
                  </a:lnTo>
                  <a:lnTo>
                    <a:pt x="8491" y="318583"/>
                  </a:lnTo>
                  <a:lnTo>
                    <a:pt x="9263" y="409421"/>
                  </a:lnTo>
                  <a:lnTo>
                    <a:pt x="9370" y="535935"/>
                  </a:lnTo>
                  <a:lnTo>
                    <a:pt x="10479" y="555141"/>
                  </a:lnTo>
                  <a:lnTo>
                    <a:pt x="12323" y="573471"/>
                  </a:lnTo>
                  <a:lnTo>
                    <a:pt x="14658" y="591217"/>
                  </a:lnTo>
                  <a:lnTo>
                    <a:pt x="16215" y="609680"/>
                  </a:lnTo>
                  <a:lnTo>
                    <a:pt x="17253" y="628621"/>
                  </a:lnTo>
                  <a:lnTo>
                    <a:pt x="18406" y="667351"/>
                  </a:lnTo>
                  <a:lnTo>
                    <a:pt x="18918" y="706670"/>
                  </a:lnTo>
                  <a:lnTo>
                    <a:pt x="20160" y="725335"/>
                  </a:lnTo>
                  <a:lnTo>
                    <a:pt x="22093" y="743304"/>
                  </a:lnTo>
                  <a:lnTo>
                    <a:pt x="24487" y="760811"/>
                  </a:lnTo>
                  <a:lnTo>
                    <a:pt x="24200" y="792052"/>
                  </a:lnTo>
                  <a:lnTo>
                    <a:pt x="22576" y="806573"/>
                  </a:lnTo>
                  <a:lnTo>
                    <a:pt x="23719" y="834497"/>
                  </a:lnTo>
                  <a:lnTo>
                    <a:pt x="25571" y="848133"/>
                  </a:lnTo>
                  <a:lnTo>
                    <a:pt x="26806" y="861645"/>
                  </a:lnTo>
                  <a:lnTo>
                    <a:pt x="28178" y="888448"/>
                  </a:lnTo>
                  <a:lnTo>
                    <a:pt x="29649" y="901786"/>
                  </a:lnTo>
                  <a:lnTo>
                    <a:pt x="31736" y="915098"/>
                  </a:lnTo>
                  <a:lnTo>
                    <a:pt x="34232" y="928395"/>
                  </a:lnTo>
                  <a:lnTo>
                    <a:pt x="35896" y="941680"/>
                  </a:lnTo>
                  <a:lnTo>
                    <a:pt x="37005" y="954958"/>
                  </a:lnTo>
                  <a:lnTo>
                    <a:pt x="49171" y="1004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11608" y="2819697"/>
            <a:ext cx="335849" cy="166994"/>
            <a:chOff x="4011608" y="2819697"/>
            <a:chExt cx="335849" cy="166994"/>
          </a:xfrm>
        </p:grpSpPr>
        <p:sp>
          <p:nvSpPr>
            <p:cNvPr id="43" name="Freeform 42"/>
            <p:cNvSpPr/>
            <p:nvPr/>
          </p:nvSpPr>
          <p:spPr>
            <a:xfrm>
              <a:off x="4011608" y="2884193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220511" y="2819697"/>
              <a:ext cx="126946" cy="166994"/>
            </a:xfrm>
            <a:custGeom>
              <a:avLst/>
              <a:gdLst/>
              <a:ahLst/>
              <a:cxnLst/>
              <a:rect l="0" t="0" r="0" b="0"/>
              <a:pathLst>
                <a:path w="126946" h="166994">
                  <a:moveTo>
                    <a:pt x="0" y="14757"/>
                  </a:moveTo>
                  <a:lnTo>
                    <a:pt x="41538" y="911"/>
                  </a:lnTo>
                  <a:lnTo>
                    <a:pt x="50904" y="0"/>
                  </a:lnTo>
                  <a:lnTo>
                    <a:pt x="60463" y="498"/>
                  </a:lnTo>
                  <a:lnTo>
                    <a:pt x="70152" y="1935"/>
                  </a:lnTo>
                  <a:lnTo>
                    <a:pt x="77717" y="6209"/>
                  </a:lnTo>
                  <a:lnTo>
                    <a:pt x="83865" y="12374"/>
                  </a:lnTo>
                  <a:lnTo>
                    <a:pt x="89070" y="19800"/>
                  </a:lnTo>
                  <a:lnTo>
                    <a:pt x="89223" y="25856"/>
                  </a:lnTo>
                  <a:lnTo>
                    <a:pt x="86009" y="30999"/>
                  </a:lnTo>
                  <a:lnTo>
                    <a:pt x="80552" y="35532"/>
                  </a:lnTo>
                  <a:lnTo>
                    <a:pt x="73597" y="40765"/>
                  </a:lnTo>
                  <a:lnTo>
                    <a:pt x="57027" y="52475"/>
                  </a:lnTo>
                  <a:lnTo>
                    <a:pt x="47966" y="57587"/>
                  </a:lnTo>
                  <a:lnTo>
                    <a:pt x="38609" y="62101"/>
                  </a:lnTo>
                  <a:lnTo>
                    <a:pt x="29055" y="66215"/>
                  </a:lnTo>
                  <a:lnTo>
                    <a:pt x="28213" y="70063"/>
                  </a:lnTo>
                  <a:lnTo>
                    <a:pt x="33178" y="73734"/>
                  </a:lnTo>
                  <a:lnTo>
                    <a:pt x="42014" y="77287"/>
                  </a:lnTo>
                  <a:lnTo>
                    <a:pt x="60674" y="84181"/>
                  </a:lnTo>
                  <a:lnTo>
                    <a:pt x="70293" y="87567"/>
                  </a:lnTo>
                  <a:lnTo>
                    <a:pt x="80021" y="92035"/>
                  </a:lnTo>
                  <a:lnTo>
                    <a:pt x="89823" y="97224"/>
                  </a:lnTo>
                  <a:lnTo>
                    <a:pt x="99673" y="102894"/>
                  </a:lnTo>
                  <a:lnTo>
                    <a:pt x="108451" y="109990"/>
                  </a:lnTo>
                  <a:lnTo>
                    <a:pt x="116513" y="118037"/>
                  </a:lnTo>
                  <a:lnTo>
                    <a:pt x="124099" y="126718"/>
                  </a:lnTo>
                  <a:lnTo>
                    <a:pt x="126945" y="134715"/>
                  </a:lnTo>
                  <a:lnTo>
                    <a:pt x="126632" y="142257"/>
                  </a:lnTo>
                  <a:lnTo>
                    <a:pt x="124212" y="149496"/>
                  </a:lnTo>
                  <a:lnTo>
                    <a:pt x="119283" y="155427"/>
                  </a:lnTo>
                  <a:lnTo>
                    <a:pt x="112682" y="160486"/>
                  </a:lnTo>
                  <a:lnTo>
                    <a:pt x="104965" y="164965"/>
                  </a:lnTo>
                  <a:lnTo>
                    <a:pt x="96504" y="166845"/>
                  </a:lnTo>
                  <a:lnTo>
                    <a:pt x="87547" y="166993"/>
                  </a:lnTo>
                  <a:lnTo>
                    <a:pt x="78261" y="165987"/>
                  </a:lnTo>
                  <a:lnTo>
                    <a:pt x="68753" y="164210"/>
                  </a:lnTo>
                  <a:lnTo>
                    <a:pt x="59099" y="161921"/>
                  </a:lnTo>
                  <a:lnTo>
                    <a:pt x="29844" y="144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031503" y="2595707"/>
            <a:ext cx="576973" cy="925145"/>
            <a:chOff x="4031503" y="2595707"/>
            <a:chExt cx="576973" cy="925145"/>
          </a:xfrm>
        </p:grpSpPr>
        <p:sp>
          <p:nvSpPr>
            <p:cNvPr id="46" name="Freeform 45"/>
            <p:cNvSpPr/>
            <p:nvPr/>
          </p:nvSpPr>
          <p:spPr>
            <a:xfrm>
              <a:off x="4031503" y="3321895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55384" y="9948"/>
                  </a:lnTo>
                  <a:lnTo>
                    <a:pt x="66767" y="8843"/>
                  </a:lnTo>
                  <a:lnTo>
                    <a:pt x="77670" y="7001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311424" y="3222417"/>
              <a:ext cx="8566" cy="189009"/>
            </a:xfrm>
            <a:custGeom>
              <a:avLst/>
              <a:gdLst/>
              <a:ahLst/>
              <a:cxnLst/>
              <a:rect l="0" t="0" r="0" b="0"/>
              <a:pathLst>
                <a:path w="8566" h="189009">
                  <a:moveTo>
                    <a:pt x="8565" y="0"/>
                  </a:moveTo>
                  <a:lnTo>
                    <a:pt x="8565" y="21124"/>
                  </a:lnTo>
                  <a:lnTo>
                    <a:pt x="7460" y="31768"/>
                  </a:lnTo>
                  <a:lnTo>
                    <a:pt x="5617" y="43285"/>
                  </a:lnTo>
                  <a:lnTo>
                    <a:pt x="3284" y="55384"/>
                  </a:lnTo>
                  <a:lnTo>
                    <a:pt x="1729" y="67872"/>
                  </a:lnTo>
                  <a:lnTo>
                    <a:pt x="691" y="80618"/>
                  </a:lnTo>
                  <a:lnTo>
                    <a:pt x="0" y="93537"/>
                  </a:lnTo>
                  <a:lnTo>
                    <a:pt x="644" y="107675"/>
                  </a:lnTo>
                  <a:lnTo>
                    <a:pt x="856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8788" y="2595707"/>
              <a:ext cx="59688" cy="925145"/>
            </a:xfrm>
            <a:custGeom>
              <a:avLst/>
              <a:gdLst/>
              <a:ahLst/>
              <a:cxnLst/>
              <a:rect l="0" t="0" r="0" b="0"/>
              <a:pathLst>
                <a:path w="59688" h="925145">
                  <a:moveTo>
                    <a:pt x="0" y="0"/>
                  </a:moveTo>
                  <a:lnTo>
                    <a:pt x="0" y="166052"/>
                  </a:lnTo>
                  <a:lnTo>
                    <a:pt x="1105" y="183652"/>
                  </a:lnTo>
                  <a:lnTo>
                    <a:pt x="2948" y="202017"/>
                  </a:lnTo>
                  <a:lnTo>
                    <a:pt x="5281" y="220892"/>
                  </a:lnTo>
                  <a:lnTo>
                    <a:pt x="6837" y="240107"/>
                  </a:lnTo>
                  <a:lnTo>
                    <a:pt x="7874" y="259549"/>
                  </a:lnTo>
                  <a:lnTo>
                    <a:pt x="9026" y="298836"/>
                  </a:lnTo>
                  <a:lnTo>
                    <a:pt x="9538" y="338404"/>
                  </a:lnTo>
                  <a:lnTo>
                    <a:pt x="10780" y="359345"/>
                  </a:lnTo>
                  <a:lnTo>
                    <a:pt x="12713" y="381043"/>
                  </a:lnTo>
                  <a:lnTo>
                    <a:pt x="15107" y="403245"/>
                  </a:lnTo>
                  <a:lnTo>
                    <a:pt x="16703" y="425784"/>
                  </a:lnTo>
                  <a:lnTo>
                    <a:pt x="17768" y="448547"/>
                  </a:lnTo>
                  <a:lnTo>
                    <a:pt x="18950" y="493366"/>
                  </a:lnTo>
                  <a:lnTo>
                    <a:pt x="19475" y="535392"/>
                  </a:lnTo>
                  <a:lnTo>
                    <a:pt x="20721" y="556989"/>
                  </a:lnTo>
                  <a:lnTo>
                    <a:pt x="22656" y="579124"/>
                  </a:lnTo>
                  <a:lnTo>
                    <a:pt x="25052" y="601618"/>
                  </a:lnTo>
                  <a:lnTo>
                    <a:pt x="25544" y="623246"/>
                  </a:lnTo>
                  <a:lnTo>
                    <a:pt x="24766" y="644296"/>
                  </a:lnTo>
                  <a:lnTo>
                    <a:pt x="23143" y="664962"/>
                  </a:lnTo>
                  <a:lnTo>
                    <a:pt x="23166" y="685371"/>
                  </a:lnTo>
                  <a:lnTo>
                    <a:pt x="24287" y="705608"/>
                  </a:lnTo>
                  <a:lnTo>
                    <a:pt x="26138" y="725732"/>
                  </a:lnTo>
                  <a:lnTo>
                    <a:pt x="28479" y="744674"/>
                  </a:lnTo>
                  <a:lnTo>
                    <a:pt x="31144" y="762829"/>
                  </a:lnTo>
                  <a:lnTo>
                    <a:pt x="34026" y="780459"/>
                  </a:lnTo>
                  <a:lnTo>
                    <a:pt x="35948" y="797738"/>
                  </a:lnTo>
                  <a:lnTo>
                    <a:pt x="37229" y="814785"/>
                  </a:lnTo>
                  <a:lnTo>
                    <a:pt x="38083" y="831676"/>
                  </a:lnTo>
                  <a:lnTo>
                    <a:pt x="39758" y="847358"/>
                  </a:lnTo>
                  <a:lnTo>
                    <a:pt x="41979" y="862233"/>
                  </a:lnTo>
                  <a:lnTo>
                    <a:pt x="59687" y="9251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57691" y="2802988"/>
            <a:ext cx="447651" cy="200579"/>
            <a:chOff x="4757691" y="2802988"/>
            <a:chExt cx="447651" cy="200579"/>
          </a:xfrm>
        </p:grpSpPr>
        <p:sp>
          <p:nvSpPr>
            <p:cNvPr id="50" name="Freeform 49"/>
            <p:cNvSpPr/>
            <p:nvPr/>
          </p:nvSpPr>
          <p:spPr>
            <a:xfrm>
              <a:off x="4757691" y="2904089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0"/>
                  </a:moveTo>
                  <a:lnTo>
                    <a:pt x="26405" y="5280"/>
                  </a:lnTo>
                  <a:lnTo>
                    <a:pt x="39709" y="6836"/>
                  </a:lnTo>
                  <a:lnTo>
                    <a:pt x="54106" y="7873"/>
                  </a:lnTo>
                  <a:lnTo>
                    <a:pt x="129321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996438" y="2802988"/>
              <a:ext cx="208904" cy="200579"/>
            </a:xfrm>
            <a:custGeom>
              <a:avLst/>
              <a:gdLst/>
              <a:ahLst/>
              <a:cxnLst/>
              <a:rect l="0" t="0" r="0" b="0"/>
              <a:pathLst>
                <a:path w="208904" h="200579">
                  <a:moveTo>
                    <a:pt x="0" y="31466"/>
                  </a:moveTo>
                  <a:lnTo>
                    <a:pt x="10562" y="20904"/>
                  </a:lnTo>
                  <a:lnTo>
                    <a:pt x="18094" y="15582"/>
                  </a:lnTo>
                  <a:lnTo>
                    <a:pt x="27537" y="9824"/>
                  </a:lnTo>
                  <a:lnTo>
                    <a:pt x="38254" y="3774"/>
                  </a:lnTo>
                  <a:lnTo>
                    <a:pt x="48714" y="846"/>
                  </a:lnTo>
                  <a:lnTo>
                    <a:pt x="59003" y="0"/>
                  </a:lnTo>
                  <a:lnTo>
                    <a:pt x="69179" y="541"/>
                  </a:lnTo>
                  <a:lnTo>
                    <a:pt x="79279" y="2007"/>
                  </a:lnTo>
                  <a:lnTo>
                    <a:pt x="89328" y="4089"/>
                  </a:lnTo>
                  <a:lnTo>
                    <a:pt x="99343" y="6583"/>
                  </a:lnTo>
                  <a:lnTo>
                    <a:pt x="108231" y="12667"/>
                  </a:lnTo>
                  <a:lnTo>
                    <a:pt x="116366" y="21144"/>
                  </a:lnTo>
                  <a:lnTo>
                    <a:pt x="124000" y="31216"/>
                  </a:lnTo>
                  <a:lnTo>
                    <a:pt x="127984" y="41247"/>
                  </a:lnTo>
                  <a:lnTo>
                    <a:pt x="129535" y="51250"/>
                  </a:lnTo>
                  <a:lnTo>
                    <a:pt x="129464" y="61235"/>
                  </a:lnTo>
                  <a:lnTo>
                    <a:pt x="127206" y="72313"/>
                  </a:lnTo>
                  <a:lnTo>
                    <a:pt x="123490" y="84119"/>
                  </a:lnTo>
                  <a:lnTo>
                    <a:pt x="118802" y="96411"/>
                  </a:lnTo>
                  <a:lnTo>
                    <a:pt x="112361" y="107922"/>
                  </a:lnTo>
                  <a:lnTo>
                    <a:pt x="104751" y="118912"/>
                  </a:lnTo>
                  <a:lnTo>
                    <a:pt x="96361" y="129555"/>
                  </a:lnTo>
                  <a:lnTo>
                    <a:pt x="86347" y="138860"/>
                  </a:lnTo>
                  <a:lnTo>
                    <a:pt x="75250" y="147274"/>
                  </a:lnTo>
                  <a:lnTo>
                    <a:pt x="63430" y="155095"/>
                  </a:lnTo>
                  <a:lnTo>
                    <a:pt x="53340" y="162518"/>
                  </a:lnTo>
                  <a:lnTo>
                    <a:pt x="44403" y="169679"/>
                  </a:lnTo>
                  <a:lnTo>
                    <a:pt x="36233" y="176663"/>
                  </a:lnTo>
                  <a:lnTo>
                    <a:pt x="36314" y="181318"/>
                  </a:lnTo>
                  <a:lnTo>
                    <a:pt x="41894" y="184422"/>
                  </a:lnTo>
                  <a:lnTo>
                    <a:pt x="51141" y="186491"/>
                  </a:lnTo>
                  <a:lnTo>
                    <a:pt x="62833" y="187871"/>
                  </a:lnTo>
                  <a:lnTo>
                    <a:pt x="76153" y="188791"/>
                  </a:lnTo>
                  <a:lnTo>
                    <a:pt x="90560" y="189404"/>
                  </a:lnTo>
                  <a:lnTo>
                    <a:pt x="104586" y="190918"/>
                  </a:lnTo>
                  <a:lnTo>
                    <a:pt x="118357" y="193033"/>
                  </a:lnTo>
                  <a:lnTo>
                    <a:pt x="131960" y="195548"/>
                  </a:lnTo>
                  <a:lnTo>
                    <a:pt x="145449" y="197224"/>
                  </a:lnTo>
                  <a:lnTo>
                    <a:pt x="158864" y="198343"/>
                  </a:lnTo>
                  <a:lnTo>
                    <a:pt x="208903" y="20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14626" y="2619416"/>
            <a:ext cx="626711" cy="1024623"/>
            <a:chOff x="4814626" y="2619416"/>
            <a:chExt cx="626711" cy="1024623"/>
          </a:xfrm>
        </p:grpSpPr>
        <p:sp>
          <p:nvSpPr>
            <p:cNvPr id="53" name="Freeform 52"/>
            <p:cNvSpPr/>
            <p:nvPr/>
          </p:nvSpPr>
          <p:spPr>
            <a:xfrm>
              <a:off x="4814626" y="3330158"/>
              <a:ext cx="208379" cy="140675"/>
            </a:xfrm>
            <a:custGeom>
              <a:avLst/>
              <a:gdLst/>
              <a:ahLst/>
              <a:cxnLst/>
              <a:rect l="0" t="0" r="0" b="0"/>
              <a:pathLst>
                <a:path w="208379" h="140675">
                  <a:moveTo>
                    <a:pt x="39791" y="35342"/>
                  </a:moveTo>
                  <a:lnTo>
                    <a:pt x="29229" y="56465"/>
                  </a:lnTo>
                  <a:lnTo>
                    <a:pt x="28328" y="66004"/>
                  </a:lnTo>
                  <a:lnTo>
                    <a:pt x="29939" y="75679"/>
                  </a:lnTo>
                  <a:lnTo>
                    <a:pt x="33223" y="85444"/>
                  </a:lnTo>
                  <a:lnTo>
                    <a:pt x="38728" y="94165"/>
                  </a:lnTo>
                  <a:lnTo>
                    <a:pt x="45714" y="102190"/>
                  </a:lnTo>
                  <a:lnTo>
                    <a:pt x="53688" y="109751"/>
                  </a:lnTo>
                  <a:lnTo>
                    <a:pt x="63425" y="117002"/>
                  </a:lnTo>
                  <a:lnTo>
                    <a:pt x="74337" y="124046"/>
                  </a:lnTo>
                  <a:lnTo>
                    <a:pt x="86033" y="130953"/>
                  </a:lnTo>
                  <a:lnTo>
                    <a:pt x="99357" y="135558"/>
                  </a:lnTo>
                  <a:lnTo>
                    <a:pt x="113766" y="138627"/>
                  </a:lnTo>
                  <a:lnTo>
                    <a:pt x="128899" y="140674"/>
                  </a:lnTo>
                  <a:lnTo>
                    <a:pt x="143409" y="139828"/>
                  </a:lnTo>
                  <a:lnTo>
                    <a:pt x="157503" y="137053"/>
                  </a:lnTo>
                  <a:lnTo>
                    <a:pt x="171320" y="132993"/>
                  </a:lnTo>
                  <a:lnTo>
                    <a:pt x="182743" y="126970"/>
                  </a:lnTo>
                  <a:lnTo>
                    <a:pt x="192568" y="119639"/>
                  </a:lnTo>
                  <a:lnTo>
                    <a:pt x="201329" y="111435"/>
                  </a:lnTo>
                  <a:lnTo>
                    <a:pt x="206064" y="101545"/>
                  </a:lnTo>
                  <a:lnTo>
                    <a:pt x="208116" y="90530"/>
                  </a:lnTo>
                  <a:lnTo>
                    <a:pt x="208378" y="78766"/>
                  </a:lnTo>
                  <a:lnTo>
                    <a:pt x="207448" y="66502"/>
                  </a:lnTo>
                  <a:lnTo>
                    <a:pt x="205722" y="53904"/>
                  </a:lnTo>
                  <a:lnTo>
                    <a:pt x="203466" y="41085"/>
                  </a:lnTo>
                  <a:lnTo>
                    <a:pt x="197542" y="30328"/>
                  </a:lnTo>
                  <a:lnTo>
                    <a:pt x="189170" y="20946"/>
                  </a:lnTo>
                  <a:lnTo>
                    <a:pt x="179169" y="12481"/>
                  </a:lnTo>
                  <a:lnTo>
                    <a:pt x="166974" y="6837"/>
                  </a:lnTo>
                  <a:lnTo>
                    <a:pt x="153318" y="3075"/>
                  </a:lnTo>
                  <a:lnTo>
                    <a:pt x="138687" y="567"/>
                  </a:lnTo>
                  <a:lnTo>
                    <a:pt x="123406" y="0"/>
                  </a:lnTo>
                  <a:lnTo>
                    <a:pt x="107693" y="728"/>
                  </a:lnTo>
                  <a:lnTo>
                    <a:pt x="91691" y="2318"/>
                  </a:lnTo>
                  <a:lnTo>
                    <a:pt x="77707" y="5589"/>
                  </a:lnTo>
                  <a:lnTo>
                    <a:pt x="65068" y="9980"/>
                  </a:lnTo>
                  <a:lnTo>
                    <a:pt x="53327" y="15118"/>
                  </a:lnTo>
                  <a:lnTo>
                    <a:pt x="42183" y="19648"/>
                  </a:lnTo>
                  <a:lnTo>
                    <a:pt x="0" y="35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391597" y="2619416"/>
              <a:ext cx="49740" cy="1024623"/>
            </a:xfrm>
            <a:custGeom>
              <a:avLst/>
              <a:gdLst/>
              <a:ahLst/>
              <a:cxnLst/>
              <a:rect l="0" t="0" r="0" b="0"/>
              <a:pathLst>
                <a:path w="49740" h="1024623">
                  <a:moveTo>
                    <a:pt x="0" y="0"/>
                  </a:moveTo>
                  <a:lnTo>
                    <a:pt x="0" y="386645"/>
                  </a:lnTo>
                  <a:lnTo>
                    <a:pt x="1106" y="408086"/>
                  </a:lnTo>
                  <a:lnTo>
                    <a:pt x="2948" y="430116"/>
                  </a:lnTo>
                  <a:lnTo>
                    <a:pt x="7942" y="475227"/>
                  </a:lnTo>
                  <a:lnTo>
                    <a:pt x="13846" y="521067"/>
                  </a:lnTo>
                  <a:lnTo>
                    <a:pt x="15863" y="544123"/>
                  </a:lnTo>
                  <a:lnTo>
                    <a:pt x="17207" y="567231"/>
                  </a:lnTo>
                  <a:lnTo>
                    <a:pt x="18103" y="590373"/>
                  </a:lnTo>
                  <a:lnTo>
                    <a:pt x="19806" y="613538"/>
                  </a:lnTo>
                  <a:lnTo>
                    <a:pt x="22047" y="636719"/>
                  </a:lnTo>
                  <a:lnTo>
                    <a:pt x="24646" y="659910"/>
                  </a:lnTo>
                  <a:lnTo>
                    <a:pt x="25273" y="683108"/>
                  </a:lnTo>
                  <a:lnTo>
                    <a:pt x="24586" y="706311"/>
                  </a:lnTo>
                  <a:lnTo>
                    <a:pt x="23022" y="729516"/>
                  </a:lnTo>
                  <a:lnTo>
                    <a:pt x="21980" y="751618"/>
                  </a:lnTo>
                  <a:lnTo>
                    <a:pt x="20822" y="793861"/>
                  </a:lnTo>
                  <a:lnTo>
                    <a:pt x="21619" y="815516"/>
                  </a:lnTo>
                  <a:lnTo>
                    <a:pt x="23255" y="837689"/>
                  </a:lnTo>
                  <a:lnTo>
                    <a:pt x="25451" y="860209"/>
                  </a:lnTo>
                  <a:lnTo>
                    <a:pt x="28021" y="880749"/>
                  </a:lnTo>
                  <a:lnTo>
                    <a:pt x="30839" y="899968"/>
                  </a:lnTo>
                  <a:lnTo>
                    <a:pt x="33823" y="918308"/>
                  </a:lnTo>
                  <a:lnTo>
                    <a:pt x="35813" y="936061"/>
                  </a:lnTo>
                  <a:lnTo>
                    <a:pt x="37139" y="953423"/>
                  </a:lnTo>
                  <a:lnTo>
                    <a:pt x="49739" y="10246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63462" y="2784715"/>
            <a:ext cx="358121" cy="278539"/>
            <a:chOff x="5563462" y="2784715"/>
            <a:chExt cx="358121" cy="278539"/>
          </a:xfrm>
        </p:grpSpPr>
        <p:sp>
          <p:nvSpPr>
            <p:cNvPr id="56" name="Freeform 55"/>
            <p:cNvSpPr/>
            <p:nvPr/>
          </p:nvSpPr>
          <p:spPr>
            <a:xfrm>
              <a:off x="5563462" y="2884193"/>
              <a:ext cx="198956" cy="29844"/>
            </a:xfrm>
            <a:custGeom>
              <a:avLst/>
              <a:gdLst/>
              <a:ahLst/>
              <a:cxnLst/>
              <a:rect l="0" t="0" r="0" b="0"/>
              <a:pathLst>
                <a:path w="198956" h="29844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63245" y="6837"/>
                  </a:lnTo>
                  <a:lnTo>
                    <a:pt x="78638" y="7873"/>
                  </a:lnTo>
                  <a:lnTo>
                    <a:pt x="95533" y="8565"/>
                  </a:lnTo>
                  <a:lnTo>
                    <a:pt x="110111" y="10131"/>
                  </a:lnTo>
                  <a:lnTo>
                    <a:pt x="123147" y="12281"/>
                  </a:lnTo>
                  <a:lnTo>
                    <a:pt x="147578" y="17617"/>
                  </a:lnTo>
                  <a:lnTo>
                    <a:pt x="198955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91738" y="2784715"/>
              <a:ext cx="29845" cy="278539"/>
            </a:xfrm>
            <a:custGeom>
              <a:avLst/>
              <a:gdLst/>
              <a:ahLst/>
              <a:cxnLst/>
              <a:rect l="0" t="0" r="0" b="0"/>
              <a:pathLst>
                <a:path w="29845" h="278539">
                  <a:moveTo>
                    <a:pt x="0" y="0"/>
                  </a:moveTo>
                  <a:lnTo>
                    <a:pt x="0" y="60665"/>
                  </a:lnTo>
                  <a:lnTo>
                    <a:pt x="1106" y="73603"/>
                  </a:lnTo>
                  <a:lnTo>
                    <a:pt x="2948" y="85543"/>
                  </a:lnTo>
                  <a:lnTo>
                    <a:pt x="5281" y="96820"/>
                  </a:lnTo>
                  <a:lnTo>
                    <a:pt x="6837" y="110970"/>
                  </a:lnTo>
                  <a:lnTo>
                    <a:pt x="7874" y="127035"/>
                  </a:lnTo>
                  <a:lnTo>
                    <a:pt x="8565" y="144377"/>
                  </a:lnTo>
                  <a:lnTo>
                    <a:pt x="10131" y="161464"/>
                  </a:lnTo>
                  <a:lnTo>
                    <a:pt x="12281" y="178383"/>
                  </a:lnTo>
                  <a:lnTo>
                    <a:pt x="14819" y="195188"/>
                  </a:lnTo>
                  <a:lnTo>
                    <a:pt x="17617" y="210813"/>
                  </a:lnTo>
                  <a:lnTo>
                    <a:pt x="20587" y="225651"/>
                  </a:lnTo>
                  <a:lnTo>
                    <a:pt x="29844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742522" y="2595707"/>
            <a:ext cx="447526" cy="1333004"/>
            <a:chOff x="5742522" y="2595707"/>
            <a:chExt cx="447526" cy="1333004"/>
          </a:xfrm>
        </p:grpSpPr>
        <p:sp>
          <p:nvSpPr>
            <p:cNvPr id="59" name="Freeform 58"/>
            <p:cNvSpPr/>
            <p:nvPr/>
          </p:nvSpPr>
          <p:spPr>
            <a:xfrm>
              <a:off x="5742522" y="3371634"/>
              <a:ext cx="49740" cy="258643"/>
            </a:xfrm>
            <a:custGeom>
              <a:avLst/>
              <a:gdLst/>
              <a:ahLst/>
              <a:cxnLst/>
              <a:rect l="0" t="0" r="0" b="0"/>
              <a:pathLst>
                <a:path w="49740" h="258643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3846" y="46819"/>
                  </a:lnTo>
                  <a:lnTo>
                    <a:pt x="20154" y="74232"/>
                  </a:lnTo>
                  <a:lnTo>
                    <a:pt x="39814" y="166568"/>
                  </a:lnTo>
                  <a:lnTo>
                    <a:pt x="43122" y="180680"/>
                  </a:lnTo>
                  <a:lnTo>
                    <a:pt x="45327" y="194509"/>
                  </a:lnTo>
                  <a:lnTo>
                    <a:pt x="46798" y="208150"/>
                  </a:lnTo>
                  <a:lnTo>
                    <a:pt x="49739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150381" y="2595707"/>
              <a:ext cx="39667" cy="1333004"/>
            </a:xfrm>
            <a:custGeom>
              <a:avLst/>
              <a:gdLst/>
              <a:ahLst/>
              <a:cxnLst/>
              <a:rect l="0" t="0" r="0" b="0"/>
              <a:pathLst>
                <a:path w="39667" h="1333004">
                  <a:moveTo>
                    <a:pt x="9948" y="0"/>
                  </a:moveTo>
                  <a:lnTo>
                    <a:pt x="9948" y="83076"/>
                  </a:lnTo>
                  <a:lnTo>
                    <a:pt x="11053" y="100702"/>
                  </a:lnTo>
                  <a:lnTo>
                    <a:pt x="12895" y="117979"/>
                  </a:lnTo>
                  <a:lnTo>
                    <a:pt x="15229" y="135023"/>
                  </a:lnTo>
                  <a:lnTo>
                    <a:pt x="16784" y="153018"/>
                  </a:lnTo>
                  <a:lnTo>
                    <a:pt x="17821" y="171647"/>
                  </a:lnTo>
                  <a:lnTo>
                    <a:pt x="18513" y="190698"/>
                  </a:lnTo>
                  <a:lnTo>
                    <a:pt x="20079" y="210030"/>
                  </a:lnTo>
                  <a:lnTo>
                    <a:pt x="22229" y="229550"/>
                  </a:lnTo>
                  <a:lnTo>
                    <a:pt x="24767" y="249195"/>
                  </a:lnTo>
                  <a:lnTo>
                    <a:pt x="26459" y="268924"/>
                  </a:lnTo>
                  <a:lnTo>
                    <a:pt x="27587" y="288708"/>
                  </a:lnTo>
                  <a:lnTo>
                    <a:pt x="28841" y="329481"/>
                  </a:lnTo>
                  <a:lnTo>
                    <a:pt x="29397" y="373393"/>
                  </a:lnTo>
                  <a:lnTo>
                    <a:pt x="30651" y="394829"/>
                  </a:lnTo>
                  <a:lnTo>
                    <a:pt x="32593" y="415752"/>
                  </a:lnTo>
                  <a:lnTo>
                    <a:pt x="34992" y="436333"/>
                  </a:lnTo>
                  <a:lnTo>
                    <a:pt x="36592" y="457790"/>
                  </a:lnTo>
                  <a:lnTo>
                    <a:pt x="37658" y="479832"/>
                  </a:lnTo>
                  <a:lnTo>
                    <a:pt x="38843" y="524956"/>
                  </a:lnTo>
                  <a:lnTo>
                    <a:pt x="39666" y="634830"/>
                  </a:lnTo>
                  <a:lnTo>
                    <a:pt x="37497" y="656441"/>
                  </a:lnTo>
                  <a:lnTo>
                    <a:pt x="33841" y="678584"/>
                  </a:lnTo>
                  <a:lnTo>
                    <a:pt x="29192" y="701084"/>
                  </a:lnTo>
                  <a:lnTo>
                    <a:pt x="26093" y="723821"/>
                  </a:lnTo>
                  <a:lnTo>
                    <a:pt x="24027" y="746716"/>
                  </a:lnTo>
                  <a:lnTo>
                    <a:pt x="22650" y="769717"/>
                  </a:lnTo>
                  <a:lnTo>
                    <a:pt x="21119" y="812958"/>
                  </a:lnTo>
                  <a:lnTo>
                    <a:pt x="20258" y="877534"/>
                  </a:lnTo>
                  <a:lnTo>
                    <a:pt x="19917" y="1024164"/>
                  </a:lnTo>
                  <a:lnTo>
                    <a:pt x="18804" y="1044212"/>
                  </a:lnTo>
                  <a:lnTo>
                    <a:pt x="16957" y="1064209"/>
                  </a:lnTo>
                  <a:lnTo>
                    <a:pt x="14620" y="1084173"/>
                  </a:lnTo>
                  <a:lnTo>
                    <a:pt x="13063" y="1104114"/>
                  </a:lnTo>
                  <a:lnTo>
                    <a:pt x="12025" y="1124039"/>
                  </a:lnTo>
                  <a:lnTo>
                    <a:pt x="10870" y="1162758"/>
                  </a:lnTo>
                  <a:lnTo>
                    <a:pt x="10069" y="1249519"/>
                  </a:lnTo>
                  <a:lnTo>
                    <a:pt x="8923" y="1266294"/>
                  </a:lnTo>
                  <a:lnTo>
                    <a:pt x="7054" y="1283003"/>
                  </a:lnTo>
                  <a:lnTo>
                    <a:pt x="0" y="13330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233524" y="1691122"/>
            <a:ext cx="1143996" cy="1193735"/>
            <a:chOff x="1233524" y="1691122"/>
            <a:chExt cx="1143996" cy="1193735"/>
          </a:xfrm>
        </p:grpSpPr>
        <p:sp>
          <p:nvSpPr>
            <p:cNvPr id="62" name="Freeform 61"/>
            <p:cNvSpPr/>
            <p:nvPr/>
          </p:nvSpPr>
          <p:spPr>
            <a:xfrm>
              <a:off x="1283263" y="2725691"/>
              <a:ext cx="149218" cy="159166"/>
            </a:xfrm>
            <a:custGeom>
              <a:avLst/>
              <a:gdLst/>
              <a:ahLst/>
              <a:cxnLst/>
              <a:rect l="0" t="0" r="0" b="0"/>
              <a:pathLst>
                <a:path w="149218" h="159166">
                  <a:moveTo>
                    <a:pt x="0" y="0"/>
                  </a:moveTo>
                  <a:lnTo>
                    <a:pt x="27692" y="41538"/>
                  </a:lnTo>
                  <a:lnTo>
                    <a:pt x="33936" y="49799"/>
                  </a:lnTo>
                  <a:lnTo>
                    <a:pt x="40309" y="57516"/>
                  </a:lnTo>
                  <a:lnTo>
                    <a:pt x="46768" y="64872"/>
                  </a:lnTo>
                  <a:lnTo>
                    <a:pt x="53285" y="71986"/>
                  </a:lnTo>
                  <a:lnTo>
                    <a:pt x="66421" y="85786"/>
                  </a:lnTo>
                  <a:lnTo>
                    <a:pt x="119378" y="139253"/>
                  </a:lnTo>
                  <a:lnTo>
                    <a:pt x="149217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233524" y="2725691"/>
              <a:ext cx="169114" cy="69636"/>
            </a:xfrm>
            <a:custGeom>
              <a:avLst/>
              <a:gdLst/>
              <a:ahLst/>
              <a:cxnLst/>
              <a:rect l="0" t="0" r="0" b="0"/>
              <a:pathLst>
                <a:path w="169114" h="69636">
                  <a:moveTo>
                    <a:pt x="169113" y="0"/>
                  </a:moveTo>
                  <a:lnTo>
                    <a:pt x="153270" y="5281"/>
                  </a:lnTo>
                  <a:lnTo>
                    <a:pt x="144182" y="9048"/>
                  </a:lnTo>
                  <a:lnTo>
                    <a:pt x="133702" y="13769"/>
                  </a:lnTo>
                  <a:lnTo>
                    <a:pt x="110267" y="24910"/>
                  </a:lnTo>
                  <a:lnTo>
                    <a:pt x="59198" y="50075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472271" y="2427258"/>
              <a:ext cx="149218" cy="159165"/>
            </a:xfrm>
            <a:custGeom>
              <a:avLst/>
              <a:gdLst/>
              <a:ahLst/>
              <a:cxnLst/>
              <a:rect l="0" t="0" r="0" b="0"/>
              <a:pathLst>
                <a:path w="149218" h="159165">
                  <a:moveTo>
                    <a:pt x="0" y="0"/>
                  </a:moveTo>
                  <a:lnTo>
                    <a:pt x="66421" y="66421"/>
                  </a:lnTo>
                  <a:lnTo>
                    <a:pt x="74124" y="75229"/>
                  </a:lnTo>
                  <a:lnTo>
                    <a:pt x="82575" y="85523"/>
                  </a:lnTo>
                  <a:lnTo>
                    <a:pt x="91525" y="96806"/>
                  </a:lnTo>
                  <a:lnTo>
                    <a:pt x="99703" y="106539"/>
                  </a:lnTo>
                  <a:lnTo>
                    <a:pt x="107365" y="115239"/>
                  </a:lnTo>
                  <a:lnTo>
                    <a:pt x="121773" y="130800"/>
                  </a:lnTo>
                  <a:lnTo>
                    <a:pt x="149217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512062" y="2447154"/>
              <a:ext cx="129322" cy="79583"/>
            </a:xfrm>
            <a:custGeom>
              <a:avLst/>
              <a:gdLst/>
              <a:ahLst/>
              <a:cxnLst/>
              <a:rect l="0" t="0" r="0" b="0"/>
              <a:pathLst>
                <a:path w="129322" h="79583">
                  <a:moveTo>
                    <a:pt x="129321" y="0"/>
                  </a:moveTo>
                  <a:lnTo>
                    <a:pt x="113479" y="5280"/>
                  </a:lnTo>
                  <a:lnTo>
                    <a:pt x="105496" y="9047"/>
                  </a:lnTo>
                  <a:lnTo>
                    <a:pt x="96858" y="13768"/>
                  </a:lnTo>
                  <a:lnTo>
                    <a:pt x="87784" y="19127"/>
                  </a:lnTo>
                  <a:lnTo>
                    <a:pt x="77313" y="24909"/>
                  </a:lnTo>
                  <a:lnTo>
                    <a:pt x="53889" y="37230"/>
                  </a:lnTo>
                  <a:lnTo>
                    <a:pt x="43663" y="43610"/>
                  </a:lnTo>
                  <a:lnTo>
                    <a:pt x="34635" y="50074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711018" y="2168616"/>
              <a:ext cx="119374" cy="119374"/>
            </a:xfrm>
            <a:custGeom>
              <a:avLst/>
              <a:gdLst/>
              <a:ahLst/>
              <a:cxnLst/>
              <a:rect l="0" t="0" r="0" b="0"/>
              <a:pathLst>
                <a:path w="119374" h="119374">
                  <a:moveTo>
                    <a:pt x="0" y="0"/>
                  </a:moveTo>
                  <a:lnTo>
                    <a:pt x="10562" y="15843"/>
                  </a:lnTo>
                  <a:lnTo>
                    <a:pt x="16989" y="22720"/>
                  </a:lnTo>
                  <a:lnTo>
                    <a:pt x="24590" y="29516"/>
                  </a:lnTo>
                  <a:lnTo>
                    <a:pt x="32973" y="36257"/>
                  </a:lnTo>
                  <a:lnTo>
                    <a:pt x="40772" y="42961"/>
                  </a:lnTo>
                  <a:lnTo>
                    <a:pt x="48182" y="49642"/>
                  </a:lnTo>
                  <a:lnTo>
                    <a:pt x="62311" y="62959"/>
                  </a:lnTo>
                  <a:lnTo>
                    <a:pt x="119373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691122" y="2198459"/>
              <a:ext cx="238748" cy="59688"/>
            </a:xfrm>
            <a:custGeom>
              <a:avLst/>
              <a:gdLst/>
              <a:ahLst/>
              <a:cxnLst/>
              <a:rect l="0" t="0" r="0" b="0"/>
              <a:pathLst>
                <a:path w="238748" h="59688">
                  <a:moveTo>
                    <a:pt x="238747" y="0"/>
                  </a:moveTo>
                  <a:lnTo>
                    <a:pt x="207061" y="0"/>
                  </a:lnTo>
                  <a:lnTo>
                    <a:pt x="193306" y="1105"/>
                  </a:lnTo>
                  <a:lnTo>
                    <a:pt x="179715" y="2948"/>
                  </a:lnTo>
                  <a:lnTo>
                    <a:pt x="166233" y="5281"/>
                  </a:lnTo>
                  <a:lnTo>
                    <a:pt x="153929" y="7942"/>
                  </a:lnTo>
                  <a:lnTo>
                    <a:pt x="142411" y="10821"/>
                  </a:lnTo>
                  <a:lnTo>
                    <a:pt x="131416" y="13846"/>
                  </a:lnTo>
                  <a:lnTo>
                    <a:pt x="110357" y="20154"/>
                  </a:lnTo>
                  <a:lnTo>
                    <a:pt x="100099" y="23384"/>
                  </a:lnTo>
                  <a:lnTo>
                    <a:pt x="76911" y="29920"/>
                  </a:lnTo>
                  <a:lnTo>
                    <a:pt x="64538" y="33210"/>
                  </a:lnTo>
                  <a:lnTo>
                    <a:pt x="52973" y="37615"/>
                  </a:lnTo>
                  <a:lnTo>
                    <a:pt x="41947" y="42761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79608" y="1929869"/>
              <a:ext cx="159165" cy="179061"/>
            </a:xfrm>
            <a:custGeom>
              <a:avLst/>
              <a:gdLst/>
              <a:ahLst/>
              <a:cxnLst/>
              <a:rect l="0" t="0" r="0" b="0"/>
              <a:pathLst>
                <a:path w="159165" h="179061">
                  <a:moveTo>
                    <a:pt x="0" y="0"/>
                  </a:moveTo>
                  <a:lnTo>
                    <a:pt x="5281" y="15843"/>
                  </a:lnTo>
                  <a:lnTo>
                    <a:pt x="10152" y="24931"/>
                  </a:lnTo>
                  <a:lnTo>
                    <a:pt x="16716" y="35411"/>
                  </a:lnTo>
                  <a:lnTo>
                    <a:pt x="24408" y="46819"/>
                  </a:lnTo>
                  <a:lnTo>
                    <a:pt x="31746" y="56634"/>
                  </a:lnTo>
                  <a:lnTo>
                    <a:pt x="38849" y="65389"/>
                  </a:lnTo>
                  <a:lnTo>
                    <a:pt x="45795" y="73436"/>
                  </a:lnTo>
                  <a:lnTo>
                    <a:pt x="52636" y="81011"/>
                  </a:lnTo>
                  <a:lnTo>
                    <a:pt x="66132" y="95323"/>
                  </a:lnTo>
                  <a:lnTo>
                    <a:pt x="106093" y="135879"/>
                  </a:lnTo>
                  <a:lnTo>
                    <a:pt x="122314" y="152131"/>
                  </a:lnTo>
                  <a:lnTo>
                    <a:pt x="159164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909973" y="1949765"/>
              <a:ext cx="238748" cy="129322"/>
            </a:xfrm>
            <a:custGeom>
              <a:avLst/>
              <a:gdLst/>
              <a:ahLst/>
              <a:cxnLst/>
              <a:rect l="0" t="0" r="0" b="0"/>
              <a:pathLst>
                <a:path w="238748" h="129322">
                  <a:moveTo>
                    <a:pt x="238747" y="0"/>
                  </a:moveTo>
                  <a:lnTo>
                    <a:pt x="222904" y="5280"/>
                  </a:lnTo>
                  <a:lnTo>
                    <a:pt x="213816" y="9047"/>
                  </a:lnTo>
                  <a:lnTo>
                    <a:pt x="203336" y="13768"/>
                  </a:lnTo>
                  <a:lnTo>
                    <a:pt x="191928" y="19126"/>
                  </a:lnTo>
                  <a:lnTo>
                    <a:pt x="181007" y="23804"/>
                  </a:lnTo>
                  <a:lnTo>
                    <a:pt x="170411" y="28028"/>
                  </a:lnTo>
                  <a:lnTo>
                    <a:pt x="160030" y="31948"/>
                  </a:lnTo>
                  <a:lnTo>
                    <a:pt x="149794" y="36773"/>
                  </a:lnTo>
                  <a:lnTo>
                    <a:pt x="139654" y="42200"/>
                  </a:lnTo>
                  <a:lnTo>
                    <a:pt x="129578" y="48029"/>
                  </a:lnTo>
                  <a:lnTo>
                    <a:pt x="120650" y="54125"/>
                  </a:lnTo>
                  <a:lnTo>
                    <a:pt x="112488" y="60400"/>
                  </a:lnTo>
                  <a:lnTo>
                    <a:pt x="104835" y="66794"/>
                  </a:lnTo>
                  <a:lnTo>
                    <a:pt x="96418" y="73267"/>
                  </a:lnTo>
                  <a:lnTo>
                    <a:pt x="87490" y="79793"/>
                  </a:lnTo>
                  <a:lnTo>
                    <a:pt x="78222" y="86355"/>
                  </a:lnTo>
                  <a:lnTo>
                    <a:pt x="67623" y="92939"/>
                  </a:lnTo>
                  <a:lnTo>
                    <a:pt x="56135" y="99540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198459" y="1691122"/>
              <a:ext cx="169113" cy="169114"/>
            </a:xfrm>
            <a:custGeom>
              <a:avLst/>
              <a:gdLst/>
              <a:ahLst/>
              <a:cxnLst/>
              <a:rect l="0" t="0" r="0" b="0"/>
              <a:pathLst>
                <a:path w="169113" h="169114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90"/>
                  </a:lnTo>
                  <a:lnTo>
                    <a:pt x="27692" y="32973"/>
                  </a:lnTo>
                  <a:lnTo>
                    <a:pt x="37252" y="42983"/>
                  </a:lnTo>
                  <a:lnTo>
                    <a:pt x="49151" y="54077"/>
                  </a:lnTo>
                  <a:lnTo>
                    <a:pt x="73794" y="75984"/>
                  </a:lnTo>
                  <a:lnTo>
                    <a:pt x="92116" y="93089"/>
                  </a:lnTo>
                  <a:lnTo>
                    <a:pt x="121890" y="122083"/>
                  </a:lnTo>
                  <a:lnTo>
                    <a:pt x="169112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188511" y="1691122"/>
              <a:ext cx="189009" cy="149218"/>
            </a:xfrm>
            <a:custGeom>
              <a:avLst/>
              <a:gdLst/>
              <a:ahLst/>
              <a:cxnLst/>
              <a:rect l="0" t="0" r="0" b="0"/>
              <a:pathLst>
                <a:path w="189009" h="149218">
                  <a:moveTo>
                    <a:pt x="189008" y="0"/>
                  </a:moveTo>
                  <a:lnTo>
                    <a:pt x="173165" y="5281"/>
                  </a:lnTo>
                  <a:lnTo>
                    <a:pt x="166288" y="9048"/>
                  </a:lnTo>
                  <a:lnTo>
                    <a:pt x="159492" y="13769"/>
                  </a:lnTo>
                  <a:lnTo>
                    <a:pt x="152751" y="19127"/>
                  </a:lnTo>
                  <a:lnTo>
                    <a:pt x="142731" y="26015"/>
                  </a:lnTo>
                  <a:lnTo>
                    <a:pt x="116859" y="42511"/>
                  </a:lnTo>
                  <a:lnTo>
                    <a:pt x="105539" y="50447"/>
                  </a:lnTo>
                  <a:lnTo>
                    <a:pt x="95782" y="57948"/>
                  </a:lnTo>
                  <a:lnTo>
                    <a:pt x="87066" y="65160"/>
                  </a:lnTo>
                  <a:lnTo>
                    <a:pt x="77940" y="72178"/>
                  </a:lnTo>
                  <a:lnTo>
                    <a:pt x="68539" y="79067"/>
                  </a:lnTo>
                  <a:lnTo>
                    <a:pt x="58957" y="85871"/>
                  </a:lnTo>
                  <a:lnTo>
                    <a:pt x="50358" y="92617"/>
                  </a:lnTo>
                  <a:lnTo>
                    <a:pt x="42415" y="99325"/>
                  </a:lnTo>
                  <a:lnTo>
                    <a:pt x="34908" y="106008"/>
                  </a:lnTo>
                  <a:lnTo>
                    <a:pt x="27694" y="113779"/>
                  </a:lnTo>
                  <a:lnTo>
                    <a:pt x="20673" y="122276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6409023" y="2758844"/>
            <a:ext cx="222455" cy="217588"/>
          </a:xfrm>
          <a:custGeom>
            <a:avLst/>
            <a:gdLst/>
            <a:ahLst/>
            <a:cxnLst/>
            <a:rect l="0" t="0" r="0" b="0"/>
            <a:pathLst>
              <a:path w="222455" h="217588">
                <a:moveTo>
                  <a:pt x="0" y="35819"/>
                </a:moveTo>
                <a:lnTo>
                  <a:pt x="5281" y="56943"/>
                </a:lnTo>
                <a:lnTo>
                  <a:pt x="7942" y="66481"/>
                </a:lnTo>
                <a:lnTo>
                  <a:pt x="16968" y="96853"/>
                </a:lnTo>
                <a:lnTo>
                  <a:pt x="23384" y="120790"/>
                </a:lnTo>
                <a:lnTo>
                  <a:pt x="27748" y="133363"/>
                </a:lnTo>
                <a:lnTo>
                  <a:pt x="32867" y="146165"/>
                </a:lnTo>
                <a:lnTo>
                  <a:pt x="38491" y="159122"/>
                </a:lnTo>
                <a:lnTo>
                  <a:pt x="46662" y="169971"/>
                </a:lnTo>
                <a:lnTo>
                  <a:pt x="56530" y="179413"/>
                </a:lnTo>
                <a:lnTo>
                  <a:pt x="67530" y="187919"/>
                </a:lnTo>
                <a:lnTo>
                  <a:pt x="79285" y="194695"/>
                </a:lnTo>
                <a:lnTo>
                  <a:pt x="91543" y="200318"/>
                </a:lnTo>
                <a:lnTo>
                  <a:pt x="115846" y="209512"/>
                </a:lnTo>
                <a:lnTo>
                  <a:pt x="137702" y="217284"/>
                </a:lnTo>
                <a:lnTo>
                  <a:pt x="149277" y="217587"/>
                </a:lnTo>
                <a:lnTo>
                  <a:pt x="161416" y="215579"/>
                </a:lnTo>
                <a:lnTo>
                  <a:pt x="173929" y="212030"/>
                </a:lnTo>
                <a:lnTo>
                  <a:pt x="185587" y="206348"/>
                </a:lnTo>
                <a:lnTo>
                  <a:pt x="196675" y="199244"/>
                </a:lnTo>
                <a:lnTo>
                  <a:pt x="207383" y="191192"/>
                </a:lnTo>
                <a:lnTo>
                  <a:pt x="214521" y="180297"/>
                </a:lnTo>
                <a:lnTo>
                  <a:pt x="219280" y="167507"/>
                </a:lnTo>
                <a:lnTo>
                  <a:pt x="222454" y="153454"/>
                </a:lnTo>
                <a:lnTo>
                  <a:pt x="222358" y="138559"/>
                </a:lnTo>
                <a:lnTo>
                  <a:pt x="220083" y="123103"/>
                </a:lnTo>
                <a:lnTo>
                  <a:pt x="216357" y="107272"/>
                </a:lnTo>
                <a:lnTo>
                  <a:pt x="211662" y="94507"/>
                </a:lnTo>
                <a:lnTo>
                  <a:pt x="206322" y="83787"/>
                </a:lnTo>
                <a:lnTo>
                  <a:pt x="200550" y="74429"/>
                </a:lnTo>
                <a:lnTo>
                  <a:pt x="194492" y="65980"/>
                </a:lnTo>
                <a:lnTo>
                  <a:pt x="188243" y="58137"/>
                </a:lnTo>
                <a:lnTo>
                  <a:pt x="181866" y="50698"/>
                </a:lnTo>
                <a:lnTo>
                  <a:pt x="175404" y="43527"/>
                </a:lnTo>
                <a:lnTo>
                  <a:pt x="162330" y="29666"/>
                </a:lnTo>
                <a:lnTo>
                  <a:pt x="153537" y="22874"/>
                </a:lnTo>
                <a:lnTo>
                  <a:pt x="143254" y="16136"/>
                </a:lnTo>
                <a:lnTo>
                  <a:pt x="131979" y="9433"/>
                </a:lnTo>
                <a:lnTo>
                  <a:pt x="120040" y="4965"/>
                </a:lnTo>
                <a:lnTo>
                  <a:pt x="107659" y="1985"/>
                </a:lnTo>
                <a:lnTo>
                  <a:pt x="94984" y="0"/>
                </a:lnTo>
                <a:lnTo>
                  <a:pt x="82113" y="886"/>
                </a:lnTo>
                <a:lnTo>
                  <a:pt x="69111" y="3688"/>
                </a:lnTo>
                <a:lnTo>
                  <a:pt x="19896" y="258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438867" y="3438707"/>
            <a:ext cx="288486" cy="291048"/>
          </a:xfrm>
          <a:custGeom>
            <a:avLst/>
            <a:gdLst/>
            <a:ahLst/>
            <a:cxnLst/>
            <a:rect l="0" t="0" r="0" b="0"/>
            <a:pathLst>
              <a:path w="288486" h="291048">
                <a:moveTo>
                  <a:pt x="0" y="82144"/>
                </a:moveTo>
                <a:lnTo>
                  <a:pt x="15842" y="61020"/>
                </a:lnTo>
                <a:lnTo>
                  <a:pt x="24931" y="51481"/>
                </a:lnTo>
                <a:lnTo>
                  <a:pt x="35411" y="41807"/>
                </a:lnTo>
                <a:lnTo>
                  <a:pt x="46818" y="32041"/>
                </a:lnTo>
                <a:lnTo>
                  <a:pt x="58845" y="24425"/>
                </a:lnTo>
                <a:lnTo>
                  <a:pt x="71284" y="18243"/>
                </a:lnTo>
                <a:lnTo>
                  <a:pt x="83998" y="13016"/>
                </a:lnTo>
                <a:lnTo>
                  <a:pt x="96895" y="8426"/>
                </a:lnTo>
                <a:lnTo>
                  <a:pt x="109914" y="4260"/>
                </a:lnTo>
                <a:lnTo>
                  <a:pt x="123015" y="378"/>
                </a:lnTo>
                <a:lnTo>
                  <a:pt x="135065" y="0"/>
                </a:lnTo>
                <a:lnTo>
                  <a:pt x="146414" y="1960"/>
                </a:lnTo>
                <a:lnTo>
                  <a:pt x="157296" y="5476"/>
                </a:lnTo>
                <a:lnTo>
                  <a:pt x="166761" y="10031"/>
                </a:lnTo>
                <a:lnTo>
                  <a:pt x="175282" y="15279"/>
                </a:lnTo>
                <a:lnTo>
                  <a:pt x="183173" y="20987"/>
                </a:lnTo>
                <a:lnTo>
                  <a:pt x="189539" y="29214"/>
                </a:lnTo>
                <a:lnTo>
                  <a:pt x="194889" y="39120"/>
                </a:lnTo>
                <a:lnTo>
                  <a:pt x="199560" y="50145"/>
                </a:lnTo>
                <a:lnTo>
                  <a:pt x="200464" y="60811"/>
                </a:lnTo>
                <a:lnTo>
                  <a:pt x="198856" y="71238"/>
                </a:lnTo>
                <a:lnTo>
                  <a:pt x="195573" y="81505"/>
                </a:lnTo>
                <a:lnTo>
                  <a:pt x="191174" y="90560"/>
                </a:lnTo>
                <a:lnTo>
                  <a:pt x="186030" y="98808"/>
                </a:lnTo>
                <a:lnTo>
                  <a:pt x="156611" y="138490"/>
                </a:lnTo>
                <a:lnTo>
                  <a:pt x="147514" y="148446"/>
                </a:lnTo>
                <a:lnTo>
                  <a:pt x="138134" y="157294"/>
                </a:lnTo>
                <a:lnTo>
                  <a:pt x="128564" y="165403"/>
                </a:lnTo>
                <a:lnTo>
                  <a:pt x="119974" y="173020"/>
                </a:lnTo>
                <a:lnTo>
                  <a:pt x="104535" y="187378"/>
                </a:lnTo>
                <a:lnTo>
                  <a:pt x="83413" y="207889"/>
                </a:lnTo>
                <a:lnTo>
                  <a:pt x="74400" y="215713"/>
                </a:lnTo>
                <a:lnTo>
                  <a:pt x="63968" y="224245"/>
                </a:lnTo>
                <a:lnTo>
                  <a:pt x="52594" y="233249"/>
                </a:lnTo>
                <a:lnTo>
                  <a:pt x="42799" y="241462"/>
                </a:lnTo>
                <a:lnTo>
                  <a:pt x="34059" y="249148"/>
                </a:lnTo>
                <a:lnTo>
                  <a:pt x="26022" y="256482"/>
                </a:lnTo>
                <a:lnTo>
                  <a:pt x="26191" y="261372"/>
                </a:lnTo>
                <a:lnTo>
                  <a:pt x="31829" y="264632"/>
                </a:lnTo>
                <a:lnTo>
                  <a:pt x="41115" y="266805"/>
                </a:lnTo>
                <a:lnTo>
                  <a:pt x="51727" y="268254"/>
                </a:lnTo>
                <a:lnTo>
                  <a:pt x="63222" y="269220"/>
                </a:lnTo>
                <a:lnTo>
                  <a:pt x="75307" y="269864"/>
                </a:lnTo>
                <a:lnTo>
                  <a:pt x="88891" y="271399"/>
                </a:lnTo>
                <a:lnTo>
                  <a:pt x="103473" y="273527"/>
                </a:lnTo>
                <a:lnTo>
                  <a:pt x="118721" y="276051"/>
                </a:lnTo>
                <a:lnTo>
                  <a:pt x="134413" y="277734"/>
                </a:lnTo>
                <a:lnTo>
                  <a:pt x="150400" y="278856"/>
                </a:lnTo>
                <a:lnTo>
                  <a:pt x="166585" y="279604"/>
                </a:lnTo>
                <a:lnTo>
                  <a:pt x="182902" y="281208"/>
                </a:lnTo>
                <a:lnTo>
                  <a:pt x="199306" y="283382"/>
                </a:lnTo>
                <a:lnTo>
                  <a:pt x="215769" y="285937"/>
                </a:lnTo>
                <a:lnTo>
                  <a:pt x="231166" y="287640"/>
                </a:lnTo>
                <a:lnTo>
                  <a:pt x="245851" y="288776"/>
                </a:lnTo>
                <a:lnTo>
                  <a:pt x="288485" y="291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99477" y="1661279"/>
            <a:ext cx="785876" cy="276762"/>
            <a:chOff x="99477" y="1661279"/>
            <a:chExt cx="785876" cy="276762"/>
          </a:xfrm>
        </p:grpSpPr>
        <p:sp>
          <p:nvSpPr>
            <p:cNvPr id="75" name="Freeform 74"/>
            <p:cNvSpPr/>
            <p:nvPr/>
          </p:nvSpPr>
          <p:spPr>
            <a:xfrm>
              <a:off x="109425" y="1661279"/>
              <a:ext cx="169113" cy="258643"/>
            </a:xfrm>
            <a:custGeom>
              <a:avLst/>
              <a:gdLst/>
              <a:ahLst/>
              <a:cxnLst/>
              <a:rect l="0" t="0" r="0" b="0"/>
              <a:pathLst>
                <a:path w="169113" h="258643">
                  <a:moveTo>
                    <a:pt x="0" y="0"/>
                  </a:moveTo>
                  <a:lnTo>
                    <a:pt x="5281" y="26405"/>
                  </a:lnTo>
                  <a:lnTo>
                    <a:pt x="9047" y="38604"/>
                  </a:lnTo>
                  <a:lnTo>
                    <a:pt x="13769" y="51158"/>
                  </a:lnTo>
                  <a:lnTo>
                    <a:pt x="19127" y="63949"/>
                  </a:lnTo>
                  <a:lnTo>
                    <a:pt x="24910" y="74686"/>
                  </a:lnTo>
                  <a:lnTo>
                    <a:pt x="30976" y="84055"/>
                  </a:lnTo>
                  <a:lnTo>
                    <a:pt x="37230" y="92512"/>
                  </a:lnTo>
                  <a:lnTo>
                    <a:pt x="43610" y="102571"/>
                  </a:lnTo>
                  <a:lnTo>
                    <a:pt x="50074" y="113698"/>
                  </a:lnTo>
                  <a:lnTo>
                    <a:pt x="56594" y="125538"/>
                  </a:lnTo>
                  <a:lnTo>
                    <a:pt x="63152" y="135641"/>
                  </a:lnTo>
                  <a:lnTo>
                    <a:pt x="69734" y="144588"/>
                  </a:lnTo>
                  <a:lnTo>
                    <a:pt x="76333" y="152762"/>
                  </a:lnTo>
                  <a:lnTo>
                    <a:pt x="84048" y="161528"/>
                  </a:lnTo>
                  <a:lnTo>
                    <a:pt x="92507" y="170688"/>
                  </a:lnTo>
                  <a:lnTo>
                    <a:pt x="101463" y="180111"/>
                  </a:lnTo>
                  <a:lnTo>
                    <a:pt x="108538" y="189708"/>
                  </a:lnTo>
                  <a:lnTo>
                    <a:pt x="114361" y="199423"/>
                  </a:lnTo>
                  <a:lnTo>
                    <a:pt x="119347" y="209215"/>
                  </a:lnTo>
                  <a:lnTo>
                    <a:pt x="124883" y="217953"/>
                  </a:lnTo>
                  <a:lnTo>
                    <a:pt x="130783" y="225990"/>
                  </a:lnTo>
                  <a:lnTo>
                    <a:pt x="169112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9477" y="1701070"/>
              <a:ext cx="169114" cy="218852"/>
            </a:xfrm>
            <a:custGeom>
              <a:avLst/>
              <a:gdLst/>
              <a:ahLst/>
              <a:cxnLst/>
              <a:rect l="0" t="0" r="0" b="0"/>
              <a:pathLst>
                <a:path w="169114" h="218852">
                  <a:moveTo>
                    <a:pt x="169113" y="0"/>
                  </a:moveTo>
                  <a:lnTo>
                    <a:pt x="136140" y="32973"/>
                  </a:lnTo>
                  <a:lnTo>
                    <a:pt x="127235" y="42983"/>
                  </a:lnTo>
                  <a:lnTo>
                    <a:pt x="117983" y="54077"/>
                  </a:lnTo>
                  <a:lnTo>
                    <a:pt x="98860" y="78195"/>
                  </a:lnTo>
                  <a:lnTo>
                    <a:pt x="79308" y="103651"/>
                  </a:lnTo>
                  <a:lnTo>
                    <a:pt x="62512" y="126755"/>
                  </a:lnTo>
                  <a:lnTo>
                    <a:pt x="40629" y="158404"/>
                  </a:lnTo>
                  <a:lnTo>
                    <a:pt x="33718" y="168605"/>
                  </a:lnTo>
                  <a:lnTo>
                    <a:pt x="26900" y="177617"/>
                  </a:lnTo>
                  <a:lnTo>
                    <a:pt x="20144" y="185835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8120" y="1760757"/>
              <a:ext cx="169113" cy="9948"/>
            </a:xfrm>
            <a:custGeom>
              <a:avLst/>
              <a:gdLst/>
              <a:ahLst/>
              <a:cxnLst/>
              <a:rect l="0" t="0" r="0" b="0"/>
              <a:pathLst>
                <a:path w="169113" h="9948">
                  <a:moveTo>
                    <a:pt x="0" y="9947"/>
                  </a:moveTo>
                  <a:lnTo>
                    <a:pt x="21123" y="4667"/>
                  </a:lnTo>
                  <a:lnTo>
                    <a:pt x="32872" y="3111"/>
                  </a:lnTo>
                  <a:lnTo>
                    <a:pt x="46232" y="2074"/>
                  </a:lnTo>
                  <a:lnTo>
                    <a:pt x="60664" y="1383"/>
                  </a:lnTo>
                  <a:lnTo>
                    <a:pt x="88491" y="614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37180" y="17607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83556" y="1671227"/>
              <a:ext cx="301797" cy="266814"/>
            </a:xfrm>
            <a:custGeom>
              <a:avLst/>
              <a:gdLst/>
              <a:ahLst/>
              <a:cxnLst/>
              <a:rect l="0" t="0" r="0" b="0"/>
              <a:pathLst>
                <a:path w="301797" h="266814">
                  <a:moveTo>
                    <a:pt x="82945" y="0"/>
                  </a:moveTo>
                  <a:lnTo>
                    <a:pt x="55253" y="27691"/>
                  </a:lnTo>
                  <a:lnTo>
                    <a:pt x="47904" y="33935"/>
                  </a:lnTo>
                  <a:lnTo>
                    <a:pt x="39689" y="40308"/>
                  </a:lnTo>
                  <a:lnTo>
                    <a:pt x="30896" y="46768"/>
                  </a:lnTo>
                  <a:lnTo>
                    <a:pt x="27245" y="47758"/>
                  </a:lnTo>
                  <a:lnTo>
                    <a:pt x="27021" y="45102"/>
                  </a:lnTo>
                  <a:lnTo>
                    <a:pt x="29083" y="40016"/>
                  </a:lnTo>
                  <a:lnTo>
                    <a:pt x="33773" y="35520"/>
                  </a:lnTo>
                  <a:lnTo>
                    <a:pt x="40216" y="31417"/>
                  </a:lnTo>
                  <a:lnTo>
                    <a:pt x="47827" y="27576"/>
                  </a:lnTo>
                  <a:lnTo>
                    <a:pt x="57322" y="23911"/>
                  </a:lnTo>
                  <a:lnTo>
                    <a:pt x="68074" y="20361"/>
                  </a:lnTo>
                  <a:lnTo>
                    <a:pt x="79663" y="16890"/>
                  </a:lnTo>
                  <a:lnTo>
                    <a:pt x="90704" y="15681"/>
                  </a:lnTo>
                  <a:lnTo>
                    <a:pt x="101382" y="15981"/>
                  </a:lnTo>
                  <a:lnTo>
                    <a:pt x="111816" y="17286"/>
                  </a:lnTo>
                  <a:lnTo>
                    <a:pt x="119877" y="21471"/>
                  </a:lnTo>
                  <a:lnTo>
                    <a:pt x="126357" y="27578"/>
                  </a:lnTo>
                  <a:lnTo>
                    <a:pt x="131782" y="34965"/>
                  </a:lnTo>
                  <a:lnTo>
                    <a:pt x="134293" y="45416"/>
                  </a:lnTo>
                  <a:lnTo>
                    <a:pt x="134862" y="57910"/>
                  </a:lnTo>
                  <a:lnTo>
                    <a:pt x="134136" y="71766"/>
                  </a:lnTo>
                  <a:lnTo>
                    <a:pt x="132546" y="85424"/>
                  </a:lnTo>
                  <a:lnTo>
                    <a:pt x="130382" y="98951"/>
                  </a:lnTo>
                  <a:lnTo>
                    <a:pt x="127833" y="112390"/>
                  </a:lnTo>
                  <a:lnTo>
                    <a:pt x="123923" y="125771"/>
                  </a:lnTo>
                  <a:lnTo>
                    <a:pt x="119106" y="139113"/>
                  </a:lnTo>
                  <a:lnTo>
                    <a:pt x="113684" y="152428"/>
                  </a:lnTo>
                  <a:lnTo>
                    <a:pt x="106754" y="165727"/>
                  </a:lnTo>
                  <a:lnTo>
                    <a:pt x="98817" y="179014"/>
                  </a:lnTo>
                  <a:lnTo>
                    <a:pt x="90211" y="192293"/>
                  </a:lnTo>
                  <a:lnTo>
                    <a:pt x="81157" y="203356"/>
                  </a:lnTo>
                  <a:lnTo>
                    <a:pt x="71805" y="212942"/>
                  </a:lnTo>
                  <a:lnTo>
                    <a:pt x="62255" y="221544"/>
                  </a:lnTo>
                  <a:lnTo>
                    <a:pt x="52572" y="229488"/>
                  </a:lnTo>
                  <a:lnTo>
                    <a:pt x="42801" y="236996"/>
                  </a:lnTo>
                  <a:lnTo>
                    <a:pt x="32970" y="244211"/>
                  </a:lnTo>
                  <a:lnTo>
                    <a:pt x="23101" y="250127"/>
                  </a:lnTo>
                  <a:lnTo>
                    <a:pt x="13206" y="255176"/>
                  </a:lnTo>
                  <a:lnTo>
                    <a:pt x="3293" y="259647"/>
                  </a:lnTo>
                  <a:lnTo>
                    <a:pt x="0" y="260417"/>
                  </a:lnTo>
                  <a:lnTo>
                    <a:pt x="1121" y="258720"/>
                  </a:lnTo>
                  <a:lnTo>
                    <a:pt x="5184" y="255378"/>
                  </a:lnTo>
                  <a:lnTo>
                    <a:pt x="12314" y="253150"/>
                  </a:lnTo>
                  <a:lnTo>
                    <a:pt x="21489" y="251665"/>
                  </a:lnTo>
                  <a:lnTo>
                    <a:pt x="32026" y="250675"/>
                  </a:lnTo>
                  <a:lnTo>
                    <a:pt x="43473" y="250015"/>
                  </a:lnTo>
                  <a:lnTo>
                    <a:pt x="67981" y="249281"/>
                  </a:lnTo>
                  <a:lnTo>
                    <a:pt x="80706" y="250191"/>
                  </a:lnTo>
                  <a:lnTo>
                    <a:pt x="93611" y="251902"/>
                  </a:lnTo>
                  <a:lnTo>
                    <a:pt x="106635" y="254149"/>
                  </a:lnTo>
                  <a:lnTo>
                    <a:pt x="119739" y="256752"/>
                  </a:lnTo>
                  <a:lnTo>
                    <a:pt x="146089" y="262592"/>
                  </a:lnTo>
                  <a:lnTo>
                    <a:pt x="159306" y="264591"/>
                  </a:lnTo>
                  <a:lnTo>
                    <a:pt x="172538" y="265924"/>
                  </a:lnTo>
                  <a:lnTo>
                    <a:pt x="185781" y="266813"/>
                  </a:lnTo>
                  <a:lnTo>
                    <a:pt x="197925" y="266300"/>
                  </a:lnTo>
                  <a:lnTo>
                    <a:pt x="209337" y="264852"/>
                  </a:lnTo>
                  <a:lnTo>
                    <a:pt x="220261" y="262782"/>
                  </a:lnTo>
                  <a:lnTo>
                    <a:pt x="244189" y="257535"/>
                  </a:lnTo>
                  <a:lnTo>
                    <a:pt x="301796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524167" y="3468075"/>
            <a:ext cx="2964439" cy="798860"/>
            <a:chOff x="3524167" y="3468075"/>
            <a:chExt cx="2964439" cy="798860"/>
          </a:xfrm>
        </p:grpSpPr>
        <p:sp>
          <p:nvSpPr>
            <p:cNvPr id="81" name="Freeform 80"/>
            <p:cNvSpPr/>
            <p:nvPr/>
          </p:nvSpPr>
          <p:spPr>
            <a:xfrm>
              <a:off x="3623645" y="3468075"/>
              <a:ext cx="606815" cy="171479"/>
            </a:xfrm>
            <a:custGeom>
              <a:avLst/>
              <a:gdLst/>
              <a:ahLst/>
              <a:cxnLst/>
              <a:rect l="0" t="0" r="0" b="0"/>
              <a:pathLst>
                <a:path w="606815" h="171479">
                  <a:moveTo>
                    <a:pt x="0" y="3037"/>
                  </a:moveTo>
                  <a:lnTo>
                    <a:pt x="0" y="29441"/>
                  </a:lnTo>
                  <a:lnTo>
                    <a:pt x="2210" y="40536"/>
                  </a:lnTo>
                  <a:lnTo>
                    <a:pt x="5895" y="51247"/>
                  </a:lnTo>
                  <a:lnTo>
                    <a:pt x="10561" y="61704"/>
                  </a:lnTo>
                  <a:lnTo>
                    <a:pt x="16989" y="70887"/>
                  </a:lnTo>
                  <a:lnTo>
                    <a:pt x="24589" y="79219"/>
                  </a:lnTo>
                  <a:lnTo>
                    <a:pt x="40772" y="94372"/>
                  </a:lnTo>
                  <a:lnTo>
                    <a:pt x="55333" y="108475"/>
                  </a:lnTo>
                  <a:lnTo>
                    <a:pt x="64521" y="116436"/>
                  </a:lnTo>
                  <a:lnTo>
                    <a:pt x="75068" y="125059"/>
                  </a:lnTo>
                  <a:lnTo>
                    <a:pt x="86520" y="134124"/>
                  </a:lnTo>
                  <a:lnTo>
                    <a:pt x="99682" y="141272"/>
                  </a:lnTo>
                  <a:lnTo>
                    <a:pt x="113983" y="147143"/>
                  </a:lnTo>
                  <a:lnTo>
                    <a:pt x="129043" y="152163"/>
                  </a:lnTo>
                  <a:lnTo>
                    <a:pt x="143505" y="156614"/>
                  </a:lnTo>
                  <a:lnTo>
                    <a:pt x="171363" y="164508"/>
                  </a:lnTo>
                  <a:lnTo>
                    <a:pt x="186087" y="167055"/>
                  </a:lnTo>
                  <a:lnTo>
                    <a:pt x="201430" y="168753"/>
                  </a:lnTo>
                  <a:lnTo>
                    <a:pt x="217184" y="169885"/>
                  </a:lnTo>
                  <a:lnTo>
                    <a:pt x="234319" y="170640"/>
                  </a:lnTo>
                  <a:lnTo>
                    <a:pt x="271044" y="171478"/>
                  </a:lnTo>
                  <a:lnTo>
                    <a:pt x="286805" y="170597"/>
                  </a:lnTo>
                  <a:lnTo>
                    <a:pt x="300629" y="168904"/>
                  </a:lnTo>
                  <a:lnTo>
                    <a:pt x="341822" y="161239"/>
                  </a:lnTo>
                  <a:lnTo>
                    <a:pt x="357202" y="158244"/>
                  </a:lnTo>
                  <a:lnTo>
                    <a:pt x="370772" y="155142"/>
                  </a:lnTo>
                  <a:lnTo>
                    <a:pt x="383134" y="151969"/>
                  </a:lnTo>
                  <a:lnTo>
                    <a:pt x="394691" y="148748"/>
                  </a:lnTo>
                  <a:lnTo>
                    <a:pt x="407923" y="144390"/>
                  </a:lnTo>
                  <a:lnTo>
                    <a:pt x="437362" y="133652"/>
                  </a:lnTo>
                  <a:lnTo>
                    <a:pt x="450739" y="126589"/>
                  </a:lnTo>
                  <a:lnTo>
                    <a:pt x="462973" y="118564"/>
                  </a:lnTo>
                  <a:lnTo>
                    <a:pt x="474445" y="109898"/>
                  </a:lnTo>
                  <a:lnTo>
                    <a:pt x="484304" y="101910"/>
                  </a:lnTo>
                  <a:lnTo>
                    <a:pt x="493087" y="94375"/>
                  </a:lnTo>
                  <a:lnTo>
                    <a:pt x="501152" y="87140"/>
                  </a:lnTo>
                  <a:lnTo>
                    <a:pt x="508740" y="79001"/>
                  </a:lnTo>
                  <a:lnTo>
                    <a:pt x="516010" y="70259"/>
                  </a:lnTo>
                  <a:lnTo>
                    <a:pt x="523067" y="61116"/>
                  </a:lnTo>
                  <a:lnTo>
                    <a:pt x="528876" y="51704"/>
                  </a:lnTo>
                  <a:lnTo>
                    <a:pt x="533855" y="42113"/>
                  </a:lnTo>
                  <a:lnTo>
                    <a:pt x="538279" y="32404"/>
                  </a:lnTo>
                  <a:lnTo>
                    <a:pt x="537913" y="23720"/>
                  </a:lnTo>
                  <a:lnTo>
                    <a:pt x="534353" y="15720"/>
                  </a:lnTo>
                  <a:lnTo>
                    <a:pt x="528663" y="8177"/>
                  </a:lnTo>
                  <a:lnTo>
                    <a:pt x="520449" y="4253"/>
                  </a:lnTo>
                  <a:lnTo>
                    <a:pt x="510552" y="2742"/>
                  </a:lnTo>
                  <a:lnTo>
                    <a:pt x="499532" y="2840"/>
                  </a:lnTo>
                  <a:lnTo>
                    <a:pt x="488870" y="4011"/>
                  </a:lnTo>
                  <a:lnTo>
                    <a:pt x="478446" y="5897"/>
                  </a:lnTo>
                  <a:lnTo>
                    <a:pt x="468181" y="8259"/>
                  </a:lnTo>
                  <a:lnTo>
                    <a:pt x="465758" y="9834"/>
                  </a:lnTo>
                  <a:lnTo>
                    <a:pt x="468564" y="10884"/>
                  </a:lnTo>
                  <a:lnTo>
                    <a:pt x="474857" y="11584"/>
                  </a:lnTo>
                  <a:lnTo>
                    <a:pt x="493638" y="6467"/>
                  </a:lnTo>
                  <a:lnTo>
                    <a:pt x="504836" y="2008"/>
                  </a:lnTo>
                  <a:lnTo>
                    <a:pt x="515617" y="140"/>
                  </a:lnTo>
                  <a:lnTo>
                    <a:pt x="526121" y="0"/>
                  </a:lnTo>
                  <a:lnTo>
                    <a:pt x="536439" y="1012"/>
                  </a:lnTo>
                  <a:lnTo>
                    <a:pt x="545528" y="5003"/>
                  </a:lnTo>
                  <a:lnTo>
                    <a:pt x="553798" y="10980"/>
                  </a:lnTo>
                  <a:lnTo>
                    <a:pt x="561523" y="18280"/>
                  </a:lnTo>
                  <a:lnTo>
                    <a:pt x="568883" y="26462"/>
                  </a:lnTo>
                  <a:lnTo>
                    <a:pt x="606814" y="72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554010" y="3600433"/>
              <a:ext cx="49740" cy="159166"/>
            </a:xfrm>
            <a:custGeom>
              <a:avLst/>
              <a:gdLst/>
              <a:ahLst/>
              <a:cxnLst/>
              <a:rect l="0" t="0" r="0" b="0"/>
              <a:pathLst>
                <a:path w="49740" h="159166">
                  <a:moveTo>
                    <a:pt x="49739" y="0"/>
                  </a:moveTo>
                  <a:lnTo>
                    <a:pt x="26355" y="70152"/>
                  </a:lnTo>
                  <a:lnTo>
                    <a:pt x="21991" y="79928"/>
                  </a:lnTo>
                  <a:lnTo>
                    <a:pt x="16872" y="89760"/>
                  </a:lnTo>
                  <a:lnTo>
                    <a:pt x="11248" y="99631"/>
                  </a:lnTo>
                  <a:lnTo>
                    <a:pt x="7498" y="110633"/>
                  </a:lnTo>
                  <a:lnTo>
                    <a:pt x="4999" y="122389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24167" y="3640224"/>
              <a:ext cx="149217" cy="89531"/>
            </a:xfrm>
            <a:custGeom>
              <a:avLst/>
              <a:gdLst/>
              <a:ahLst/>
              <a:cxnLst/>
              <a:rect l="0" t="0" r="0" b="0"/>
              <a:pathLst>
                <a:path w="149217" h="89531">
                  <a:moveTo>
                    <a:pt x="0" y="0"/>
                  </a:moveTo>
                  <a:lnTo>
                    <a:pt x="10561" y="10562"/>
                  </a:lnTo>
                  <a:lnTo>
                    <a:pt x="16988" y="15884"/>
                  </a:lnTo>
                  <a:lnTo>
                    <a:pt x="24589" y="21642"/>
                  </a:lnTo>
                  <a:lnTo>
                    <a:pt x="32972" y="27692"/>
                  </a:lnTo>
                  <a:lnTo>
                    <a:pt x="42982" y="33936"/>
                  </a:lnTo>
                  <a:lnTo>
                    <a:pt x="54077" y="40309"/>
                  </a:lnTo>
                  <a:lnTo>
                    <a:pt x="78194" y="53285"/>
                  </a:lnTo>
                  <a:lnTo>
                    <a:pt x="14921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93279" y="3670067"/>
              <a:ext cx="69635" cy="159166"/>
            </a:xfrm>
            <a:custGeom>
              <a:avLst/>
              <a:gdLst/>
              <a:ahLst/>
              <a:cxnLst/>
              <a:rect l="0" t="0" r="0" b="0"/>
              <a:pathLst>
                <a:path w="69635" h="159166">
                  <a:moveTo>
                    <a:pt x="69634" y="0"/>
                  </a:moveTo>
                  <a:lnTo>
                    <a:pt x="64353" y="15843"/>
                  </a:lnTo>
                  <a:lnTo>
                    <a:pt x="60587" y="23826"/>
                  </a:lnTo>
                  <a:lnTo>
                    <a:pt x="55866" y="32464"/>
                  </a:lnTo>
                  <a:lnTo>
                    <a:pt x="50507" y="41538"/>
                  </a:lnTo>
                  <a:lnTo>
                    <a:pt x="45830" y="50904"/>
                  </a:lnTo>
                  <a:lnTo>
                    <a:pt x="41606" y="60463"/>
                  </a:lnTo>
                  <a:lnTo>
                    <a:pt x="37685" y="70152"/>
                  </a:lnTo>
                  <a:lnTo>
                    <a:pt x="30381" y="89760"/>
                  </a:lnTo>
                  <a:lnTo>
                    <a:pt x="20055" y="119442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130981" y="3489712"/>
              <a:ext cx="795824" cy="289185"/>
            </a:xfrm>
            <a:custGeom>
              <a:avLst/>
              <a:gdLst/>
              <a:ahLst/>
              <a:cxnLst/>
              <a:rect l="0" t="0" r="0" b="0"/>
              <a:pathLst>
                <a:path w="795824" h="289185">
                  <a:moveTo>
                    <a:pt x="0" y="31139"/>
                  </a:moveTo>
                  <a:lnTo>
                    <a:pt x="0" y="52262"/>
                  </a:lnTo>
                  <a:lnTo>
                    <a:pt x="1106" y="62906"/>
                  </a:lnTo>
                  <a:lnTo>
                    <a:pt x="2948" y="74423"/>
                  </a:lnTo>
                  <a:lnTo>
                    <a:pt x="5282" y="86522"/>
                  </a:lnTo>
                  <a:lnTo>
                    <a:pt x="9048" y="99010"/>
                  </a:lnTo>
                  <a:lnTo>
                    <a:pt x="13769" y="111756"/>
                  </a:lnTo>
                  <a:lnTo>
                    <a:pt x="19127" y="124675"/>
                  </a:lnTo>
                  <a:lnTo>
                    <a:pt x="24910" y="136603"/>
                  </a:lnTo>
                  <a:lnTo>
                    <a:pt x="30976" y="147871"/>
                  </a:lnTo>
                  <a:lnTo>
                    <a:pt x="37230" y="158699"/>
                  </a:lnTo>
                  <a:lnTo>
                    <a:pt x="44716" y="168129"/>
                  </a:lnTo>
                  <a:lnTo>
                    <a:pt x="53022" y="176625"/>
                  </a:lnTo>
                  <a:lnTo>
                    <a:pt x="61876" y="184500"/>
                  </a:lnTo>
                  <a:lnTo>
                    <a:pt x="77608" y="199146"/>
                  </a:lnTo>
                  <a:lnTo>
                    <a:pt x="84898" y="206146"/>
                  </a:lnTo>
                  <a:lnTo>
                    <a:pt x="93074" y="213024"/>
                  </a:lnTo>
                  <a:lnTo>
                    <a:pt x="101841" y="219819"/>
                  </a:lnTo>
                  <a:lnTo>
                    <a:pt x="111001" y="226560"/>
                  </a:lnTo>
                  <a:lnTo>
                    <a:pt x="130021" y="239945"/>
                  </a:lnTo>
                  <a:lnTo>
                    <a:pt x="139736" y="246609"/>
                  </a:lnTo>
                  <a:lnTo>
                    <a:pt x="150634" y="252158"/>
                  </a:lnTo>
                  <a:lnTo>
                    <a:pt x="162320" y="256962"/>
                  </a:lnTo>
                  <a:lnTo>
                    <a:pt x="207562" y="272614"/>
                  </a:lnTo>
                  <a:lnTo>
                    <a:pt x="231151" y="279572"/>
                  </a:lnTo>
                  <a:lnTo>
                    <a:pt x="243631" y="282975"/>
                  </a:lnTo>
                  <a:lnTo>
                    <a:pt x="259688" y="285244"/>
                  </a:lnTo>
                  <a:lnTo>
                    <a:pt x="278130" y="286756"/>
                  </a:lnTo>
                  <a:lnTo>
                    <a:pt x="315937" y="288437"/>
                  </a:lnTo>
                  <a:lnTo>
                    <a:pt x="347478" y="289184"/>
                  </a:lnTo>
                  <a:lnTo>
                    <a:pt x="362079" y="288277"/>
                  </a:lnTo>
                  <a:lnTo>
                    <a:pt x="376234" y="286568"/>
                  </a:lnTo>
                  <a:lnTo>
                    <a:pt x="390091" y="284323"/>
                  </a:lnTo>
                  <a:lnTo>
                    <a:pt x="403751" y="281721"/>
                  </a:lnTo>
                  <a:lnTo>
                    <a:pt x="430719" y="275882"/>
                  </a:lnTo>
                  <a:lnTo>
                    <a:pt x="454494" y="269603"/>
                  </a:lnTo>
                  <a:lnTo>
                    <a:pt x="476114" y="262023"/>
                  </a:lnTo>
                  <a:lnTo>
                    <a:pt x="486522" y="256906"/>
                  </a:lnTo>
                  <a:lnTo>
                    <a:pt x="496776" y="251285"/>
                  </a:lnTo>
                  <a:lnTo>
                    <a:pt x="506928" y="245327"/>
                  </a:lnTo>
                  <a:lnTo>
                    <a:pt x="527051" y="232811"/>
                  </a:lnTo>
                  <a:lnTo>
                    <a:pt x="557022" y="213337"/>
                  </a:lnTo>
                  <a:lnTo>
                    <a:pt x="566988" y="205659"/>
                  </a:lnTo>
                  <a:lnTo>
                    <a:pt x="576948" y="197224"/>
                  </a:lnTo>
                  <a:lnTo>
                    <a:pt x="595752" y="180116"/>
                  </a:lnTo>
                  <a:lnTo>
                    <a:pt x="611477" y="165143"/>
                  </a:lnTo>
                  <a:lnTo>
                    <a:pt x="618766" y="156950"/>
                  </a:lnTo>
                  <a:lnTo>
                    <a:pt x="625835" y="148172"/>
                  </a:lnTo>
                  <a:lnTo>
                    <a:pt x="632759" y="139004"/>
                  </a:lnTo>
                  <a:lnTo>
                    <a:pt x="639585" y="130682"/>
                  </a:lnTo>
                  <a:lnTo>
                    <a:pt x="646347" y="122923"/>
                  </a:lnTo>
                  <a:lnTo>
                    <a:pt x="653065" y="115540"/>
                  </a:lnTo>
                  <a:lnTo>
                    <a:pt x="666425" y="101441"/>
                  </a:lnTo>
                  <a:lnTo>
                    <a:pt x="693014" y="74378"/>
                  </a:lnTo>
                  <a:lnTo>
                    <a:pt x="699651" y="66597"/>
                  </a:lnTo>
                  <a:lnTo>
                    <a:pt x="706286" y="58093"/>
                  </a:lnTo>
                  <a:lnTo>
                    <a:pt x="712920" y="49109"/>
                  </a:lnTo>
                  <a:lnTo>
                    <a:pt x="719553" y="40908"/>
                  </a:lnTo>
                  <a:lnTo>
                    <a:pt x="726186" y="33231"/>
                  </a:lnTo>
                  <a:lnTo>
                    <a:pt x="732819" y="25901"/>
                  </a:lnTo>
                  <a:lnTo>
                    <a:pt x="732819" y="22120"/>
                  </a:lnTo>
                  <a:lnTo>
                    <a:pt x="728399" y="20705"/>
                  </a:lnTo>
                  <a:lnTo>
                    <a:pt x="712802" y="22081"/>
                  </a:lnTo>
                  <a:lnTo>
                    <a:pt x="694817" y="26376"/>
                  </a:lnTo>
                  <a:lnTo>
                    <a:pt x="675770" y="31969"/>
                  </a:lnTo>
                  <a:lnTo>
                    <a:pt x="666049" y="35008"/>
                  </a:lnTo>
                  <a:lnTo>
                    <a:pt x="662884" y="34824"/>
                  </a:lnTo>
                  <a:lnTo>
                    <a:pt x="664090" y="32490"/>
                  </a:lnTo>
                  <a:lnTo>
                    <a:pt x="668210" y="28724"/>
                  </a:lnTo>
                  <a:lnTo>
                    <a:pt x="684577" y="21591"/>
                  </a:lnTo>
                  <a:lnTo>
                    <a:pt x="705484" y="13632"/>
                  </a:lnTo>
                  <a:lnTo>
                    <a:pt x="715701" y="8414"/>
                  </a:lnTo>
                  <a:lnTo>
                    <a:pt x="725829" y="2725"/>
                  </a:lnTo>
                  <a:lnTo>
                    <a:pt x="735897" y="38"/>
                  </a:lnTo>
                  <a:lnTo>
                    <a:pt x="755925" y="0"/>
                  </a:lnTo>
                  <a:lnTo>
                    <a:pt x="763698" y="3748"/>
                  </a:lnTo>
                  <a:lnTo>
                    <a:pt x="769985" y="9562"/>
                  </a:lnTo>
                  <a:lnTo>
                    <a:pt x="775282" y="16754"/>
                  </a:lnTo>
                  <a:lnTo>
                    <a:pt x="778813" y="27076"/>
                  </a:lnTo>
                  <a:lnTo>
                    <a:pt x="781167" y="39483"/>
                  </a:lnTo>
                  <a:lnTo>
                    <a:pt x="795823" y="90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389624" y="3799389"/>
              <a:ext cx="109426" cy="139270"/>
            </a:xfrm>
            <a:custGeom>
              <a:avLst/>
              <a:gdLst/>
              <a:ahLst/>
              <a:cxnLst/>
              <a:rect l="0" t="0" r="0" b="0"/>
              <a:pathLst>
                <a:path w="109426" h="139270">
                  <a:moveTo>
                    <a:pt x="109425" y="0"/>
                  </a:moveTo>
                  <a:lnTo>
                    <a:pt x="81734" y="41537"/>
                  </a:lnTo>
                  <a:lnTo>
                    <a:pt x="74384" y="50903"/>
                  </a:lnTo>
                  <a:lnTo>
                    <a:pt x="66169" y="60463"/>
                  </a:lnTo>
                  <a:lnTo>
                    <a:pt x="57376" y="70152"/>
                  </a:lnTo>
                  <a:lnTo>
                    <a:pt x="38764" y="8976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379676" y="3809336"/>
              <a:ext cx="169113" cy="99479"/>
            </a:xfrm>
            <a:custGeom>
              <a:avLst/>
              <a:gdLst/>
              <a:ahLst/>
              <a:cxnLst/>
              <a:rect l="0" t="0" r="0" b="0"/>
              <a:pathLst>
                <a:path w="169113" h="99479">
                  <a:moveTo>
                    <a:pt x="0" y="0"/>
                  </a:moveTo>
                  <a:lnTo>
                    <a:pt x="21123" y="10562"/>
                  </a:lnTo>
                  <a:lnTo>
                    <a:pt x="29556" y="15884"/>
                  </a:lnTo>
                  <a:lnTo>
                    <a:pt x="37389" y="21643"/>
                  </a:lnTo>
                  <a:lnTo>
                    <a:pt x="44822" y="27692"/>
                  </a:lnTo>
                  <a:lnTo>
                    <a:pt x="53092" y="32831"/>
                  </a:lnTo>
                  <a:lnTo>
                    <a:pt x="61922" y="37362"/>
                  </a:lnTo>
                  <a:lnTo>
                    <a:pt x="71125" y="41487"/>
                  </a:lnTo>
                  <a:lnTo>
                    <a:pt x="80575" y="46449"/>
                  </a:lnTo>
                  <a:lnTo>
                    <a:pt x="90192" y="51967"/>
                  </a:lnTo>
                  <a:lnTo>
                    <a:pt x="99919" y="57856"/>
                  </a:lnTo>
                  <a:lnTo>
                    <a:pt x="110825" y="63993"/>
                  </a:lnTo>
                  <a:lnTo>
                    <a:pt x="122517" y="70295"/>
                  </a:lnTo>
                  <a:lnTo>
                    <a:pt x="169112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608475" y="3809336"/>
              <a:ext cx="59687" cy="149218"/>
            </a:xfrm>
            <a:custGeom>
              <a:avLst/>
              <a:gdLst/>
              <a:ahLst/>
              <a:cxnLst/>
              <a:rect l="0" t="0" r="0" b="0"/>
              <a:pathLst>
                <a:path w="59687" h="149218">
                  <a:moveTo>
                    <a:pt x="59686" y="0"/>
                  </a:moveTo>
                  <a:lnTo>
                    <a:pt x="49125" y="15843"/>
                  </a:lnTo>
                  <a:lnTo>
                    <a:pt x="44908" y="23826"/>
                  </a:lnTo>
                  <a:lnTo>
                    <a:pt x="40992" y="32464"/>
                  </a:lnTo>
                  <a:lnTo>
                    <a:pt x="37275" y="41538"/>
                  </a:lnTo>
                  <a:lnTo>
                    <a:pt x="33693" y="52009"/>
                  </a:lnTo>
                  <a:lnTo>
                    <a:pt x="30199" y="63411"/>
                  </a:lnTo>
                  <a:lnTo>
                    <a:pt x="23369" y="86764"/>
                  </a:lnTo>
                  <a:lnTo>
                    <a:pt x="20001" y="97634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07247" y="3530799"/>
              <a:ext cx="605433" cy="337143"/>
            </a:xfrm>
            <a:custGeom>
              <a:avLst/>
              <a:gdLst/>
              <a:ahLst/>
              <a:cxnLst/>
              <a:rect l="0" t="0" r="0" b="0"/>
              <a:pathLst>
                <a:path w="605433" h="337143">
                  <a:moveTo>
                    <a:pt x="8565" y="0"/>
                  </a:moveTo>
                  <a:lnTo>
                    <a:pt x="3284" y="15843"/>
                  </a:lnTo>
                  <a:lnTo>
                    <a:pt x="1728" y="27141"/>
                  </a:lnTo>
                  <a:lnTo>
                    <a:pt x="691" y="41305"/>
                  </a:lnTo>
                  <a:lnTo>
                    <a:pt x="0" y="57380"/>
                  </a:lnTo>
                  <a:lnTo>
                    <a:pt x="644" y="72518"/>
                  </a:lnTo>
                  <a:lnTo>
                    <a:pt x="2179" y="87031"/>
                  </a:lnTo>
                  <a:lnTo>
                    <a:pt x="4308" y="101127"/>
                  </a:lnTo>
                  <a:lnTo>
                    <a:pt x="6832" y="113841"/>
                  </a:lnTo>
                  <a:lnTo>
                    <a:pt x="9620" y="125633"/>
                  </a:lnTo>
                  <a:lnTo>
                    <a:pt x="12584" y="136810"/>
                  </a:lnTo>
                  <a:lnTo>
                    <a:pt x="16771" y="146472"/>
                  </a:lnTo>
                  <a:lnTo>
                    <a:pt x="21773" y="155124"/>
                  </a:lnTo>
                  <a:lnTo>
                    <a:pt x="39374" y="180810"/>
                  </a:lnTo>
                  <a:lnTo>
                    <a:pt x="45684" y="190175"/>
                  </a:lnTo>
                  <a:lnTo>
                    <a:pt x="53207" y="198628"/>
                  </a:lnTo>
                  <a:lnTo>
                    <a:pt x="61537" y="206474"/>
                  </a:lnTo>
                  <a:lnTo>
                    <a:pt x="70407" y="213916"/>
                  </a:lnTo>
                  <a:lnTo>
                    <a:pt x="78531" y="222192"/>
                  </a:lnTo>
                  <a:lnTo>
                    <a:pt x="86158" y="231026"/>
                  </a:lnTo>
                  <a:lnTo>
                    <a:pt x="93453" y="240232"/>
                  </a:lnTo>
                  <a:lnTo>
                    <a:pt x="102737" y="248579"/>
                  </a:lnTo>
                  <a:lnTo>
                    <a:pt x="113348" y="256354"/>
                  </a:lnTo>
                  <a:lnTo>
                    <a:pt x="124843" y="263749"/>
                  </a:lnTo>
                  <a:lnTo>
                    <a:pt x="135823" y="271994"/>
                  </a:lnTo>
                  <a:lnTo>
                    <a:pt x="146458" y="280807"/>
                  </a:lnTo>
                  <a:lnTo>
                    <a:pt x="156865" y="289998"/>
                  </a:lnTo>
                  <a:lnTo>
                    <a:pt x="167118" y="297231"/>
                  </a:lnTo>
                  <a:lnTo>
                    <a:pt x="177269" y="303158"/>
                  </a:lnTo>
                  <a:lnTo>
                    <a:pt x="187353" y="308215"/>
                  </a:lnTo>
                  <a:lnTo>
                    <a:pt x="197392" y="313797"/>
                  </a:lnTo>
                  <a:lnTo>
                    <a:pt x="207399" y="319729"/>
                  </a:lnTo>
                  <a:lnTo>
                    <a:pt x="217387" y="325894"/>
                  </a:lnTo>
                  <a:lnTo>
                    <a:pt x="228467" y="330004"/>
                  </a:lnTo>
                  <a:lnTo>
                    <a:pt x="240276" y="332744"/>
                  </a:lnTo>
                  <a:lnTo>
                    <a:pt x="252569" y="334570"/>
                  </a:lnTo>
                  <a:lnTo>
                    <a:pt x="267396" y="335789"/>
                  </a:lnTo>
                  <a:lnTo>
                    <a:pt x="283913" y="336600"/>
                  </a:lnTo>
                  <a:lnTo>
                    <a:pt x="301556" y="337142"/>
                  </a:lnTo>
                  <a:lnTo>
                    <a:pt x="316634" y="336397"/>
                  </a:lnTo>
                  <a:lnTo>
                    <a:pt x="330001" y="334796"/>
                  </a:lnTo>
                  <a:lnTo>
                    <a:pt x="342229" y="332622"/>
                  </a:lnTo>
                  <a:lnTo>
                    <a:pt x="353697" y="330068"/>
                  </a:lnTo>
                  <a:lnTo>
                    <a:pt x="364658" y="327260"/>
                  </a:lnTo>
                  <a:lnTo>
                    <a:pt x="375281" y="324283"/>
                  </a:lnTo>
                  <a:lnTo>
                    <a:pt x="392980" y="315080"/>
                  </a:lnTo>
                  <a:lnTo>
                    <a:pt x="409320" y="303621"/>
                  </a:lnTo>
                  <a:lnTo>
                    <a:pt x="427636" y="291159"/>
                  </a:lnTo>
                  <a:lnTo>
                    <a:pt x="437162" y="283636"/>
                  </a:lnTo>
                  <a:lnTo>
                    <a:pt x="446829" y="275305"/>
                  </a:lnTo>
                  <a:lnTo>
                    <a:pt x="465307" y="258310"/>
                  </a:lnTo>
                  <a:lnTo>
                    <a:pt x="480888" y="243389"/>
                  </a:lnTo>
                  <a:lnTo>
                    <a:pt x="488138" y="235209"/>
                  </a:lnTo>
                  <a:lnTo>
                    <a:pt x="495182" y="226441"/>
                  </a:lnTo>
                  <a:lnTo>
                    <a:pt x="502088" y="217279"/>
                  </a:lnTo>
                  <a:lnTo>
                    <a:pt x="508903" y="208960"/>
                  </a:lnTo>
                  <a:lnTo>
                    <a:pt x="515657" y="201204"/>
                  </a:lnTo>
                  <a:lnTo>
                    <a:pt x="522371" y="193822"/>
                  </a:lnTo>
                  <a:lnTo>
                    <a:pt x="535724" y="179726"/>
                  </a:lnTo>
                  <a:lnTo>
                    <a:pt x="542381" y="172872"/>
                  </a:lnTo>
                  <a:lnTo>
                    <a:pt x="549029" y="164987"/>
                  </a:lnTo>
                  <a:lnTo>
                    <a:pt x="555671" y="156414"/>
                  </a:lnTo>
                  <a:lnTo>
                    <a:pt x="562310" y="147383"/>
                  </a:lnTo>
                  <a:lnTo>
                    <a:pt x="567842" y="138046"/>
                  </a:lnTo>
                  <a:lnTo>
                    <a:pt x="572634" y="128506"/>
                  </a:lnTo>
                  <a:lnTo>
                    <a:pt x="576935" y="118830"/>
                  </a:lnTo>
                  <a:lnTo>
                    <a:pt x="576486" y="111274"/>
                  </a:lnTo>
                  <a:lnTo>
                    <a:pt x="572871" y="105131"/>
                  </a:lnTo>
                  <a:lnTo>
                    <a:pt x="567145" y="99930"/>
                  </a:lnTo>
                  <a:lnTo>
                    <a:pt x="557801" y="96463"/>
                  </a:lnTo>
                  <a:lnTo>
                    <a:pt x="546045" y="94152"/>
                  </a:lnTo>
                  <a:lnTo>
                    <a:pt x="532681" y="92611"/>
                  </a:lnTo>
                  <a:lnTo>
                    <a:pt x="520456" y="92689"/>
                  </a:lnTo>
                  <a:lnTo>
                    <a:pt x="508990" y="93847"/>
                  </a:lnTo>
                  <a:lnTo>
                    <a:pt x="498031" y="95724"/>
                  </a:lnTo>
                  <a:lnTo>
                    <a:pt x="492935" y="94764"/>
                  </a:lnTo>
                  <a:lnTo>
                    <a:pt x="491748" y="91914"/>
                  </a:lnTo>
                  <a:lnTo>
                    <a:pt x="493167" y="87803"/>
                  </a:lnTo>
                  <a:lnTo>
                    <a:pt x="503587" y="77341"/>
                  </a:lnTo>
                  <a:lnTo>
                    <a:pt x="511008" y="71456"/>
                  </a:lnTo>
                  <a:lnTo>
                    <a:pt x="528095" y="61970"/>
                  </a:lnTo>
                  <a:lnTo>
                    <a:pt x="537295" y="57893"/>
                  </a:lnTo>
                  <a:lnTo>
                    <a:pt x="546743" y="56280"/>
                  </a:lnTo>
                  <a:lnTo>
                    <a:pt x="556359" y="56310"/>
                  </a:lnTo>
                  <a:lnTo>
                    <a:pt x="566085" y="57435"/>
                  </a:lnTo>
                  <a:lnTo>
                    <a:pt x="573674" y="61502"/>
                  </a:lnTo>
                  <a:lnTo>
                    <a:pt x="579839" y="67528"/>
                  </a:lnTo>
                  <a:lnTo>
                    <a:pt x="605432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344610" y="3769545"/>
              <a:ext cx="9949" cy="159166"/>
            </a:xfrm>
            <a:custGeom>
              <a:avLst/>
              <a:gdLst/>
              <a:ahLst/>
              <a:cxnLst/>
              <a:rect l="0" t="0" r="0" b="0"/>
              <a:pathLst>
                <a:path w="9949" h="159166">
                  <a:moveTo>
                    <a:pt x="9948" y="0"/>
                  </a:moveTo>
                  <a:lnTo>
                    <a:pt x="9948" y="63949"/>
                  </a:lnTo>
                  <a:lnTo>
                    <a:pt x="8843" y="78003"/>
                  </a:lnTo>
                  <a:lnTo>
                    <a:pt x="7001" y="92899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304819" y="3829232"/>
              <a:ext cx="99479" cy="49740"/>
            </a:xfrm>
            <a:custGeom>
              <a:avLst/>
              <a:gdLst/>
              <a:ahLst/>
              <a:cxnLst/>
              <a:rect l="0" t="0" r="0" b="0"/>
              <a:pathLst>
                <a:path w="99479" h="49740">
                  <a:moveTo>
                    <a:pt x="0" y="0"/>
                  </a:moveTo>
                  <a:lnTo>
                    <a:pt x="15843" y="5281"/>
                  </a:lnTo>
                  <a:lnTo>
                    <a:pt x="24931" y="9047"/>
                  </a:lnTo>
                  <a:lnTo>
                    <a:pt x="35411" y="13769"/>
                  </a:lnTo>
                  <a:lnTo>
                    <a:pt x="46819" y="19127"/>
                  </a:lnTo>
                  <a:lnTo>
                    <a:pt x="57740" y="24910"/>
                  </a:lnTo>
                  <a:lnTo>
                    <a:pt x="68337" y="30976"/>
                  </a:lnTo>
                  <a:lnTo>
                    <a:pt x="99478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513723" y="3819284"/>
              <a:ext cx="29844" cy="129322"/>
            </a:xfrm>
            <a:custGeom>
              <a:avLst/>
              <a:gdLst/>
              <a:ahLst/>
              <a:cxnLst/>
              <a:rect l="0" t="0" r="0" b="0"/>
              <a:pathLst>
                <a:path w="29844" h="129322">
                  <a:moveTo>
                    <a:pt x="29843" y="0"/>
                  </a:moveTo>
                  <a:lnTo>
                    <a:pt x="15997" y="55384"/>
                  </a:lnTo>
                  <a:lnTo>
                    <a:pt x="12875" y="66766"/>
                  </a:lnTo>
                  <a:lnTo>
                    <a:pt x="9689" y="77670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062643" y="3660120"/>
              <a:ext cx="425963" cy="323547"/>
            </a:xfrm>
            <a:custGeom>
              <a:avLst/>
              <a:gdLst/>
              <a:ahLst/>
              <a:cxnLst/>
              <a:rect l="0" t="0" r="0" b="0"/>
              <a:pathLst>
                <a:path w="425963" h="323547">
                  <a:moveTo>
                    <a:pt x="18103" y="0"/>
                  </a:moveTo>
                  <a:lnTo>
                    <a:pt x="12822" y="15842"/>
                  </a:lnTo>
                  <a:lnTo>
                    <a:pt x="10161" y="24931"/>
                  </a:lnTo>
                  <a:lnTo>
                    <a:pt x="4258" y="46818"/>
                  </a:lnTo>
                  <a:lnTo>
                    <a:pt x="2241" y="59950"/>
                  </a:lnTo>
                  <a:lnTo>
                    <a:pt x="896" y="74231"/>
                  </a:lnTo>
                  <a:lnTo>
                    <a:pt x="0" y="89279"/>
                  </a:lnTo>
                  <a:lnTo>
                    <a:pt x="508" y="105942"/>
                  </a:lnTo>
                  <a:lnTo>
                    <a:pt x="1952" y="123683"/>
                  </a:lnTo>
                  <a:lnTo>
                    <a:pt x="4020" y="142142"/>
                  </a:lnTo>
                  <a:lnTo>
                    <a:pt x="6504" y="157764"/>
                  </a:lnTo>
                  <a:lnTo>
                    <a:pt x="9265" y="171494"/>
                  </a:lnTo>
                  <a:lnTo>
                    <a:pt x="12211" y="183964"/>
                  </a:lnTo>
                  <a:lnTo>
                    <a:pt x="16385" y="195593"/>
                  </a:lnTo>
                  <a:lnTo>
                    <a:pt x="21379" y="206661"/>
                  </a:lnTo>
                  <a:lnTo>
                    <a:pt x="26919" y="217356"/>
                  </a:lnTo>
                  <a:lnTo>
                    <a:pt x="31718" y="227802"/>
                  </a:lnTo>
                  <a:lnTo>
                    <a:pt x="36022" y="238082"/>
                  </a:lnTo>
                  <a:lnTo>
                    <a:pt x="39997" y="248251"/>
                  </a:lnTo>
                  <a:lnTo>
                    <a:pt x="45963" y="257242"/>
                  </a:lnTo>
                  <a:lnTo>
                    <a:pt x="53256" y="265445"/>
                  </a:lnTo>
                  <a:lnTo>
                    <a:pt x="69097" y="280456"/>
                  </a:lnTo>
                  <a:lnTo>
                    <a:pt x="83506" y="294496"/>
                  </a:lnTo>
                  <a:lnTo>
                    <a:pt x="91548" y="300230"/>
                  </a:lnTo>
                  <a:lnTo>
                    <a:pt x="100226" y="305158"/>
                  </a:lnTo>
                  <a:lnTo>
                    <a:pt x="109327" y="309548"/>
                  </a:lnTo>
                  <a:lnTo>
                    <a:pt x="119816" y="312475"/>
                  </a:lnTo>
                  <a:lnTo>
                    <a:pt x="131229" y="314426"/>
                  </a:lnTo>
                  <a:lnTo>
                    <a:pt x="143259" y="315727"/>
                  </a:lnTo>
                  <a:lnTo>
                    <a:pt x="154596" y="317699"/>
                  </a:lnTo>
                  <a:lnTo>
                    <a:pt x="165469" y="320119"/>
                  </a:lnTo>
                  <a:lnTo>
                    <a:pt x="176034" y="322838"/>
                  </a:lnTo>
                  <a:lnTo>
                    <a:pt x="189709" y="323546"/>
                  </a:lnTo>
                  <a:lnTo>
                    <a:pt x="205458" y="322912"/>
                  </a:lnTo>
                  <a:lnTo>
                    <a:pt x="222588" y="321384"/>
                  </a:lnTo>
                  <a:lnTo>
                    <a:pt x="237325" y="318155"/>
                  </a:lnTo>
                  <a:lnTo>
                    <a:pt x="250465" y="313792"/>
                  </a:lnTo>
                  <a:lnTo>
                    <a:pt x="262541" y="308672"/>
                  </a:lnTo>
                  <a:lnTo>
                    <a:pt x="276118" y="300838"/>
                  </a:lnTo>
                  <a:lnTo>
                    <a:pt x="290697" y="291194"/>
                  </a:lnTo>
                  <a:lnTo>
                    <a:pt x="305942" y="280343"/>
                  </a:lnTo>
                  <a:lnTo>
                    <a:pt x="318316" y="270899"/>
                  </a:lnTo>
                  <a:lnTo>
                    <a:pt x="328776" y="262392"/>
                  </a:lnTo>
                  <a:lnTo>
                    <a:pt x="337960" y="254510"/>
                  </a:lnTo>
                  <a:lnTo>
                    <a:pt x="346293" y="247045"/>
                  </a:lnTo>
                  <a:lnTo>
                    <a:pt x="361447" y="232855"/>
                  </a:lnTo>
                  <a:lnTo>
                    <a:pt x="368583" y="223766"/>
                  </a:lnTo>
                  <a:lnTo>
                    <a:pt x="375551" y="213285"/>
                  </a:lnTo>
                  <a:lnTo>
                    <a:pt x="382407" y="201877"/>
                  </a:lnTo>
                  <a:lnTo>
                    <a:pt x="388083" y="190955"/>
                  </a:lnTo>
                  <a:lnTo>
                    <a:pt x="392972" y="180358"/>
                  </a:lnTo>
                  <a:lnTo>
                    <a:pt x="397337" y="169977"/>
                  </a:lnTo>
                  <a:lnTo>
                    <a:pt x="398036" y="159741"/>
                  </a:lnTo>
                  <a:lnTo>
                    <a:pt x="396292" y="149601"/>
                  </a:lnTo>
                  <a:lnTo>
                    <a:pt x="392918" y="139525"/>
                  </a:lnTo>
                  <a:lnTo>
                    <a:pt x="386248" y="132808"/>
                  </a:lnTo>
                  <a:lnTo>
                    <a:pt x="377380" y="128330"/>
                  </a:lnTo>
                  <a:lnTo>
                    <a:pt x="367047" y="125344"/>
                  </a:lnTo>
                  <a:lnTo>
                    <a:pt x="356842" y="124459"/>
                  </a:lnTo>
                  <a:lnTo>
                    <a:pt x="346723" y="124974"/>
                  </a:lnTo>
                  <a:lnTo>
                    <a:pt x="336661" y="126423"/>
                  </a:lnTo>
                  <a:lnTo>
                    <a:pt x="326637" y="129599"/>
                  </a:lnTo>
                  <a:lnTo>
                    <a:pt x="316638" y="133928"/>
                  </a:lnTo>
                  <a:lnTo>
                    <a:pt x="306657" y="139024"/>
                  </a:lnTo>
                  <a:lnTo>
                    <a:pt x="303318" y="140211"/>
                  </a:lnTo>
                  <a:lnTo>
                    <a:pt x="304408" y="138791"/>
                  </a:lnTo>
                  <a:lnTo>
                    <a:pt x="308451" y="135635"/>
                  </a:lnTo>
                  <a:lnTo>
                    <a:pt x="314462" y="132425"/>
                  </a:lnTo>
                  <a:lnTo>
                    <a:pt x="321786" y="129179"/>
                  </a:lnTo>
                  <a:lnTo>
                    <a:pt x="329984" y="125910"/>
                  </a:lnTo>
                  <a:lnTo>
                    <a:pt x="339870" y="121521"/>
                  </a:lnTo>
                  <a:lnTo>
                    <a:pt x="362646" y="110748"/>
                  </a:lnTo>
                  <a:lnTo>
                    <a:pt x="373804" y="108096"/>
                  </a:lnTo>
                  <a:lnTo>
                    <a:pt x="384558" y="107434"/>
                  </a:lnTo>
                  <a:lnTo>
                    <a:pt x="395044" y="108098"/>
                  </a:lnTo>
                  <a:lnTo>
                    <a:pt x="402034" y="112962"/>
                  </a:lnTo>
                  <a:lnTo>
                    <a:pt x="406694" y="120625"/>
                  </a:lnTo>
                  <a:lnTo>
                    <a:pt x="409801" y="130156"/>
                  </a:lnTo>
                  <a:lnTo>
                    <a:pt x="412978" y="142036"/>
                  </a:lnTo>
                  <a:lnTo>
                    <a:pt x="416201" y="155482"/>
                  </a:lnTo>
                  <a:lnTo>
                    <a:pt x="425962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090694" y="4018240"/>
              <a:ext cx="59688" cy="159165"/>
            </a:xfrm>
            <a:custGeom>
              <a:avLst/>
              <a:gdLst/>
              <a:ahLst/>
              <a:cxnLst/>
              <a:rect l="0" t="0" r="0" b="0"/>
              <a:pathLst>
                <a:path w="59688" h="159165">
                  <a:moveTo>
                    <a:pt x="59687" y="0"/>
                  </a:moveTo>
                  <a:lnTo>
                    <a:pt x="54406" y="15843"/>
                  </a:lnTo>
                  <a:lnTo>
                    <a:pt x="50640" y="24931"/>
                  </a:lnTo>
                  <a:lnTo>
                    <a:pt x="45918" y="35411"/>
                  </a:lnTo>
                  <a:lnTo>
                    <a:pt x="40560" y="46819"/>
                  </a:lnTo>
                  <a:lnTo>
                    <a:pt x="35882" y="57740"/>
                  </a:lnTo>
                  <a:lnTo>
                    <a:pt x="31659" y="68336"/>
                  </a:lnTo>
                  <a:lnTo>
                    <a:pt x="27738" y="78717"/>
                  </a:lnTo>
                  <a:lnTo>
                    <a:pt x="24018" y="90058"/>
                  </a:lnTo>
                  <a:lnTo>
                    <a:pt x="20434" y="102041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080746" y="4008292"/>
              <a:ext cx="69636" cy="39792"/>
            </a:xfrm>
            <a:custGeom>
              <a:avLst/>
              <a:gdLst/>
              <a:ahLst/>
              <a:cxnLst/>
              <a:rect l="0" t="0" r="0" b="0"/>
              <a:pathLst>
                <a:path w="69636" h="39792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3" y="13769"/>
                  </a:lnTo>
                  <a:lnTo>
                    <a:pt x="69635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249859" y="4077927"/>
              <a:ext cx="89531" cy="189008"/>
            </a:xfrm>
            <a:custGeom>
              <a:avLst/>
              <a:gdLst/>
              <a:ahLst/>
              <a:cxnLst/>
              <a:rect l="0" t="0" r="0" b="0"/>
              <a:pathLst>
                <a:path w="89531" h="189008">
                  <a:moveTo>
                    <a:pt x="89530" y="0"/>
                  </a:moveTo>
                  <a:lnTo>
                    <a:pt x="78968" y="15842"/>
                  </a:lnTo>
                  <a:lnTo>
                    <a:pt x="74751" y="23825"/>
                  </a:lnTo>
                  <a:lnTo>
                    <a:pt x="70835" y="32463"/>
                  </a:lnTo>
                  <a:lnTo>
                    <a:pt x="67119" y="41537"/>
                  </a:lnTo>
                  <a:lnTo>
                    <a:pt x="63536" y="50903"/>
                  </a:lnTo>
                  <a:lnTo>
                    <a:pt x="52107" y="82137"/>
                  </a:lnTo>
                  <a:lnTo>
                    <a:pt x="41212" y="110192"/>
                  </a:lnTo>
                  <a:lnTo>
                    <a:pt x="35212" y="124306"/>
                  </a:lnTo>
                  <a:lnTo>
                    <a:pt x="29001" y="138136"/>
                  </a:lnTo>
                  <a:lnTo>
                    <a:pt x="0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Freeform 97"/>
          <p:cNvSpPr/>
          <p:nvPr/>
        </p:nvSpPr>
        <p:spPr>
          <a:xfrm>
            <a:off x="449442" y="1701070"/>
            <a:ext cx="18104" cy="198957"/>
          </a:xfrm>
          <a:custGeom>
            <a:avLst/>
            <a:gdLst/>
            <a:ahLst/>
            <a:cxnLst/>
            <a:rect l="0" t="0" r="0" b="0"/>
            <a:pathLst>
              <a:path w="18104" h="198957">
                <a:moveTo>
                  <a:pt x="18103" y="0"/>
                </a:moveTo>
                <a:lnTo>
                  <a:pt x="4257" y="41538"/>
                </a:lnTo>
                <a:lnTo>
                  <a:pt x="2241" y="53114"/>
                </a:lnTo>
                <a:lnTo>
                  <a:pt x="896" y="66358"/>
                </a:lnTo>
                <a:lnTo>
                  <a:pt x="0" y="80714"/>
                </a:lnTo>
                <a:lnTo>
                  <a:pt x="508" y="95811"/>
                </a:lnTo>
                <a:lnTo>
                  <a:pt x="1952" y="111402"/>
                </a:lnTo>
                <a:lnTo>
                  <a:pt x="4020" y="127323"/>
                </a:lnTo>
                <a:lnTo>
                  <a:pt x="6504" y="142358"/>
                </a:lnTo>
                <a:lnTo>
                  <a:pt x="9265" y="156803"/>
                </a:lnTo>
                <a:lnTo>
                  <a:pt x="18103" y="1989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871951" y="5614810"/>
            <a:ext cx="310123" cy="411342"/>
          </a:xfrm>
          <a:custGeom>
            <a:avLst/>
            <a:gdLst/>
            <a:ahLst/>
            <a:cxnLst/>
            <a:rect l="0" t="0" r="0" b="0"/>
            <a:pathLst>
              <a:path w="310123" h="411342">
                <a:moveTo>
                  <a:pt x="102435" y="65372"/>
                </a:moveTo>
                <a:lnTo>
                  <a:pt x="69462" y="98345"/>
                </a:lnTo>
                <a:lnTo>
                  <a:pt x="60558" y="109461"/>
                </a:lnTo>
                <a:lnTo>
                  <a:pt x="51305" y="122397"/>
                </a:lnTo>
                <a:lnTo>
                  <a:pt x="17911" y="172307"/>
                </a:lnTo>
                <a:lnTo>
                  <a:pt x="11821" y="185296"/>
                </a:lnTo>
                <a:lnTo>
                  <a:pt x="6656" y="199481"/>
                </a:lnTo>
                <a:lnTo>
                  <a:pt x="2107" y="214465"/>
                </a:lnTo>
                <a:lnTo>
                  <a:pt x="180" y="232191"/>
                </a:lnTo>
                <a:lnTo>
                  <a:pt x="0" y="251746"/>
                </a:lnTo>
                <a:lnTo>
                  <a:pt x="986" y="272520"/>
                </a:lnTo>
                <a:lnTo>
                  <a:pt x="3854" y="289685"/>
                </a:lnTo>
                <a:lnTo>
                  <a:pt x="7976" y="304444"/>
                </a:lnTo>
                <a:lnTo>
                  <a:pt x="12935" y="317599"/>
                </a:lnTo>
                <a:lnTo>
                  <a:pt x="18452" y="329686"/>
                </a:lnTo>
                <a:lnTo>
                  <a:pt x="24340" y="341059"/>
                </a:lnTo>
                <a:lnTo>
                  <a:pt x="30476" y="351957"/>
                </a:lnTo>
                <a:lnTo>
                  <a:pt x="37883" y="361433"/>
                </a:lnTo>
                <a:lnTo>
                  <a:pt x="46136" y="369961"/>
                </a:lnTo>
                <a:lnTo>
                  <a:pt x="54955" y="377857"/>
                </a:lnTo>
                <a:lnTo>
                  <a:pt x="64150" y="384226"/>
                </a:lnTo>
                <a:lnTo>
                  <a:pt x="73595" y="389578"/>
                </a:lnTo>
                <a:lnTo>
                  <a:pt x="83209" y="394251"/>
                </a:lnTo>
                <a:lnTo>
                  <a:pt x="94039" y="398472"/>
                </a:lnTo>
                <a:lnTo>
                  <a:pt x="105680" y="402390"/>
                </a:lnTo>
                <a:lnTo>
                  <a:pt x="117862" y="406109"/>
                </a:lnTo>
                <a:lnTo>
                  <a:pt x="130405" y="408587"/>
                </a:lnTo>
                <a:lnTo>
                  <a:pt x="143188" y="410240"/>
                </a:lnTo>
                <a:lnTo>
                  <a:pt x="156131" y="411341"/>
                </a:lnTo>
                <a:lnTo>
                  <a:pt x="168076" y="410971"/>
                </a:lnTo>
                <a:lnTo>
                  <a:pt x="179355" y="409618"/>
                </a:lnTo>
                <a:lnTo>
                  <a:pt x="190190" y="407611"/>
                </a:lnTo>
                <a:lnTo>
                  <a:pt x="200730" y="404062"/>
                </a:lnTo>
                <a:lnTo>
                  <a:pt x="211072" y="399486"/>
                </a:lnTo>
                <a:lnTo>
                  <a:pt x="221283" y="394225"/>
                </a:lnTo>
                <a:lnTo>
                  <a:pt x="231406" y="388506"/>
                </a:lnTo>
                <a:lnTo>
                  <a:pt x="241470" y="382484"/>
                </a:lnTo>
                <a:lnTo>
                  <a:pt x="251496" y="376258"/>
                </a:lnTo>
                <a:lnTo>
                  <a:pt x="260390" y="367686"/>
                </a:lnTo>
                <a:lnTo>
                  <a:pt x="268530" y="357550"/>
                </a:lnTo>
                <a:lnTo>
                  <a:pt x="276168" y="346371"/>
                </a:lnTo>
                <a:lnTo>
                  <a:pt x="283470" y="334498"/>
                </a:lnTo>
                <a:lnTo>
                  <a:pt x="290549" y="322161"/>
                </a:lnTo>
                <a:lnTo>
                  <a:pt x="297479" y="309515"/>
                </a:lnTo>
                <a:lnTo>
                  <a:pt x="302099" y="295558"/>
                </a:lnTo>
                <a:lnTo>
                  <a:pt x="305179" y="280727"/>
                </a:lnTo>
                <a:lnTo>
                  <a:pt x="307232" y="265313"/>
                </a:lnTo>
                <a:lnTo>
                  <a:pt x="308601" y="249510"/>
                </a:lnTo>
                <a:lnTo>
                  <a:pt x="309513" y="233448"/>
                </a:lnTo>
                <a:lnTo>
                  <a:pt x="310122" y="217215"/>
                </a:lnTo>
                <a:lnTo>
                  <a:pt x="309422" y="200865"/>
                </a:lnTo>
                <a:lnTo>
                  <a:pt x="307850" y="184439"/>
                </a:lnTo>
                <a:lnTo>
                  <a:pt x="305697" y="167961"/>
                </a:lnTo>
                <a:lnTo>
                  <a:pt x="302051" y="151450"/>
                </a:lnTo>
                <a:lnTo>
                  <a:pt x="297410" y="134916"/>
                </a:lnTo>
                <a:lnTo>
                  <a:pt x="292105" y="118367"/>
                </a:lnTo>
                <a:lnTo>
                  <a:pt x="285252" y="102913"/>
                </a:lnTo>
                <a:lnTo>
                  <a:pt x="277368" y="88189"/>
                </a:lnTo>
                <a:lnTo>
                  <a:pt x="268796" y="73951"/>
                </a:lnTo>
                <a:lnTo>
                  <a:pt x="258660" y="61144"/>
                </a:lnTo>
                <a:lnTo>
                  <a:pt x="247482" y="49290"/>
                </a:lnTo>
                <a:lnTo>
                  <a:pt x="235608" y="38071"/>
                </a:lnTo>
                <a:lnTo>
                  <a:pt x="223271" y="28381"/>
                </a:lnTo>
                <a:lnTo>
                  <a:pt x="210625" y="19711"/>
                </a:lnTo>
                <a:lnTo>
                  <a:pt x="197773" y="11720"/>
                </a:lnTo>
                <a:lnTo>
                  <a:pt x="183679" y="6393"/>
                </a:lnTo>
                <a:lnTo>
                  <a:pt x="168756" y="2841"/>
                </a:lnTo>
                <a:lnTo>
                  <a:pt x="153281" y="473"/>
                </a:lnTo>
                <a:lnTo>
                  <a:pt x="138543" y="0"/>
                </a:lnTo>
                <a:lnTo>
                  <a:pt x="52696" y="56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1136069" y="7626632"/>
            <a:ext cx="1352899" cy="649922"/>
            <a:chOff x="1136069" y="7626632"/>
            <a:chExt cx="1352899" cy="649922"/>
          </a:xfrm>
        </p:grpSpPr>
        <p:sp>
          <p:nvSpPr>
            <p:cNvPr id="100" name="Freeform 99"/>
            <p:cNvSpPr/>
            <p:nvPr/>
          </p:nvSpPr>
          <p:spPr>
            <a:xfrm>
              <a:off x="1136069" y="7732741"/>
              <a:ext cx="252012" cy="26529"/>
            </a:xfrm>
            <a:custGeom>
              <a:avLst/>
              <a:gdLst/>
              <a:ahLst/>
              <a:cxnLst/>
              <a:rect l="0" t="0" r="0" b="0"/>
              <a:pathLst>
                <a:path w="252012" h="26529">
                  <a:moveTo>
                    <a:pt x="0" y="0"/>
                  </a:moveTo>
                  <a:lnTo>
                    <a:pt x="28165" y="0"/>
                  </a:lnTo>
                  <a:lnTo>
                    <a:pt x="40883" y="1474"/>
                  </a:lnTo>
                  <a:lnTo>
                    <a:pt x="53783" y="3930"/>
                  </a:lnTo>
                  <a:lnTo>
                    <a:pt x="66804" y="7042"/>
                  </a:lnTo>
                  <a:lnTo>
                    <a:pt x="81380" y="9116"/>
                  </a:lnTo>
                  <a:lnTo>
                    <a:pt x="96992" y="10498"/>
                  </a:lnTo>
                  <a:lnTo>
                    <a:pt x="113295" y="11421"/>
                  </a:lnTo>
                  <a:lnTo>
                    <a:pt x="147129" y="12445"/>
                  </a:lnTo>
                  <a:lnTo>
                    <a:pt x="164405" y="12718"/>
                  </a:lnTo>
                  <a:lnTo>
                    <a:pt x="180343" y="14374"/>
                  </a:lnTo>
                  <a:lnTo>
                    <a:pt x="252011" y="26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441135" y="7626632"/>
              <a:ext cx="252011" cy="464230"/>
            </a:xfrm>
            <a:custGeom>
              <a:avLst/>
              <a:gdLst/>
              <a:ahLst/>
              <a:cxnLst/>
              <a:rect l="0" t="0" r="0" b="0"/>
              <a:pathLst>
                <a:path w="252011" h="464230">
                  <a:moveTo>
                    <a:pt x="0" y="0"/>
                  </a:moveTo>
                  <a:lnTo>
                    <a:pt x="55383" y="18461"/>
                  </a:lnTo>
                  <a:lnTo>
                    <a:pt x="67871" y="24097"/>
                  </a:lnTo>
                  <a:lnTo>
                    <a:pt x="80617" y="30802"/>
                  </a:lnTo>
                  <a:lnTo>
                    <a:pt x="93535" y="38220"/>
                  </a:lnTo>
                  <a:lnTo>
                    <a:pt x="106569" y="46112"/>
                  </a:lnTo>
                  <a:lnTo>
                    <a:pt x="132841" y="62741"/>
                  </a:lnTo>
                  <a:lnTo>
                    <a:pt x="144563" y="71302"/>
                  </a:lnTo>
                  <a:lnTo>
                    <a:pt x="155325" y="79958"/>
                  </a:lnTo>
                  <a:lnTo>
                    <a:pt x="165447" y="88675"/>
                  </a:lnTo>
                  <a:lnTo>
                    <a:pt x="175143" y="98908"/>
                  </a:lnTo>
                  <a:lnTo>
                    <a:pt x="184554" y="110151"/>
                  </a:lnTo>
                  <a:lnTo>
                    <a:pt x="193776" y="122067"/>
                  </a:lnTo>
                  <a:lnTo>
                    <a:pt x="201397" y="134433"/>
                  </a:lnTo>
                  <a:lnTo>
                    <a:pt x="207952" y="147098"/>
                  </a:lnTo>
                  <a:lnTo>
                    <a:pt x="213795" y="159962"/>
                  </a:lnTo>
                  <a:lnTo>
                    <a:pt x="217691" y="174433"/>
                  </a:lnTo>
                  <a:lnTo>
                    <a:pt x="220288" y="189976"/>
                  </a:lnTo>
                  <a:lnTo>
                    <a:pt x="222020" y="206233"/>
                  </a:lnTo>
                  <a:lnTo>
                    <a:pt x="223174" y="222966"/>
                  </a:lnTo>
                  <a:lnTo>
                    <a:pt x="223943" y="240016"/>
                  </a:lnTo>
                  <a:lnTo>
                    <a:pt x="224456" y="257278"/>
                  </a:lnTo>
                  <a:lnTo>
                    <a:pt x="221851" y="271733"/>
                  </a:lnTo>
                  <a:lnTo>
                    <a:pt x="217167" y="284317"/>
                  </a:lnTo>
                  <a:lnTo>
                    <a:pt x="211096" y="295654"/>
                  </a:lnTo>
                  <a:lnTo>
                    <a:pt x="202628" y="306159"/>
                  </a:lnTo>
                  <a:lnTo>
                    <a:pt x="192561" y="316111"/>
                  </a:lnTo>
                  <a:lnTo>
                    <a:pt x="181429" y="325693"/>
                  </a:lnTo>
                  <a:lnTo>
                    <a:pt x="169586" y="333554"/>
                  </a:lnTo>
                  <a:lnTo>
                    <a:pt x="157269" y="340270"/>
                  </a:lnTo>
                  <a:lnTo>
                    <a:pt x="144637" y="346220"/>
                  </a:lnTo>
                  <a:lnTo>
                    <a:pt x="130321" y="350186"/>
                  </a:lnTo>
                  <a:lnTo>
                    <a:pt x="114882" y="352831"/>
                  </a:lnTo>
                  <a:lnTo>
                    <a:pt x="98694" y="354594"/>
                  </a:lnTo>
                  <a:lnTo>
                    <a:pt x="83481" y="354295"/>
                  </a:lnTo>
                  <a:lnTo>
                    <a:pt x="68917" y="352623"/>
                  </a:lnTo>
                  <a:lnTo>
                    <a:pt x="54787" y="350034"/>
                  </a:lnTo>
                  <a:lnTo>
                    <a:pt x="42420" y="345361"/>
                  </a:lnTo>
                  <a:lnTo>
                    <a:pt x="31227" y="339297"/>
                  </a:lnTo>
                  <a:lnTo>
                    <a:pt x="20818" y="332307"/>
                  </a:lnTo>
                  <a:lnTo>
                    <a:pt x="18300" y="329121"/>
                  </a:lnTo>
                  <a:lnTo>
                    <a:pt x="21042" y="328471"/>
                  </a:lnTo>
                  <a:lnTo>
                    <a:pt x="27292" y="329511"/>
                  </a:lnTo>
                  <a:lnTo>
                    <a:pt x="37353" y="330205"/>
                  </a:lnTo>
                  <a:lnTo>
                    <a:pt x="49955" y="330667"/>
                  </a:lnTo>
                  <a:lnTo>
                    <a:pt x="64252" y="330976"/>
                  </a:lnTo>
                  <a:lnTo>
                    <a:pt x="78204" y="332655"/>
                  </a:lnTo>
                  <a:lnTo>
                    <a:pt x="91927" y="335247"/>
                  </a:lnTo>
                  <a:lnTo>
                    <a:pt x="105497" y="338450"/>
                  </a:lnTo>
                  <a:lnTo>
                    <a:pt x="118965" y="343533"/>
                  </a:lnTo>
                  <a:lnTo>
                    <a:pt x="132364" y="349870"/>
                  </a:lnTo>
                  <a:lnTo>
                    <a:pt x="145719" y="357041"/>
                  </a:lnTo>
                  <a:lnTo>
                    <a:pt x="157569" y="364769"/>
                  </a:lnTo>
                  <a:lnTo>
                    <a:pt x="168417" y="372869"/>
                  </a:lnTo>
                  <a:lnTo>
                    <a:pt x="178596" y="381217"/>
                  </a:lnTo>
                  <a:lnTo>
                    <a:pt x="188330" y="389729"/>
                  </a:lnTo>
                  <a:lnTo>
                    <a:pt x="197767" y="398351"/>
                  </a:lnTo>
                  <a:lnTo>
                    <a:pt x="216112" y="415791"/>
                  </a:lnTo>
                  <a:lnTo>
                    <a:pt x="225130" y="424569"/>
                  </a:lnTo>
                  <a:lnTo>
                    <a:pt x="252010" y="4642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693145" y="80908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31892" y="7891905"/>
              <a:ext cx="318330" cy="13266"/>
            </a:xfrm>
            <a:custGeom>
              <a:avLst/>
              <a:gdLst/>
              <a:ahLst/>
              <a:cxnLst/>
              <a:rect l="0" t="0" r="0" b="0"/>
              <a:pathLst>
                <a:path w="318330" h="13266">
                  <a:moveTo>
                    <a:pt x="0" y="0"/>
                  </a:moveTo>
                  <a:lnTo>
                    <a:pt x="229985" y="0"/>
                  </a:lnTo>
                  <a:lnTo>
                    <a:pt x="246169" y="1475"/>
                  </a:lnTo>
                  <a:lnTo>
                    <a:pt x="318329" y="1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382858" y="7679687"/>
              <a:ext cx="106110" cy="596867"/>
            </a:xfrm>
            <a:custGeom>
              <a:avLst/>
              <a:gdLst/>
              <a:ahLst/>
              <a:cxnLst/>
              <a:rect l="0" t="0" r="0" b="0"/>
              <a:pathLst>
                <a:path w="106110" h="596867">
                  <a:moveTo>
                    <a:pt x="0" y="0"/>
                  </a:moveTo>
                  <a:lnTo>
                    <a:pt x="7041" y="28165"/>
                  </a:lnTo>
                  <a:lnTo>
                    <a:pt x="9115" y="42356"/>
                  </a:lnTo>
                  <a:lnTo>
                    <a:pt x="10498" y="57712"/>
                  </a:lnTo>
                  <a:lnTo>
                    <a:pt x="11420" y="73845"/>
                  </a:lnTo>
                  <a:lnTo>
                    <a:pt x="13508" y="89020"/>
                  </a:lnTo>
                  <a:lnTo>
                    <a:pt x="16374" y="103559"/>
                  </a:lnTo>
                  <a:lnTo>
                    <a:pt x="19758" y="117673"/>
                  </a:lnTo>
                  <a:lnTo>
                    <a:pt x="22015" y="134450"/>
                  </a:lnTo>
                  <a:lnTo>
                    <a:pt x="23519" y="153004"/>
                  </a:lnTo>
                  <a:lnTo>
                    <a:pt x="24522" y="172742"/>
                  </a:lnTo>
                  <a:lnTo>
                    <a:pt x="26664" y="190323"/>
                  </a:lnTo>
                  <a:lnTo>
                    <a:pt x="29566" y="206464"/>
                  </a:lnTo>
                  <a:lnTo>
                    <a:pt x="32974" y="221646"/>
                  </a:lnTo>
                  <a:lnTo>
                    <a:pt x="36720" y="236188"/>
                  </a:lnTo>
                  <a:lnTo>
                    <a:pt x="40691" y="250304"/>
                  </a:lnTo>
                  <a:lnTo>
                    <a:pt x="44813" y="264137"/>
                  </a:lnTo>
                  <a:lnTo>
                    <a:pt x="47560" y="279253"/>
                  </a:lnTo>
                  <a:lnTo>
                    <a:pt x="49392" y="295226"/>
                  </a:lnTo>
                  <a:lnTo>
                    <a:pt x="50613" y="311769"/>
                  </a:lnTo>
                  <a:lnTo>
                    <a:pt x="52901" y="327219"/>
                  </a:lnTo>
                  <a:lnTo>
                    <a:pt x="55899" y="341941"/>
                  </a:lnTo>
                  <a:lnTo>
                    <a:pt x="59372" y="356175"/>
                  </a:lnTo>
                  <a:lnTo>
                    <a:pt x="61688" y="371561"/>
                  </a:lnTo>
                  <a:lnTo>
                    <a:pt x="63231" y="387712"/>
                  </a:lnTo>
                  <a:lnTo>
                    <a:pt x="64260" y="404376"/>
                  </a:lnTo>
                  <a:lnTo>
                    <a:pt x="66420" y="419906"/>
                  </a:lnTo>
                  <a:lnTo>
                    <a:pt x="69334" y="434680"/>
                  </a:lnTo>
                  <a:lnTo>
                    <a:pt x="72750" y="448951"/>
                  </a:lnTo>
                  <a:lnTo>
                    <a:pt x="75027" y="464360"/>
                  </a:lnTo>
                  <a:lnTo>
                    <a:pt x="76545" y="480528"/>
                  </a:lnTo>
                  <a:lnTo>
                    <a:pt x="77558" y="497201"/>
                  </a:lnTo>
                  <a:lnTo>
                    <a:pt x="81180" y="512738"/>
                  </a:lnTo>
                  <a:lnTo>
                    <a:pt x="86542" y="527517"/>
                  </a:lnTo>
                  <a:lnTo>
                    <a:pt x="106109" y="5968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38158" y="7427676"/>
            <a:ext cx="4173245" cy="1764074"/>
            <a:chOff x="738158" y="7427676"/>
            <a:chExt cx="4173245" cy="1764074"/>
          </a:xfrm>
        </p:grpSpPr>
        <p:sp>
          <p:nvSpPr>
            <p:cNvPr id="106" name="Freeform 105"/>
            <p:cNvSpPr/>
            <p:nvPr/>
          </p:nvSpPr>
          <p:spPr>
            <a:xfrm>
              <a:off x="2916867" y="7838850"/>
              <a:ext cx="372882" cy="355252"/>
            </a:xfrm>
            <a:custGeom>
              <a:avLst/>
              <a:gdLst/>
              <a:ahLst/>
              <a:cxnLst/>
              <a:rect l="0" t="0" r="0" b="0"/>
              <a:pathLst>
                <a:path w="372882" h="355252">
                  <a:moveTo>
                    <a:pt x="155703" y="0"/>
                  </a:moveTo>
                  <a:lnTo>
                    <a:pt x="127539" y="0"/>
                  </a:lnTo>
                  <a:lnTo>
                    <a:pt x="114821" y="1474"/>
                  </a:lnTo>
                  <a:lnTo>
                    <a:pt x="101921" y="3930"/>
                  </a:lnTo>
                  <a:lnTo>
                    <a:pt x="88900" y="7042"/>
                  </a:lnTo>
                  <a:lnTo>
                    <a:pt x="77272" y="12064"/>
                  </a:lnTo>
                  <a:lnTo>
                    <a:pt x="66572" y="18359"/>
                  </a:lnTo>
                  <a:lnTo>
                    <a:pt x="56491" y="25504"/>
                  </a:lnTo>
                  <a:lnTo>
                    <a:pt x="46823" y="33214"/>
                  </a:lnTo>
                  <a:lnTo>
                    <a:pt x="37431" y="41302"/>
                  </a:lnTo>
                  <a:lnTo>
                    <a:pt x="28221" y="49641"/>
                  </a:lnTo>
                  <a:lnTo>
                    <a:pt x="20608" y="59622"/>
                  </a:lnTo>
                  <a:lnTo>
                    <a:pt x="14059" y="70697"/>
                  </a:lnTo>
                  <a:lnTo>
                    <a:pt x="8219" y="82501"/>
                  </a:lnTo>
                  <a:lnTo>
                    <a:pt x="4326" y="96266"/>
                  </a:lnTo>
                  <a:lnTo>
                    <a:pt x="1730" y="111337"/>
                  </a:lnTo>
                  <a:lnTo>
                    <a:pt x="0" y="127280"/>
                  </a:lnTo>
                  <a:lnTo>
                    <a:pt x="320" y="142330"/>
                  </a:lnTo>
                  <a:lnTo>
                    <a:pt x="2007" y="156784"/>
                  </a:lnTo>
                  <a:lnTo>
                    <a:pt x="4606" y="170842"/>
                  </a:lnTo>
                  <a:lnTo>
                    <a:pt x="7812" y="184635"/>
                  </a:lnTo>
                  <a:lnTo>
                    <a:pt x="11423" y="198251"/>
                  </a:lnTo>
                  <a:lnTo>
                    <a:pt x="15304" y="211750"/>
                  </a:lnTo>
                  <a:lnTo>
                    <a:pt x="20839" y="225170"/>
                  </a:lnTo>
                  <a:lnTo>
                    <a:pt x="27477" y="238539"/>
                  </a:lnTo>
                  <a:lnTo>
                    <a:pt x="34849" y="251872"/>
                  </a:lnTo>
                  <a:lnTo>
                    <a:pt x="42712" y="263708"/>
                  </a:lnTo>
                  <a:lnTo>
                    <a:pt x="50901" y="274547"/>
                  </a:lnTo>
                  <a:lnTo>
                    <a:pt x="59308" y="284720"/>
                  </a:lnTo>
                  <a:lnTo>
                    <a:pt x="69334" y="294450"/>
                  </a:lnTo>
                  <a:lnTo>
                    <a:pt x="80439" y="303883"/>
                  </a:lnTo>
                  <a:lnTo>
                    <a:pt x="92263" y="313120"/>
                  </a:lnTo>
                  <a:lnTo>
                    <a:pt x="104567" y="320751"/>
                  </a:lnTo>
                  <a:lnTo>
                    <a:pt x="117191" y="327313"/>
                  </a:lnTo>
                  <a:lnTo>
                    <a:pt x="130029" y="333161"/>
                  </a:lnTo>
                  <a:lnTo>
                    <a:pt x="143008" y="338533"/>
                  </a:lnTo>
                  <a:lnTo>
                    <a:pt x="156083" y="343589"/>
                  </a:lnTo>
                  <a:lnTo>
                    <a:pt x="169220" y="348433"/>
                  </a:lnTo>
                  <a:lnTo>
                    <a:pt x="183873" y="351662"/>
                  </a:lnTo>
                  <a:lnTo>
                    <a:pt x="199537" y="353815"/>
                  </a:lnTo>
                  <a:lnTo>
                    <a:pt x="215874" y="355251"/>
                  </a:lnTo>
                  <a:lnTo>
                    <a:pt x="231187" y="354734"/>
                  </a:lnTo>
                  <a:lnTo>
                    <a:pt x="245817" y="352915"/>
                  </a:lnTo>
                  <a:lnTo>
                    <a:pt x="259992" y="350229"/>
                  </a:lnTo>
                  <a:lnTo>
                    <a:pt x="272389" y="345491"/>
                  </a:lnTo>
                  <a:lnTo>
                    <a:pt x="283601" y="339384"/>
                  </a:lnTo>
                  <a:lnTo>
                    <a:pt x="329816" y="308406"/>
                  </a:lnTo>
                  <a:lnTo>
                    <a:pt x="339571" y="298450"/>
                  </a:lnTo>
                  <a:lnTo>
                    <a:pt x="347548" y="287391"/>
                  </a:lnTo>
                  <a:lnTo>
                    <a:pt x="354339" y="275598"/>
                  </a:lnTo>
                  <a:lnTo>
                    <a:pt x="360341" y="263315"/>
                  </a:lnTo>
                  <a:lnTo>
                    <a:pt x="365816" y="250705"/>
                  </a:lnTo>
                  <a:lnTo>
                    <a:pt x="370940" y="237876"/>
                  </a:lnTo>
                  <a:lnTo>
                    <a:pt x="372881" y="223429"/>
                  </a:lnTo>
                  <a:lnTo>
                    <a:pt x="372702" y="207903"/>
                  </a:lnTo>
                  <a:lnTo>
                    <a:pt x="371109" y="191657"/>
                  </a:lnTo>
                  <a:lnTo>
                    <a:pt x="368573" y="176405"/>
                  </a:lnTo>
                  <a:lnTo>
                    <a:pt x="365409" y="161816"/>
                  </a:lnTo>
                  <a:lnTo>
                    <a:pt x="361826" y="147669"/>
                  </a:lnTo>
                  <a:lnTo>
                    <a:pt x="356490" y="135290"/>
                  </a:lnTo>
                  <a:lnTo>
                    <a:pt x="349985" y="124090"/>
                  </a:lnTo>
                  <a:lnTo>
                    <a:pt x="342700" y="113675"/>
                  </a:lnTo>
                  <a:lnTo>
                    <a:pt x="333423" y="105258"/>
                  </a:lnTo>
                  <a:lnTo>
                    <a:pt x="322817" y="98174"/>
                  </a:lnTo>
                  <a:lnTo>
                    <a:pt x="311325" y="91977"/>
                  </a:lnTo>
                  <a:lnTo>
                    <a:pt x="299242" y="86372"/>
                  </a:lnTo>
                  <a:lnTo>
                    <a:pt x="286766" y="81161"/>
                  </a:lnTo>
                  <a:lnTo>
                    <a:pt x="274027" y="76214"/>
                  </a:lnTo>
                  <a:lnTo>
                    <a:pt x="248083" y="66787"/>
                  </a:lnTo>
                  <a:lnTo>
                    <a:pt x="234975" y="62210"/>
                  </a:lnTo>
                  <a:lnTo>
                    <a:pt x="220341" y="59159"/>
                  </a:lnTo>
                  <a:lnTo>
                    <a:pt x="204690" y="57124"/>
                  </a:lnTo>
                  <a:lnTo>
                    <a:pt x="129176" y="53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682701" y="7812323"/>
              <a:ext cx="159166" cy="570341"/>
            </a:xfrm>
            <a:custGeom>
              <a:avLst/>
              <a:gdLst/>
              <a:ahLst/>
              <a:cxnLst/>
              <a:rect l="0" t="0" r="0" b="0"/>
              <a:pathLst>
                <a:path w="159166" h="570341">
                  <a:moveTo>
                    <a:pt x="0" y="0"/>
                  </a:moveTo>
                  <a:lnTo>
                    <a:pt x="18461" y="55385"/>
                  </a:lnTo>
                  <a:lnTo>
                    <a:pt x="22624" y="69346"/>
                  </a:lnTo>
                  <a:lnTo>
                    <a:pt x="35523" y="115686"/>
                  </a:lnTo>
                  <a:lnTo>
                    <a:pt x="48679" y="159546"/>
                  </a:lnTo>
                  <a:lnTo>
                    <a:pt x="61911" y="207748"/>
                  </a:lnTo>
                  <a:lnTo>
                    <a:pt x="70746" y="236760"/>
                  </a:lnTo>
                  <a:lnTo>
                    <a:pt x="97268" y="318155"/>
                  </a:lnTo>
                  <a:lnTo>
                    <a:pt x="100215" y="332951"/>
                  </a:lnTo>
                  <a:lnTo>
                    <a:pt x="102180" y="348709"/>
                  </a:lnTo>
                  <a:lnTo>
                    <a:pt x="103490" y="365110"/>
                  </a:lnTo>
                  <a:lnTo>
                    <a:pt x="105837" y="380466"/>
                  </a:lnTo>
                  <a:lnTo>
                    <a:pt x="108876" y="395123"/>
                  </a:lnTo>
                  <a:lnTo>
                    <a:pt x="112375" y="409317"/>
                  </a:lnTo>
                  <a:lnTo>
                    <a:pt x="116181" y="423200"/>
                  </a:lnTo>
                  <a:lnTo>
                    <a:pt x="128580" y="465337"/>
                  </a:lnTo>
                  <a:lnTo>
                    <a:pt x="141588" y="513028"/>
                  </a:lnTo>
                  <a:lnTo>
                    <a:pt x="159165" y="570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239777" y="7867222"/>
              <a:ext cx="517285" cy="621552"/>
            </a:xfrm>
            <a:custGeom>
              <a:avLst/>
              <a:gdLst/>
              <a:ahLst/>
              <a:cxnLst/>
              <a:rect l="0" t="0" r="0" b="0"/>
              <a:pathLst>
                <a:path w="517285" h="621552">
                  <a:moveTo>
                    <a:pt x="0" y="11420"/>
                  </a:moveTo>
                  <a:lnTo>
                    <a:pt x="21124" y="4378"/>
                  </a:lnTo>
                  <a:lnTo>
                    <a:pt x="33241" y="2305"/>
                  </a:lnTo>
                  <a:lnTo>
                    <a:pt x="47215" y="922"/>
                  </a:lnTo>
                  <a:lnTo>
                    <a:pt x="62425" y="0"/>
                  </a:lnTo>
                  <a:lnTo>
                    <a:pt x="76987" y="859"/>
                  </a:lnTo>
                  <a:lnTo>
                    <a:pt x="91116" y="2906"/>
                  </a:lnTo>
                  <a:lnTo>
                    <a:pt x="104956" y="5744"/>
                  </a:lnTo>
                  <a:lnTo>
                    <a:pt x="118604" y="9110"/>
                  </a:lnTo>
                  <a:lnTo>
                    <a:pt x="132124" y="12827"/>
                  </a:lnTo>
                  <a:lnTo>
                    <a:pt x="145559" y="16779"/>
                  </a:lnTo>
                  <a:lnTo>
                    <a:pt x="160410" y="22362"/>
                  </a:lnTo>
                  <a:lnTo>
                    <a:pt x="176206" y="29030"/>
                  </a:lnTo>
                  <a:lnTo>
                    <a:pt x="192632" y="36425"/>
                  </a:lnTo>
                  <a:lnTo>
                    <a:pt x="206529" y="44301"/>
                  </a:lnTo>
                  <a:lnTo>
                    <a:pt x="218743" y="52499"/>
                  </a:lnTo>
                  <a:lnTo>
                    <a:pt x="229832" y="60912"/>
                  </a:lnTo>
                  <a:lnTo>
                    <a:pt x="241646" y="67995"/>
                  </a:lnTo>
                  <a:lnTo>
                    <a:pt x="253943" y="74190"/>
                  </a:lnTo>
                  <a:lnTo>
                    <a:pt x="266563" y="79794"/>
                  </a:lnTo>
                  <a:lnTo>
                    <a:pt x="277923" y="86477"/>
                  </a:lnTo>
                  <a:lnTo>
                    <a:pt x="288444" y="93881"/>
                  </a:lnTo>
                  <a:lnTo>
                    <a:pt x="298406" y="101764"/>
                  </a:lnTo>
                  <a:lnTo>
                    <a:pt x="309468" y="109967"/>
                  </a:lnTo>
                  <a:lnTo>
                    <a:pt x="333549" y="126941"/>
                  </a:lnTo>
                  <a:lnTo>
                    <a:pt x="344687" y="137067"/>
                  </a:lnTo>
                  <a:lnTo>
                    <a:pt x="355060" y="148240"/>
                  </a:lnTo>
                  <a:lnTo>
                    <a:pt x="364922" y="160109"/>
                  </a:lnTo>
                  <a:lnTo>
                    <a:pt x="374445" y="172443"/>
                  </a:lnTo>
                  <a:lnTo>
                    <a:pt x="383741" y="185088"/>
                  </a:lnTo>
                  <a:lnTo>
                    <a:pt x="392885" y="197938"/>
                  </a:lnTo>
                  <a:lnTo>
                    <a:pt x="401929" y="209453"/>
                  </a:lnTo>
                  <a:lnTo>
                    <a:pt x="410906" y="220076"/>
                  </a:lnTo>
                  <a:lnTo>
                    <a:pt x="419838" y="230107"/>
                  </a:lnTo>
                  <a:lnTo>
                    <a:pt x="427266" y="241214"/>
                  </a:lnTo>
                  <a:lnTo>
                    <a:pt x="433693" y="253042"/>
                  </a:lnTo>
                  <a:lnTo>
                    <a:pt x="439450" y="265347"/>
                  </a:lnTo>
                  <a:lnTo>
                    <a:pt x="443289" y="279445"/>
                  </a:lnTo>
                  <a:lnTo>
                    <a:pt x="445848" y="294740"/>
                  </a:lnTo>
                  <a:lnTo>
                    <a:pt x="447554" y="310831"/>
                  </a:lnTo>
                  <a:lnTo>
                    <a:pt x="448691" y="327453"/>
                  </a:lnTo>
                  <a:lnTo>
                    <a:pt x="449449" y="344430"/>
                  </a:lnTo>
                  <a:lnTo>
                    <a:pt x="449955" y="361643"/>
                  </a:lnTo>
                  <a:lnTo>
                    <a:pt x="448818" y="377539"/>
                  </a:lnTo>
                  <a:lnTo>
                    <a:pt x="446586" y="392557"/>
                  </a:lnTo>
                  <a:lnTo>
                    <a:pt x="443625" y="406991"/>
                  </a:lnTo>
                  <a:lnTo>
                    <a:pt x="440177" y="421034"/>
                  </a:lnTo>
                  <a:lnTo>
                    <a:pt x="436405" y="434818"/>
                  </a:lnTo>
                  <a:lnTo>
                    <a:pt x="432416" y="448429"/>
                  </a:lnTo>
                  <a:lnTo>
                    <a:pt x="426809" y="461923"/>
                  </a:lnTo>
                  <a:lnTo>
                    <a:pt x="420124" y="475341"/>
                  </a:lnTo>
                  <a:lnTo>
                    <a:pt x="412720" y="488708"/>
                  </a:lnTo>
                  <a:lnTo>
                    <a:pt x="404836" y="502040"/>
                  </a:lnTo>
                  <a:lnTo>
                    <a:pt x="388216" y="528643"/>
                  </a:lnTo>
                  <a:lnTo>
                    <a:pt x="378184" y="538980"/>
                  </a:lnTo>
                  <a:lnTo>
                    <a:pt x="367075" y="547345"/>
                  </a:lnTo>
                  <a:lnTo>
                    <a:pt x="355247" y="554395"/>
                  </a:lnTo>
                  <a:lnTo>
                    <a:pt x="330316" y="570089"/>
                  </a:lnTo>
                  <a:lnTo>
                    <a:pt x="317478" y="578400"/>
                  </a:lnTo>
                  <a:lnTo>
                    <a:pt x="304498" y="582467"/>
                  </a:lnTo>
                  <a:lnTo>
                    <a:pt x="291423" y="583705"/>
                  </a:lnTo>
                  <a:lnTo>
                    <a:pt x="278285" y="583056"/>
                  </a:lnTo>
                  <a:lnTo>
                    <a:pt x="265106" y="581150"/>
                  </a:lnTo>
                  <a:lnTo>
                    <a:pt x="251898" y="578406"/>
                  </a:lnTo>
                  <a:lnTo>
                    <a:pt x="238672" y="575103"/>
                  </a:lnTo>
                  <a:lnTo>
                    <a:pt x="225433" y="571427"/>
                  </a:lnTo>
                  <a:lnTo>
                    <a:pt x="198933" y="563413"/>
                  </a:lnTo>
                  <a:lnTo>
                    <a:pt x="187151" y="557738"/>
                  </a:lnTo>
                  <a:lnTo>
                    <a:pt x="176348" y="551008"/>
                  </a:lnTo>
                  <a:lnTo>
                    <a:pt x="166199" y="543573"/>
                  </a:lnTo>
                  <a:lnTo>
                    <a:pt x="157959" y="534196"/>
                  </a:lnTo>
                  <a:lnTo>
                    <a:pt x="150992" y="523523"/>
                  </a:lnTo>
                  <a:lnTo>
                    <a:pt x="144874" y="511986"/>
                  </a:lnTo>
                  <a:lnTo>
                    <a:pt x="143743" y="501347"/>
                  </a:lnTo>
                  <a:lnTo>
                    <a:pt x="145935" y="491308"/>
                  </a:lnTo>
                  <a:lnTo>
                    <a:pt x="156232" y="472292"/>
                  </a:lnTo>
                  <a:lnTo>
                    <a:pt x="170634" y="454017"/>
                  </a:lnTo>
                  <a:lnTo>
                    <a:pt x="181548" y="447964"/>
                  </a:lnTo>
                  <a:lnTo>
                    <a:pt x="194719" y="443929"/>
                  </a:lnTo>
                  <a:lnTo>
                    <a:pt x="209395" y="441239"/>
                  </a:lnTo>
                  <a:lnTo>
                    <a:pt x="225074" y="439446"/>
                  </a:lnTo>
                  <a:lnTo>
                    <a:pt x="241421" y="438250"/>
                  </a:lnTo>
                  <a:lnTo>
                    <a:pt x="258215" y="437453"/>
                  </a:lnTo>
                  <a:lnTo>
                    <a:pt x="273831" y="438395"/>
                  </a:lnTo>
                  <a:lnTo>
                    <a:pt x="288664" y="440497"/>
                  </a:lnTo>
                  <a:lnTo>
                    <a:pt x="302974" y="443372"/>
                  </a:lnTo>
                  <a:lnTo>
                    <a:pt x="315461" y="448237"/>
                  </a:lnTo>
                  <a:lnTo>
                    <a:pt x="326733" y="454426"/>
                  </a:lnTo>
                  <a:lnTo>
                    <a:pt x="337195" y="461501"/>
                  </a:lnTo>
                  <a:lnTo>
                    <a:pt x="347118" y="469165"/>
                  </a:lnTo>
                  <a:lnTo>
                    <a:pt x="356680" y="477221"/>
                  </a:lnTo>
                  <a:lnTo>
                    <a:pt x="366003" y="485540"/>
                  </a:lnTo>
                  <a:lnTo>
                    <a:pt x="376639" y="492559"/>
                  </a:lnTo>
                  <a:lnTo>
                    <a:pt x="388151" y="498713"/>
                  </a:lnTo>
                  <a:lnTo>
                    <a:pt x="400247" y="504289"/>
                  </a:lnTo>
                  <a:lnTo>
                    <a:pt x="412732" y="510954"/>
                  </a:lnTo>
                  <a:lnTo>
                    <a:pt x="425477" y="518345"/>
                  </a:lnTo>
                  <a:lnTo>
                    <a:pt x="438394" y="526219"/>
                  </a:lnTo>
                  <a:lnTo>
                    <a:pt x="451427" y="532942"/>
                  </a:lnTo>
                  <a:lnTo>
                    <a:pt x="464537" y="538899"/>
                  </a:lnTo>
                  <a:lnTo>
                    <a:pt x="477699" y="544343"/>
                  </a:lnTo>
                  <a:lnTo>
                    <a:pt x="487946" y="552394"/>
                  </a:lnTo>
                  <a:lnTo>
                    <a:pt x="496252" y="562182"/>
                  </a:lnTo>
                  <a:lnTo>
                    <a:pt x="517284" y="6215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841866" y="7547049"/>
              <a:ext cx="252011" cy="1100889"/>
            </a:xfrm>
            <a:custGeom>
              <a:avLst/>
              <a:gdLst/>
              <a:ahLst/>
              <a:cxnLst/>
              <a:rect l="0" t="0" r="0" b="0"/>
              <a:pathLst>
                <a:path w="252011" h="1100889">
                  <a:moveTo>
                    <a:pt x="0" y="0"/>
                  </a:moveTo>
                  <a:lnTo>
                    <a:pt x="7041" y="28165"/>
                  </a:lnTo>
                  <a:lnTo>
                    <a:pt x="14428" y="53783"/>
                  </a:lnTo>
                  <a:lnTo>
                    <a:pt x="18461" y="66804"/>
                  </a:lnTo>
                  <a:lnTo>
                    <a:pt x="26872" y="96992"/>
                  </a:lnTo>
                  <a:lnTo>
                    <a:pt x="44280" y="164405"/>
                  </a:lnTo>
                  <a:lnTo>
                    <a:pt x="47205" y="181817"/>
                  </a:lnTo>
                  <a:lnTo>
                    <a:pt x="49155" y="199320"/>
                  </a:lnTo>
                  <a:lnTo>
                    <a:pt x="50455" y="216884"/>
                  </a:lnTo>
                  <a:lnTo>
                    <a:pt x="54269" y="233014"/>
                  </a:lnTo>
                  <a:lnTo>
                    <a:pt x="59759" y="248189"/>
                  </a:lnTo>
                  <a:lnTo>
                    <a:pt x="66367" y="262727"/>
                  </a:lnTo>
                  <a:lnTo>
                    <a:pt x="73708" y="294599"/>
                  </a:lnTo>
                  <a:lnTo>
                    <a:pt x="75666" y="311351"/>
                  </a:lnTo>
                  <a:lnTo>
                    <a:pt x="78445" y="329888"/>
                  </a:lnTo>
                  <a:lnTo>
                    <a:pt x="85463" y="370135"/>
                  </a:lnTo>
                  <a:lnTo>
                    <a:pt x="89397" y="389710"/>
                  </a:lnTo>
                  <a:lnTo>
                    <a:pt x="110659" y="488458"/>
                  </a:lnTo>
                  <a:lnTo>
                    <a:pt x="115037" y="506910"/>
                  </a:lnTo>
                  <a:lnTo>
                    <a:pt x="119430" y="523632"/>
                  </a:lnTo>
                  <a:lnTo>
                    <a:pt x="128241" y="554002"/>
                  </a:lnTo>
                  <a:lnTo>
                    <a:pt x="137069" y="582237"/>
                  </a:lnTo>
                  <a:lnTo>
                    <a:pt x="141976" y="613454"/>
                  </a:lnTo>
                  <a:lnTo>
                    <a:pt x="145630" y="645504"/>
                  </a:lnTo>
                  <a:lnTo>
                    <a:pt x="152166" y="674486"/>
                  </a:lnTo>
                  <a:lnTo>
                    <a:pt x="164132" y="722700"/>
                  </a:lnTo>
                  <a:lnTo>
                    <a:pt x="168371" y="738232"/>
                  </a:lnTo>
                  <a:lnTo>
                    <a:pt x="177011" y="767279"/>
                  </a:lnTo>
                  <a:lnTo>
                    <a:pt x="194566" y="821952"/>
                  </a:lnTo>
                  <a:lnTo>
                    <a:pt x="243168" y="968246"/>
                  </a:lnTo>
                  <a:lnTo>
                    <a:pt x="248080" y="998706"/>
                  </a:lnTo>
                  <a:lnTo>
                    <a:pt x="250264" y="1031894"/>
                  </a:lnTo>
                  <a:lnTo>
                    <a:pt x="252010" y="1100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324581" y="7547049"/>
              <a:ext cx="318330" cy="1140680"/>
            </a:xfrm>
            <a:custGeom>
              <a:avLst/>
              <a:gdLst/>
              <a:ahLst/>
              <a:cxnLst/>
              <a:rect l="0" t="0" r="0" b="0"/>
              <a:pathLst>
                <a:path w="318330" h="1140680">
                  <a:moveTo>
                    <a:pt x="0" y="0"/>
                  </a:moveTo>
                  <a:lnTo>
                    <a:pt x="7041" y="21123"/>
                  </a:lnTo>
                  <a:lnTo>
                    <a:pt x="12063" y="31768"/>
                  </a:lnTo>
                  <a:lnTo>
                    <a:pt x="18358" y="43285"/>
                  </a:lnTo>
                  <a:lnTo>
                    <a:pt x="25502" y="55384"/>
                  </a:lnTo>
                  <a:lnTo>
                    <a:pt x="31739" y="67872"/>
                  </a:lnTo>
                  <a:lnTo>
                    <a:pt x="37370" y="80618"/>
                  </a:lnTo>
                  <a:lnTo>
                    <a:pt x="42599" y="93536"/>
                  </a:lnTo>
                  <a:lnTo>
                    <a:pt x="49032" y="106570"/>
                  </a:lnTo>
                  <a:lnTo>
                    <a:pt x="56268" y="119680"/>
                  </a:lnTo>
                  <a:lnTo>
                    <a:pt x="64039" y="132842"/>
                  </a:lnTo>
                  <a:lnTo>
                    <a:pt x="70694" y="146038"/>
                  </a:lnTo>
                  <a:lnTo>
                    <a:pt x="76605" y="159255"/>
                  </a:lnTo>
                  <a:lnTo>
                    <a:pt x="82018" y="172489"/>
                  </a:lnTo>
                  <a:lnTo>
                    <a:pt x="91964" y="198983"/>
                  </a:lnTo>
                  <a:lnTo>
                    <a:pt x="101297" y="226969"/>
                  </a:lnTo>
                  <a:lnTo>
                    <a:pt x="110357" y="259057"/>
                  </a:lnTo>
                  <a:lnTo>
                    <a:pt x="137043" y="362772"/>
                  </a:lnTo>
                  <a:lnTo>
                    <a:pt x="142943" y="378906"/>
                  </a:lnTo>
                  <a:lnTo>
                    <a:pt x="149824" y="394084"/>
                  </a:lnTo>
                  <a:lnTo>
                    <a:pt x="157359" y="408623"/>
                  </a:lnTo>
                  <a:lnTo>
                    <a:pt x="165731" y="440499"/>
                  </a:lnTo>
                  <a:lnTo>
                    <a:pt x="170925" y="474315"/>
                  </a:lnTo>
                  <a:lnTo>
                    <a:pt x="178146" y="508995"/>
                  </a:lnTo>
                  <a:lnTo>
                    <a:pt x="190497" y="561661"/>
                  </a:lnTo>
                  <a:lnTo>
                    <a:pt x="229914" y="720666"/>
                  </a:lnTo>
                  <a:lnTo>
                    <a:pt x="238751" y="752104"/>
                  </a:lnTo>
                  <a:lnTo>
                    <a:pt x="247591" y="782287"/>
                  </a:lnTo>
                  <a:lnTo>
                    <a:pt x="260854" y="830948"/>
                  </a:lnTo>
                  <a:lnTo>
                    <a:pt x="274117" y="875497"/>
                  </a:lnTo>
                  <a:lnTo>
                    <a:pt x="287381" y="923902"/>
                  </a:lnTo>
                  <a:lnTo>
                    <a:pt x="300644" y="968374"/>
                  </a:lnTo>
                  <a:lnTo>
                    <a:pt x="309487" y="1001219"/>
                  </a:lnTo>
                  <a:lnTo>
                    <a:pt x="314399" y="1035467"/>
                  </a:lnTo>
                  <a:lnTo>
                    <a:pt x="316582" y="1070338"/>
                  </a:lnTo>
                  <a:lnTo>
                    <a:pt x="318329" y="1140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680281" y="7560313"/>
              <a:ext cx="113753" cy="1074361"/>
            </a:xfrm>
            <a:custGeom>
              <a:avLst/>
              <a:gdLst/>
              <a:ahLst/>
              <a:cxnLst/>
              <a:rect l="0" t="0" r="0" b="0"/>
              <a:pathLst>
                <a:path w="113753" h="1074361">
                  <a:moveTo>
                    <a:pt x="7642" y="0"/>
                  </a:moveTo>
                  <a:lnTo>
                    <a:pt x="601" y="21124"/>
                  </a:lnTo>
                  <a:lnTo>
                    <a:pt x="0" y="31767"/>
                  </a:lnTo>
                  <a:lnTo>
                    <a:pt x="3263" y="55384"/>
                  </a:lnTo>
                  <a:lnTo>
                    <a:pt x="7670" y="69345"/>
                  </a:lnTo>
                  <a:lnTo>
                    <a:pt x="13556" y="84547"/>
                  </a:lnTo>
                  <a:lnTo>
                    <a:pt x="20427" y="100577"/>
                  </a:lnTo>
                  <a:lnTo>
                    <a:pt x="25008" y="118633"/>
                  </a:lnTo>
                  <a:lnTo>
                    <a:pt x="28062" y="138038"/>
                  </a:lnTo>
                  <a:lnTo>
                    <a:pt x="30098" y="158344"/>
                  </a:lnTo>
                  <a:lnTo>
                    <a:pt x="32929" y="177776"/>
                  </a:lnTo>
                  <a:lnTo>
                    <a:pt x="36290" y="196625"/>
                  </a:lnTo>
                  <a:lnTo>
                    <a:pt x="40004" y="215087"/>
                  </a:lnTo>
                  <a:lnTo>
                    <a:pt x="42481" y="233290"/>
                  </a:lnTo>
                  <a:lnTo>
                    <a:pt x="44132" y="251320"/>
                  </a:lnTo>
                  <a:lnTo>
                    <a:pt x="45232" y="269235"/>
                  </a:lnTo>
                  <a:lnTo>
                    <a:pt x="46455" y="304861"/>
                  </a:lnTo>
                  <a:lnTo>
                    <a:pt x="47240" y="382806"/>
                  </a:lnTo>
                  <a:lnTo>
                    <a:pt x="47376" y="447309"/>
                  </a:lnTo>
                  <a:lnTo>
                    <a:pt x="48869" y="469161"/>
                  </a:lnTo>
                  <a:lnTo>
                    <a:pt x="51338" y="491097"/>
                  </a:lnTo>
                  <a:lnTo>
                    <a:pt x="54458" y="513090"/>
                  </a:lnTo>
                  <a:lnTo>
                    <a:pt x="56537" y="535120"/>
                  </a:lnTo>
                  <a:lnTo>
                    <a:pt x="57924" y="557176"/>
                  </a:lnTo>
                  <a:lnTo>
                    <a:pt x="58848" y="579249"/>
                  </a:lnTo>
                  <a:lnTo>
                    <a:pt x="60938" y="601333"/>
                  </a:lnTo>
                  <a:lnTo>
                    <a:pt x="63805" y="623424"/>
                  </a:lnTo>
                  <a:lnTo>
                    <a:pt x="67190" y="645521"/>
                  </a:lnTo>
                  <a:lnTo>
                    <a:pt x="69447" y="667620"/>
                  </a:lnTo>
                  <a:lnTo>
                    <a:pt x="70951" y="689722"/>
                  </a:lnTo>
                  <a:lnTo>
                    <a:pt x="71954" y="711825"/>
                  </a:lnTo>
                  <a:lnTo>
                    <a:pt x="74097" y="732456"/>
                  </a:lnTo>
                  <a:lnTo>
                    <a:pt x="76999" y="752104"/>
                  </a:lnTo>
                  <a:lnTo>
                    <a:pt x="88125" y="811853"/>
                  </a:lnTo>
                  <a:lnTo>
                    <a:pt x="92246" y="833037"/>
                  </a:lnTo>
                  <a:lnTo>
                    <a:pt x="94993" y="853054"/>
                  </a:lnTo>
                  <a:lnTo>
                    <a:pt x="96825" y="872295"/>
                  </a:lnTo>
                  <a:lnTo>
                    <a:pt x="98046" y="891016"/>
                  </a:lnTo>
                  <a:lnTo>
                    <a:pt x="98860" y="910866"/>
                  </a:lnTo>
                  <a:lnTo>
                    <a:pt x="99764" y="952572"/>
                  </a:lnTo>
                  <a:lnTo>
                    <a:pt x="101479" y="972535"/>
                  </a:lnTo>
                  <a:lnTo>
                    <a:pt x="104096" y="991740"/>
                  </a:lnTo>
                  <a:lnTo>
                    <a:pt x="113752" y="1074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885606" y="7547049"/>
              <a:ext cx="165660" cy="1485537"/>
            </a:xfrm>
            <a:custGeom>
              <a:avLst/>
              <a:gdLst/>
              <a:ahLst/>
              <a:cxnLst/>
              <a:rect l="0" t="0" r="0" b="0"/>
              <a:pathLst>
                <a:path w="165660" h="1485537">
                  <a:moveTo>
                    <a:pt x="19758" y="0"/>
                  </a:moveTo>
                  <a:lnTo>
                    <a:pt x="12717" y="21123"/>
                  </a:lnTo>
                  <a:lnTo>
                    <a:pt x="9260" y="51144"/>
                  </a:lnTo>
                  <a:lnTo>
                    <a:pt x="6250" y="86102"/>
                  </a:lnTo>
                  <a:lnTo>
                    <a:pt x="3384" y="101614"/>
                  </a:lnTo>
                  <a:lnTo>
                    <a:pt x="0" y="116377"/>
                  </a:lnTo>
                  <a:lnTo>
                    <a:pt x="169" y="148499"/>
                  </a:lnTo>
                  <a:lnTo>
                    <a:pt x="3683" y="183900"/>
                  </a:lnTo>
                  <a:lnTo>
                    <a:pt x="5245" y="224195"/>
                  </a:lnTo>
                  <a:lnTo>
                    <a:pt x="9869" y="262737"/>
                  </a:lnTo>
                  <a:lnTo>
                    <a:pt x="13166" y="281267"/>
                  </a:lnTo>
                  <a:lnTo>
                    <a:pt x="16837" y="298043"/>
                  </a:lnTo>
                  <a:lnTo>
                    <a:pt x="20758" y="313647"/>
                  </a:lnTo>
                  <a:lnTo>
                    <a:pt x="24846" y="328472"/>
                  </a:lnTo>
                  <a:lnTo>
                    <a:pt x="29388" y="360663"/>
                  </a:lnTo>
                  <a:lnTo>
                    <a:pt x="32881" y="393146"/>
                  </a:lnTo>
                  <a:lnTo>
                    <a:pt x="35875" y="407998"/>
                  </a:lnTo>
                  <a:lnTo>
                    <a:pt x="39345" y="422321"/>
                  </a:lnTo>
                  <a:lnTo>
                    <a:pt x="43201" y="453954"/>
                  </a:lnTo>
                  <a:lnTo>
                    <a:pt x="44915" y="489138"/>
                  </a:lnTo>
                  <a:lnTo>
                    <a:pt x="45676" y="529337"/>
                  </a:lnTo>
                  <a:lnTo>
                    <a:pt x="49945" y="563907"/>
                  </a:lnTo>
                  <a:lnTo>
                    <a:pt x="53146" y="579314"/>
                  </a:lnTo>
                  <a:lnTo>
                    <a:pt x="56704" y="612155"/>
                  </a:lnTo>
                  <a:lnTo>
                    <a:pt x="59758" y="644926"/>
                  </a:lnTo>
                  <a:lnTo>
                    <a:pt x="62636" y="659856"/>
                  </a:lnTo>
                  <a:lnTo>
                    <a:pt x="66029" y="674229"/>
                  </a:lnTo>
                  <a:lnTo>
                    <a:pt x="69798" y="709850"/>
                  </a:lnTo>
                  <a:lnTo>
                    <a:pt x="71473" y="748770"/>
                  </a:lnTo>
                  <a:lnTo>
                    <a:pt x="72217" y="785718"/>
                  </a:lnTo>
                  <a:lnTo>
                    <a:pt x="76479" y="817859"/>
                  </a:lnTo>
                  <a:lnTo>
                    <a:pt x="79678" y="832620"/>
                  </a:lnTo>
                  <a:lnTo>
                    <a:pt x="83233" y="864740"/>
                  </a:lnTo>
                  <a:lnTo>
                    <a:pt x="86287" y="897192"/>
                  </a:lnTo>
                  <a:lnTo>
                    <a:pt x="89164" y="912036"/>
                  </a:lnTo>
                  <a:lnTo>
                    <a:pt x="92556" y="926353"/>
                  </a:lnTo>
                  <a:lnTo>
                    <a:pt x="96292" y="940319"/>
                  </a:lnTo>
                  <a:lnTo>
                    <a:pt x="104371" y="967627"/>
                  </a:lnTo>
                  <a:lnTo>
                    <a:pt x="117206" y="1007857"/>
                  </a:lnTo>
                  <a:lnTo>
                    <a:pt x="122018" y="1038417"/>
                  </a:lnTo>
                  <a:lnTo>
                    <a:pt x="124157" y="1071649"/>
                  </a:lnTo>
                  <a:lnTo>
                    <a:pt x="125108" y="1106070"/>
                  </a:lnTo>
                  <a:lnTo>
                    <a:pt x="129460" y="1137087"/>
                  </a:lnTo>
                  <a:lnTo>
                    <a:pt x="132684" y="1151548"/>
                  </a:lnTo>
                  <a:lnTo>
                    <a:pt x="136266" y="1183335"/>
                  </a:lnTo>
                  <a:lnTo>
                    <a:pt x="137858" y="1217114"/>
                  </a:lnTo>
                  <a:lnTo>
                    <a:pt x="138754" y="1269273"/>
                  </a:lnTo>
                  <a:lnTo>
                    <a:pt x="138964" y="1304432"/>
                  </a:lnTo>
                  <a:lnTo>
                    <a:pt x="142987" y="1335779"/>
                  </a:lnTo>
                  <a:lnTo>
                    <a:pt x="146123" y="1350328"/>
                  </a:lnTo>
                  <a:lnTo>
                    <a:pt x="149608" y="1382213"/>
                  </a:lnTo>
                  <a:lnTo>
                    <a:pt x="152630" y="1414561"/>
                  </a:lnTo>
                  <a:lnTo>
                    <a:pt x="165659" y="14855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767505" y="8077598"/>
              <a:ext cx="119375" cy="1114152"/>
            </a:xfrm>
            <a:custGeom>
              <a:avLst/>
              <a:gdLst/>
              <a:ahLst/>
              <a:cxnLst/>
              <a:rect l="0" t="0" r="0" b="0"/>
              <a:pathLst>
                <a:path w="119375" h="1114152">
                  <a:moveTo>
                    <a:pt x="0" y="0"/>
                  </a:moveTo>
                  <a:lnTo>
                    <a:pt x="7042" y="21123"/>
                  </a:lnTo>
                  <a:lnTo>
                    <a:pt x="10498" y="47214"/>
                  </a:lnTo>
                  <a:lnTo>
                    <a:pt x="12035" y="78459"/>
                  </a:lnTo>
                  <a:lnTo>
                    <a:pt x="12718" y="111997"/>
                  </a:lnTo>
                  <a:lnTo>
                    <a:pt x="14374" y="130666"/>
                  </a:lnTo>
                  <a:lnTo>
                    <a:pt x="16951" y="150482"/>
                  </a:lnTo>
                  <a:lnTo>
                    <a:pt x="20144" y="171061"/>
                  </a:lnTo>
                  <a:lnTo>
                    <a:pt x="22272" y="190675"/>
                  </a:lnTo>
                  <a:lnTo>
                    <a:pt x="23690" y="209646"/>
                  </a:lnTo>
                  <a:lnTo>
                    <a:pt x="24636" y="228188"/>
                  </a:lnTo>
                  <a:lnTo>
                    <a:pt x="26740" y="244972"/>
                  </a:lnTo>
                  <a:lnTo>
                    <a:pt x="29617" y="260581"/>
                  </a:lnTo>
                  <a:lnTo>
                    <a:pt x="33009" y="275409"/>
                  </a:lnTo>
                  <a:lnTo>
                    <a:pt x="35270" y="291189"/>
                  </a:lnTo>
                  <a:lnTo>
                    <a:pt x="37782" y="324443"/>
                  </a:lnTo>
                  <a:lnTo>
                    <a:pt x="39925" y="343038"/>
                  </a:lnTo>
                  <a:lnTo>
                    <a:pt x="42828" y="362803"/>
                  </a:lnTo>
                  <a:lnTo>
                    <a:pt x="46237" y="383348"/>
                  </a:lnTo>
                  <a:lnTo>
                    <a:pt x="48510" y="402940"/>
                  </a:lnTo>
                  <a:lnTo>
                    <a:pt x="50025" y="421896"/>
                  </a:lnTo>
                  <a:lnTo>
                    <a:pt x="51035" y="440428"/>
                  </a:lnTo>
                  <a:lnTo>
                    <a:pt x="53182" y="460152"/>
                  </a:lnTo>
                  <a:lnTo>
                    <a:pt x="56087" y="480670"/>
                  </a:lnTo>
                  <a:lnTo>
                    <a:pt x="59498" y="501717"/>
                  </a:lnTo>
                  <a:lnTo>
                    <a:pt x="61771" y="521643"/>
                  </a:lnTo>
                  <a:lnTo>
                    <a:pt x="63287" y="540824"/>
                  </a:lnTo>
                  <a:lnTo>
                    <a:pt x="64298" y="559505"/>
                  </a:lnTo>
                  <a:lnTo>
                    <a:pt x="65420" y="595981"/>
                  </a:lnTo>
                  <a:lnTo>
                    <a:pt x="65720" y="613961"/>
                  </a:lnTo>
                  <a:lnTo>
                    <a:pt x="67393" y="631843"/>
                  </a:lnTo>
                  <a:lnTo>
                    <a:pt x="69983" y="649659"/>
                  </a:lnTo>
                  <a:lnTo>
                    <a:pt x="73183" y="667431"/>
                  </a:lnTo>
                  <a:lnTo>
                    <a:pt x="75316" y="686649"/>
                  </a:lnTo>
                  <a:lnTo>
                    <a:pt x="76738" y="706829"/>
                  </a:lnTo>
                  <a:lnTo>
                    <a:pt x="78318" y="747427"/>
                  </a:lnTo>
                  <a:lnTo>
                    <a:pt x="79021" y="785121"/>
                  </a:lnTo>
                  <a:lnTo>
                    <a:pt x="80682" y="801952"/>
                  </a:lnTo>
                  <a:lnTo>
                    <a:pt x="83263" y="817593"/>
                  </a:lnTo>
                  <a:lnTo>
                    <a:pt x="86458" y="832442"/>
                  </a:lnTo>
                  <a:lnTo>
                    <a:pt x="90007" y="864661"/>
                  </a:lnTo>
                  <a:lnTo>
                    <a:pt x="90953" y="881506"/>
                  </a:lnTo>
                  <a:lnTo>
                    <a:pt x="92005" y="919872"/>
                  </a:lnTo>
                  <a:lnTo>
                    <a:pt x="92285" y="940419"/>
                  </a:lnTo>
                  <a:lnTo>
                    <a:pt x="93946" y="958538"/>
                  </a:lnTo>
                  <a:lnTo>
                    <a:pt x="96527" y="975040"/>
                  </a:lnTo>
                  <a:lnTo>
                    <a:pt x="99721" y="990461"/>
                  </a:lnTo>
                  <a:lnTo>
                    <a:pt x="103271" y="1023317"/>
                  </a:lnTo>
                  <a:lnTo>
                    <a:pt x="106322" y="1056095"/>
                  </a:lnTo>
                  <a:lnTo>
                    <a:pt x="109199" y="1071025"/>
                  </a:lnTo>
                  <a:lnTo>
                    <a:pt x="119374" y="1114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550064" y="8555091"/>
              <a:ext cx="212220" cy="610131"/>
            </a:xfrm>
            <a:custGeom>
              <a:avLst/>
              <a:gdLst/>
              <a:ahLst/>
              <a:cxnLst/>
              <a:rect l="0" t="0" r="0" b="0"/>
              <a:pathLst>
                <a:path w="212220" h="610131">
                  <a:moveTo>
                    <a:pt x="0" y="0"/>
                  </a:moveTo>
                  <a:lnTo>
                    <a:pt x="14083" y="14082"/>
                  </a:lnTo>
                  <a:lnTo>
                    <a:pt x="21178" y="22652"/>
                  </a:lnTo>
                  <a:lnTo>
                    <a:pt x="28857" y="32786"/>
                  </a:lnTo>
                  <a:lnTo>
                    <a:pt x="36923" y="43963"/>
                  </a:lnTo>
                  <a:lnTo>
                    <a:pt x="43774" y="55836"/>
                  </a:lnTo>
                  <a:lnTo>
                    <a:pt x="49815" y="68174"/>
                  </a:lnTo>
                  <a:lnTo>
                    <a:pt x="55316" y="80819"/>
                  </a:lnTo>
                  <a:lnTo>
                    <a:pt x="60457" y="93671"/>
                  </a:lnTo>
                  <a:lnTo>
                    <a:pt x="70100" y="119739"/>
                  </a:lnTo>
                  <a:lnTo>
                    <a:pt x="92762" y="185740"/>
                  </a:lnTo>
                  <a:lnTo>
                    <a:pt x="150322" y="358120"/>
                  </a:lnTo>
                  <a:lnTo>
                    <a:pt x="154743" y="372857"/>
                  </a:lnTo>
                  <a:lnTo>
                    <a:pt x="168007" y="420290"/>
                  </a:lnTo>
                  <a:lnTo>
                    <a:pt x="176849" y="449122"/>
                  </a:lnTo>
                  <a:lnTo>
                    <a:pt x="190113" y="490211"/>
                  </a:lnTo>
                  <a:lnTo>
                    <a:pt x="193061" y="505131"/>
                  </a:lnTo>
                  <a:lnTo>
                    <a:pt x="195026" y="520972"/>
                  </a:lnTo>
                  <a:lnTo>
                    <a:pt x="196336" y="537428"/>
                  </a:lnTo>
                  <a:lnTo>
                    <a:pt x="198683" y="552820"/>
                  </a:lnTo>
                  <a:lnTo>
                    <a:pt x="201721" y="567502"/>
                  </a:lnTo>
                  <a:lnTo>
                    <a:pt x="212219" y="610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093876" y="8488773"/>
              <a:ext cx="145902" cy="636659"/>
            </a:xfrm>
            <a:custGeom>
              <a:avLst/>
              <a:gdLst/>
              <a:ahLst/>
              <a:cxnLst/>
              <a:rect l="0" t="0" r="0" b="0"/>
              <a:pathLst>
                <a:path w="145902" h="636659">
                  <a:moveTo>
                    <a:pt x="0" y="0"/>
                  </a:moveTo>
                  <a:lnTo>
                    <a:pt x="0" y="28165"/>
                  </a:lnTo>
                  <a:lnTo>
                    <a:pt x="1474" y="40883"/>
                  </a:lnTo>
                  <a:lnTo>
                    <a:pt x="3930" y="53783"/>
                  </a:lnTo>
                  <a:lnTo>
                    <a:pt x="7041" y="66804"/>
                  </a:lnTo>
                  <a:lnTo>
                    <a:pt x="18461" y="120335"/>
                  </a:lnTo>
                  <a:lnTo>
                    <a:pt x="21150" y="139173"/>
                  </a:lnTo>
                  <a:lnTo>
                    <a:pt x="22942" y="157627"/>
                  </a:lnTo>
                  <a:lnTo>
                    <a:pt x="24137" y="175824"/>
                  </a:lnTo>
                  <a:lnTo>
                    <a:pt x="26408" y="192377"/>
                  </a:lnTo>
                  <a:lnTo>
                    <a:pt x="29395" y="207834"/>
                  </a:lnTo>
                  <a:lnTo>
                    <a:pt x="32860" y="222559"/>
                  </a:lnTo>
                  <a:lnTo>
                    <a:pt x="36644" y="236797"/>
                  </a:lnTo>
                  <a:lnTo>
                    <a:pt x="49011" y="279434"/>
                  </a:lnTo>
                  <a:lnTo>
                    <a:pt x="66393" y="345907"/>
                  </a:lnTo>
                  <a:lnTo>
                    <a:pt x="70790" y="363241"/>
                  </a:lnTo>
                  <a:lnTo>
                    <a:pt x="73721" y="380693"/>
                  </a:lnTo>
                  <a:lnTo>
                    <a:pt x="75675" y="398222"/>
                  </a:lnTo>
                  <a:lnTo>
                    <a:pt x="76977" y="415803"/>
                  </a:lnTo>
                  <a:lnTo>
                    <a:pt x="79320" y="431945"/>
                  </a:lnTo>
                  <a:lnTo>
                    <a:pt x="82355" y="447128"/>
                  </a:lnTo>
                  <a:lnTo>
                    <a:pt x="85852" y="461671"/>
                  </a:lnTo>
                  <a:lnTo>
                    <a:pt x="89657" y="475787"/>
                  </a:lnTo>
                  <a:lnTo>
                    <a:pt x="97815" y="503262"/>
                  </a:lnTo>
                  <a:lnTo>
                    <a:pt x="115060" y="556926"/>
                  </a:lnTo>
                  <a:lnTo>
                    <a:pt x="119445" y="570239"/>
                  </a:lnTo>
                  <a:lnTo>
                    <a:pt x="145901" y="636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00256" y="8601270"/>
              <a:ext cx="2311147" cy="73034"/>
            </a:xfrm>
            <a:custGeom>
              <a:avLst/>
              <a:gdLst/>
              <a:ahLst/>
              <a:cxnLst/>
              <a:rect l="0" t="0" r="0" b="0"/>
              <a:pathLst>
                <a:path w="2311147" h="73034">
                  <a:moveTo>
                    <a:pt x="2311146" y="22342"/>
                  </a:moveTo>
                  <a:lnTo>
                    <a:pt x="2306600" y="21983"/>
                  </a:lnTo>
                  <a:lnTo>
                    <a:pt x="2257028" y="20685"/>
                  </a:lnTo>
                  <a:lnTo>
                    <a:pt x="2241305" y="19030"/>
                  </a:lnTo>
                  <a:lnTo>
                    <a:pt x="2226402" y="16452"/>
                  </a:lnTo>
                  <a:lnTo>
                    <a:pt x="2212046" y="13260"/>
                  </a:lnTo>
                  <a:lnTo>
                    <a:pt x="2195106" y="11132"/>
                  </a:lnTo>
                  <a:lnTo>
                    <a:pt x="2156635" y="8768"/>
                  </a:lnTo>
                  <a:lnTo>
                    <a:pt x="2093547" y="7437"/>
                  </a:lnTo>
                  <a:lnTo>
                    <a:pt x="2073369" y="5775"/>
                  </a:lnTo>
                  <a:lnTo>
                    <a:pt x="2054021" y="3194"/>
                  </a:lnTo>
                  <a:lnTo>
                    <a:pt x="2035228" y="0"/>
                  </a:lnTo>
                  <a:lnTo>
                    <a:pt x="2002556" y="381"/>
                  </a:lnTo>
                  <a:lnTo>
                    <a:pt x="1987654" y="2546"/>
                  </a:lnTo>
                  <a:lnTo>
                    <a:pt x="1955376" y="4951"/>
                  </a:lnTo>
                  <a:lnTo>
                    <a:pt x="1919907" y="7494"/>
                  </a:lnTo>
                  <a:lnTo>
                    <a:pt x="1900132" y="10236"/>
                  </a:lnTo>
                  <a:lnTo>
                    <a:pt x="1879580" y="13537"/>
                  </a:lnTo>
                  <a:lnTo>
                    <a:pt x="1859984" y="15738"/>
                  </a:lnTo>
                  <a:lnTo>
                    <a:pt x="1822491" y="18183"/>
                  </a:lnTo>
                  <a:lnTo>
                    <a:pt x="1714831" y="19968"/>
                  </a:lnTo>
                  <a:lnTo>
                    <a:pt x="1636330" y="21579"/>
                  </a:lnTo>
                  <a:lnTo>
                    <a:pt x="1619708" y="24047"/>
                  </a:lnTo>
                  <a:lnTo>
                    <a:pt x="1604207" y="27166"/>
                  </a:lnTo>
                  <a:lnTo>
                    <a:pt x="1586503" y="29245"/>
                  </a:lnTo>
                  <a:lnTo>
                    <a:pt x="1547183" y="31555"/>
                  </a:lnTo>
                  <a:lnTo>
                    <a:pt x="1490659" y="32856"/>
                  </a:lnTo>
                  <a:lnTo>
                    <a:pt x="1471014" y="34512"/>
                  </a:lnTo>
                  <a:lnTo>
                    <a:pt x="1450548" y="37090"/>
                  </a:lnTo>
                  <a:lnTo>
                    <a:pt x="1429536" y="40283"/>
                  </a:lnTo>
                  <a:lnTo>
                    <a:pt x="1408159" y="42410"/>
                  </a:lnTo>
                  <a:lnTo>
                    <a:pt x="1364756" y="44775"/>
                  </a:lnTo>
                  <a:lnTo>
                    <a:pt x="1345813" y="46879"/>
                  </a:lnTo>
                  <a:lnTo>
                    <a:pt x="1328764" y="49756"/>
                  </a:lnTo>
                  <a:lnTo>
                    <a:pt x="1312976" y="53148"/>
                  </a:lnTo>
                  <a:lnTo>
                    <a:pt x="1295082" y="55409"/>
                  </a:lnTo>
                  <a:lnTo>
                    <a:pt x="1255550" y="57921"/>
                  </a:lnTo>
                  <a:lnTo>
                    <a:pt x="1144790" y="59754"/>
                  </a:lnTo>
                  <a:lnTo>
                    <a:pt x="932127" y="59930"/>
                  </a:lnTo>
                  <a:lnTo>
                    <a:pt x="914441" y="61404"/>
                  </a:lnTo>
                  <a:lnTo>
                    <a:pt x="896755" y="63860"/>
                  </a:lnTo>
                  <a:lnTo>
                    <a:pt x="879069" y="66972"/>
                  </a:lnTo>
                  <a:lnTo>
                    <a:pt x="859910" y="69046"/>
                  </a:lnTo>
                  <a:lnTo>
                    <a:pt x="818972" y="71351"/>
                  </a:lnTo>
                  <a:lnTo>
                    <a:pt x="707187" y="73033"/>
                  </a:lnTo>
                  <a:lnTo>
                    <a:pt x="636008" y="71689"/>
                  </a:lnTo>
                  <a:lnTo>
                    <a:pt x="618287" y="69243"/>
                  </a:lnTo>
                  <a:lnTo>
                    <a:pt x="600578" y="66139"/>
                  </a:lnTo>
                  <a:lnTo>
                    <a:pt x="582877" y="64070"/>
                  </a:lnTo>
                  <a:lnTo>
                    <a:pt x="547490" y="61770"/>
                  </a:lnTo>
                  <a:lnTo>
                    <a:pt x="434326" y="60092"/>
                  </a:lnTo>
                  <a:lnTo>
                    <a:pt x="348003" y="58489"/>
                  </a:lnTo>
                  <a:lnTo>
                    <a:pt x="326069" y="56022"/>
                  </a:lnTo>
                  <a:lnTo>
                    <a:pt x="304078" y="52904"/>
                  </a:lnTo>
                  <a:lnTo>
                    <a:pt x="282048" y="50825"/>
                  </a:lnTo>
                  <a:lnTo>
                    <a:pt x="237921" y="48515"/>
                  </a:lnTo>
                  <a:lnTo>
                    <a:pt x="218785" y="46425"/>
                  </a:lnTo>
                  <a:lnTo>
                    <a:pt x="201606" y="43558"/>
                  </a:lnTo>
                  <a:lnTo>
                    <a:pt x="185733" y="40173"/>
                  </a:lnTo>
                  <a:lnTo>
                    <a:pt x="166308" y="37916"/>
                  </a:lnTo>
                  <a:lnTo>
                    <a:pt x="121145" y="35409"/>
                  </a:lnTo>
                  <a:lnTo>
                    <a:pt x="96722" y="33267"/>
                  </a:lnTo>
                  <a:lnTo>
                    <a:pt x="71597" y="30365"/>
                  </a:lnTo>
                  <a:lnTo>
                    <a:pt x="46005" y="26956"/>
                  </a:lnTo>
                  <a:lnTo>
                    <a:pt x="21575" y="24684"/>
                  </a:lnTo>
                  <a:lnTo>
                    <a:pt x="0" y="235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136069" y="8584320"/>
              <a:ext cx="1166484" cy="37091"/>
            </a:xfrm>
            <a:custGeom>
              <a:avLst/>
              <a:gdLst/>
              <a:ahLst/>
              <a:cxnLst/>
              <a:rect l="0" t="0" r="0" b="0"/>
              <a:pathLst>
                <a:path w="1166484" h="37091">
                  <a:moveTo>
                    <a:pt x="1166483" y="13035"/>
                  </a:moveTo>
                  <a:lnTo>
                    <a:pt x="1158542" y="12583"/>
                  </a:lnTo>
                  <a:lnTo>
                    <a:pt x="1051787" y="10828"/>
                  </a:lnTo>
                  <a:lnTo>
                    <a:pt x="859632" y="10567"/>
                  </a:lnTo>
                  <a:lnTo>
                    <a:pt x="842784" y="9091"/>
                  </a:lnTo>
                  <a:lnTo>
                    <a:pt x="827130" y="6633"/>
                  </a:lnTo>
                  <a:lnTo>
                    <a:pt x="812273" y="3522"/>
                  </a:lnTo>
                  <a:lnTo>
                    <a:pt x="796473" y="1447"/>
                  </a:lnTo>
                  <a:lnTo>
                    <a:pt x="746072" y="1"/>
                  </a:lnTo>
                  <a:lnTo>
                    <a:pt x="728759" y="2048"/>
                  </a:lnTo>
                  <a:lnTo>
                    <a:pt x="711323" y="4885"/>
                  </a:lnTo>
                  <a:lnTo>
                    <a:pt x="693803" y="6778"/>
                  </a:lnTo>
                  <a:lnTo>
                    <a:pt x="639508" y="9440"/>
                  </a:lnTo>
                  <a:lnTo>
                    <a:pt x="522927" y="10463"/>
                  </a:lnTo>
                  <a:lnTo>
                    <a:pt x="417177" y="9079"/>
                  </a:lnTo>
                  <a:lnTo>
                    <a:pt x="401913" y="6626"/>
                  </a:lnTo>
                  <a:lnTo>
                    <a:pt x="387315" y="3517"/>
                  </a:lnTo>
                  <a:lnTo>
                    <a:pt x="371689" y="1444"/>
                  </a:lnTo>
                  <a:lnTo>
                    <a:pt x="323005" y="0"/>
                  </a:lnTo>
                  <a:lnTo>
                    <a:pt x="308182" y="2047"/>
                  </a:lnTo>
                  <a:lnTo>
                    <a:pt x="293880" y="4885"/>
                  </a:lnTo>
                  <a:lnTo>
                    <a:pt x="278450" y="6777"/>
                  </a:lnTo>
                  <a:lnTo>
                    <a:pt x="245585" y="8880"/>
                  </a:lnTo>
                  <a:lnTo>
                    <a:pt x="230042" y="10914"/>
                  </a:lnTo>
                  <a:lnTo>
                    <a:pt x="215259" y="13744"/>
                  </a:lnTo>
                  <a:lnTo>
                    <a:pt x="200982" y="17105"/>
                  </a:lnTo>
                  <a:lnTo>
                    <a:pt x="185569" y="19345"/>
                  </a:lnTo>
                  <a:lnTo>
                    <a:pt x="152724" y="21835"/>
                  </a:lnTo>
                  <a:lnTo>
                    <a:pt x="66053" y="23564"/>
                  </a:lnTo>
                  <a:lnTo>
                    <a:pt x="0" y="37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69912" y="7427676"/>
              <a:ext cx="151467" cy="1737546"/>
            </a:xfrm>
            <a:custGeom>
              <a:avLst/>
              <a:gdLst/>
              <a:ahLst/>
              <a:cxnLst/>
              <a:rect l="0" t="0" r="0" b="0"/>
              <a:pathLst>
                <a:path w="151467" h="1737546">
                  <a:moveTo>
                    <a:pt x="13102" y="0"/>
                  </a:moveTo>
                  <a:lnTo>
                    <a:pt x="6061" y="21123"/>
                  </a:lnTo>
                  <a:lnTo>
                    <a:pt x="1682" y="62424"/>
                  </a:lnTo>
                  <a:lnTo>
                    <a:pt x="385" y="111997"/>
                  </a:lnTo>
                  <a:lnTo>
                    <a:pt x="0" y="164021"/>
                  </a:lnTo>
                  <a:lnTo>
                    <a:pt x="3841" y="199149"/>
                  </a:lnTo>
                  <a:lnTo>
                    <a:pt x="6928" y="216769"/>
                  </a:lnTo>
                  <a:lnTo>
                    <a:pt x="11273" y="269734"/>
                  </a:lnTo>
                  <a:lnTo>
                    <a:pt x="12560" y="322761"/>
                  </a:lnTo>
                  <a:lnTo>
                    <a:pt x="13055" y="435902"/>
                  </a:lnTo>
                  <a:lnTo>
                    <a:pt x="17011" y="474728"/>
                  </a:lnTo>
                  <a:lnTo>
                    <a:pt x="20130" y="493335"/>
                  </a:lnTo>
                  <a:lnTo>
                    <a:pt x="23594" y="529728"/>
                  </a:lnTo>
                  <a:lnTo>
                    <a:pt x="26608" y="565553"/>
                  </a:lnTo>
                  <a:lnTo>
                    <a:pt x="29475" y="583360"/>
                  </a:lnTo>
                  <a:lnTo>
                    <a:pt x="32860" y="601126"/>
                  </a:lnTo>
                  <a:lnTo>
                    <a:pt x="36621" y="640516"/>
                  </a:lnTo>
                  <a:lnTo>
                    <a:pt x="39766" y="681111"/>
                  </a:lnTo>
                  <a:lnTo>
                    <a:pt x="42668" y="700189"/>
                  </a:lnTo>
                  <a:lnTo>
                    <a:pt x="46077" y="718803"/>
                  </a:lnTo>
                  <a:lnTo>
                    <a:pt x="49864" y="755205"/>
                  </a:lnTo>
                  <a:lnTo>
                    <a:pt x="53021" y="791034"/>
                  </a:lnTo>
                  <a:lnTo>
                    <a:pt x="55926" y="808841"/>
                  </a:lnTo>
                  <a:lnTo>
                    <a:pt x="59336" y="826608"/>
                  </a:lnTo>
                  <a:lnTo>
                    <a:pt x="63126" y="862069"/>
                  </a:lnTo>
                  <a:lnTo>
                    <a:pt x="65259" y="915174"/>
                  </a:lnTo>
                  <a:lnTo>
                    <a:pt x="69821" y="968244"/>
                  </a:lnTo>
                  <a:lnTo>
                    <a:pt x="73021" y="985932"/>
                  </a:lnTo>
                  <a:lnTo>
                    <a:pt x="77525" y="1038989"/>
                  </a:lnTo>
                  <a:lnTo>
                    <a:pt x="78578" y="1078290"/>
                  </a:lnTo>
                  <a:lnTo>
                    <a:pt x="80520" y="1118845"/>
                  </a:lnTo>
                  <a:lnTo>
                    <a:pt x="83101" y="1137913"/>
                  </a:lnTo>
                  <a:lnTo>
                    <a:pt x="86296" y="1156520"/>
                  </a:lnTo>
                  <a:lnTo>
                    <a:pt x="89845" y="1196844"/>
                  </a:lnTo>
                  <a:lnTo>
                    <a:pt x="92896" y="1236381"/>
                  </a:lnTo>
                  <a:lnTo>
                    <a:pt x="95773" y="1253114"/>
                  </a:lnTo>
                  <a:lnTo>
                    <a:pt x="102900" y="1284970"/>
                  </a:lnTo>
                  <a:lnTo>
                    <a:pt x="110980" y="1318778"/>
                  </a:lnTo>
                  <a:lnTo>
                    <a:pt x="115553" y="1353453"/>
                  </a:lnTo>
                  <a:lnTo>
                    <a:pt x="118128" y="1406118"/>
                  </a:lnTo>
                  <a:lnTo>
                    <a:pt x="120204" y="1439922"/>
                  </a:lnTo>
                  <a:lnTo>
                    <a:pt x="122821" y="1455126"/>
                  </a:lnTo>
                  <a:lnTo>
                    <a:pt x="126039" y="1469684"/>
                  </a:lnTo>
                  <a:lnTo>
                    <a:pt x="130569" y="1518337"/>
                  </a:lnTo>
                  <a:lnTo>
                    <a:pt x="131911" y="1570087"/>
                  </a:lnTo>
                  <a:lnTo>
                    <a:pt x="136155" y="1601223"/>
                  </a:lnTo>
                  <a:lnTo>
                    <a:pt x="139350" y="1615715"/>
                  </a:lnTo>
                  <a:lnTo>
                    <a:pt x="142953" y="1629798"/>
                  </a:lnTo>
                  <a:lnTo>
                    <a:pt x="146830" y="1643608"/>
                  </a:lnTo>
                  <a:lnTo>
                    <a:pt x="150887" y="1657236"/>
                  </a:lnTo>
                  <a:lnTo>
                    <a:pt x="151466" y="1688097"/>
                  </a:lnTo>
                  <a:lnTo>
                    <a:pt x="145739" y="1737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38158" y="7891905"/>
              <a:ext cx="225484" cy="490759"/>
            </a:xfrm>
            <a:custGeom>
              <a:avLst/>
              <a:gdLst/>
              <a:ahLst/>
              <a:cxnLst/>
              <a:rect l="0" t="0" r="0" b="0"/>
              <a:pathLst>
                <a:path w="225484" h="490759">
                  <a:moveTo>
                    <a:pt x="0" y="0"/>
                  </a:moveTo>
                  <a:lnTo>
                    <a:pt x="18461" y="73845"/>
                  </a:lnTo>
                  <a:lnTo>
                    <a:pt x="24097" y="89021"/>
                  </a:lnTo>
                  <a:lnTo>
                    <a:pt x="30802" y="103560"/>
                  </a:lnTo>
                  <a:lnTo>
                    <a:pt x="38220" y="117674"/>
                  </a:lnTo>
                  <a:lnTo>
                    <a:pt x="44639" y="131505"/>
                  </a:lnTo>
                  <a:lnTo>
                    <a:pt x="50392" y="145146"/>
                  </a:lnTo>
                  <a:lnTo>
                    <a:pt x="55701" y="158661"/>
                  </a:lnTo>
                  <a:lnTo>
                    <a:pt x="62187" y="173567"/>
                  </a:lnTo>
                  <a:lnTo>
                    <a:pt x="77255" y="205848"/>
                  </a:lnTo>
                  <a:lnTo>
                    <a:pt x="154798" y="362606"/>
                  </a:lnTo>
                  <a:lnTo>
                    <a:pt x="163622" y="378796"/>
                  </a:lnTo>
                  <a:lnTo>
                    <a:pt x="172452" y="394010"/>
                  </a:lnTo>
                  <a:lnTo>
                    <a:pt x="190124" y="422705"/>
                  </a:lnTo>
                  <a:lnTo>
                    <a:pt x="198963" y="436547"/>
                  </a:lnTo>
                  <a:lnTo>
                    <a:pt x="225483" y="490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38158" y="7971488"/>
              <a:ext cx="198957" cy="331593"/>
            </a:xfrm>
            <a:custGeom>
              <a:avLst/>
              <a:gdLst/>
              <a:ahLst/>
              <a:cxnLst/>
              <a:rect l="0" t="0" r="0" b="0"/>
              <a:pathLst>
                <a:path w="198957" h="331593">
                  <a:moveTo>
                    <a:pt x="198956" y="0"/>
                  </a:moveTo>
                  <a:lnTo>
                    <a:pt x="184873" y="21124"/>
                  </a:lnTo>
                  <a:lnTo>
                    <a:pt x="179251" y="31767"/>
                  </a:lnTo>
                  <a:lnTo>
                    <a:pt x="174029" y="43284"/>
                  </a:lnTo>
                  <a:lnTo>
                    <a:pt x="169074" y="55384"/>
                  </a:lnTo>
                  <a:lnTo>
                    <a:pt x="162824" y="67871"/>
                  </a:lnTo>
                  <a:lnTo>
                    <a:pt x="155709" y="80618"/>
                  </a:lnTo>
                  <a:lnTo>
                    <a:pt x="148018" y="93536"/>
                  </a:lnTo>
                  <a:lnTo>
                    <a:pt x="131613" y="119680"/>
                  </a:lnTo>
                  <a:lnTo>
                    <a:pt x="123112" y="132842"/>
                  </a:lnTo>
                  <a:lnTo>
                    <a:pt x="113023" y="147510"/>
                  </a:lnTo>
                  <a:lnTo>
                    <a:pt x="68994" y="209480"/>
                  </a:lnTo>
                  <a:lnTo>
                    <a:pt x="59260" y="223657"/>
                  </a:lnTo>
                  <a:lnTo>
                    <a:pt x="49823" y="239003"/>
                  </a:lnTo>
                  <a:lnTo>
                    <a:pt x="40584" y="255129"/>
                  </a:lnTo>
                  <a:lnTo>
                    <a:pt x="0" y="3315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31004" y="8807101"/>
              <a:ext cx="212220" cy="252012"/>
            </a:xfrm>
            <a:custGeom>
              <a:avLst/>
              <a:gdLst/>
              <a:ahLst/>
              <a:cxnLst/>
              <a:rect l="0" t="0" r="0" b="0"/>
              <a:pathLst>
                <a:path w="212220" h="252012">
                  <a:moveTo>
                    <a:pt x="212219" y="0"/>
                  </a:moveTo>
                  <a:lnTo>
                    <a:pt x="175297" y="36924"/>
                  </a:lnTo>
                  <a:lnTo>
                    <a:pt x="166972" y="46722"/>
                  </a:lnTo>
                  <a:lnTo>
                    <a:pt x="158474" y="57675"/>
                  </a:lnTo>
                  <a:lnTo>
                    <a:pt x="149862" y="69399"/>
                  </a:lnTo>
                  <a:lnTo>
                    <a:pt x="142647" y="81637"/>
                  </a:lnTo>
                  <a:lnTo>
                    <a:pt x="136363" y="94216"/>
                  </a:lnTo>
                  <a:lnTo>
                    <a:pt x="130699" y="107023"/>
                  </a:lnTo>
                  <a:lnTo>
                    <a:pt x="123977" y="118509"/>
                  </a:lnTo>
                  <a:lnTo>
                    <a:pt x="116547" y="129113"/>
                  </a:lnTo>
                  <a:lnTo>
                    <a:pt x="108647" y="139131"/>
                  </a:lnTo>
                  <a:lnTo>
                    <a:pt x="100432" y="150230"/>
                  </a:lnTo>
                  <a:lnTo>
                    <a:pt x="83445" y="174353"/>
                  </a:lnTo>
                  <a:lnTo>
                    <a:pt x="74789" y="185501"/>
                  </a:lnTo>
                  <a:lnTo>
                    <a:pt x="66070" y="195881"/>
                  </a:lnTo>
                  <a:lnTo>
                    <a:pt x="57311" y="205748"/>
                  </a:lnTo>
                  <a:lnTo>
                    <a:pt x="39718" y="224573"/>
                  </a:lnTo>
                  <a:lnTo>
                    <a:pt x="0" y="252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44268" y="8727519"/>
              <a:ext cx="79583" cy="185693"/>
            </a:xfrm>
            <a:custGeom>
              <a:avLst/>
              <a:gdLst/>
              <a:ahLst/>
              <a:cxnLst/>
              <a:rect l="0" t="0" r="0" b="0"/>
              <a:pathLst>
                <a:path w="79583" h="185693">
                  <a:moveTo>
                    <a:pt x="0" y="0"/>
                  </a:moveTo>
                  <a:lnTo>
                    <a:pt x="7041" y="28165"/>
                  </a:lnTo>
                  <a:lnTo>
                    <a:pt x="10589" y="40883"/>
                  </a:lnTo>
                  <a:lnTo>
                    <a:pt x="18461" y="66804"/>
                  </a:lnTo>
                  <a:lnTo>
                    <a:pt x="24097" y="78432"/>
                  </a:lnTo>
                  <a:lnTo>
                    <a:pt x="30802" y="89131"/>
                  </a:lnTo>
                  <a:lnTo>
                    <a:pt x="38220" y="99212"/>
                  </a:lnTo>
                  <a:lnTo>
                    <a:pt x="44638" y="110354"/>
                  </a:lnTo>
                  <a:lnTo>
                    <a:pt x="50391" y="122203"/>
                  </a:lnTo>
                  <a:lnTo>
                    <a:pt x="79582" y="185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Freeform 123"/>
          <p:cNvSpPr/>
          <p:nvPr/>
        </p:nvSpPr>
        <p:spPr>
          <a:xfrm>
            <a:off x="1533980" y="8740783"/>
            <a:ext cx="265276" cy="384649"/>
          </a:xfrm>
          <a:custGeom>
            <a:avLst/>
            <a:gdLst/>
            <a:ahLst/>
            <a:cxnLst/>
            <a:rect l="0" t="0" r="0" b="0"/>
            <a:pathLst>
              <a:path w="265276" h="384649">
                <a:moveTo>
                  <a:pt x="0" y="0"/>
                </a:moveTo>
                <a:lnTo>
                  <a:pt x="28165" y="0"/>
                </a:lnTo>
                <a:lnTo>
                  <a:pt x="40883" y="1474"/>
                </a:lnTo>
                <a:lnTo>
                  <a:pt x="53783" y="3930"/>
                </a:lnTo>
                <a:lnTo>
                  <a:pt x="66804" y="7041"/>
                </a:lnTo>
                <a:lnTo>
                  <a:pt x="79906" y="12063"/>
                </a:lnTo>
                <a:lnTo>
                  <a:pt x="93062" y="18358"/>
                </a:lnTo>
                <a:lnTo>
                  <a:pt x="106254" y="25502"/>
                </a:lnTo>
                <a:lnTo>
                  <a:pt x="119470" y="33213"/>
                </a:lnTo>
                <a:lnTo>
                  <a:pt x="145944" y="49640"/>
                </a:lnTo>
                <a:lnTo>
                  <a:pt x="157720" y="58147"/>
                </a:lnTo>
                <a:lnTo>
                  <a:pt x="168518" y="66766"/>
                </a:lnTo>
                <a:lnTo>
                  <a:pt x="178664" y="75459"/>
                </a:lnTo>
                <a:lnTo>
                  <a:pt x="188375" y="85676"/>
                </a:lnTo>
                <a:lnTo>
                  <a:pt x="197797" y="96908"/>
                </a:lnTo>
                <a:lnTo>
                  <a:pt x="207026" y="108817"/>
                </a:lnTo>
                <a:lnTo>
                  <a:pt x="213179" y="122652"/>
                </a:lnTo>
                <a:lnTo>
                  <a:pt x="217280" y="137771"/>
                </a:lnTo>
                <a:lnTo>
                  <a:pt x="220015" y="153744"/>
                </a:lnTo>
                <a:lnTo>
                  <a:pt x="220364" y="168815"/>
                </a:lnTo>
                <a:lnTo>
                  <a:pt x="219123" y="183283"/>
                </a:lnTo>
                <a:lnTo>
                  <a:pt x="216822" y="197350"/>
                </a:lnTo>
                <a:lnTo>
                  <a:pt x="213814" y="211148"/>
                </a:lnTo>
                <a:lnTo>
                  <a:pt x="210335" y="224769"/>
                </a:lnTo>
                <a:lnTo>
                  <a:pt x="206542" y="238271"/>
                </a:lnTo>
                <a:lnTo>
                  <a:pt x="201066" y="250220"/>
                </a:lnTo>
                <a:lnTo>
                  <a:pt x="194468" y="261132"/>
                </a:lnTo>
                <a:lnTo>
                  <a:pt x="187121" y="271356"/>
                </a:lnTo>
                <a:lnTo>
                  <a:pt x="177802" y="279644"/>
                </a:lnTo>
                <a:lnTo>
                  <a:pt x="167169" y="286644"/>
                </a:lnTo>
                <a:lnTo>
                  <a:pt x="155658" y="292784"/>
                </a:lnTo>
                <a:lnTo>
                  <a:pt x="143563" y="295404"/>
                </a:lnTo>
                <a:lnTo>
                  <a:pt x="131079" y="295677"/>
                </a:lnTo>
                <a:lnTo>
                  <a:pt x="118335" y="294385"/>
                </a:lnTo>
                <a:lnTo>
                  <a:pt x="105417" y="292050"/>
                </a:lnTo>
                <a:lnTo>
                  <a:pt x="92385" y="289020"/>
                </a:lnTo>
                <a:lnTo>
                  <a:pt x="79275" y="285526"/>
                </a:lnTo>
                <a:lnTo>
                  <a:pt x="67587" y="280249"/>
                </a:lnTo>
                <a:lnTo>
                  <a:pt x="56848" y="273783"/>
                </a:lnTo>
                <a:lnTo>
                  <a:pt x="46742" y="266526"/>
                </a:lnTo>
                <a:lnTo>
                  <a:pt x="42951" y="258740"/>
                </a:lnTo>
                <a:lnTo>
                  <a:pt x="43372" y="250602"/>
                </a:lnTo>
                <a:lnTo>
                  <a:pt x="46599" y="242229"/>
                </a:lnTo>
                <a:lnTo>
                  <a:pt x="54646" y="236647"/>
                </a:lnTo>
                <a:lnTo>
                  <a:pt x="65906" y="232925"/>
                </a:lnTo>
                <a:lnTo>
                  <a:pt x="79307" y="230445"/>
                </a:lnTo>
                <a:lnTo>
                  <a:pt x="92663" y="230265"/>
                </a:lnTo>
                <a:lnTo>
                  <a:pt x="105988" y="231618"/>
                </a:lnTo>
                <a:lnTo>
                  <a:pt x="119292" y="233994"/>
                </a:lnTo>
                <a:lnTo>
                  <a:pt x="131110" y="238526"/>
                </a:lnTo>
                <a:lnTo>
                  <a:pt x="141935" y="244494"/>
                </a:lnTo>
                <a:lnTo>
                  <a:pt x="187529" y="275251"/>
                </a:lnTo>
                <a:lnTo>
                  <a:pt x="198707" y="283716"/>
                </a:lnTo>
                <a:lnTo>
                  <a:pt x="209106" y="292305"/>
                </a:lnTo>
                <a:lnTo>
                  <a:pt x="218987" y="300980"/>
                </a:lnTo>
                <a:lnTo>
                  <a:pt x="227047" y="311184"/>
                </a:lnTo>
                <a:lnTo>
                  <a:pt x="233895" y="322408"/>
                </a:lnTo>
                <a:lnTo>
                  <a:pt x="265275" y="38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263485" y="8608146"/>
            <a:ext cx="450966" cy="92847"/>
          </a:xfrm>
          <a:custGeom>
            <a:avLst/>
            <a:gdLst/>
            <a:ahLst/>
            <a:cxnLst/>
            <a:rect l="0" t="0" r="0" b="0"/>
            <a:pathLst>
              <a:path w="450966" h="92847">
                <a:moveTo>
                  <a:pt x="0" y="0"/>
                </a:moveTo>
                <a:lnTo>
                  <a:pt x="28164" y="0"/>
                </a:lnTo>
                <a:lnTo>
                  <a:pt x="40882" y="1474"/>
                </a:lnTo>
                <a:lnTo>
                  <a:pt x="53782" y="3930"/>
                </a:lnTo>
                <a:lnTo>
                  <a:pt x="66803" y="7042"/>
                </a:lnTo>
                <a:lnTo>
                  <a:pt x="81379" y="9115"/>
                </a:lnTo>
                <a:lnTo>
                  <a:pt x="96991" y="10498"/>
                </a:lnTo>
                <a:lnTo>
                  <a:pt x="113294" y="11420"/>
                </a:lnTo>
                <a:lnTo>
                  <a:pt x="130058" y="13508"/>
                </a:lnTo>
                <a:lnTo>
                  <a:pt x="147129" y="16374"/>
                </a:lnTo>
                <a:lnTo>
                  <a:pt x="164404" y="19758"/>
                </a:lnTo>
                <a:lnTo>
                  <a:pt x="199319" y="27448"/>
                </a:lnTo>
                <a:lnTo>
                  <a:pt x="216882" y="31563"/>
                </a:lnTo>
                <a:lnTo>
                  <a:pt x="234487" y="34305"/>
                </a:lnTo>
                <a:lnTo>
                  <a:pt x="252118" y="36134"/>
                </a:lnTo>
                <a:lnTo>
                  <a:pt x="269767" y="37353"/>
                </a:lnTo>
                <a:lnTo>
                  <a:pt x="285954" y="39639"/>
                </a:lnTo>
                <a:lnTo>
                  <a:pt x="301166" y="42637"/>
                </a:lnTo>
                <a:lnTo>
                  <a:pt x="315730" y="46110"/>
                </a:lnTo>
                <a:lnTo>
                  <a:pt x="329859" y="49899"/>
                </a:lnTo>
                <a:lnTo>
                  <a:pt x="357349" y="58038"/>
                </a:lnTo>
                <a:lnTo>
                  <a:pt x="384305" y="66569"/>
                </a:lnTo>
                <a:lnTo>
                  <a:pt x="450965" y="928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626827" y="9112167"/>
            <a:ext cx="232621" cy="303826"/>
          </a:xfrm>
          <a:custGeom>
            <a:avLst/>
            <a:gdLst/>
            <a:ahLst/>
            <a:cxnLst/>
            <a:rect l="0" t="0" r="0" b="0"/>
            <a:pathLst>
              <a:path w="232621" h="303826">
                <a:moveTo>
                  <a:pt x="185691" y="0"/>
                </a:moveTo>
                <a:lnTo>
                  <a:pt x="216870" y="93536"/>
                </a:lnTo>
                <a:lnTo>
                  <a:pt x="219741" y="108043"/>
                </a:lnTo>
                <a:lnTo>
                  <a:pt x="221655" y="123610"/>
                </a:lnTo>
                <a:lnTo>
                  <a:pt x="222931" y="139882"/>
                </a:lnTo>
                <a:lnTo>
                  <a:pt x="225255" y="155152"/>
                </a:lnTo>
                <a:lnTo>
                  <a:pt x="228278" y="169754"/>
                </a:lnTo>
                <a:lnTo>
                  <a:pt x="231768" y="183908"/>
                </a:lnTo>
                <a:lnTo>
                  <a:pt x="232620" y="197767"/>
                </a:lnTo>
                <a:lnTo>
                  <a:pt x="231714" y="211427"/>
                </a:lnTo>
                <a:lnTo>
                  <a:pt x="229637" y="224955"/>
                </a:lnTo>
                <a:lnTo>
                  <a:pt x="225305" y="238394"/>
                </a:lnTo>
                <a:lnTo>
                  <a:pt x="219469" y="251776"/>
                </a:lnTo>
                <a:lnTo>
                  <a:pt x="212631" y="265117"/>
                </a:lnTo>
                <a:lnTo>
                  <a:pt x="203651" y="275486"/>
                </a:lnTo>
                <a:lnTo>
                  <a:pt x="193244" y="283871"/>
                </a:lnTo>
                <a:lnTo>
                  <a:pt x="181884" y="290936"/>
                </a:lnTo>
                <a:lnTo>
                  <a:pt x="168415" y="295646"/>
                </a:lnTo>
                <a:lnTo>
                  <a:pt x="153542" y="298786"/>
                </a:lnTo>
                <a:lnTo>
                  <a:pt x="137731" y="300880"/>
                </a:lnTo>
                <a:lnTo>
                  <a:pt x="121295" y="302275"/>
                </a:lnTo>
                <a:lnTo>
                  <a:pt x="104443" y="303205"/>
                </a:lnTo>
                <a:lnTo>
                  <a:pt x="87314" y="303825"/>
                </a:lnTo>
                <a:lnTo>
                  <a:pt x="72946" y="301291"/>
                </a:lnTo>
                <a:lnTo>
                  <a:pt x="60421" y="296654"/>
                </a:lnTo>
                <a:lnTo>
                  <a:pt x="0" y="2652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2329803" y="8873420"/>
            <a:ext cx="968252" cy="504022"/>
            <a:chOff x="2329803" y="8873420"/>
            <a:chExt cx="968252" cy="504022"/>
          </a:xfrm>
        </p:grpSpPr>
        <p:sp>
          <p:nvSpPr>
            <p:cNvPr id="127" name="Freeform 126"/>
            <p:cNvSpPr/>
            <p:nvPr/>
          </p:nvSpPr>
          <p:spPr>
            <a:xfrm>
              <a:off x="2329803" y="8873420"/>
              <a:ext cx="371385" cy="504022"/>
            </a:xfrm>
            <a:custGeom>
              <a:avLst/>
              <a:gdLst/>
              <a:ahLst/>
              <a:cxnLst/>
              <a:rect l="0" t="0" r="0" b="0"/>
              <a:pathLst>
                <a:path w="371385" h="504022">
                  <a:moveTo>
                    <a:pt x="0" y="0"/>
                  </a:moveTo>
                  <a:lnTo>
                    <a:pt x="21124" y="7041"/>
                  </a:lnTo>
                  <a:lnTo>
                    <a:pt x="31767" y="12063"/>
                  </a:lnTo>
                  <a:lnTo>
                    <a:pt x="43285" y="18358"/>
                  </a:lnTo>
                  <a:lnTo>
                    <a:pt x="55384" y="25502"/>
                  </a:lnTo>
                  <a:lnTo>
                    <a:pt x="80618" y="41300"/>
                  </a:lnTo>
                  <a:lnTo>
                    <a:pt x="172489" y="101777"/>
                  </a:lnTo>
                  <a:lnTo>
                    <a:pt x="184259" y="110589"/>
                  </a:lnTo>
                  <a:lnTo>
                    <a:pt x="195052" y="119412"/>
                  </a:lnTo>
                  <a:lnTo>
                    <a:pt x="205196" y="128242"/>
                  </a:lnTo>
                  <a:lnTo>
                    <a:pt x="214906" y="137075"/>
                  </a:lnTo>
                  <a:lnTo>
                    <a:pt x="233555" y="154751"/>
                  </a:lnTo>
                  <a:lnTo>
                    <a:pt x="241180" y="166539"/>
                  </a:lnTo>
                  <a:lnTo>
                    <a:pt x="247738" y="180292"/>
                  </a:lnTo>
                  <a:lnTo>
                    <a:pt x="253583" y="195355"/>
                  </a:lnTo>
                  <a:lnTo>
                    <a:pt x="264008" y="223883"/>
                  </a:lnTo>
                  <a:lnTo>
                    <a:pt x="268851" y="237680"/>
                  </a:lnTo>
                  <a:lnTo>
                    <a:pt x="272080" y="252773"/>
                  </a:lnTo>
                  <a:lnTo>
                    <a:pt x="274233" y="268730"/>
                  </a:lnTo>
                  <a:lnTo>
                    <a:pt x="275668" y="285263"/>
                  </a:lnTo>
                  <a:lnTo>
                    <a:pt x="275151" y="300706"/>
                  </a:lnTo>
                  <a:lnTo>
                    <a:pt x="273332" y="315423"/>
                  </a:lnTo>
                  <a:lnTo>
                    <a:pt x="270646" y="329655"/>
                  </a:lnTo>
                  <a:lnTo>
                    <a:pt x="267382" y="343565"/>
                  </a:lnTo>
                  <a:lnTo>
                    <a:pt x="263732" y="357259"/>
                  </a:lnTo>
                  <a:lnTo>
                    <a:pt x="259825" y="370810"/>
                  </a:lnTo>
                  <a:lnTo>
                    <a:pt x="252799" y="381318"/>
                  </a:lnTo>
                  <a:lnTo>
                    <a:pt x="243693" y="389796"/>
                  </a:lnTo>
                  <a:lnTo>
                    <a:pt x="233202" y="396922"/>
                  </a:lnTo>
                  <a:lnTo>
                    <a:pt x="221787" y="403147"/>
                  </a:lnTo>
                  <a:lnTo>
                    <a:pt x="209755" y="408770"/>
                  </a:lnTo>
                  <a:lnTo>
                    <a:pt x="197313" y="413993"/>
                  </a:lnTo>
                  <a:lnTo>
                    <a:pt x="184597" y="416001"/>
                  </a:lnTo>
                  <a:lnTo>
                    <a:pt x="171698" y="415866"/>
                  </a:lnTo>
                  <a:lnTo>
                    <a:pt x="158678" y="414303"/>
                  </a:lnTo>
                  <a:lnTo>
                    <a:pt x="145576" y="410312"/>
                  </a:lnTo>
                  <a:lnTo>
                    <a:pt x="132421" y="404705"/>
                  </a:lnTo>
                  <a:lnTo>
                    <a:pt x="119229" y="398019"/>
                  </a:lnTo>
                  <a:lnTo>
                    <a:pt x="113382" y="389140"/>
                  </a:lnTo>
                  <a:lnTo>
                    <a:pt x="112432" y="378800"/>
                  </a:lnTo>
                  <a:lnTo>
                    <a:pt x="114746" y="367486"/>
                  </a:lnTo>
                  <a:lnTo>
                    <a:pt x="120710" y="358469"/>
                  </a:lnTo>
                  <a:lnTo>
                    <a:pt x="129106" y="350984"/>
                  </a:lnTo>
                  <a:lnTo>
                    <a:pt x="139126" y="344520"/>
                  </a:lnTo>
                  <a:lnTo>
                    <a:pt x="151700" y="340211"/>
                  </a:lnTo>
                  <a:lnTo>
                    <a:pt x="165978" y="337338"/>
                  </a:lnTo>
                  <a:lnTo>
                    <a:pt x="181392" y="335424"/>
                  </a:lnTo>
                  <a:lnTo>
                    <a:pt x="196089" y="335620"/>
                  </a:lnTo>
                  <a:lnTo>
                    <a:pt x="210308" y="337226"/>
                  </a:lnTo>
                  <a:lnTo>
                    <a:pt x="224209" y="339769"/>
                  </a:lnTo>
                  <a:lnTo>
                    <a:pt x="237898" y="344412"/>
                  </a:lnTo>
                  <a:lnTo>
                    <a:pt x="251444" y="350455"/>
                  </a:lnTo>
                  <a:lnTo>
                    <a:pt x="264897" y="357432"/>
                  </a:lnTo>
                  <a:lnTo>
                    <a:pt x="278286" y="363556"/>
                  </a:lnTo>
                  <a:lnTo>
                    <a:pt x="291634" y="369113"/>
                  </a:lnTo>
                  <a:lnTo>
                    <a:pt x="304953" y="374292"/>
                  </a:lnTo>
                  <a:lnTo>
                    <a:pt x="316780" y="380691"/>
                  </a:lnTo>
                  <a:lnTo>
                    <a:pt x="327613" y="387905"/>
                  </a:lnTo>
                  <a:lnTo>
                    <a:pt x="337782" y="395662"/>
                  </a:lnTo>
                  <a:lnTo>
                    <a:pt x="346035" y="405253"/>
                  </a:lnTo>
                  <a:lnTo>
                    <a:pt x="353011" y="416070"/>
                  </a:lnTo>
                  <a:lnTo>
                    <a:pt x="359135" y="427702"/>
                  </a:lnTo>
                  <a:lnTo>
                    <a:pt x="363218" y="441352"/>
                  </a:lnTo>
                  <a:lnTo>
                    <a:pt x="365940" y="456346"/>
                  </a:lnTo>
                  <a:lnTo>
                    <a:pt x="371384" y="504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178680" y="8953003"/>
              <a:ext cx="119375" cy="411176"/>
            </a:xfrm>
            <a:custGeom>
              <a:avLst/>
              <a:gdLst/>
              <a:ahLst/>
              <a:cxnLst/>
              <a:rect l="0" t="0" r="0" b="0"/>
              <a:pathLst>
                <a:path w="119375" h="411176">
                  <a:moveTo>
                    <a:pt x="0" y="0"/>
                  </a:moveTo>
                  <a:lnTo>
                    <a:pt x="18462" y="55383"/>
                  </a:lnTo>
                  <a:lnTo>
                    <a:pt x="24098" y="67871"/>
                  </a:lnTo>
                  <a:lnTo>
                    <a:pt x="30803" y="80617"/>
                  </a:lnTo>
                  <a:lnTo>
                    <a:pt x="38220" y="93536"/>
                  </a:lnTo>
                  <a:lnTo>
                    <a:pt x="44639" y="108043"/>
                  </a:lnTo>
                  <a:lnTo>
                    <a:pt x="50392" y="123610"/>
                  </a:lnTo>
                  <a:lnTo>
                    <a:pt x="83848" y="224954"/>
                  </a:lnTo>
                  <a:lnTo>
                    <a:pt x="86847" y="239868"/>
                  </a:lnTo>
                  <a:lnTo>
                    <a:pt x="88847" y="255705"/>
                  </a:lnTo>
                  <a:lnTo>
                    <a:pt x="90180" y="272158"/>
                  </a:lnTo>
                  <a:lnTo>
                    <a:pt x="92543" y="287549"/>
                  </a:lnTo>
                  <a:lnTo>
                    <a:pt x="95591" y="302230"/>
                  </a:lnTo>
                  <a:lnTo>
                    <a:pt x="99098" y="316438"/>
                  </a:lnTo>
                  <a:lnTo>
                    <a:pt x="102909" y="330331"/>
                  </a:lnTo>
                  <a:lnTo>
                    <a:pt x="106923" y="344015"/>
                  </a:lnTo>
                  <a:lnTo>
                    <a:pt x="119374" y="411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825175" y="8793838"/>
            <a:ext cx="931887" cy="450967"/>
            <a:chOff x="3825175" y="8793838"/>
            <a:chExt cx="931887" cy="450967"/>
          </a:xfrm>
        </p:grpSpPr>
        <p:sp>
          <p:nvSpPr>
            <p:cNvPr id="130" name="Freeform 129"/>
            <p:cNvSpPr/>
            <p:nvPr/>
          </p:nvSpPr>
          <p:spPr>
            <a:xfrm>
              <a:off x="3825175" y="8853116"/>
              <a:ext cx="187197" cy="242164"/>
            </a:xfrm>
            <a:custGeom>
              <a:avLst/>
              <a:gdLst/>
              <a:ahLst/>
              <a:cxnLst/>
              <a:rect l="0" t="0" r="0" b="0"/>
              <a:pathLst>
                <a:path w="187197" h="242164">
                  <a:moveTo>
                    <a:pt x="136064" y="7040"/>
                  </a:moveTo>
                  <a:lnTo>
                    <a:pt x="114940" y="0"/>
                  </a:lnTo>
                  <a:lnTo>
                    <a:pt x="104297" y="873"/>
                  </a:lnTo>
                  <a:lnTo>
                    <a:pt x="92779" y="4403"/>
                  </a:lnTo>
                  <a:lnTo>
                    <a:pt x="80680" y="9703"/>
                  </a:lnTo>
                  <a:lnTo>
                    <a:pt x="68193" y="16184"/>
                  </a:lnTo>
                  <a:lnTo>
                    <a:pt x="55447" y="23453"/>
                  </a:lnTo>
                  <a:lnTo>
                    <a:pt x="42528" y="31246"/>
                  </a:lnTo>
                  <a:lnTo>
                    <a:pt x="32442" y="40862"/>
                  </a:lnTo>
                  <a:lnTo>
                    <a:pt x="24244" y="51694"/>
                  </a:lnTo>
                  <a:lnTo>
                    <a:pt x="17305" y="63337"/>
                  </a:lnTo>
                  <a:lnTo>
                    <a:pt x="11205" y="75520"/>
                  </a:lnTo>
                  <a:lnTo>
                    <a:pt x="5665" y="88063"/>
                  </a:lnTo>
                  <a:lnTo>
                    <a:pt x="498" y="100847"/>
                  </a:lnTo>
                  <a:lnTo>
                    <a:pt x="0" y="113790"/>
                  </a:lnTo>
                  <a:lnTo>
                    <a:pt x="2616" y="126841"/>
                  </a:lnTo>
                  <a:lnTo>
                    <a:pt x="7308" y="139962"/>
                  </a:lnTo>
                  <a:lnTo>
                    <a:pt x="13383" y="153131"/>
                  </a:lnTo>
                  <a:lnTo>
                    <a:pt x="20380" y="166331"/>
                  </a:lnTo>
                  <a:lnTo>
                    <a:pt x="27993" y="179552"/>
                  </a:lnTo>
                  <a:lnTo>
                    <a:pt x="36016" y="191314"/>
                  </a:lnTo>
                  <a:lnTo>
                    <a:pt x="44312" y="202104"/>
                  </a:lnTo>
                  <a:lnTo>
                    <a:pt x="52790" y="212243"/>
                  </a:lnTo>
                  <a:lnTo>
                    <a:pt x="62863" y="220477"/>
                  </a:lnTo>
                  <a:lnTo>
                    <a:pt x="74000" y="227440"/>
                  </a:lnTo>
                  <a:lnTo>
                    <a:pt x="85845" y="233556"/>
                  </a:lnTo>
                  <a:lnTo>
                    <a:pt x="99637" y="237633"/>
                  </a:lnTo>
                  <a:lnTo>
                    <a:pt x="114727" y="240351"/>
                  </a:lnTo>
                  <a:lnTo>
                    <a:pt x="130682" y="242163"/>
                  </a:lnTo>
                  <a:lnTo>
                    <a:pt x="144266" y="238949"/>
                  </a:lnTo>
                  <a:lnTo>
                    <a:pt x="156269" y="232386"/>
                  </a:lnTo>
                  <a:lnTo>
                    <a:pt x="167219" y="223589"/>
                  </a:lnTo>
                  <a:lnTo>
                    <a:pt x="174519" y="211830"/>
                  </a:lnTo>
                  <a:lnTo>
                    <a:pt x="179386" y="198095"/>
                  </a:lnTo>
                  <a:lnTo>
                    <a:pt x="182630" y="183044"/>
                  </a:lnTo>
                  <a:lnTo>
                    <a:pt x="184793" y="167114"/>
                  </a:lnTo>
                  <a:lnTo>
                    <a:pt x="186235" y="150600"/>
                  </a:lnTo>
                  <a:lnTo>
                    <a:pt x="187196" y="133695"/>
                  </a:lnTo>
                  <a:lnTo>
                    <a:pt x="184890" y="119478"/>
                  </a:lnTo>
                  <a:lnTo>
                    <a:pt x="180405" y="107053"/>
                  </a:lnTo>
                  <a:lnTo>
                    <a:pt x="136064" y="600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292832" y="8926475"/>
              <a:ext cx="172429" cy="66319"/>
            </a:xfrm>
            <a:custGeom>
              <a:avLst/>
              <a:gdLst/>
              <a:ahLst/>
              <a:cxnLst/>
              <a:rect l="0" t="0" r="0" b="0"/>
              <a:pathLst>
                <a:path w="172429" h="66319">
                  <a:moveTo>
                    <a:pt x="172428" y="0"/>
                  </a:moveTo>
                  <a:lnTo>
                    <a:pt x="151304" y="7041"/>
                  </a:lnTo>
                  <a:lnTo>
                    <a:pt x="139187" y="10589"/>
                  </a:lnTo>
                  <a:lnTo>
                    <a:pt x="95442" y="22624"/>
                  </a:lnTo>
                  <a:lnTo>
                    <a:pt x="67472" y="31179"/>
                  </a:lnTo>
                  <a:lnTo>
                    <a:pt x="55297" y="36997"/>
                  </a:lnTo>
                  <a:lnTo>
                    <a:pt x="44234" y="43823"/>
                  </a:lnTo>
                  <a:lnTo>
                    <a:pt x="0" y="66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637688" y="8793838"/>
              <a:ext cx="119374" cy="450967"/>
            </a:xfrm>
            <a:custGeom>
              <a:avLst/>
              <a:gdLst/>
              <a:ahLst/>
              <a:cxnLst/>
              <a:rect l="0" t="0" r="0" b="0"/>
              <a:pathLst>
                <a:path w="119374" h="450967">
                  <a:moveTo>
                    <a:pt x="0" y="0"/>
                  </a:moveTo>
                  <a:lnTo>
                    <a:pt x="18461" y="55383"/>
                  </a:lnTo>
                  <a:lnTo>
                    <a:pt x="22624" y="69345"/>
                  </a:lnTo>
                  <a:lnTo>
                    <a:pt x="35523" y="115684"/>
                  </a:lnTo>
                  <a:lnTo>
                    <a:pt x="44280" y="144261"/>
                  </a:lnTo>
                  <a:lnTo>
                    <a:pt x="57496" y="185206"/>
                  </a:lnTo>
                  <a:lnTo>
                    <a:pt x="60437" y="200105"/>
                  </a:lnTo>
                  <a:lnTo>
                    <a:pt x="62398" y="215933"/>
                  </a:lnTo>
                  <a:lnTo>
                    <a:pt x="63705" y="232380"/>
                  </a:lnTo>
                  <a:lnTo>
                    <a:pt x="66050" y="247765"/>
                  </a:lnTo>
                  <a:lnTo>
                    <a:pt x="69087" y="262444"/>
                  </a:lnTo>
                  <a:lnTo>
                    <a:pt x="72586" y="276651"/>
                  </a:lnTo>
                  <a:lnTo>
                    <a:pt x="74918" y="292018"/>
                  </a:lnTo>
                  <a:lnTo>
                    <a:pt x="76473" y="308157"/>
                  </a:lnTo>
                  <a:lnTo>
                    <a:pt x="77509" y="324811"/>
                  </a:lnTo>
                  <a:lnTo>
                    <a:pt x="79674" y="340335"/>
                  </a:lnTo>
                  <a:lnTo>
                    <a:pt x="82591" y="355106"/>
                  </a:lnTo>
                  <a:lnTo>
                    <a:pt x="86009" y="369374"/>
                  </a:lnTo>
                  <a:lnTo>
                    <a:pt x="89762" y="383308"/>
                  </a:lnTo>
                  <a:lnTo>
                    <a:pt x="93737" y="397018"/>
                  </a:lnTo>
                  <a:lnTo>
                    <a:pt x="119373" y="4509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7197583" y="6698172"/>
            <a:ext cx="610132" cy="530549"/>
            <a:chOff x="7197583" y="6698172"/>
            <a:chExt cx="610132" cy="530549"/>
          </a:xfrm>
        </p:grpSpPr>
        <p:sp>
          <p:nvSpPr>
            <p:cNvPr id="134" name="Freeform 133"/>
            <p:cNvSpPr/>
            <p:nvPr/>
          </p:nvSpPr>
          <p:spPr>
            <a:xfrm>
              <a:off x="7197583" y="6976710"/>
              <a:ext cx="305067" cy="39792"/>
            </a:xfrm>
            <a:custGeom>
              <a:avLst/>
              <a:gdLst/>
              <a:ahLst/>
              <a:cxnLst/>
              <a:rect l="0" t="0" r="0" b="0"/>
              <a:pathLst>
                <a:path w="305067" h="39792">
                  <a:moveTo>
                    <a:pt x="0" y="39791"/>
                  </a:moveTo>
                  <a:lnTo>
                    <a:pt x="55385" y="21330"/>
                  </a:lnTo>
                  <a:lnTo>
                    <a:pt x="69346" y="18641"/>
                  </a:lnTo>
                  <a:lnTo>
                    <a:pt x="84549" y="16849"/>
                  </a:lnTo>
                  <a:lnTo>
                    <a:pt x="100578" y="15653"/>
                  </a:lnTo>
                  <a:lnTo>
                    <a:pt x="118633" y="13383"/>
                  </a:lnTo>
                  <a:lnTo>
                    <a:pt x="138039" y="10396"/>
                  </a:lnTo>
                  <a:lnTo>
                    <a:pt x="158345" y="6931"/>
                  </a:lnTo>
                  <a:lnTo>
                    <a:pt x="177777" y="4620"/>
                  </a:lnTo>
                  <a:lnTo>
                    <a:pt x="196627" y="3081"/>
                  </a:lnTo>
                  <a:lnTo>
                    <a:pt x="215088" y="2053"/>
                  </a:lnTo>
                  <a:lnTo>
                    <a:pt x="251322" y="913"/>
                  </a:lnTo>
                  <a:lnTo>
                    <a:pt x="3050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553898" y="6698172"/>
              <a:ext cx="160971" cy="260549"/>
            </a:xfrm>
            <a:custGeom>
              <a:avLst/>
              <a:gdLst/>
              <a:ahLst/>
              <a:cxnLst/>
              <a:rect l="0" t="0" r="0" b="0"/>
              <a:pathLst>
                <a:path w="160971" h="260549">
                  <a:moveTo>
                    <a:pt x="94652" y="0"/>
                  </a:moveTo>
                  <a:lnTo>
                    <a:pt x="80570" y="14082"/>
                  </a:lnTo>
                  <a:lnTo>
                    <a:pt x="74947" y="22651"/>
                  </a:lnTo>
                  <a:lnTo>
                    <a:pt x="69726" y="32786"/>
                  </a:lnTo>
                  <a:lnTo>
                    <a:pt x="64771" y="43964"/>
                  </a:lnTo>
                  <a:lnTo>
                    <a:pt x="59993" y="55837"/>
                  </a:lnTo>
                  <a:lnTo>
                    <a:pt x="50755" y="80819"/>
                  </a:lnTo>
                  <a:lnTo>
                    <a:pt x="44755" y="93670"/>
                  </a:lnTo>
                  <a:lnTo>
                    <a:pt x="37808" y="106659"/>
                  </a:lnTo>
                  <a:lnTo>
                    <a:pt x="30228" y="119740"/>
                  </a:lnTo>
                  <a:lnTo>
                    <a:pt x="13947" y="149993"/>
                  </a:lnTo>
                  <a:lnTo>
                    <a:pt x="5479" y="166314"/>
                  </a:lnTo>
                  <a:lnTo>
                    <a:pt x="1307" y="183090"/>
                  </a:lnTo>
                  <a:lnTo>
                    <a:pt x="0" y="200168"/>
                  </a:lnTo>
                  <a:lnTo>
                    <a:pt x="602" y="217449"/>
                  </a:lnTo>
                  <a:lnTo>
                    <a:pt x="5425" y="230443"/>
                  </a:lnTo>
                  <a:lnTo>
                    <a:pt x="13061" y="240579"/>
                  </a:lnTo>
                  <a:lnTo>
                    <a:pt x="22572" y="248810"/>
                  </a:lnTo>
                  <a:lnTo>
                    <a:pt x="34809" y="254298"/>
                  </a:lnTo>
                  <a:lnTo>
                    <a:pt x="48861" y="257957"/>
                  </a:lnTo>
                  <a:lnTo>
                    <a:pt x="64125" y="260396"/>
                  </a:lnTo>
                  <a:lnTo>
                    <a:pt x="78722" y="260548"/>
                  </a:lnTo>
                  <a:lnTo>
                    <a:pt x="160970" y="252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767923" y="6737963"/>
              <a:ext cx="39792" cy="490758"/>
            </a:xfrm>
            <a:custGeom>
              <a:avLst/>
              <a:gdLst/>
              <a:ahLst/>
              <a:cxnLst/>
              <a:rect l="0" t="0" r="0" b="0"/>
              <a:pathLst>
                <a:path w="39792" h="490758">
                  <a:moveTo>
                    <a:pt x="39791" y="0"/>
                  </a:moveTo>
                  <a:lnTo>
                    <a:pt x="32750" y="35207"/>
                  </a:lnTo>
                  <a:lnTo>
                    <a:pt x="30676" y="52946"/>
                  </a:lnTo>
                  <a:lnTo>
                    <a:pt x="29294" y="72142"/>
                  </a:lnTo>
                  <a:lnTo>
                    <a:pt x="28372" y="92306"/>
                  </a:lnTo>
                  <a:lnTo>
                    <a:pt x="27347" y="134363"/>
                  </a:lnTo>
                  <a:lnTo>
                    <a:pt x="26690" y="214362"/>
                  </a:lnTo>
                  <a:lnTo>
                    <a:pt x="25162" y="235753"/>
                  </a:lnTo>
                  <a:lnTo>
                    <a:pt x="22669" y="258857"/>
                  </a:lnTo>
                  <a:lnTo>
                    <a:pt x="19534" y="283103"/>
                  </a:lnTo>
                  <a:lnTo>
                    <a:pt x="17444" y="305161"/>
                  </a:lnTo>
                  <a:lnTo>
                    <a:pt x="16051" y="325762"/>
                  </a:lnTo>
                  <a:lnTo>
                    <a:pt x="15122" y="345390"/>
                  </a:lnTo>
                  <a:lnTo>
                    <a:pt x="14090" y="386850"/>
                  </a:lnTo>
                  <a:lnTo>
                    <a:pt x="13815" y="408222"/>
                  </a:lnTo>
                  <a:lnTo>
                    <a:pt x="12157" y="426891"/>
                  </a:lnTo>
                  <a:lnTo>
                    <a:pt x="9579" y="443759"/>
                  </a:lnTo>
                  <a:lnTo>
                    <a:pt x="0" y="490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428289" y="6539007"/>
            <a:ext cx="3037390" cy="1697756"/>
            <a:chOff x="6428289" y="6539007"/>
            <a:chExt cx="3037390" cy="1697756"/>
          </a:xfrm>
        </p:grpSpPr>
        <p:sp>
          <p:nvSpPr>
            <p:cNvPr id="138" name="Freeform 137"/>
            <p:cNvSpPr/>
            <p:nvPr/>
          </p:nvSpPr>
          <p:spPr>
            <a:xfrm>
              <a:off x="6560926" y="6777754"/>
              <a:ext cx="358121" cy="265276"/>
            </a:xfrm>
            <a:custGeom>
              <a:avLst/>
              <a:gdLst/>
              <a:ahLst/>
              <a:cxnLst/>
              <a:rect l="0" t="0" r="0" b="0"/>
              <a:pathLst>
                <a:path w="358121" h="265276">
                  <a:moveTo>
                    <a:pt x="358120" y="0"/>
                  </a:moveTo>
                  <a:lnTo>
                    <a:pt x="302736" y="36923"/>
                  </a:lnTo>
                  <a:lnTo>
                    <a:pt x="273573" y="57676"/>
                  </a:lnTo>
                  <a:lnTo>
                    <a:pt x="257543" y="69399"/>
                  </a:lnTo>
                  <a:lnTo>
                    <a:pt x="242435" y="78688"/>
                  </a:lnTo>
                  <a:lnTo>
                    <a:pt x="227941" y="86355"/>
                  </a:lnTo>
                  <a:lnTo>
                    <a:pt x="213858" y="92940"/>
                  </a:lnTo>
                  <a:lnTo>
                    <a:pt x="201522" y="100278"/>
                  </a:lnTo>
                  <a:lnTo>
                    <a:pt x="190351" y="108117"/>
                  </a:lnTo>
                  <a:lnTo>
                    <a:pt x="179955" y="116291"/>
                  </a:lnTo>
                  <a:lnTo>
                    <a:pt x="170077" y="124687"/>
                  </a:lnTo>
                  <a:lnTo>
                    <a:pt x="160545" y="133232"/>
                  </a:lnTo>
                  <a:lnTo>
                    <a:pt x="142093" y="150586"/>
                  </a:lnTo>
                  <a:lnTo>
                    <a:pt x="97348" y="194570"/>
                  </a:lnTo>
                  <a:lnTo>
                    <a:pt x="63722" y="228113"/>
                  </a:lnTo>
                  <a:lnTo>
                    <a:pt x="51324" y="237553"/>
                  </a:lnTo>
                  <a:lnTo>
                    <a:pt x="38637" y="245320"/>
                  </a:lnTo>
                  <a:lnTo>
                    <a:pt x="0" y="2652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653772" y="6764490"/>
              <a:ext cx="212220" cy="331594"/>
            </a:xfrm>
            <a:custGeom>
              <a:avLst/>
              <a:gdLst/>
              <a:ahLst/>
              <a:cxnLst/>
              <a:rect l="0" t="0" r="0" b="0"/>
              <a:pathLst>
                <a:path w="212220" h="331594">
                  <a:moveTo>
                    <a:pt x="0" y="0"/>
                  </a:moveTo>
                  <a:lnTo>
                    <a:pt x="21123" y="14083"/>
                  </a:lnTo>
                  <a:lnTo>
                    <a:pt x="30293" y="22652"/>
                  </a:lnTo>
                  <a:lnTo>
                    <a:pt x="39354" y="32786"/>
                  </a:lnTo>
                  <a:lnTo>
                    <a:pt x="48342" y="43964"/>
                  </a:lnTo>
                  <a:lnTo>
                    <a:pt x="57281" y="57310"/>
                  </a:lnTo>
                  <a:lnTo>
                    <a:pt x="66189" y="72103"/>
                  </a:lnTo>
                  <a:lnTo>
                    <a:pt x="75075" y="87860"/>
                  </a:lnTo>
                  <a:lnTo>
                    <a:pt x="92808" y="121088"/>
                  </a:lnTo>
                  <a:lnTo>
                    <a:pt x="101662" y="138201"/>
                  </a:lnTo>
                  <a:lnTo>
                    <a:pt x="111987" y="155505"/>
                  </a:lnTo>
                  <a:lnTo>
                    <a:pt x="123292" y="172936"/>
                  </a:lnTo>
                  <a:lnTo>
                    <a:pt x="135250" y="190452"/>
                  </a:lnTo>
                  <a:lnTo>
                    <a:pt x="144695" y="208024"/>
                  </a:lnTo>
                  <a:lnTo>
                    <a:pt x="152466" y="225634"/>
                  </a:lnTo>
                  <a:lnTo>
                    <a:pt x="159119" y="243269"/>
                  </a:lnTo>
                  <a:lnTo>
                    <a:pt x="166503" y="257973"/>
                  </a:lnTo>
                  <a:lnTo>
                    <a:pt x="212219" y="331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157799" y="6539007"/>
              <a:ext cx="66313" cy="1419218"/>
            </a:xfrm>
            <a:custGeom>
              <a:avLst/>
              <a:gdLst/>
              <a:ahLst/>
              <a:cxnLst/>
              <a:rect l="0" t="0" r="0" b="0"/>
              <a:pathLst>
                <a:path w="66313" h="1419218">
                  <a:moveTo>
                    <a:pt x="66312" y="0"/>
                  </a:moveTo>
                  <a:lnTo>
                    <a:pt x="59271" y="21124"/>
                  </a:lnTo>
                  <a:lnTo>
                    <a:pt x="57197" y="33242"/>
                  </a:lnTo>
                  <a:lnTo>
                    <a:pt x="55814" y="47215"/>
                  </a:lnTo>
                  <a:lnTo>
                    <a:pt x="54278" y="78461"/>
                  </a:lnTo>
                  <a:lnTo>
                    <a:pt x="53594" y="111998"/>
                  </a:lnTo>
                  <a:lnTo>
                    <a:pt x="51939" y="127720"/>
                  </a:lnTo>
                  <a:lnTo>
                    <a:pt x="49361" y="142623"/>
                  </a:lnTo>
                  <a:lnTo>
                    <a:pt x="46169" y="156979"/>
                  </a:lnTo>
                  <a:lnTo>
                    <a:pt x="44041" y="175393"/>
                  </a:lnTo>
                  <a:lnTo>
                    <a:pt x="42621" y="196511"/>
                  </a:lnTo>
                  <a:lnTo>
                    <a:pt x="41676" y="219433"/>
                  </a:lnTo>
                  <a:lnTo>
                    <a:pt x="39571" y="240608"/>
                  </a:lnTo>
                  <a:lnTo>
                    <a:pt x="36695" y="260620"/>
                  </a:lnTo>
                  <a:lnTo>
                    <a:pt x="33303" y="279857"/>
                  </a:lnTo>
                  <a:lnTo>
                    <a:pt x="17272" y="384854"/>
                  </a:lnTo>
                  <a:lnTo>
                    <a:pt x="8655" y="444180"/>
                  </a:lnTo>
                  <a:lnTo>
                    <a:pt x="5769" y="470022"/>
                  </a:lnTo>
                  <a:lnTo>
                    <a:pt x="3844" y="493145"/>
                  </a:lnTo>
                  <a:lnTo>
                    <a:pt x="2560" y="514456"/>
                  </a:lnTo>
                  <a:lnTo>
                    <a:pt x="1134" y="553853"/>
                  </a:lnTo>
                  <a:lnTo>
                    <a:pt x="332" y="620966"/>
                  </a:lnTo>
                  <a:lnTo>
                    <a:pt x="0" y="870166"/>
                  </a:lnTo>
                  <a:lnTo>
                    <a:pt x="1472" y="891071"/>
                  </a:lnTo>
                  <a:lnTo>
                    <a:pt x="3927" y="910903"/>
                  </a:lnTo>
                  <a:lnTo>
                    <a:pt x="7038" y="930019"/>
                  </a:lnTo>
                  <a:lnTo>
                    <a:pt x="10585" y="948658"/>
                  </a:lnTo>
                  <a:lnTo>
                    <a:pt x="18455" y="985088"/>
                  </a:lnTo>
                  <a:lnTo>
                    <a:pt x="21144" y="1003056"/>
                  </a:lnTo>
                  <a:lnTo>
                    <a:pt x="22937" y="1020929"/>
                  </a:lnTo>
                  <a:lnTo>
                    <a:pt x="24928" y="1056509"/>
                  </a:lnTo>
                  <a:lnTo>
                    <a:pt x="25812" y="1091971"/>
                  </a:lnTo>
                  <a:lnTo>
                    <a:pt x="26311" y="1145079"/>
                  </a:lnTo>
                  <a:lnTo>
                    <a:pt x="27854" y="1164244"/>
                  </a:lnTo>
                  <a:lnTo>
                    <a:pt x="30357" y="1184390"/>
                  </a:lnTo>
                  <a:lnTo>
                    <a:pt x="33500" y="1205190"/>
                  </a:lnTo>
                  <a:lnTo>
                    <a:pt x="35595" y="1224951"/>
                  </a:lnTo>
                  <a:lnTo>
                    <a:pt x="36991" y="1244021"/>
                  </a:lnTo>
                  <a:lnTo>
                    <a:pt x="38543" y="1280928"/>
                  </a:lnTo>
                  <a:lnTo>
                    <a:pt x="39233" y="1316982"/>
                  </a:lnTo>
                  <a:lnTo>
                    <a:pt x="40891" y="1333376"/>
                  </a:lnTo>
                  <a:lnTo>
                    <a:pt x="43469" y="1348725"/>
                  </a:lnTo>
                  <a:lnTo>
                    <a:pt x="53049" y="1419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428289" y="7109508"/>
              <a:ext cx="3037390" cy="105949"/>
            </a:xfrm>
            <a:custGeom>
              <a:avLst/>
              <a:gdLst/>
              <a:ahLst/>
              <a:cxnLst/>
              <a:rect l="0" t="0" r="0" b="0"/>
              <a:pathLst>
                <a:path w="3037390" h="105949">
                  <a:moveTo>
                    <a:pt x="0" y="13102"/>
                  </a:moveTo>
                  <a:lnTo>
                    <a:pt x="21123" y="6061"/>
                  </a:lnTo>
                  <a:lnTo>
                    <a:pt x="33241" y="3987"/>
                  </a:lnTo>
                  <a:lnTo>
                    <a:pt x="78460" y="1068"/>
                  </a:lnTo>
                  <a:lnTo>
                    <a:pt x="164020" y="0"/>
                  </a:lnTo>
                  <a:lnTo>
                    <a:pt x="243527" y="1344"/>
                  </a:lnTo>
                  <a:lnTo>
                    <a:pt x="262566" y="3791"/>
                  </a:lnTo>
                  <a:lnTo>
                    <a:pt x="281154" y="6894"/>
                  </a:lnTo>
                  <a:lnTo>
                    <a:pt x="302388" y="8964"/>
                  </a:lnTo>
                  <a:lnTo>
                    <a:pt x="349561" y="11263"/>
                  </a:lnTo>
                  <a:lnTo>
                    <a:pt x="370099" y="13350"/>
                  </a:lnTo>
                  <a:lnTo>
                    <a:pt x="388212" y="16215"/>
                  </a:lnTo>
                  <a:lnTo>
                    <a:pt x="463132" y="31402"/>
                  </a:lnTo>
                  <a:lnTo>
                    <a:pt x="485604" y="34145"/>
                  </a:lnTo>
                  <a:lnTo>
                    <a:pt x="534153" y="37192"/>
                  </a:lnTo>
                  <a:lnTo>
                    <a:pt x="555057" y="39479"/>
                  </a:lnTo>
                  <a:lnTo>
                    <a:pt x="573415" y="42477"/>
                  </a:lnTo>
                  <a:lnTo>
                    <a:pt x="590074" y="45949"/>
                  </a:lnTo>
                  <a:lnTo>
                    <a:pt x="610024" y="48264"/>
                  </a:lnTo>
                  <a:lnTo>
                    <a:pt x="655769" y="50836"/>
                  </a:lnTo>
                  <a:lnTo>
                    <a:pt x="675926" y="52995"/>
                  </a:lnTo>
                  <a:lnTo>
                    <a:pt x="693785" y="55909"/>
                  </a:lnTo>
                  <a:lnTo>
                    <a:pt x="710113" y="59325"/>
                  </a:lnTo>
                  <a:lnTo>
                    <a:pt x="729840" y="61603"/>
                  </a:lnTo>
                  <a:lnTo>
                    <a:pt x="775340" y="64133"/>
                  </a:lnTo>
                  <a:lnTo>
                    <a:pt x="795431" y="66281"/>
                  </a:lnTo>
                  <a:lnTo>
                    <a:pt x="813246" y="69188"/>
                  </a:lnTo>
                  <a:lnTo>
                    <a:pt x="829544" y="72599"/>
                  </a:lnTo>
                  <a:lnTo>
                    <a:pt x="850726" y="74873"/>
                  </a:lnTo>
                  <a:lnTo>
                    <a:pt x="901772" y="77399"/>
                  </a:lnTo>
                  <a:lnTo>
                    <a:pt x="923931" y="79547"/>
                  </a:lnTo>
                  <a:lnTo>
                    <a:pt x="943126" y="82453"/>
                  </a:lnTo>
                  <a:lnTo>
                    <a:pt x="960343" y="85864"/>
                  </a:lnTo>
                  <a:lnTo>
                    <a:pt x="977716" y="88137"/>
                  </a:lnTo>
                  <a:lnTo>
                    <a:pt x="1033280" y="91338"/>
                  </a:lnTo>
                  <a:lnTo>
                    <a:pt x="1121920" y="92419"/>
                  </a:lnTo>
                  <a:lnTo>
                    <a:pt x="1160343" y="94041"/>
                  </a:lnTo>
                  <a:lnTo>
                    <a:pt x="1178842" y="96536"/>
                  </a:lnTo>
                  <a:lnTo>
                    <a:pt x="1197069" y="99674"/>
                  </a:lnTo>
                  <a:lnTo>
                    <a:pt x="1219537" y="101766"/>
                  </a:lnTo>
                  <a:lnTo>
                    <a:pt x="1296026" y="104709"/>
                  </a:lnTo>
                  <a:lnTo>
                    <a:pt x="1388714" y="105705"/>
                  </a:lnTo>
                  <a:lnTo>
                    <a:pt x="1648964" y="105948"/>
                  </a:lnTo>
                  <a:lnTo>
                    <a:pt x="1666701" y="104474"/>
                  </a:lnTo>
                  <a:lnTo>
                    <a:pt x="1684422" y="102018"/>
                  </a:lnTo>
                  <a:lnTo>
                    <a:pt x="1702129" y="98907"/>
                  </a:lnTo>
                  <a:lnTo>
                    <a:pt x="1719829" y="96833"/>
                  </a:lnTo>
                  <a:lnTo>
                    <a:pt x="1772906" y="93915"/>
                  </a:lnTo>
                  <a:lnTo>
                    <a:pt x="1825967" y="91576"/>
                  </a:lnTo>
                  <a:lnTo>
                    <a:pt x="1843654" y="88998"/>
                  </a:lnTo>
                  <a:lnTo>
                    <a:pt x="1861339" y="85806"/>
                  </a:lnTo>
                  <a:lnTo>
                    <a:pt x="1879024" y="83677"/>
                  </a:lnTo>
                  <a:lnTo>
                    <a:pt x="1933554" y="80682"/>
                  </a:lnTo>
                  <a:lnTo>
                    <a:pt x="2013318" y="79670"/>
                  </a:lnTo>
                  <a:lnTo>
                    <a:pt x="2048750" y="78058"/>
                  </a:lnTo>
                  <a:lnTo>
                    <a:pt x="2064388" y="75565"/>
                  </a:lnTo>
                  <a:lnTo>
                    <a:pt x="2079235" y="72429"/>
                  </a:lnTo>
                  <a:lnTo>
                    <a:pt x="2095028" y="70339"/>
                  </a:lnTo>
                  <a:lnTo>
                    <a:pt x="2145420" y="67396"/>
                  </a:lnTo>
                  <a:lnTo>
                    <a:pt x="2232871" y="66321"/>
                  </a:lnTo>
                  <a:lnTo>
                    <a:pt x="2303492" y="64716"/>
                  </a:lnTo>
                  <a:lnTo>
                    <a:pt x="2321168" y="62249"/>
                  </a:lnTo>
                  <a:lnTo>
                    <a:pt x="2338847" y="59131"/>
                  </a:lnTo>
                  <a:lnTo>
                    <a:pt x="2356527" y="57052"/>
                  </a:lnTo>
                  <a:lnTo>
                    <a:pt x="2409576" y="54126"/>
                  </a:lnTo>
                  <a:lnTo>
                    <a:pt x="2492104" y="53137"/>
                  </a:lnTo>
                  <a:lnTo>
                    <a:pt x="2642260" y="52908"/>
                  </a:lnTo>
                  <a:lnTo>
                    <a:pt x="2659017" y="54377"/>
                  </a:lnTo>
                  <a:lnTo>
                    <a:pt x="2674610" y="56830"/>
                  </a:lnTo>
                  <a:lnTo>
                    <a:pt x="2689427" y="59939"/>
                  </a:lnTo>
                  <a:lnTo>
                    <a:pt x="2705200" y="62012"/>
                  </a:lnTo>
                  <a:lnTo>
                    <a:pt x="2759984" y="64930"/>
                  </a:lnTo>
                  <a:lnTo>
                    <a:pt x="2884305" y="65996"/>
                  </a:lnTo>
                  <a:lnTo>
                    <a:pt x="2904384" y="67523"/>
                  </a:lnTo>
                  <a:lnTo>
                    <a:pt x="2922192" y="70015"/>
                  </a:lnTo>
                  <a:lnTo>
                    <a:pt x="2938484" y="73151"/>
                  </a:lnTo>
                  <a:lnTo>
                    <a:pt x="2955242" y="75241"/>
                  </a:lnTo>
                  <a:lnTo>
                    <a:pt x="2972307" y="76634"/>
                  </a:lnTo>
                  <a:lnTo>
                    <a:pt x="3037389" y="9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653772" y="7361357"/>
              <a:ext cx="29338" cy="29338"/>
            </a:xfrm>
            <a:custGeom>
              <a:avLst/>
              <a:gdLst/>
              <a:ahLst/>
              <a:cxnLst/>
              <a:rect l="0" t="0" r="0" b="0"/>
              <a:pathLst>
                <a:path w="29338" h="29338">
                  <a:moveTo>
                    <a:pt x="0" y="0"/>
                  </a:moveTo>
                  <a:lnTo>
                    <a:pt x="29337" y="29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015224" y="7401149"/>
              <a:ext cx="9932" cy="9932"/>
            </a:xfrm>
            <a:custGeom>
              <a:avLst/>
              <a:gdLst/>
              <a:ahLst/>
              <a:cxnLst/>
              <a:rect l="0" t="0" r="0" b="0"/>
              <a:pathLst>
                <a:path w="9932" h="9932">
                  <a:moveTo>
                    <a:pt x="9931" y="0"/>
                  </a:moveTo>
                  <a:lnTo>
                    <a:pt x="0" y="9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290430" y="7586840"/>
              <a:ext cx="159165" cy="39793"/>
            </a:xfrm>
            <a:custGeom>
              <a:avLst/>
              <a:gdLst/>
              <a:ahLst/>
              <a:cxnLst/>
              <a:rect l="0" t="0" r="0" b="0"/>
              <a:pathLst>
                <a:path w="159165" h="39793">
                  <a:moveTo>
                    <a:pt x="0" y="0"/>
                  </a:moveTo>
                  <a:lnTo>
                    <a:pt x="28165" y="0"/>
                  </a:lnTo>
                  <a:lnTo>
                    <a:pt x="40882" y="1474"/>
                  </a:lnTo>
                  <a:lnTo>
                    <a:pt x="53782" y="3930"/>
                  </a:lnTo>
                  <a:lnTo>
                    <a:pt x="66804" y="7042"/>
                  </a:lnTo>
                  <a:lnTo>
                    <a:pt x="79906" y="10590"/>
                  </a:lnTo>
                  <a:lnTo>
                    <a:pt x="93061" y="14429"/>
                  </a:lnTo>
                  <a:lnTo>
                    <a:pt x="159164" y="39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582231" y="7397346"/>
              <a:ext cx="175985" cy="534352"/>
            </a:xfrm>
            <a:custGeom>
              <a:avLst/>
              <a:gdLst/>
              <a:ahLst/>
              <a:cxnLst/>
              <a:rect l="0" t="0" r="0" b="0"/>
              <a:pathLst>
                <a:path w="175985" h="534352">
                  <a:moveTo>
                    <a:pt x="0" y="17066"/>
                  </a:moveTo>
                  <a:lnTo>
                    <a:pt x="14082" y="2984"/>
                  </a:lnTo>
                  <a:lnTo>
                    <a:pt x="25599" y="309"/>
                  </a:lnTo>
                  <a:lnTo>
                    <a:pt x="40647" y="0"/>
                  </a:lnTo>
                  <a:lnTo>
                    <a:pt x="58046" y="1267"/>
                  </a:lnTo>
                  <a:lnTo>
                    <a:pt x="75541" y="3586"/>
                  </a:lnTo>
                  <a:lnTo>
                    <a:pt x="93100" y="6605"/>
                  </a:lnTo>
                  <a:lnTo>
                    <a:pt x="110700" y="10092"/>
                  </a:lnTo>
                  <a:lnTo>
                    <a:pt x="125382" y="15365"/>
                  </a:lnTo>
                  <a:lnTo>
                    <a:pt x="138117" y="21826"/>
                  </a:lnTo>
                  <a:lnTo>
                    <a:pt x="149554" y="29082"/>
                  </a:lnTo>
                  <a:lnTo>
                    <a:pt x="158653" y="38341"/>
                  </a:lnTo>
                  <a:lnTo>
                    <a:pt x="166192" y="48935"/>
                  </a:lnTo>
                  <a:lnTo>
                    <a:pt x="172692" y="60418"/>
                  </a:lnTo>
                  <a:lnTo>
                    <a:pt x="175552" y="72494"/>
                  </a:lnTo>
                  <a:lnTo>
                    <a:pt x="175984" y="84967"/>
                  </a:lnTo>
                  <a:lnTo>
                    <a:pt x="174799" y="97704"/>
                  </a:lnTo>
                  <a:lnTo>
                    <a:pt x="171061" y="110615"/>
                  </a:lnTo>
                  <a:lnTo>
                    <a:pt x="165622" y="123645"/>
                  </a:lnTo>
                  <a:lnTo>
                    <a:pt x="159049" y="136753"/>
                  </a:lnTo>
                  <a:lnTo>
                    <a:pt x="151719" y="149912"/>
                  </a:lnTo>
                  <a:lnTo>
                    <a:pt x="143885" y="163106"/>
                  </a:lnTo>
                  <a:lnTo>
                    <a:pt x="135714" y="176323"/>
                  </a:lnTo>
                  <a:lnTo>
                    <a:pt x="125846" y="188082"/>
                  </a:lnTo>
                  <a:lnTo>
                    <a:pt x="114846" y="198869"/>
                  </a:lnTo>
                  <a:lnTo>
                    <a:pt x="103092" y="209008"/>
                  </a:lnTo>
                  <a:lnTo>
                    <a:pt x="90834" y="217241"/>
                  </a:lnTo>
                  <a:lnTo>
                    <a:pt x="78240" y="224203"/>
                  </a:lnTo>
                  <a:lnTo>
                    <a:pt x="65424" y="230318"/>
                  </a:lnTo>
                  <a:lnTo>
                    <a:pt x="52459" y="235869"/>
                  </a:lnTo>
                  <a:lnTo>
                    <a:pt x="39394" y="241043"/>
                  </a:lnTo>
                  <a:lnTo>
                    <a:pt x="26263" y="245967"/>
                  </a:lnTo>
                  <a:lnTo>
                    <a:pt x="23403" y="250722"/>
                  </a:lnTo>
                  <a:lnTo>
                    <a:pt x="27392" y="255367"/>
                  </a:lnTo>
                  <a:lnTo>
                    <a:pt x="35947" y="259936"/>
                  </a:lnTo>
                  <a:lnTo>
                    <a:pt x="46071" y="264457"/>
                  </a:lnTo>
                  <a:lnTo>
                    <a:pt x="57242" y="268944"/>
                  </a:lnTo>
                  <a:lnTo>
                    <a:pt x="69110" y="273410"/>
                  </a:lnTo>
                  <a:lnTo>
                    <a:pt x="81443" y="279335"/>
                  </a:lnTo>
                  <a:lnTo>
                    <a:pt x="94087" y="286231"/>
                  </a:lnTo>
                  <a:lnTo>
                    <a:pt x="106937" y="293777"/>
                  </a:lnTo>
                  <a:lnTo>
                    <a:pt x="133005" y="310020"/>
                  </a:lnTo>
                  <a:lnTo>
                    <a:pt x="146146" y="318479"/>
                  </a:lnTo>
                  <a:lnTo>
                    <a:pt x="156381" y="328539"/>
                  </a:lnTo>
                  <a:lnTo>
                    <a:pt x="164678" y="339667"/>
                  </a:lnTo>
                  <a:lnTo>
                    <a:pt x="171682" y="351507"/>
                  </a:lnTo>
                  <a:lnTo>
                    <a:pt x="174879" y="363821"/>
                  </a:lnTo>
                  <a:lnTo>
                    <a:pt x="175536" y="376452"/>
                  </a:lnTo>
                  <a:lnTo>
                    <a:pt x="174500" y="389294"/>
                  </a:lnTo>
                  <a:lnTo>
                    <a:pt x="170862" y="402276"/>
                  </a:lnTo>
                  <a:lnTo>
                    <a:pt x="165489" y="415352"/>
                  </a:lnTo>
                  <a:lnTo>
                    <a:pt x="158960" y="428491"/>
                  </a:lnTo>
                  <a:lnTo>
                    <a:pt x="151660" y="440198"/>
                  </a:lnTo>
                  <a:lnTo>
                    <a:pt x="143845" y="450950"/>
                  </a:lnTo>
                  <a:lnTo>
                    <a:pt x="135688" y="461065"/>
                  </a:lnTo>
                  <a:lnTo>
                    <a:pt x="127303" y="470756"/>
                  </a:lnTo>
                  <a:lnTo>
                    <a:pt x="118765" y="480165"/>
                  </a:lnTo>
                  <a:lnTo>
                    <a:pt x="110125" y="489385"/>
                  </a:lnTo>
                  <a:lnTo>
                    <a:pt x="99945" y="498478"/>
                  </a:lnTo>
                  <a:lnTo>
                    <a:pt x="88736" y="507488"/>
                  </a:lnTo>
                  <a:lnTo>
                    <a:pt x="76842" y="516442"/>
                  </a:lnTo>
                  <a:lnTo>
                    <a:pt x="64492" y="523886"/>
                  </a:lnTo>
                  <a:lnTo>
                    <a:pt x="51837" y="530322"/>
                  </a:lnTo>
                  <a:lnTo>
                    <a:pt x="0" y="5343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996141" y="6605326"/>
              <a:ext cx="44094" cy="1631437"/>
            </a:xfrm>
            <a:custGeom>
              <a:avLst/>
              <a:gdLst/>
              <a:ahLst/>
              <a:cxnLst/>
              <a:rect l="0" t="0" r="0" b="0"/>
              <a:pathLst>
                <a:path w="44094" h="1631437">
                  <a:moveTo>
                    <a:pt x="23793" y="0"/>
                  </a:moveTo>
                  <a:lnTo>
                    <a:pt x="23793" y="35206"/>
                  </a:lnTo>
                  <a:lnTo>
                    <a:pt x="22319" y="51472"/>
                  </a:lnTo>
                  <a:lnTo>
                    <a:pt x="19862" y="68210"/>
                  </a:lnTo>
                  <a:lnTo>
                    <a:pt x="16752" y="85265"/>
                  </a:lnTo>
                  <a:lnTo>
                    <a:pt x="14677" y="102529"/>
                  </a:lnTo>
                  <a:lnTo>
                    <a:pt x="13294" y="119934"/>
                  </a:lnTo>
                  <a:lnTo>
                    <a:pt x="12372" y="137432"/>
                  </a:lnTo>
                  <a:lnTo>
                    <a:pt x="11348" y="172595"/>
                  </a:lnTo>
                  <a:lnTo>
                    <a:pt x="11074" y="190224"/>
                  </a:lnTo>
                  <a:lnTo>
                    <a:pt x="9419" y="209346"/>
                  </a:lnTo>
                  <a:lnTo>
                    <a:pt x="6841" y="229462"/>
                  </a:lnTo>
                  <a:lnTo>
                    <a:pt x="3649" y="250242"/>
                  </a:lnTo>
                  <a:lnTo>
                    <a:pt x="1521" y="269990"/>
                  </a:lnTo>
                  <a:lnTo>
                    <a:pt x="103" y="289050"/>
                  </a:lnTo>
                  <a:lnTo>
                    <a:pt x="0" y="327422"/>
                  </a:lnTo>
                  <a:lnTo>
                    <a:pt x="2036" y="347971"/>
                  </a:lnTo>
                  <a:lnTo>
                    <a:pt x="4867" y="369039"/>
                  </a:lnTo>
                  <a:lnTo>
                    <a:pt x="6755" y="388979"/>
                  </a:lnTo>
                  <a:lnTo>
                    <a:pt x="8012" y="408168"/>
                  </a:lnTo>
                  <a:lnTo>
                    <a:pt x="9410" y="445208"/>
                  </a:lnTo>
                  <a:lnTo>
                    <a:pt x="10197" y="500678"/>
                  </a:lnTo>
                  <a:lnTo>
                    <a:pt x="10381" y="541835"/>
                  </a:lnTo>
                  <a:lnTo>
                    <a:pt x="11904" y="561652"/>
                  </a:lnTo>
                  <a:lnTo>
                    <a:pt x="14393" y="580760"/>
                  </a:lnTo>
                  <a:lnTo>
                    <a:pt x="17527" y="599393"/>
                  </a:lnTo>
                  <a:lnTo>
                    <a:pt x="19615" y="617709"/>
                  </a:lnTo>
                  <a:lnTo>
                    <a:pt x="21008" y="635815"/>
                  </a:lnTo>
                  <a:lnTo>
                    <a:pt x="21081" y="671653"/>
                  </a:lnTo>
                  <a:lnTo>
                    <a:pt x="19037" y="689462"/>
                  </a:lnTo>
                  <a:lnTo>
                    <a:pt x="16201" y="707231"/>
                  </a:lnTo>
                  <a:lnTo>
                    <a:pt x="14310" y="726445"/>
                  </a:lnTo>
                  <a:lnTo>
                    <a:pt x="13049" y="746623"/>
                  </a:lnTo>
                  <a:lnTo>
                    <a:pt x="11649" y="787220"/>
                  </a:lnTo>
                  <a:lnTo>
                    <a:pt x="10860" y="844691"/>
                  </a:lnTo>
                  <a:lnTo>
                    <a:pt x="10541" y="1005645"/>
                  </a:lnTo>
                  <a:lnTo>
                    <a:pt x="12011" y="1025603"/>
                  </a:lnTo>
                  <a:lnTo>
                    <a:pt x="14464" y="1044803"/>
                  </a:lnTo>
                  <a:lnTo>
                    <a:pt x="17574" y="1063498"/>
                  </a:lnTo>
                  <a:lnTo>
                    <a:pt x="19647" y="1081856"/>
                  </a:lnTo>
                  <a:lnTo>
                    <a:pt x="21028" y="1099990"/>
                  </a:lnTo>
                  <a:lnTo>
                    <a:pt x="21950" y="1117974"/>
                  </a:lnTo>
                  <a:lnTo>
                    <a:pt x="22974" y="1153676"/>
                  </a:lnTo>
                  <a:lnTo>
                    <a:pt x="23247" y="1171450"/>
                  </a:lnTo>
                  <a:lnTo>
                    <a:pt x="24902" y="1189194"/>
                  </a:lnTo>
                  <a:lnTo>
                    <a:pt x="27480" y="1206919"/>
                  </a:lnTo>
                  <a:lnTo>
                    <a:pt x="30672" y="1224630"/>
                  </a:lnTo>
                  <a:lnTo>
                    <a:pt x="32800" y="1242332"/>
                  </a:lnTo>
                  <a:lnTo>
                    <a:pt x="34219" y="1260029"/>
                  </a:lnTo>
                  <a:lnTo>
                    <a:pt x="35164" y="1277722"/>
                  </a:lnTo>
                  <a:lnTo>
                    <a:pt x="36216" y="1313100"/>
                  </a:lnTo>
                  <a:lnTo>
                    <a:pt x="36983" y="1423147"/>
                  </a:lnTo>
                  <a:lnTo>
                    <a:pt x="37042" y="1501376"/>
                  </a:lnTo>
                  <a:lnTo>
                    <a:pt x="38520" y="1518202"/>
                  </a:lnTo>
                  <a:lnTo>
                    <a:pt x="40980" y="1533840"/>
                  </a:lnTo>
                  <a:lnTo>
                    <a:pt x="44093" y="1548687"/>
                  </a:lnTo>
                  <a:lnTo>
                    <a:pt x="43623" y="1576974"/>
                  </a:lnTo>
                  <a:lnTo>
                    <a:pt x="37057" y="16314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205626" y="6724699"/>
            <a:ext cx="350484" cy="384649"/>
            <a:chOff x="8205626" y="6724699"/>
            <a:chExt cx="350484" cy="384649"/>
          </a:xfrm>
        </p:grpSpPr>
        <p:sp>
          <p:nvSpPr>
            <p:cNvPr id="148" name="Freeform 147"/>
            <p:cNvSpPr/>
            <p:nvPr/>
          </p:nvSpPr>
          <p:spPr>
            <a:xfrm>
              <a:off x="8205626" y="6989974"/>
              <a:ext cx="92846" cy="1"/>
            </a:xfrm>
            <a:custGeom>
              <a:avLst/>
              <a:gdLst/>
              <a:ahLst/>
              <a:cxnLst/>
              <a:rect l="0" t="0" r="0" b="0"/>
              <a:pathLst>
                <a:path w="92846" h="1">
                  <a:moveTo>
                    <a:pt x="0" y="0"/>
                  </a:moveTo>
                  <a:lnTo>
                    <a:pt x="92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404581" y="6724699"/>
              <a:ext cx="151529" cy="384649"/>
            </a:xfrm>
            <a:custGeom>
              <a:avLst/>
              <a:gdLst/>
              <a:ahLst/>
              <a:cxnLst/>
              <a:rect l="0" t="0" r="0" b="0"/>
              <a:pathLst>
                <a:path w="151529" h="384649">
                  <a:moveTo>
                    <a:pt x="0" y="0"/>
                  </a:moveTo>
                  <a:lnTo>
                    <a:pt x="28165" y="0"/>
                  </a:lnTo>
                  <a:lnTo>
                    <a:pt x="42357" y="1474"/>
                  </a:lnTo>
                  <a:lnTo>
                    <a:pt x="57713" y="3930"/>
                  </a:lnTo>
                  <a:lnTo>
                    <a:pt x="73845" y="7042"/>
                  </a:lnTo>
                  <a:lnTo>
                    <a:pt x="87547" y="12064"/>
                  </a:lnTo>
                  <a:lnTo>
                    <a:pt x="99630" y="18359"/>
                  </a:lnTo>
                  <a:lnTo>
                    <a:pt x="110632" y="25502"/>
                  </a:lnTo>
                  <a:lnTo>
                    <a:pt x="116493" y="36161"/>
                  </a:lnTo>
                  <a:lnTo>
                    <a:pt x="118927" y="49161"/>
                  </a:lnTo>
                  <a:lnTo>
                    <a:pt x="119076" y="63723"/>
                  </a:lnTo>
                  <a:lnTo>
                    <a:pt x="116228" y="79326"/>
                  </a:lnTo>
                  <a:lnTo>
                    <a:pt x="111382" y="95622"/>
                  </a:lnTo>
                  <a:lnTo>
                    <a:pt x="105203" y="112382"/>
                  </a:lnTo>
                  <a:lnTo>
                    <a:pt x="98137" y="126502"/>
                  </a:lnTo>
                  <a:lnTo>
                    <a:pt x="90478" y="138864"/>
                  </a:lnTo>
                  <a:lnTo>
                    <a:pt x="82425" y="150052"/>
                  </a:lnTo>
                  <a:lnTo>
                    <a:pt x="72635" y="160459"/>
                  </a:lnTo>
                  <a:lnTo>
                    <a:pt x="61687" y="170343"/>
                  </a:lnTo>
                  <a:lnTo>
                    <a:pt x="49967" y="179881"/>
                  </a:lnTo>
                  <a:lnTo>
                    <a:pt x="48049" y="186240"/>
                  </a:lnTo>
                  <a:lnTo>
                    <a:pt x="52665" y="190478"/>
                  </a:lnTo>
                  <a:lnTo>
                    <a:pt x="95389" y="204323"/>
                  </a:lnTo>
                  <a:lnTo>
                    <a:pt x="107805" y="209903"/>
                  </a:lnTo>
                  <a:lnTo>
                    <a:pt x="120504" y="216570"/>
                  </a:lnTo>
                  <a:lnTo>
                    <a:pt x="133390" y="223962"/>
                  </a:lnTo>
                  <a:lnTo>
                    <a:pt x="141982" y="236259"/>
                  </a:lnTo>
                  <a:lnTo>
                    <a:pt x="147710" y="251827"/>
                  </a:lnTo>
                  <a:lnTo>
                    <a:pt x="151528" y="269573"/>
                  </a:lnTo>
                  <a:lnTo>
                    <a:pt x="151126" y="285825"/>
                  </a:lnTo>
                  <a:lnTo>
                    <a:pt x="147910" y="301082"/>
                  </a:lnTo>
                  <a:lnTo>
                    <a:pt x="142819" y="315673"/>
                  </a:lnTo>
                  <a:lnTo>
                    <a:pt x="136478" y="328348"/>
                  </a:lnTo>
                  <a:lnTo>
                    <a:pt x="129302" y="339747"/>
                  </a:lnTo>
                  <a:lnTo>
                    <a:pt x="92846" y="384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8126043" y="6605326"/>
            <a:ext cx="596868" cy="1631437"/>
            <a:chOff x="8126043" y="6605326"/>
            <a:chExt cx="596868" cy="1631437"/>
          </a:xfrm>
        </p:grpSpPr>
        <p:sp>
          <p:nvSpPr>
            <p:cNvPr id="151" name="Freeform 150"/>
            <p:cNvSpPr/>
            <p:nvPr/>
          </p:nvSpPr>
          <p:spPr>
            <a:xfrm>
              <a:off x="8126043" y="7706214"/>
              <a:ext cx="39792" cy="13264"/>
            </a:xfrm>
            <a:custGeom>
              <a:avLst/>
              <a:gdLst/>
              <a:ahLst/>
              <a:cxnLst/>
              <a:rect l="0" t="0" r="0" b="0"/>
              <a:pathLst>
                <a:path w="39792" h="13264">
                  <a:moveTo>
                    <a:pt x="0" y="13263"/>
                  </a:moveTo>
                  <a:lnTo>
                    <a:pt x="397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309038" y="7493995"/>
              <a:ext cx="148599" cy="411176"/>
            </a:xfrm>
            <a:custGeom>
              <a:avLst/>
              <a:gdLst/>
              <a:ahLst/>
              <a:cxnLst/>
              <a:rect l="0" t="0" r="0" b="0"/>
              <a:pathLst>
                <a:path w="148599" h="411176">
                  <a:moveTo>
                    <a:pt x="2698" y="0"/>
                  </a:moveTo>
                  <a:lnTo>
                    <a:pt x="30863" y="0"/>
                  </a:lnTo>
                  <a:lnTo>
                    <a:pt x="43580" y="1473"/>
                  </a:lnTo>
                  <a:lnTo>
                    <a:pt x="56480" y="3930"/>
                  </a:lnTo>
                  <a:lnTo>
                    <a:pt x="69501" y="7040"/>
                  </a:lnTo>
                  <a:lnTo>
                    <a:pt x="79656" y="13536"/>
                  </a:lnTo>
                  <a:lnTo>
                    <a:pt x="87899" y="22287"/>
                  </a:lnTo>
                  <a:lnTo>
                    <a:pt x="94868" y="32543"/>
                  </a:lnTo>
                  <a:lnTo>
                    <a:pt x="100988" y="43801"/>
                  </a:lnTo>
                  <a:lnTo>
                    <a:pt x="106542" y="55728"/>
                  </a:lnTo>
                  <a:lnTo>
                    <a:pt x="111718" y="68100"/>
                  </a:lnTo>
                  <a:lnTo>
                    <a:pt x="113695" y="80770"/>
                  </a:lnTo>
                  <a:lnTo>
                    <a:pt x="113539" y="93637"/>
                  </a:lnTo>
                  <a:lnTo>
                    <a:pt x="111961" y="106637"/>
                  </a:lnTo>
                  <a:lnTo>
                    <a:pt x="107962" y="119725"/>
                  </a:lnTo>
                  <a:lnTo>
                    <a:pt x="102349" y="132872"/>
                  </a:lnTo>
                  <a:lnTo>
                    <a:pt x="95659" y="146057"/>
                  </a:lnTo>
                  <a:lnTo>
                    <a:pt x="88252" y="159268"/>
                  </a:lnTo>
                  <a:lnTo>
                    <a:pt x="80366" y="172497"/>
                  </a:lnTo>
                  <a:lnTo>
                    <a:pt x="72162" y="185737"/>
                  </a:lnTo>
                  <a:lnTo>
                    <a:pt x="63744" y="200460"/>
                  </a:lnTo>
                  <a:lnTo>
                    <a:pt x="46531" y="232537"/>
                  </a:lnTo>
                  <a:lnTo>
                    <a:pt x="37815" y="246396"/>
                  </a:lnTo>
                  <a:lnTo>
                    <a:pt x="29056" y="258584"/>
                  </a:lnTo>
                  <a:lnTo>
                    <a:pt x="20270" y="269656"/>
                  </a:lnTo>
                  <a:lnTo>
                    <a:pt x="12939" y="281459"/>
                  </a:lnTo>
                  <a:lnTo>
                    <a:pt x="6577" y="293749"/>
                  </a:lnTo>
                  <a:lnTo>
                    <a:pt x="863" y="306363"/>
                  </a:lnTo>
                  <a:lnTo>
                    <a:pt x="0" y="319194"/>
                  </a:lnTo>
                  <a:lnTo>
                    <a:pt x="2373" y="332169"/>
                  </a:lnTo>
                  <a:lnTo>
                    <a:pt x="6902" y="345241"/>
                  </a:lnTo>
                  <a:lnTo>
                    <a:pt x="15817" y="355428"/>
                  </a:lnTo>
                  <a:lnTo>
                    <a:pt x="27655" y="363695"/>
                  </a:lnTo>
                  <a:lnTo>
                    <a:pt x="41442" y="370679"/>
                  </a:lnTo>
                  <a:lnTo>
                    <a:pt x="55055" y="376809"/>
                  </a:lnTo>
                  <a:lnTo>
                    <a:pt x="68550" y="382369"/>
                  </a:lnTo>
                  <a:lnTo>
                    <a:pt x="81969" y="387550"/>
                  </a:lnTo>
                  <a:lnTo>
                    <a:pt x="108669" y="397235"/>
                  </a:lnTo>
                  <a:lnTo>
                    <a:pt x="148598" y="4111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577009" y="6605326"/>
              <a:ext cx="145902" cy="1631437"/>
            </a:xfrm>
            <a:custGeom>
              <a:avLst/>
              <a:gdLst/>
              <a:ahLst/>
              <a:cxnLst/>
              <a:rect l="0" t="0" r="0" b="0"/>
              <a:pathLst>
                <a:path w="145902" h="1631437">
                  <a:moveTo>
                    <a:pt x="145901" y="0"/>
                  </a:moveTo>
                  <a:lnTo>
                    <a:pt x="145901" y="202625"/>
                  </a:lnTo>
                  <a:lnTo>
                    <a:pt x="141971" y="241851"/>
                  </a:lnTo>
                  <a:lnTo>
                    <a:pt x="138860" y="258501"/>
                  </a:lnTo>
                  <a:lnTo>
                    <a:pt x="135403" y="292721"/>
                  </a:lnTo>
                  <a:lnTo>
                    <a:pt x="132392" y="326106"/>
                  </a:lnTo>
                  <a:lnTo>
                    <a:pt x="129527" y="341198"/>
                  </a:lnTo>
                  <a:lnTo>
                    <a:pt x="126142" y="355682"/>
                  </a:lnTo>
                  <a:lnTo>
                    <a:pt x="122412" y="375653"/>
                  </a:lnTo>
                  <a:lnTo>
                    <a:pt x="114338" y="425354"/>
                  </a:lnTo>
                  <a:lnTo>
                    <a:pt x="111595" y="448628"/>
                  </a:lnTo>
                  <a:lnTo>
                    <a:pt x="108548" y="490209"/>
                  </a:lnTo>
                  <a:lnTo>
                    <a:pt x="106261" y="509551"/>
                  </a:lnTo>
                  <a:lnTo>
                    <a:pt x="103264" y="528340"/>
                  </a:lnTo>
                  <a:lnTo>
                    <a:pt x="99791" y="546761"/>
                  </a:lnTo>
                  <a:lnTo>
                    <a:pt x="95933" y="582949"/>
                  </a:lnTo>
                  <a:lnTo>
                    <a:pt x="92744" y="618682"/>
                  </a:lnTo>
                  <a:lnTo>
                    <a:pt x="89831" y="636464"/>
                  </a:lnTo>
                  <a:lnTo>
                    <a:pt x="86415" y="654213"/>
                  </a:lnTo>
                  <a:lnTo>
                    <a:pt x="82619" y="689655"/>
                  </a:lnTo>
                  <a:lnTo>
                    <a:pt x="80932" y="725057"/>
                  </a:lnTo>
                  <a:lnTo>
                    <a:pt x="80182" y="760441"/>
                  </a:lnTo>
                  <a:lnTo>
                    <a:pt x="75919" y="795818"/>
                  </a:lnTo>
                  <a:lnTo>
                    <a:pt x="72719" y="813504"/>
                  </a:lnTo>
                  <a:lnTo>
                    <a:pt x="69164" y="848876"/>
                  </a:lnTo>
                  <a:lnTo>
                    <a:pt x="67583" y="884247"/>
                  </a:lnTo>
                  <a:lnTo>
                    <a:pt x="66693" y="937302"/>
                  </a:lnTo>
                  <a:lnTo>
                    <a:pt x="66333" y="1085823"/>
                  </a:lnTo>
                  <a:lnTo>
                    <a:pt x="62396" y="1124650"/>
                  </a:lnTo>
                  <a:lnTo>
                    <a:pt x="59282" y="1143256"/>
                  </a:lnTo>
                  <a:lnTo>
                    <a:pt x="55823" y="1179651"/>
                  </a:lnTo>
                  <a:lnTo>
                    <a:pt x="52812" y="1215476"/>
                  </a:lnTo>
                  <a:lnTo>
                    <a:pt x="49946" y="1233282"/>
                  </a:lnTo>
                  <a:lnTo>
                    <a:pt x="46561" y="1251048"/>
                  </a:lnTo>
                  <a:lnTo>
                    <a:pt x="42801" y="1286507"/>
                  </a:lnTo>
                  <a:lnTo>
                    <a:pt x="39655" y="1321918"/>
                  </a:lnTo>
                  <a:lnTo>
                    <a:pt x="36753" y="1339613"/>
                  </a:lnTo>
                  <a:lnTo>
                    <a:pt x="33345" y="1357305"/>
                  </a:lnTo>
                  <a:lnTo>
                    <a:pt x="29557" y="1392683"/>
                  </a:lnTo>
                  <a:lnTo>
                    <a:pt x="26401" y="1428056"/>
                  </a:lnTo>
                  <a:lnTo>
                    <a:pt x="23496" y="1445743"/>
                  </a:lnTo>
                  <a:lnTo>
                    <a:pt x="16337" y="1484060"/>
                  </a:lnTo>
                  <a:lnTo>
                    <a:pt x="8243" y="1530566"/>
                  </a:lnTo>
                  <a:lnTo>
                    <a:pt x="5496" y="1552400"/>
                  </a:lnTo>
                  <a:lnTo>
                    <a:pt x="3664" y="1572850"/>
                  </a:lnTo>
                  <a:lnTo>
                    <a:pt x="0" y="16314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8868811" y="6734161"/>
            <a:ext cx="464231" cy="335396"/>
            <a:chOff x="8868811" y="6734161"/>
            <a:chExt cx="464231" cy="335396"/>
          </a:xfrm>
        </p:grpSpPr>
        <p:sp>
          <p:nvSpPr>
            <p:cNvPr id="155" name="Freeform 154"/>
            <p:cNvSpPr/>
            <p:nvPr/>
          </p:nvSpPr>
          <p:spPr>
            <a:xfrm>
              <a:off x="8868811" y="6963446"/>
              <a:ext cx="145902" cy="26529"/>
            </a:xfrm>
            <a:custGeom>
              <a:avLst/>
              <a:gdLst/>
              <a:ahLst/>
              <a:cxnLst/>
              <a:rect l="0" t="0" r="0" b="0"/>
              <a:pathLst>
                <a:path w="145902" h="26529">
                  <a:moveTo>
                    <a:pt x="0" y="26528"/>
                  </a:moveTo>
                  <a:lnTo>
                    <a:pt x="21123" y="12445"/>
                  </a:lnTo>
                  <a:lnTo>
                    <a:pt x="34715" y="8296"/>
                  </a:lnTo>
                  <a:lnTo>
                    <a:pt x="51144" y="5531"/>
                  </a:lnTo>
                  <a:lnTo>
                    <a:pt x="1459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106068" y="6734161"/>
              <a:ext cx="226974" cy="335396"/>
            </a:xfrm>
            <a:custGeom>
              <a:avLst/>
              <a:gdLst/>
              <a:ahLst/>
              <a:cxnLst/>
              <a:rect l="0" t="0" r="0" b="0"/>
              <a:pathLst>
                <a:path w="226974" h="335396">
                  <a:moveTo>
                    <a:pt x="14753" y="17066"/>
                  </a:moveTo>
                  <a:lnTo>
                    <a:pt x="28836" y="2983"/>
                  </a:lnTo>
                  <a:lnTo>
                    <a:pt x="37405" y="309"/>
                  </a:lnTo>
                  <a:lnTo>
                    <a:pt x="47540" y="0"/>
                  </a:lnTo>
                  <a:lnTo>
                    <a:pt x="58717" y="1267"/>
                  </a:lnTo>
                  <a:lnTo>
                    <a:pt x="70590" y="5060"/>
                  </a:lnTo>
                  <a:lnTo>
                    <a:pt x="82926" y="10535"/>
                  </a:lnTo>
                  <a:lnTo>
                    <a:pt x="95572" y="17133"/>
                  </a:lnTo>
                  <a:lnTo>
                    <a:pt x="105476" y="27427"/>
                  </a:lnTo>
                  <a:lnTo>
                    <a:pt x="113552" y="40185"/>
                  </a:lnTo>
                  <a:lnTo>
                    <a:pt x="120410" y="54585"/>
                  </a:lnTo>
                  <a:lnTo>
                    <a:pt x="123508" y="68605"/>
                  </a:lnTo>
                  <a:lnTo>
                    <a:pt x="124100" y="82374"/>
                  </a:lnTo>
                  <a:lnTo>
                    <a:pt x="123021" y="95975"/>
                  </a:lnTo>
                  <a:lnTo>
                    <a:pt x="119354" y="109463"/>
                  </a:lnTo>
                  <a:lnTo>
                    <a:pt x="113963" y="122877"/>
                  </a:lnTo>
                  <a:lnTo>
                    <a:pt x="107420" y="136240"/>
                  </a:lnTo>
                  <a:lnTo>
                    <a:pt x="100111" y="148097"/>
                  </a:lnTo>
                  <a:lnTo>
                    <a:pt x="92291" y="158948"/>
                  </a:lnTo>
                  <a:lnTo>
                    <a:pt x="84130" y="169130"/>
                  </a:lnTo>
                  <a:lnTo>
                    <a:pt x="75742" y="180340"/>
                  </a:lnTo>
                  <a:lnTo>
                    <a:pt x="58562" y="204584"/>
                  </a:lnTo>
                  <a:lnTo>
                    <a:pt x="49854" y="215765"/>
                  </a:lnTo>
                  <a:lnTo>
                    <a:pt x="41101" y="226167"/>
                  </a:lnTo>
                  <a:lnTo>
                    <a:pt x="32319" y="236049"/>
                  </a:lnTo>
                  <a:lnTo>
                    <a:pt x="14700" y="254889"/>
                  </a:lnTo>
                  <a:lnTo>
                    <a:pt x="5875" y="264039"/>
                  </a:lnTo>
                  <a:lnTo>
                    <a:pt x="1466" y="274560"/>
                  </a:lnTo>
                  <a:lnTo>
                    <a:pt x="0" y="285996"/>
                  </a:lnTo>
                  <a:lnTo>
                    <a:pt x="496" y="298041"/>
                  </a:lnTo>
                  <a:lnTo>
                    <a:pt x="5248" y="307545"/>
                  </a:lnTo>
                  <a:lnTo>
                    <a:pt x="12838" y="315355"/>
                  </a:lnTo>
                  <a:lnTo>
                    <a:pt x="22319" y="322035"/>
                  </a:lnTo>
                  <a:lnTo>
                    <a:pt x="34535" y="326488"/>
                  </a:lnTo>
                  <a:lnTo>
                    <a:pt x="48573" y="329457"/>
                  </a:lnTo>
                  <a:lnTo>
                    <a:pt x="63828" y="331436"/>
                  </a:lnTo>
                  <a:lnTo>
                    <a:pt x="81366" y="332756"/>
                  </a:lnTo>
                  <a:lnTo>
                    <a:pt x="100426" y="333636"/>
                  </a:lnTo>
                  <a:lnTo>
                    <a:pt x="139781" y="334613"/>
                  </a:lnTo>
                  <a:lnTo>
                    <a:pt x="226973" y="3353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8736174" y="6552271"/>
            <a:ext cx="848878" cy="2016085"/>
            <a:chOff x="8736174" y="6552271"/>
            <a:chExt cx="848878" cy="2016085"/>
          </a:xfrm>
        </p:grpSpPr>
        <p:sp>
          <p:nvSpPr>
            <p:cNvPr id="158" name="Freeform 157"/>
            <p:cNvSpPr/>
            <p:nvPr/>
          </p:nvSpPr>
          <p:spPr>
            <a:xfrm>
              <a:off x="8736174" y="7746005"/>
              <a:ext cx="238748" cy="13265"/>
            </a:xfrm>
            <a:custGeom>
              <a:avLst/>
              <a:gdLst/>
              <a:ahLst/>
              <a:cxnLst/>
              <a:rect l="0" t="0" r="0" b="0"/>
              <a:pathLst>
                <a:path w="238748" h="13265">
                  <a:moveTo>
                    <a:pt x="0" y="0"/>
                  </a:moveTo>
                  <a:lnTo>
                    <a:pt x="21124" y="7041"/>
                  </a:lnTo>
                  <a:lnTo>
                    <a:pt x="34715" y="9115"/>
                  </a:lnTo>
                  <a:lnTo>
                    <a:pt x="51144" y="10498"/>
                  </a:lnTo>
                  <a:lnTo>
                    <a:pt x="69466" y="11419"/>
                  </a:lnTo>
                  <a:lnTo>
                    <a:pt x="109473" y="12444"/>
                  </a:lnTo>
                  <a:lnTo>
                    <a:pt x="238747" y="132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120821" y="7480730"/>
              <a:ext cx="26529" cy="716242"/>
            </a:xfrm>
            <a:custGeom>
              <a:avLst/>
              <a:gdLst/>
              <a:ahLst/>
              <a:cxnLst/>
              <a:rect l="0" t="0" r="0" b="0"/>
              <a:pathLst>
                <a:path w="26529" h="716242">
                  <a:moveTo>
                    <a:pt x="26528" y="0"/>
                  </a:moveTo>
                  <a:lnTo>
                    <a:pt x="19486" y="21124"/>
                  </a:lnTo>
                  <a:lnTo>
                    <a:pt x="17412" y="33242"/>
                  </a:lnTo>
                  <a:lnTo>
                    <a:pt x="16030" y="47215"/>
                  </a:lnTo>
                  <a:lnTo>
                    <a:pt x="15108" y="62425"/>
                  </a:lnTo>
                  <a:lnTo>
                    <a:pt x="14084" y="98977"/>
                  </a:lnTo>
                  <a:lnTo>
                    <a:pt x="13426" y="196565"/>
                  </a:lnTo>
                  <a:lnTo>
                    <a:pt x="11899" y="220942"/>
                  </a:lnTo>
                  <a:lnTo>
                    <a:pt x="9406" y="243088"/>
                  </a:lnTo>
                  <a:lnTo>
                    <a:pt x="6270" y="263747"/>
                  </a:lnTo>
                  <a:lnTo>
                    <a:pt x="4180" y="287836"/>
                  </a:lnTo>
                  <a:lnTo>
                    <a:pt x="2787" y="314212"/>
                  </a:lnTo>
                  <a:lnTo>
                    <a:pt x="1239" y="368081"/>
                  </a:lnTo>
                  <a:lnTo>
                    <a:pt x="244" y="474495"/>
                  </a:lnTo>
                  <a:lnTo>
                    <a:pt x="0" y="7162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372832" y="6552271"/>
              <a:ext cx="212220" cy="2016085"/>
            </a:xfrm>
            <a:custGeom>
              <a:avLst/>
              <a:gdLst/>
              <a:ahLst/>
              <a:cxnLst/>
              <a:rect l="0" t="0" r="0" b="0"/>
              <a:pathLst>
                <a:path w="212220" h="2016085">
                  <a:moveTo>
                    <a:pt x="212219" y="0"/>
                  </a:moveTo>
                  <a:lnTo>
                    <a:pt x="193758" y="55384"/>
                  </a:lnTo>
                  <a:lnTo>
                    <a:pt x="189595" y="70819"/>
                  </a:lnTo>
                  <a:lnTo>
                    <a:pt x="185347" y="88477"/>
                  </a:lnTo>
                  <a:lnTo>
                    <a:pt x="181040" y="107619"/>
                  </a:lnTo>
                  <a:lnTo>
                    <a:pt x="175222" y="127748"/>
                  </a:lnTo>
                  <a:lnTo>
                    <a:pt x="168396" y="148537"/>
                  </a:lnTo>
                  <a:lnTo>
                    <a:pt x="160897" y="169764"/>
                  </a:lnTo>
                  <a:lnTo>
                    <a:pt x="154425" y="194232"/>
                  </a:lnTo>
                  <a:lnTo>
                    <a:pt x="148636" y="220861"/>
                  </a:lnTo>
                  <a:lnTo>
                    <a:pt x="143303" y="248929"/>
                  </a:lnTo>
                  <a:lnTo>
                    <a:pt x="133448" y="307626"/>
                  </a:lnTo>
                  <a:lnTo>
                    <a:pt x="128757" y="337721"/>
                  </a:lnTo>
                  <a:lnTo>
                    <a:pt x="123544" y="386880"/>
                  </a:lnTo>
                  <a:lnTo>
                    <a:pt x="119753" y="428378"/>
                  </a:lnTo>
                  <a:lnTo>
                    <a:pt x="113156" y="466472"/>
                  </a:lnTo>
                  <a:lnTo>
                    <a:pt x="108198" y="528102"/>
                  </a:lnTo>
                  <a:lnTo>
                    <a:pt x="103108" y="571217"/>
                  </a:lnTo>
                  <a:lnTo>
                    <a:pt x="95933" y="614942"/>
                  </a:lnTo>
                  <a:lnTo>
                    <a:pt x="87831" y="658937"/>
                  </a:lnTo>
                  <a:lnTo>
                    <a:pt x="83248" y="703053"/>
                  </a:lnTo>
                  <a:lnTo>
                    <a:pt x="79738" y="747223"/>
                  </a:lnTo>
                  <a:lnTo>
                    <a:pt x="73265" y="791417"/>
                  </a:lnTo>
                  <a:lnTo>
                    <a:pt x="69406" y="835621"/>
                  </a:lnTo>
                  <a:lnTo>
                    <a:pt x="66217" y="879829"/>
                  </a:lnTo>
                  <a:lnTo>
                    <a:pt x="59887" y="924040"/>
                  </a:lnTo>
                  <a:lnTo>
                    <a:pt x="56091" y="968252"/>
                  </a:lnTo>
                  <a:lnTo>
                    <a:pt x="52931" y="1013937"/>
                  </a:lnTo>
                  <a:lnTo>
                    <a:pt x="46613" y="1063717"/>
                  </a:lnTo>
                  <a:lnTo>
                    <a:pt x="38893" y="1111386"/>
                  </a:lnTo>
                  <a:lnTo>
                    <a:pt x="34771" y="1134414"/>
                  </a:lnTo>
                  <a:lnTo>
                    <a:pt x="30191" y="1179650"/>
                  </a:lnTo>
                  <a:lnTo>
                    <a:pt x="28156" y="1224318"/>
                  </a:lnTo>
                  <a:lnTo>
                    <a:pt x="27251" y="1268733"/>
                  </a:lnTo>
                  <a:lnTo>
                    <a:pt x="22919" y="1313035"/>
                  </a:lnTo>
                  <a:lnTo>
                    <a:pt x="17555" y="1358761"/>
                  </a:lnTo>
                  <a:lnTo>
                    <a:pt x="15170" y="1408559"/>
                  </a:lnTo>
                  <a:lnTo>
                    <a:pt x="13829" y="1486308"/>
                  </a:lnTo>
                  <a:lnTo>
                    <a:pt x="9585" y="1535003"/>
                  </a:lnTo>
                  <a:lnTo>
                    <a:pt x="4260" y="1581209"/>
                  </a:lnTo>
                  <a:lnTo>
                    <a:pt x="1894" y="1626306"/>
                  </a:lnTo>
                  <a:lnTo>
                    <a:pt x="842" y="1674843"/>
                  </a:lnTo>
                  <a:lnTo>
                    <a:pt x="0" y="20160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425887" y="6631854"/>
            <a:ext cx="835614" cy="1413608"/>
            <a:chOff x="9425887" y="6631854"/>
            <a:chExt cx="835614" cy="1413608"/>
          </a:xfrm>
        </p:grpSpPr>
        <p:sp>
          <p:nvSpPr>
            <p:cNvPr id="162" name="Freeform 161"/>
            <p:cNvSpPr/>
            <p:nvPr/>
          </p:nvSpPr>
          <p:spPr>
            <a:xfrm>
              <a:off x="9596490" y="6965289"/>
              <a:ext cx="200781" cy="51213"/>
            </a:xfrm>
            <a:custGeom>
              <a:avLst/>
              <a:gdLst/>
              <a:ahLst/>
              <a:cxnLst/>
              <a:rect l="0" t="0" r="0" b="0"/>
              <a:pathLst>
                <a:path w="200781" h="51213">
                  <a:moveTo>
                    <a:pt x="68144" y="11421"/>
                  </a:moveTo>
                  <a:lnTo>
                    <a:pt x="47020" y="4380"/>
                  </a:lnTo>
                  <a:lnTo>
                    <a:pt x="34902" y="2305"/>
                  </a:lnTo>
                  <a:lnTo>
                    <a:pt x="20929" y="922"/>
                  </a:lnTo>
                  <a:lnTo>
                    <a:pt x="5719" y="0"/>
                  </a:lnTo>
                  <a:lnTo>
                    <a:pt x="0" y="860"/>
                  </a:lnTo>
                  <a:lnTo>
                    <a:pt x="607" y="2906"/>
                  </a:lnTo>
                  <a:lnTo>
                    <a:pt x="5435" y="5745"/>
                  </a:lnTo>
                  <a:lnTo>
                    <a:pt x="16021" y="7637"/>
                  </a:lnTo>
                  <a:lnTo>
                    <a:pt x="30447" y="8898"/>
                  </a:lnTo>
                  <a:lnTo>
                    <a:pt x="47434" y="9739"/>
                  </a:lnTo>
                  <a:lnTo>
                    <a:pt x="64653" y="11773"/>
                  </a:lnTo>
                  <a:lnTo>
                    <a:pt x="82028" y="14604"/>
                  </a:lnTo>
                  <a:lnTo>
                    <a:pt x="99506" y="17964"/>
                  </a:lnTo>
                  <a:lnTo>
                    <a:pt x="117053" y="20204"/>
                  </a:lnTo>
                  <a:lnTo>
                    <a:pt x="134646" y="21698"/>
                  </a:lnTo>
                  <a:lnTo>
                    <a:pt x="200780" y="51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982962" y="6631854"/>
              <a:ext cx="66320" cy="729504"/>
            </a:xfrm>
            <a:custGeom>
              <a:avLst/>
              <a:gdLst/>
              <a:ahLst/>
              <a:cxnLst/>
              <a:rect l="0" t="0" r="0" b="0"/>
              <a:pathLst>
                <a:path w="66320" h="729504">
                  <a:moveTo>
                    <a:pt x="66319" y="0"/>
                  </a:moveTo>
                  <a:lnTo>
                    <a:pt x="59278" y="28165"/>
                  </a:lnTo>
                  <a:lnTo>
                    <a:pt x="58677" y="40882"/>
                  </a:lnTo>
                  <a:lnTo>
                    <a:pt x="59751" y="53782"/>
                  </a:lnTo>
                  <a:lnTo>
                    <a:pt x="61940" y="66803"/>
                  </a:lnTo>
                  <a:lnTo>
                    <a:pt x="61926" y="81378"/>
                  </a:lnTo>
                  <a:lnTo>
                    <a:pt x="60443" y="96991"/>
                  </a:lnTo>
                  <a:lnTo>
                    <a:pt x="57980" y="113294"/>
                  </a:lnTo>
                  <a:lnTo>
                    <a:pt x="56339" y="131531"/>
                  </a:lnTo>
                  <a:lnTo>
                    <a:pt x="55244" y="151059"/>
                  </a:lnTo>
                  <a:lnTo>
                    <a:pt x="54515" y="171445"/>
                  </a:lnTo>
                  <a:lnTo>
                    <a:pt x="52554" y="192405"/>
                  </a:lnTo>
                  <a:lnTo>
                    <a:pt x="49774" y="213747"/>
                  </a:lnTo>
                  <a:lnTo>
                    <a:pt x="46447" y="235344"/>
                  </a:lnTo>
                  <a:lnTo>
                    <a:pt x="42755" y="254163"/>
                  </a:lnTo>
                  <a:lnTo>
                    <a:pt x="38820" y="271130"/>
                  </a:lnTo>
                  <a:lnTo>
                    <a:pt x="34722" y="286863"/>
                  </a:lnTo>
                  <a:lnTo>
                    <a:pt x="30517" y="306194"/>
                  </a:lnTo>
                  <a:lnTo>
                    <a:pt x="21914" y="351253"/>
                  </a:lnTo>
                  <a:lnTo>
                    <a:pt x="19031" y="375648"/>
                  </a:lnTo>
                  <a:lnTo>
                    <a:pt x="17109" y="400754"/>
                  </a:lnTo>
                  <a:lnTo>
                    <a:pt x="15827" y="426333"/>
                  </a:lnTo>
                  <a:lnTo>
                    <a:pt x="13499" y="447808"/>
                  </a:lnTo>
                  <a:lnTo>
                    <a:pt x="10473" y="466546"/>
                  </a:lnTo>
                  <a:lnTo>
                    <a:pt x="6982" y="483458"/>
                  </a:lnTo>
                  <a:lnTo>
                    <a:pt x="6129" y="502102"/>
                  </a:lnTo>
                  <a:lnTo>
                    <a:pt x="7033" y="521901"/>
                  </a:lnTo>
                  <a:lnTo>
                    <a:pt x="9110" y="542468"/>
                  </a:lnTo>
                  <a:lnTo>
                    <a:pt x="9021" y="562075"/>
                  </a:lnTo>
                  <a:lnTo>
                    <a:pt x="7488" y="581041"/>
                  </a:lnTo>
                  <a:lnTo>
                    <a:pt x="4992" y="599579"/>
                  </a:lnTo>
                  <a:lnTo>
                    <a:pt x="3328" y="617834"/>
                  </a:lnTo>
                  <a:lnTo>
                    <a:pt x="2219" y="635898"/>
                  </a:lnTo>
                  <a:lnTo>
                    <a:pt x="0" y="729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425887" y="7162402"/>
              <a:ext cx="835614" cy="53056"/>
            </a:xfrm>
            <a:custGeom>
              <a:avLst/>
              <a:gdLst/>
              <a:ahLst/>
              <a:cxnLst/>
              <a:rect l="0" t="0" r="0" b="0"/>
              <a:pathLst>
                <a:path w="835614" h="53056">
                  <a:moveTo>
                    <a:pt x="0" y="0"/>
                  </a:moveTo>
                  <a:lnTo>
                    <a:pt x="213977" y="0"/>
                  </a:lnTo>
                  <a:lnTo>
                    <a:pt x="236971" y="1473"/>
                  </a:lnTo>
                  <a:lnTo>
                    <a:pt x="262616" y="3930"/>
                  </a:lnTo>
                  <a:lnTo>
                    <a:pt x="290030" y="7041"/>
                  </a:lnTo>
                  <a:lnTo>
                    <a:pt x="314200" y="9116"/>
                  </a:lnTo>
                  <a:lnTo>
                    <a:pt x="336209" y="10498"/>
                  </a:lnTo>
                  <a:lnTo>
                    <a:pt x="356776" y="11420"/>
                  </a:lnTo>
                  <a:lnTo>
                    <a:pt x="407139" y="12444"/>
                  </a:lnTo>
                  <a:lnTo>
                    <a:pt x="435011" y="12718"/>
                  </a:lnTo>
                  <a:lnTo>
                    <a:pt x="459488" y="14373"/>
                  </a:lnTo>
                  <a:lnTo>
                    <a:pt x="481701" y="16951"/>
                  </a:lnTo>
                  <a:lnTo>
                    <a:pt x="502404" y="20143"/>
                  </a:lnTo>
                  <a:lnTo>
                    <a:pt x="522101" y="22271"/>
                  </a:lnTo>
                  <a:lnTo>
                    <a:pt x="541129" y="23690"/>
                  </a:lnTo>
                  <a:lnTo>
                    <a:pt x="559708" y="24636"/>
                  </a:lnTo>
                  <a:lnTo>
                    <a:pt x="596071" y="25687"/>
                  </a:lnTo>
                  <a:lnTo>
                    <a:pt x="667449" y="26361"/>
                  </a:lnTo>
                  <a:lnTo>
                    <a:pt x="683712" y="27890"/>
                  </a:lnTo>
                  <a:lnTo>
                    <a:pt x="698977" y="30383"/>
                  </a:lnTo>
                  <a:lnTo>
                    <a:pt x="713573" y="33520"/>
                  </a:lnTo>
                  <a:lnTo>
                    <a:pt x="729200" y="35610"/>
                  </a:lnTo>
                  <a:lnTo>
                    <a:pt x="745513" y="37004"/>
                  </a:lnTo>
                  <a:lnTo>
                    <a:pt x="762282" y="37933"/>
                  </a:lnTo>
                  <a:lnTo>
                    <a:pt x="777883" y="40026"/>
                  </a:lnTo>
                  <a:lnTo>
                    <a:pt x="792705" y="42896"/>
                  </a:lnTo>
                  <a:lnTo>
                    <a:pt x="835613" y="53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9539496" y="7401149"/>
              <a:ext cx="385279" cy="644313"/>
            </a:xfrm>
            <a:custGeom>
              <a:avLst/>
              <a:gdLst/>
              <a:ahLst/>
              <a:cxnLst/>
              <a:rect l="0" t="0" r="0" b="0"/>
              <a:pathLst>
                <a:path w="385279" h="644313">
                  <a:moveTo>
                    <a:pt x="217983" y="106109"/>
                  </a:moveTo>
                  <a:lnTo>
                    <a:pt x="189818" y="113151"/>
                  </a:lnTo>
                  <a:lnTo>
                    <a:pt x="178574" y="118172"/>
                  </a:lnTo>
                  <a:lnTo>
                    <a:pt x="168131" y="124467"/>
                  </a:lnTo>
                  <a:lnTo>
                    <a:pt x="158221" y="131612"/>
                  </a:lnTo>
                  <a:lnTo>
                    <a:pt x="148666" y="139322"/>
                  </a:lnTo>
                  <a:lnTo>
                    <a:pt x="139350" y="147410"/>
                  </a:lnTo>
                  <a:lnTo>
                    <a:pt x="130191" y="155749"/>
                  </a:lnTo>
                  <a:lnTo>
                    <a:pt x="119664" y="167203"/>
                  </a:lnTo>
                  <a:lnTo>
                    <a:pt x="108225" y="180735"/>
                  </a:lnTo>
                  <a:lnTo>
                    <a:pt x="96177" y="195651"/>
                  </a:lnTo>
                  <a:lnTo>
                    <a:pt x="86673" y="210016"/>
                  </a:lnTo>
                  <a:lnTo>
                    <a:pt x="78861" y="224014"/>
                  </a:lnTo>
                  <a:lnTo>
                    <a:pt x="72180" y="237767"/>
                  </a:lnTo>
                  <a:lnTo>
                    <a:pt x="64779" y="251357"/>
                  </a:lnTo>
                  <a:lnTo>
                    <a:pt x="56898" y="264838"/>
                  </a:lnTo>
                  <a:lnTo>
                    <a:pt x="48696" y="278247"/>
                  </a:lnTo>
                  <a:lnTo>
                    <a:pt x="41754" y="291607"/>
                  </a:lnTo>
                  <a:lnTo>
                    <a:pt x="35652" y="304936"/>
                  </a:lnTo>
                  <a:lnTo>
                    <a:pt x="30111" y="318243"/>
                  </a:lnTo>
                  <a:lnTo>
                    <a:pt x="24943" y="331535"/>
                  </a:lnTo>
                  <a:lnTo>
                    <a:pt x="15270" y="358094"/>
                  </a:lnTo>
                  <a:lnTo>
                    <a:pt x="10628" y="375787"/>
                  </a:lnTo>
                  <a:lnTo>
                    <a:pt x="6059" y="396426"/>
                  </a:lnTo>
                  <a:lnTo>
                    <a:pt x="1539" y="419027"/>
                  </a:lnTo>
                  <a:lnTo>
                    <a:pt x="0" y="442937"/>
                  </a:lnTo>
                  <a:lnTo>
                    <a:pt x="448" y="467719"/>
                  </a:lnTo>
                  <a:lnTo>
                    <a:pt x="2220" y="493083"/>
                  </a:lnTo>
                  <a:lnTo>
                    <a:pt x="6349" y="514414"/>
                  </a:lnTo>
                  <a:lnTo>
                    <a:pt x="12048" y="533055"/>
                  </a:lnTo>
                  <a:lnTo>
                    <a:pt x="18796" y="549905"/>
                  </a:lnTo>
                  <a:lnTo>
                    <a:pt x="26242" y="565559"/>
                  </a:lnTo>
                  <a:lnTo>
                    <a:pt x="34154" y="580416"/>
                  </a:lnTo>
                  <a:lnTo>
                    <a:pt x="42375" y="594742"/>
                  </a:lnTo>
                  <a:lnTo>
                    <a:pt x="52278" y="607240"/>
                  </a:lnTo>
                  <a:lnTo>
                    <a:pt x="63300" y="618519"/>
                  </a:lnTo>
                  <a:lnTo>
                    <a:pt x="75070" y="628987"/>
                  </a:lnTo>
                  <a:lnTo>
                    <a:pt x="88812" y="635965"/>
                  </a:lnTo>
                  <a:lnTo>
                    <a:pt x="103868" y="640617"/>
                  </a:lnTo>
                  <a:lnTo>
                    <a:pt x="119800" y="643718"/>
                  </a:lnTo>
                  <a:lnTo>
                    <a:pt x="136317" y="644312"/>
                  </a:lnTo>
                  <a:lnTo>
                    <a:pt x="153223" y="643235"/>
                  </a:lnTo>
                  <a:lnTo>
                    <a:pt x="170388" y="641043"/>
                  </a:lnTo>
                  <a:lnTo>
                    <a:pt x="187727" y="638107"/>
                  </a:lnTo>
                  <a:lnTo>
                    <a:pt x="205182" y="634676"/>
                  </a:lnTo>
                  <a:lnTo>
                    <a:pt x="222712" y="630915"/>
                  </a:lnTo>
                  <a:lnTo>
                    <a:pt x="238821" y="623987"/>
                  </a:lnTo>
                  <a:lnTo>
                    <a:pt x="253981" y="614947"/>
                  </a:lnTo>
                  <a:lnTo>
                    <a:pt x="268509" y="604499"/>
                  </a:lnTo>
                  <a:lnTo>
                    <a:pt x="282616" y="593112"/>
                  </a:lnTo>
                  <a:lnTo>
                    <a:pt x="296442" y="581100"/>
                  </a:lnTo>
                  <a:lnTo>
                    <a:pt x="310080" y="568670"/>
                  </a:lnTo>
                  <a:lnTo>
                    <a:pt x="322120" y="555962"/>
                  </a:lnTo>
                  <a:lnTo>
                    <a:pt x="333094" y="543069"/>
                  </a:lnTo>
                  <a:lnTo>
                    <a:pt x="343358" y="530053"/>
                  </a:lnTo>
                  <a:lnTo>
                    <a:pt x="353147" y="515480"/>
                  </a:lnTo>
                  <a:lnTo>
                    <a:pt x="362621" y="499871"/>
                  </a:lnTo>
                  <a:lnTo>
                    <a:pt x="371885" y="483569"/>
                  </a:lnTo>
                  <a:lnTo>
                    <a:pt x="378060" y="465332"/>
                  </a:lnTo>
                  <a:lnTo>
                    <a:pt x="382177" y="445806"/>
                  </a:lnTo>
                  <a:lnTo>
                    <a:pt x="384922" y="425419"/>
                  </a:lnTo>
                  <a:lnTo>
                    <a:pt x="385278" y="402987"/>
                  </a:lnTo>
                  <a:lnTo>
                    <a:pt x="384041" y="379188"/>
                  </a:lnTo>
                  <a:lnTo>
                    <a:pt x="381743" y="354480"/>
                  </a:lnTo>
                  <a:lnTo>
                    <a:pt x="378738" y="333587"/>
                  </a:lnTo>
                  <a:lnTo>
                    <a:pt x="375260" y="315238"/>
                  </a:lnTo>
                  <a:lnTo>
                    <a:pt x="367467" y="280111"/>
                  </a:lnTo>
                  <a:lnTo>
                    <a:pt x="359090" y="239937"/>
                  </a:lnTo>
                  <a:lnTo>
                    <a:pt x="353320" y="218907"/>
                  </a:lnTo>
                  <a:lnTo>
                    <a:pt x="346525" y="197519"/>
                  </a:lnTo>
                  <a:lnTo>
                    <a:pt x="339048" y="175892"/>
                  </a:lnTo>
                  <a:lnTo>
                    <a:pt x="331115" y="155578"/>
                  </a:lnTo>
                  <a:lnTo>
                    <a:pt x="322880" y="136142"/>
                  </a:lnTo>
                  <a:lnTo>
                    <a:pt x="314442" y="117288"/>
                  </a:lnTo>
                  <a:lnTo>
                    <a:pt x="305868" y="101772"/>
                  </a:lnTo>
                  <a:lnTo>
                    <a:pt x="297206" y="88480"/>
                  </a:lnTo>
                  <a:lnTo>
                    <a:pt x="288483" y="76672"/>
                  </a:lnTo>
                  <a:lnTo>
                    <a:pt x="270932" y="51761"/>
                  </a:lnTo>
                  <a:lnTo>
                    <a:pt x="2312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539214" y="7414524"/>
            <a:ext cx="537696" cy="905591"/>
            <a:chOff x="6539214" y="7414524"/>
            <a:chExt cx="537696" cy="905591"/>
          </a:xfrm>
        </p:grpSpPr>
        <p:sp>
          <p:nvSpPr>
            <p:cNvPr id="167" name="Freeform 166"/>
            <p:cNvSpPr/>
            <p:nvPr/>
          </p:nvSpPr>
          <p:spPr>
            <a:xfrm>
              <a:off x="6638263" y="7428673"/>
              <a:ext cx="268849" cy="339598"/>
            </a:xfrm>
            <a:custGeom>
              <a:avLst/>
              <a:gdLst/>
              <a:ahLst/>
              <a:cxnLst/>
              <a:rect l="0" t="0" r="0" b="0"/>
              <a:pathLst>
                <a:path w="268849" h="339598">
                  <a:moveTo>
                    <a:pt x="0" y="0"/>
                  </a:moveTo>
                  <a:lnTo>
                    <a:pt x="7512" y="22536"/>
                  </a:lnTo>
                  <a:lnTo>
                    <a:pt x="12869" y="32318"/>
                  </a:lnTo>
                  <a:lnTo>
                    <a:pt x="19585" y="41984"/>
                  </a:lnTo>
                  <a:lnTo>
                    <a:pt x="27207" y="51573"/>
                  </a:lnTo>
                  <a:lnTo>
                    <a:pt x="35432" y="61110"/>
                  </a:lnTo>
                  <a:lnTo>
                    <a:pt x="44060" y="70611"/>
                  </a:lnTo>
                  <a:lnTo>
                    <a:pt x="62032" y="89554"/>
                  </a:lnTo>
                  <a:lnTo>
                    <a:pt x="80501" y="108455"/>
                  </a:lnTo>
                  <a:lnTo>
                    <a:pt x="89828" y="119470"/>
                  </a:lnTo>
                  <a:lnTo>
                    <a:pt x="99190" y="131529"/>
                  </a:lnTo>
                  <a:lnTo>
                    <a:pt x="108577" y="144286"/>
                  </a:lnTo>
                  <a:lnTo>
                    <a:pt x="119551" y="157507"/>
                  </a:lnTo>
                  <a:lnTo>
                    <a:pt x="131584" y="171038"/>
                  </a:lnTo>
                  <a:lnTo>
                    <a:pt x="144322" y="184775"/>
                  </a:lnTo>
                  <a:lnTo>
                    <a:pt x="155959" y="198649"/>
                  </a:lnTo>
                  <a:lnTo>
                    <a:pt x="166861" y="212615"/>
                  </a:lnTo>
                  <a:lnTo>
                    <a:pt x="177274" y="226643"/>
                  </a:lnTo>
                  <a:lnTo>
                    <a:pt x="197229" y="254806"/>
                  </a:lnTo>
                  <a:lnTo>
                    <a:pt x="206951" y="268920"/>
                  </a:lnTo>
                  <a:lnTo>
                    <a:pt x="216578" y="281474"/>
                  </a:lnTo>
                  <a:lnTo>
                    <a:pt x="226140" y="292987"/>
                  </a:lnTo>
                  <a:lnTo>
                    <a:pt x="268848" y="3395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539214" y="7414524"/>
              <a:ext cx="537696" cy="905591"/>
            </a:xfrm>
            <a:custGeom>
              <a:avLst/>
              <a:gdLst/>
              <a:ahLst/>
              <a:cxnLst/>
              <a:rect l="0" t="0" r="0" b="0"/>
              <a:pathLst>
                <a:path w="537696" h="905591">
                  <a:moveTo>
                    <a:pt x="537695" y="0"/>
                  </a:moveTo>
                  <a:lnTo>
                    <a:pt x="471172" y="99785"/>
                  </a:lnTo>
                  <a:lnTo>
                    <a:pt x="461902" y="116834"/>
                  </a:lnTo>
                  <a:lnTo>
                    <a:pt x="452578" y="136060"/>
                  </a:lnTo>
                  <a:lnTo>
                    <a:pt x="443217" y="156740"/>
                  </a:lnTo>
                  <a:lnTo>
                    <a:pt x="433833" y="173670"/>
                  </a:lnTo>
                  <a:lnTo>
                    <a:pt x="424432" y="188101"/>
                  </a:lnTo>
                  <a:lnTo>
                    <a:pt x="415020" y="200866"/>
                  </a:lnTo>
                  <a:lnTo>
                    <a:pt x="396178" y="227628"/>
                  </a:lnTo>
                  <a:lnTo>
                    <a:pt x="358460" y="283240"/>
                  </a:lnTo>
                  <a:lnTo>
                    <a:pt x="343788" y="311405"/>
                  </a:lnTo>
                  <a:lnTo>
                    <a:pt x="330454" y="339644"/>
                  </a:lnTo>
                  <a:lnTo>
                    <a:pt x="314047" y="367918"/>
                  </a:lnTo>
                  <a:lnTo>
                    <a:pt x="303697" y="382060"/>
                  </a:lnTo>
                  <a:lnTo>
                    <a:pt x="292080" y="396206"/>
                  </a:lnTo>
                  <a:lnTo>
                    <a:pt x="279620" y="410352"/>
                  </a:lnTo>
                  <a:lnTo>
                    <a:pt x="268168" y="424500"/>
                  </a:lnTo>
                  <a:lnTo>
                    <a:pt x="257389" y="438648"/>
                  </a:lnTo>
                  <a:lnTo>
                    <a:pt x="237028" y="466946"/>
                  </a:lnTo>
                  <a:lnTo>
                    <a:pt x="198335" y="523544"/>
                  </a:lnTo>
                  <a:lnTo>
                    <a:pt x="160413" y="580143"/>
                  </a:lnTo>
                  <a:lnTo>
                    <a:pt x="150964" y="595866"/>
                  </a:lnTo>
                  <a:lnTo>
                    <a:pt x="141520" y="612635"/>
                  </a:lnTo>
                  <a:lnTo>
                    <a:pt x="132080" y="630105"/>
                  </a:lnTo>
                  <a:lnTo>
                    <a:pt x="124214" y="646467"/>
                  </a:lnTo>
                  <a:lnTo>
                    <a:pt x="117399" y="662093"/>
                  </a:lnTo>
                  <a:lnTo>
                    <a:pt x="111282" y="677226"/>
                  </a:lnTo>
                  <a:lnTo>
                    <a:pt x="104060" y="692031"/>
                  </a:lnTo>
                  <a:lnTo>
                    <a:pt x="96101" y="706619"/>
                  </a:lnTo>
                  <a:lnTo>
                    <a:pt x="87651" y="721060"/>
                  </a:lnTo>
                  <a:lnTo>
                    <a:pt x="80445" y="735404"/>
                  </a:lnTo>
                  <a:lnTo>
                    <a:pt x="74069" y="749683"/>
                  </a:lnTo>
                  <a:lnTo>
                    <a:pt x="45027" y="821513"/>
                  </a:lnTo>
                  <a:lnTo>
                    <a:pt x="36307" y="840106"/>
                  </a:lnTo>
                  <a:lnTo>
                    <a:pt x="27349" y="857217"/>
                  </a:lnTo>
                  <a:lnTo>
                    <a:pt x="0" y="905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447899" y="4910301"/>
            <a:ext cx="1580094" cy="2042674"/>
            <a:chOff x="4447899" y="4910301"/>
            <a:chExt cx="1580094" cy="2042674"/>
          </a:xfrm>
        </p:grpSpPr>
        <p:sp>
          <p:nvSpPr>
            <p:cNvPr id="170" name="Freeform 169"/>
            <p:cNvSpPr/>
            <p:nvPr/>
          </p:nvSpPr>
          <p:spPr>
            <a:xfrm>
              <a:off x="4529935" y="6339135"/>
              <a:ext cx="212249" cy="240548"/>
            </a:xfrm>
            <a:custGeom>
              <a:avLst/>
              <a:gdLst/>
              <a:ahLst/>
              <a:cxnLst/>
              <a:rect l="0" t="0" r="0" b="0"/>
              <a:pathLst>
                <a:path w="212249" h="240548">
                  <a:moveTo>
                    <a:pt x="0" y="240547"/>
                  </a:moveTo>
                  <a:lnTo>
                    <a:pt x="15024" y="218012"/>
                  </a:lnTo>
                  <a:lnTo>
                    <a:pt x="22594" y="208229"/>
                  </a:lnTo>
                  <a:lnTo>
                    <a:pt x="30785" y="198564"/>
                  </a:lnTo>
                  <a:lnTo>
                    <a:pt x="39389" y="188975"/>
                  </a:lnTo>
                  <a:lnTo>
                    <a:pt x="57336" y="169936"/>
                  </a:lnTo>
                  <a:lnTo>
                    <a:pt x="117456" y="109018"/>
                  </a:lnTo>
                  <a:lnTo>
                    <a:pt x="130187" y="96262"/>
                  </a:lnTo>
                  <a:lnTo>
                    <a:pt x="141818" y="83041"/>
                  </a:lnTo>
                  <a:lnTo>
                    <a:pt x="152717" y="69511"/>
                  </a:lnTo>
                  <a:lnTo>
                    <a:pt x="163128" y="55773"/>
                  </a:lnTo>
                  <a:lnTo>
                    <a:pt x="173212" y="43471"/>
                  </a:lnTo>
                  <a:lnTo>
                    <a:pt x="183080" y="32125"/>
                  </a:lnTo>
                  <a:lnTo>
                    <a:pt x="2122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572385" y="5872190"/>
              <a:ext cx="424497" cy="594294"/>
            </a:xfrm>
            <a:custGeom>
              <a:avLst/>
              <a:gdLst/>
              <a:ahLst/>
              <a:cxnLst/>
              <a:rect l="0" t="0" r="0" b="0"/>
              <a:pathLst>
                <a:path w="424497" h="594294">
                  <a:moveTo>
                    <a:pt x="0" y="0"/>
                  </a:moveTo>
                  <a:lnTo>
                    <a:pt x="7511" y="22534"/>
                  </a:lnTo>
                  <a:lnTo>
                    <a:pt x="12869" y="35461"/>
                  </a:lnTo>
                  <a:lnTo>
                    <a:pt x="19584" y="50368"/>
                  </a:lnTo>
                  <a:lnTo>
                    <a:pt x="27206" y="66595"/>
                  </a:lnTo>
                  <a:lnTo>
                    <a:pt x="35432" y="82129"/>
                  </a:lnTo>
                  <a:lnTo>
                    <a:pt x="44060" y="97202"/>
                  </a:lnTo>
                  <a:lnTo>
                    <a:pt x="52956" y="111967"/>
                  </a:lnTo>
                  <a:lnTo>
                    <a:pt x="62032" y="124955"/>
                  </a:lnTo>
                  <a:lnTo>
                    <a:pt x="71226" y="136758"/>
                  </a:lnTo>
                  <a:lnTo>
                    <a:pt x="80500" y="147772"/>
                  </a:lnTo>
                  <a:lnTo>
                    <a:pt x="91400" y="162974"/>
                  </a:lnTo>
                  <a:lnTo>
                    <a:pt x="103383" y="180971"/>
                  </a:lnTo>
                  <a:lnTo>
                    <a:pt x="116088" y="200830"/>
                  </a:lnTo>
                  <a:lnTo>
                    <a:pt x="126130" y="218785"/>
                  </a:lnTo>
                  <a:lnTo>
                    <a:pt x="134397" y="235472"/>
                  </a:lnTo>
                  <a:lnTo>
                    <a:pt x="141481" y="251314"/>
                  </a:lnTo>
                  <a:lnTo>
                    <a:pt x="149348" y="265019"/>
                  </a:lnTo>
                  <a:lnTo>
                    <a:pt x="157737" y="277300"/>
                  </a:lnTo>
                  <a:lnTo>
                    <a:pt x="166474" y="288632"/>
                  </a:lnTo>
                  <a:lnTo>
                    <a:pt x="175443" y="300904"/>
                  </a:lnTo>
                  <a:lnTo>
                    <a:pt x="193794" y="327116"/>
                  </a:lnTo>
                  <a:lnTo>
                    <a:pt x="221803" y="368391"/>
                  </a:lnTo>
                  <a:lnTo>
                    <a:pt x="231195" y="380803"/>
                  </a:lnTo>
                  <a:lnTo>
                    <a:pt x="240602" y="392222"/>
                  </a:lnTo>
                  <a:lnTo>
                    <a:pt x="250017" y="402980"/>
                  </a:lnTo>
                  <a:lnTo>
                    <a:pt x="259438" y="414868"/>
                  </a:lnTo>
                  <a:lnTo>
                    <a:pt x="268863" y="427510"/>
                  </a:lnTo>
                  <a:lnTo>
                    <a:pt x="278291" y="440655"/>
                  </a:lnTo>
                  <a:lnTo>
                    <a:pt x="287721" y="452563"/>
                  </a:lnTo>
                  <a:lnTo>
                    <a:pt x="297151" y="463645"/>
                  </a:lnTo>
                  <a:lnTo>
                    <a:pt x="306583" y="474178"/>
                  </a:lnTo>
                  <a:lnTo>
                    <a:pt x="316015" y="485917"/>
                  </a:lnTo>
                  <a:lnTo>
                    <a:pt x="325448" y="498459"/>
                  </a:lnTo>
                  <a:lnTo>
                    <a:pt x="334880" y="511537"/>
                  </a:lnTo>
                  <a:lnTo>
                    <a:pt x="345886" y="524973"/>
                  </a:lnTo>
                  <a:lnTo>
                    <a:pt x="357939" y="538646"/>
                  </a:lnTo>
                  <a:lnTo>
                    <a:pt x="424496" y="594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982730" y="5858040"/>
              <a:ext cx="28301" cy="551845"/>
            </a:xfrm>
            <a:custGeom>
              <a:avLst/>
              <a:gdLst/>
              <a:ahLst/>
              <a:cxnLst/>
              <a:rect l="0" t="0" r="0" b="0"/>
              <a:pathLst>
                <a:path w="28301" h="551845">
                  <a:moveTo>
                    <a:pt x="0" y="0"/>
                  </a:moveTo>
                  <a:lnTo>
                    <a:pt x="0" y="161637"/>
                  </a:lnTo>
                  <a:lnTo>
                    <a:pt x="1573" y="183224"/>
                  </a:lnTo>
                  <a:lnTo>
                    <a:pt x="4193" y="202332"/>
                  </a:lnTo>
                  <a:lnTo>
                    <a:pt x="7512" y="219787"/>
                  </a:lnTo>
                  <a:lnTo>
                    <a:pt x="9725" y="242429"/>
                  </a:lnTo>
                  <a:lnTo>
                    <a:pt x="11200" y="268529"/>
                  </a:lnTo>
                  <a:lnTo>
                    <a:pt x="12184" y="296935"/>
                  </a:lnTo>
                  <a:lnTo>
                    <a:pt x="14411" y="325305"/>
                  </a:lnTo>
                  <a:lnTo>
                    <a:pt x="17469" y="353651"/>
                  </a:lnTo>
                  <a:lnTo>
                    <a:pt x="21079" y="381982"/>
                  </a:lnTo>
                  <a:lnTo>
                    <a:pt x="23486" y="408731"/>
                  </a:lnTo>
                  <a:lnTo>
                    <a:pt x="25091" y="434424"/>
                  </a:lnTo>
                  <a:lnTo>
                    <a:pt x="28300" y="551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841232" y="6070288"/>
              <a:ext cx="410347" cy="42450"/>
            </a:xfrm>
            <a:custGeom>
              <a:avLst/>
              <a:gdLst/>
              <a:ahLst/>
              <a:cxnLst/>
              <a:rect l="0" t="0" r="0" b="0"/>
              <a:pathLst>
                <a:path w="410347" h="42450">
                  <a:moveTo>
                    <a:pt x="0" y="0"/>
                  </a:moveTo>
                  <a:lnTo>
                    <a:pt x="37558" y="0"/>
                  </a:lnTo>
                  <a:lnTo>
                    <a:pt x="54911" y="1572"/>
                  </a:lnTo>
                  <a:lnTo>
                    <a:pt x="72768" y="4192"/>
                  </a:lnTo>
                  <a:lnTo>
                    <a:pt x="90961" y="7511"/>
                  </a:lnTo>
                  <a:lnTo>
                    <a:pt x="109379" y="11296"/>
                  </a:lnTo>
                  <a:lnTo>
                    <a:pt x="146614" y="19694"/>
                  </a:lnTo>
                  <a:lnTo>
                    <a:pt x="202933" y="33261"/>
                  </a:lnTo>
                  <a:lnTo>
                    <a:pt x="223332" y="36324"/>
                  </a:lnTo>
                  <a:lnTo>
                    <a:pt x="244793" y="38365"/>
                  </a:lnTo>
                  <a:lnTo>
                    <a:pt x="266961" y="39727"/>
                  </a:lnTo>
                  <a:lnTo>
                    <a:pt x="308362" y="41239"/>
                  </a:lnTo>
                  <a:lnTo>
                    <a:pt x="410346" y="42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166679" y="5659942"/>
              <a:ext cx="212248" cy="297148"/>
            </a:xfrm>
            <a:custGeom>
              <a:avLst/>
              <a:gdLst/>
              <a:ahLst/>
              <a:cxnLst/>
              <a:rect l="0" t="0" r="0" b="0"/>
              <a:pathLst>
                <a:path w="212248" h="297148">
                  <a:moveTo>
                    <a:pt x="0" y="0"/>
                  </a:moveTo>
                  <a:lnTo>
                    <a:pt x="15023" y="22535"/>
                  </a:lnTo>
                  <a:lnTo>
                    <a:pt x="24165" y="33889"/>
                  </a:lnTo>
                  <a:lnTo>
                    <a:pt x="34977" y="46176"/>
                  </a:lnTo>
                  <a:lnTo>
                    <a:pt x="46901" y="59084"/>
                  </a:lnTo>
                  <a:lnTo>
                    <a:pt x="57995" y="73977"/>
                  </a:lnTo>
                  <a:lnTo>
                    <a:pt x="68535" y="90195"/>
                  </a:lnTo>
                  <a:lnTo>
                    <a:pt x="78706" y="107297"/>
                  </a:lnTo>
                  <a:lnTo>
                    <a:pt x="90204" y="123414"/>
                  </a:lnTo>
                  <a:lnTo>
                    <a:pt x="102585" y="138875"/>
                  </a:lnTo>
                  <a:lnTo>
                    <a:pt x="115556" y="153900"/>
                  </a:lnTo>
                  <a:lnTo>
                    <a:pt x="127348" y="168632"/>
                  </a:lnTo>
                  <a:lnTo>
                    <a:pt x="138353" y="183170"/>
                  </a:lnTo>
                  <a:lnTo>
                    <a:pt x="158967" y="211902"/>
                  </a:lnTo>
                  <a:lnTo>
                    <a:pt x="168866" y="226167"/>
                  </a:lnTo>
                  <a:lnTo>
                    <a:pt x="212247" y="297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237428" y="5688241"/>
              <a:ext cx="212249" cy="155650"/>
            </a:xfrm>
            <a:custGeom>
              <a:avLst/>
              <a:gdLst/>
              <a:ahLst/>
              <a:cxnLst/>
              <a:rect l="0" t="0" r="0" b="0"/>
              <a:pathLst>
                <a:path w="212249" h="155650">
                  <a:moveTo>
                    <a:pt x="0" y="155649"/>
                  </a:moveTo>
                  <a:lnTo>
                    <a:pt x="51572" y="104077"/>
                  </a:lnTo>
                  <a:lnTo>
                    <a:pt x="62681" y="94540"/>
                  </a:lnTo>
                  <a:lnTo>
                    <a:pt x="74804" y="85038"/>
                  </a:lnTo>
                  <a:lnTo>
                    <a:pt x="87602" y="75558"/>
                  </a:lnTo>
                  <a:lnTo>
                    <a:pt x="114401" y="56640"/>
                  </a:lnTo>
                  <a:lnTo>
                    <a:pt x="156005" y="28312"/>
                  </a:lnTo>
                  <a:lnTo>
                    <a:pt x="2122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209128" y="5277896"/>
              <a:ext cx="565995" cy="891441"/>
            </a:xfrm>
            <a:custGeom>
              <a:avLst/>
              <a:gdLst/>
              <a:ahLst/>
              <a:cxnLst/>
              <a:rect l="0" t="0" r="0" b="0"/>
              <a:pathLst>
                <a:path w="565995" h="891441">
                  <a:moveTo>
                    <a:pt x="0" y="0"/>
                  </a:moveTo>
                  <a:lnTo>
                    <a:pt x="0" y="37558"/>
                  </a:lnTo>
                  <a:lnTo>
                    <a:pt x="3144" y="56482"/>
                  </a:lnTo>
                  <a:lnTo>
                    <a:pt x="8385" y="76960"/>
                  </a:lnTo>
                  <a:lnTo>
                    <a:pt x="15024" y="98473"/>
                  </a:lnTo>
                  <a:lnTo>
                    <a:pt x="22593" y="117531"/>
                  </a:lnTo>
                  <a:lnTo>
                    <a:pt x="30785" y="134953"/>
                  </a:lnTo>
                  <a:lnTo>
                    <a:pt x="39390" y="151285"/>
                  </a:lnTo>
                  <a:lnTo>
                    <a:pt x="46698" y="166889"/>
                  </a:lnTo>
                  <a:lnTo>
                    <a:pt x="53143" y="182008"/>
                  </a:lnTo>
                  <a:lnTo>
                    <a:pt x="59012" y="196805"/>
                  </a:lnTo>
                  <a:lnTo>
                    <a:pt x="66069" y="211385"/>
                  </a:lnTo>
                  <a:lnTo>
                    <a:pt x="73918" y="225823"/>
                  </a:lnTo>
                  <a:lnTo>
                    <a:pt x="82295" y="240164"/>
                  </a:lnTo>
                  <a:lnTo>
                    <a:pt x="91024" y="256014"/>
                  </a:lnTo>
                  <a:lnTo>
                    <a:pt x="109108" y="290395"/>
                  </a:lnTo>
                  <a:lnTo>
                    <a:pt x="136967" y="345108"/>
                  </a:lnTo>
                  <a:lnTo>
                    <a:pt x="147911" y="363709"/>
                  </a:lnTo>
                  <a:lnTo>
                    <a:pt x="159924" y="382399"/>
                  </a:lnTo>
                  <a:lnTo>
                    <a:pt x="172648" y="401148"/>
                  </a:lnTo>
                  <a:lnTo>
                    <a:pt x="184276" y="419936"/>
                  </a:lnTo>
                  <a:lnTo>
                    <a:pt x="195172" y="438750"/>
                  </a:lnTo>
                  <a:lnTo>
                    <a:pt x="205581" y="457581"/>
                  </a:lnTo>
                  <a:lnTo>
                    <a:pt x="215664" y="477997"/>
                  </a:lnTo>
                  <a:lnTo>
                    <a:pt x="225531" y="499468"/>
                  </a:lnTo>
                  <a:lnTo>
                    <a:pt x="235253" y="521643"/>
                  </a:lnTo>
                  <a:lnTo>
                    <a:pt x="246451" y="542716"/>
                  </a:lnTo>
                  <a:lnTo>
                    <a:pt x="258633" y="563053"/>
                  </a:lnTo>
                  <a:lnTo>
                    <a:pt x="271471" y="582900"/>
                  </a:lnTo>
                  <a:lnTo>
                    <a:pt x="284746" y="600848"/>
                  </a:lnTo>
                  <a:lnTo>
                    <a:pt x="298313" y="617529"/>
                  </a:lnTo>
                  <a:lnTo>
                    <a:pt x="312074" y="633367"/>
                  </a:lnTo>
                  <a:lnTo>
                    <a:pt x="325965" y="650215"/>
                  </a:lnTo>
                  <a:lnTo>
                    <a:pt x="353977" y="685704"/>
                  </a:lnTo>
                  <a:lnTo>
                    <a:pt x="366478" y="702400"/>
                  </a:lnTo>
                  <a:lnTo>
                    <a:pt x="388753" y="733529"/>
                  </a:lnTo>
                  <a:lnTo>
                    <a:pt x="400667" y="748433"/>
                  </a:lnTo>
                  <a:lnTo>
                    <a:pt x="413327" y="763086"/>
                  </a:lnTo>
                  <a:lnTo>
                    <a:pt x="426483" y="777571"/>
                  </a:lnTo>
                  <a:lnTo>
                    <a:pt x="439970" y="790373"/>
                  </a:lnTo>
                  <a:lnTo>
                    <a:pt x="453679" y="802051"/>
                  </a:lnTo>
                  <a:lnTo>
                    <a:pt x="467534" y="812981"/>
                  </a:lnTo>
                  <a:lnTo>
                    <a:pt x="479916" y="823412"/>
                  </a:lnTo>
                  <a:lnTo>
                    <a:pt x="491314" y="833511"/>
                  </a:lnTo>
                  <a:lnTo>
                    <a:pt x="512365" y="853116"/>
                  </a:lnTo>
                  <a:lnTo>
                    <a:pt x="522380" y="862747"/>
                  </a:lnTo>
                  <a:lnTo>
                    <a:pt x="565994" y="891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447899" y="4910301"/>
              <a:ext cx="1580094" cy="2042674"/>
            </a:xfrm>
            <a:custGeom>
              <a:avLst/>
              <a:gdLst/>
              <a:ahLst/>
              <a:cxnLst/>
              <a:rect l="0" t="0" r="0" b="0"/>
              <a:pathLst>
                <a:path w="1580094" h="2042674">
                  <a:moveTo>
                    <a:pt x="1426272" y="141197"/>
                  </a:moveTo>
                  <a:lnTo>
                    <a:pt x="1391296" y="110413"/>
                  </a:lnTo>
                  <a:lnTo>
                    <a:pt x="1379371" y="101808"/>
                  </a:lnTo>
                  <a:lnTo>
                    <a:pt x="1332543" y="82185"/>
                  </a:lnTo>
                  <a:lnTo>
                    <a:pt x="1292903" y="71472"/>
                  </a:lnTo>
                  <a:lnTo>
                    <a:pt x="1247509" y="61469"/>
                  </a:lnTo>
                  <a:lnTo>
                    <a:pt x="1195891" y="51783"/>
                  </a:lnTo>
                  <a:lnTo>
                    <a:pt x="1154083" y="50623"/>
                  </a:lnTo>
                  <a:lnTo>
                    <a:pt x="1115062" y="53776"/>
                  </a:lnTo>
                  <a:lnTo>
                    <a:pt x="1066276" y="55177"/>
                  </a:lnTo>
                  <a:lnTo>
                    <a:pt x="1000798" y="55966"/>
                  </a:lnTo>
                  <a:lnTo>
                    <a:pt x="965181" y="60342"/>
                  </a:lnTo>
                  <a:lnTo>
                    <a:pt x="932057" y="65956"/>
                  </a:lnTo>
                  <a:lnTo>
                    <a:pt x="896372" y="68452"/>
                  </a:lnTo>
                  <a:lnTo>
                    <a:pt x="848438" y="77368"/>
                  </a:lnTo>
                  <a:lnTo>
                    <a:pt x="741738" y="103658"/>
                  </a:lnTo>
                  <a:lnTo>
                    <a:pt x="693089" y="117671"/>
                  </a:lnTo>
                  <a:lnTo>
                    <a:pt x="659148" y="131265"/>
                  </a:lnTo>
                  <a:lnTo>
                    <a:pt x="623099" y="147788"/>
                  </a:lnTo>
                  <a:lnTo>
                    <a:pt x="586115" y="165613"/>
                  </a:lnTo>
                  <a:lnTo>
                    <a:pt x="537449" y="193327"/>
                  </a:lnTo>
                  <a:lnTo>
                    <a:pt x="503503" y="216248"/>
                  </a:lnTo>
                  <a:lnTo>
                    <a:pt x="469025" y="242158"/>
                  </a:lnTo>
                  <a:lnTo>
                    <a:pt x="423097" y="284834"/>
                  </a:lnTo>
                  <a:lnTo>
                    <a:pt x="381189" y="336609"/>
                  </a:lnTo>
                  <a:lnTo>
                    <a:pt x="346586" y="393352"/>
                  </a:lnTo>
                  <a:lnTo>
                    <a:pt x="320674" y="436690"/>
                  </a:lnTo>
                  <a:lnTo>
                    <a:pt x="287080" y="497772"/>
                  </a:lnTo>
                  <a:lnTo>
                    <a:pt x="257212" y="555700"/>
                  </a:lnTo>
                  <a:lnTo>
                    <a:pt x="209472" y="639318"/>
                  </a:lnTo>
                  <a:lnTo>
                    <a:pt x="181111" y="685508"/>
                  </a:lnTo>
                  <a:lnTo>
                    <a:pt x="163803" y="710132"/>
                  </a:lnTo>
                  <a:lnTo>
                    <a:pt x="135688" y="760179"/>
                  </a:lnTo>
                  <a:lnTo>
                    <a:pt x="120031" y="782624"/>
                  </a:lnTo>
                  <a:lnTo>
                    <a:pt x="92977" y="843850"/>
                  </a:lnTo>
                  <a:lnTo>
                    <a:pt x="57819" y="930711"/>
                  </a:lnTo>
                  <a:lnTo>
                    <a:pt x="37477" y="985143"/>
                  </a:lnTo>
                  <a:lnTo>
                    <a:pt x="21493" y="1031143"/>
                  </a:lnTo>
                  <a:lnTo>
                    <a:pt x="11630" y="1072851"/>
                  </a:lnTo>
                  <a:lnTo>
                    <a:pt x="3578" y="1122832"/>
                  </a:lnTo>
                  <a:lnTo>
                    <a:pt x="0" y="1176489"/>
                  </a:lnTo>
                  <a:lnTo>
                    <a:pt x="2602" y="1235974"/>
                  </a:lnTo>
                  <a:lnTo>
                    <a:pt x="7427" y="1297524"/>
                  </a:lnTo>
                  <a:lnTo>
                    <a:pt x="9571" y="1356324"/>
                  </a:lnTo>
                  <a:lnTo>
                    <a:pt x="10778" y="1427438"/>
                  </a:lnTo>
                  <a:lnTo>
                    <a:pt x="15253" y="1472760"/>
                  </a:lnTo>
                  <a:lnTo>
                    <a:pt x="20911" y="1519106"/>
                  </a:lnTo>
                  <a:lnTo>
                    <a:pt x="23425" y="1565907"/>
                  </a:lnTo>
                  <a:lnTo>
                    <a:pt x="32353" y="1621428"/>
                  </a:lnTo>
                  <a:lnTo>
                    <a:pt x="52467" y="1682774"/>
                  </a:lnTo>
                  <a:lnTo>
                    <a:pt x="70829" y="1735714"/>
                  </a:lnTo>
                  <a:lnTo>
                    <a:pt x="101251" y="1796295"/>
                  </a:lnTo>
                  <a:lnTo>
                    <a:pt x="140136" y="1849008"/>
                  </a:lnTo>
                  <a:lnTo>
                    <a:pt x="184235" y="1897778"/>
                  </a:lnTo>
                  <a:lnTo>
                    <a:pt x="227418" y="1937692"/>
                  </a:lnTo>
                  <a:lnTo>
                    <a:pt x="267135" y="1966369"/>
                  </a:lnTo>
                  <a:lnTo>
                    <a:pt x="315299" y="2004229"/>
                  </a:lnTo>
                  <a:lnTo>
                    <a:pt x="339785" y="2018921"/>
                  </a:lnTo>
                  <a:lnTo>
                    <a:pt x="371106" y="2030691"/>
                  </a:lnTo>
                  <a:lnTo>
                    <a:pt x="416471" y="2041163"/>
                  </a:lnTo>
                  <a:lnTo>
                    <a:pt x="463884" y="2042673"/>
                  </a:lnTo>
                  <a:lnTo>
                    <a:pt x="508016" y="2036531"/>
                  </a:lnTo>
                  <a:lnTo>
                    <a:pt x="543352" y="2023320"/>
                  </a:lnTo>
                  <a:lnTo>
                    <a:pt x="570587" y="2002774"/>
                  </a:lnTo>
                  <a:lnTo>
                    <a:pt x="582252" y="1990692"/>
                  </a:lnTo>
                  <a:lnTo>
                    <a:pt x="599405" y="1960498"/>
                  </a:lnTo>
                  <a:lnTo>
                    <a:pt x="623227" y="1897383"/>
                  </a:lnTo>
                  <a:lnTo>
                    <a:pt x="637531" y="1872384"/>
                  </a:lnTo>
                  <a:lnTo>
                    <a:pt x="645747" y="1861316"/>
                  </a:lnTo>
                  <a:lnTo>
                    <a:pt x="667455" y="1844825"/>
                  </a:lnTo>
                  <a:lnTo>
                    <a:pt x="694396" y="1832255"/>
                  </a:lnTo>
                  <a:lnTo>
                    <a:pt x="727333" y="1821428"/>
                  </a:lnTo>
                  <a:lnTo>
                    <a:pt x="767127" y="1815568"/>
                  </a:lnTo>
                  <a:lnTo>
                    <a:pt x="812589" y="1812963"/>
                  </a:lnTo>
                  <a:lnTo>
                    <a:pt x="864238" y="1811806"/>
                  </a:lnTo>
                  <a:lnTo>
                    <a:pt x="906060" y="1807099"/>
                  </a:lnTo>
                  <a:lnTo>
                    <a:pt x="986363" y="1791267"/>
                  </a:lnTo>
                  <a:lnTo>
                    <a:pt x="1023226" y="1782248"/>
                  </a:lnTo>
                  <a:lnTo>
                    <a:pt x="1056904" y="1771427"/>
                  </a:lnTo>
                  <a:lnTo>
                    <a:pt x="1092834" y="1756137"/>
                  </a:lnTo>
                  <a:lnTo>
                    <a:pt x="1140907" y="1722339"/>
                  </a:lnTo>
                  <a:lnTo>
                    <a:pt x="1152702" y="1707830"/>
                  </a:lnTo>
                  <a:lnTo>
                    <a:pt x="1178386" y="1657365"/>
                  </a:lnTo>
                  <a:lnTo>
                    <a:pt x="1203640" y="1604155"/>
                  </a:lnTo>
                  <a:lnTo>
                    <a:pt x="1223350" y="1559391"/>
                  </a:lnTo>
                  <a:lnTo>
                    <a:pt x="1239656" y="1536121"/>
                  </a:lnTo>
                  <a:lnTo>
                    <a:pt x="1251551" y="1527086"/>
                  </a:lnTo>
                  <a:lnTo>
                    <a:pt x="1281538" y="1512854"/>
                  </a:lnTo>
                  <a:lnTo>
                    <a:pt x="1315828" y="1501289"/>
                  </a:lnTo>
                  <a:lnTo>
                    <a:pt x="1352031" y="1490908"/>
                  </a:lnTo>
                  <a:lnTo>
                    <a:pt x="1426514" y="1471433"/>
                  </a:lnTo>
                  <a:lnTo>
                    <a:pt x="1445300" y="1466666"/>
                  </a:lnTo>
                  <a:lnTo>
                    <a:pt x="1482943" y="1448793"/>
                  </a:lnTo>
                  <a:lnTo>
                    <a:pt x="1517492" y="1425127"/>
                  </a:lnTo>
                  <a:lnTo>
                    <a:pt x="1543329" y="1398887"/>
                  </a:lnTo>
                  <a:lnTo>
                    <a:pt x="1561100" y="1371502"/>
                  </a:lnTo>
                  <a:lnTo>
                    <a:pt x="1568040" y="1357597"/>
                  </a:lnTo>
                  <a:lnTo>
                    <a:pt x="1575752" y="1325375"/>
                  </a:lnTo>
                  <a:lnTo>
                    <a:pt x="1580093" y="1267686"/>
                  </a:lnTo>
                  <a:lnTo>
                    <a:pt x="1579536" y="1223575"/>
                  </a:lnTo>
                  <a:lnTo>
                    <a:pt x="1571956" y="1154546"/>
                  </a:lnTo>
                  <a:lnTo>
                    <a:pt x="1569631" y="1107782"/>
                  </a:lnTo>
                  <a:lnTo>
                    <a:pt x="1568322" y="1044771"/>
                  </a:lnTo>
                  <a:lnTo>
                    <a:pt x="1567819" y="929110"/>
                  </a:lnTo>
                  <a:lnTo>
                    <a:pt x="1575297" y="872343"/>
                  </a:lnTo>
                  <a:lnTo>
                    <a:pt x="1579958" y="815694"/>
                  </a:lnTo>
                  <a:lnTo>
                    <a:pt x="1573828" y="766592"/>
                  </a:lnTo>
                  <a:lnTo>
                    <a:pt x="1562054" y="707147"/>
                  </a:lnTo>
                  <a:lnTo>
                    <a:pt x="1541096" y="647260"/>
                  </a:lnTo>
                  <a:lnTo>
                    <a:pt x="1519755" y="612950"/>
                  </a:lnTo>
                  <a:lnTo>
                    <a:pt x="1475134" y="560004"/>
                  </a:lnTo>
                  <a:lnTo>
                    <a:pt x="1426495" y="509586"/>
                  </a:lnTo>
                  <a:lnTo>
                    <a:pt x="1389653" y="476747"/>
                  </a:lnTo>
                  <a:lnTo>
                    <a:pt x="1358115" y="449123"/>
                  </a:lnTo>
                  <a:lnTo>
                    <a:pt x="1315414" y="399787"/>
                  </a:lnTo>
                  <a:lnTo>
                    <a:pt x="1292627" y="369324"/>
                  </a:lnTo>
                  <a:lnTo>
                    <a:pt x="1269632" y="318146"/>
                  </a:lnTo>
                  <a:lnTo>
                    <a:pt x="1252861" y="263152"/>
                  </a:lnTo>
                  <a:lnTo>
                    <a:pt x="1245446" y="207029"/>
                  </a:lnTo>
                  <a:lnTo>
                    <a:pt x="1239689" y="191374"/>
                  </a:lnTo>
                  <a:lnTo>
                    <a:pt x="1200752" y="139463"/>
                  </a:lnTo>
                  <a:lnTo>
                    <a:pt x="1182970" y="112126"/>
                  </a:lnTo>
                  <a:lnTo>
                    <a:pt x="1169827" y="84255"/>
                  </a:lnTo>
                  <a:lnTo>
                    <a:pt x="1162937" y="51953"/>
                  </a:lnTo>
                  <a:lnTo>
                    <a:pt x="1161100" y="34535"/>
                  </a:lnTo>
                  <a:lnTo>
                    <a:pt x="1155158" y="21351"/>
                  </a:lnTo>
                  <a:lnTo>
                    <a:pt x="1146481" y="10989"/>
                  </a:lnTo>
                  <a:lnTo>
                    <a:pt x="1135979" y="2509"/>
                  </a:lnTo>
                  <a:lnTo>
                    <a:pt x="1124262" y="0"/>
                  </a:lnTo>
                  <a:lnTo>
                    <a:pt x="1111733" y="1472"/>
                  </a:lnTo>
                  <a:lnTo>
                    <a:pt x="1071565" y="14373"/>
                  </a:lnTo>
                  <a:lnTo>
                    <a:pt x="1015927" y="421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388206" y="8065417"/>
            <a:ext cx="2179079" cy="636745"/>
            <a:chOff x="7388206" y="8065417"/>
            <a:chExt cx="2179079" cy="636745"/>
          </a:xfrm>
        </p:grpSpPr>
        <p:sp>
          <p:nvSpPr>
            <p:cNvPr id="179" name="Freeform 178"/>
            <p:cNvSpPr/>
            <p:nvPr/>
          </p:nvSpPr>
          <p:spPr>
            <a:xfrm>
              <a:off x="7543855" y="8065417"/>
              <a:ext cx="665044" cy="295465"/>
            </a:xfrm>
            <a:custGeom>
              <a:avLst/>
              <a:gdLst/>
              <a:ahLst/>
              <a:cxnLst/>
              <a:rect l="0" t="0" r="0" b="0"/>
              <a:pathLst>
                <a:path w="665044" h="295465">
                  <a:moveTo>
                    <a:pt x="0" y="0"/>
                  </a:moveTo>
                  <a:lnTo>
                    <a:pt x="0" y="37558"/>
                  </a:lnTo>
                  <a:lnTo>
                    <a:pt x="1572" y="53339"/>
                  </a:lnTo>
                  <a:lnTo>
                    <a:pt x="4192" y="68576"/>
                  </a:lnTo>
                  <a:lnTo>
                    <a:pt x="11297" y="99655"/>
                  </a:lnTo>
                  <a:lnTo>
                    <a:pt x="19694" y="134432"/>
                  </a:lnTo>
                  <a:lnTo>
                    <a:pt x="25706" y="150937"/>
                  </a:lnTo>
                  <a:lnTo>
                    <a:pt x="32860" y="166658"/>
                  </a:lnTo>
                  <a:lnTo>
                    <a:pt x="40773" y="181854"/>
                  </a:lnTo>
                  <a:lnTo>
                    <a:pt x="49193" y="195130"/>
                  </a:lnTo>
                  <a:lnTo>
                    <a:pt x="57950" y="207125"/>
                  </a:lnTo>
                  <a:lnTo>
                    <a:pt x="66933" y="218266"/>
                  </a:lnTo>
                  <a:lnTo>
                    <a:pt x="77638" y="228837"/>
                  </a:lnTo>
                  <a:lnTo>
                    <a:pt x="89492" y="239030"/>
                  </a:lnTo>
                  <a:lnTo>
                    <a:pt x="102110" y="248969"/>
                  </a:lnTo>
                  <a:lnTo>
                    <a:pt x="116812" y="258740"/>
                  </a:lnTo>
                  <a:lnTo>
                    <a:pt x="132902" y="268398"/>
                  </a:lnTo>
                  <a:lnTo>
                    <a:pt x="149917" y="277981"/>
                  </a:lnTo>
                  <a:lnTo>
                    <a:pt x="169121" y="284370"/>
                  </a:lnTo>
                  <a:lnTo>
                    <a:pt x="189785" y="288629"/>
                  </a:lnTo>
                  <a:lnTo>
                    <a:pt x="211422" y="291469"/>
                  </a:lnTo>
                  <a:lnTo>
                    <a:pt x="233709" y="293361"/>
                  </a:lnTo>
                  <a:lnTo>
                    <a:pt x="256427" y="294623"/>
                  </a:lnTo>
                  <a:lnTo>
                    <a:pt x="279433" y="295464"/>
                  </a:lnTo>
                  <a:lnTo>
                    <a:pt x="302631" y="292881"/>
                  </a:lnTo>
                  <a:lnTo>
                    <a:pt x="325959" y="288014"/>
                  </a:lnTo>
                  <a:lnTo>
                    <a:pt x="369696" y="275794"/>
                  </a:lnTo>
                  <a:lnTo>
                    <a:pt x="404856" y="265121"/>
                  </a:lnTo>
                  <a:lnTo>
                    <a:pt x="419264" y="258502"/>
                  </a:lnTo>
                  <a:lnTo>
                    <a:pt x="432013" y="250945"/>
                  </a:lnTo>
                  <a:lnTo>
                    <a:pt x="443657" y="242763"/>
                  </a:lnTo>
                  <a:lnTo>
                    <a:pt x="457708" y="234163"/>
                  </a:lnTo>
                  <a:lnTo>
                    <a:pt x="473364" y="225286"/>
                  </a:lnTo>
                  <a:lnTo>
                    <a:pt x="507531" y="207037"/>
                  </a:lnTo>
                  <a:lnTo>
                    <a:pt x="543679" y="188445"/>
                  </a:lnTo>
                  <a:lnTo>
                    <a:pt x="560550" y="179085"/>
                  </a:lnTo>
                  <a:lnTo>
                    <a:pt x="576514" y="169701"/>
                  </a:lnTo>
                  <a:lnTo>
                    <a:pt x="591874" y="160300"/>
                  </a:lnTo>
                  <a:lnTo>
                    <a:pt x="606830" y="152461"/>
                  </a:lnTo>
                  <a:lnTo>
                    <a:pt x="621517" y="145663"/>
                  </a:lnTo>
                  <a:lnTo>
                    <a:pt x="665043" y="1131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430655" y="8277665"/>
              <a:ext cx="1" cy="254698"/>
            </a:xfrm>
            <a:custGeom>
              <a:avLst/>
              <a:gdLst/>
              <a:ahLst/>
              <a:cxnLst/>
              <a:rect l="0" t="0" r="0" b="0"/>
              <a:pathLst>
                <a:path w="1" h="254698">
                  <a:moveTo>
                    <a:pt x="0" y="0"/>
                  </a:moveTo>
                  <a:lnTo>
                    <a:pt x="0" y="2546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388206" y="8390863"/>
              <a:ext cx="70750" cy="1"/>
            </a:xfrm>
            <a:custGeom>
              <a:avLst/>
              <a:gdLst/>
              <a:ahLst/>
              <a:cxnLst/>
              <a:rect l="0" t="0" r="0" b="0"/>
              <a:pathLst>
                <a:path w="70750" h="1">
                  <a:moveTo>
                    <a:pt x="0" y="0"/>
                  </a:moveTo>
                  <a:lnTo>
                    <a:pt x="7074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529704" y="8221065"/>
              <a:ext cx="42451" cy="382048"/>
            </a:xfrm>
            <a:custGeom>
              <a:avLst/>
              <a:gdLst/>
              <a:ahLst/>
              <a:cxnLst/>
              <a:rect l="0" t="0" r="0" b="0"/>
              <a:pathLst>
                <a:path w="42451" h="382048">
                  <a:moveTo>
                    <a:pt x="0" y="0"/>
                  </a:moveTo>
                  <a:lnTo>
                    <a:pt x="0" y="140559"/>
                  </a:lnTo>
                  <a:lnTo>
                    <a:pt x="1572" y="159738"/>
                  </a:lnTo>
                  <a:lnTo>
                    <a:pt x="4193" y="177242"/>
                  </a:lnTo>
                  <a:lnTo>
                    <a:pt x="7512" y="193628"/>
                  </a:lnTo>
                  <a:lnTo>
                    <a:pt x="15393" y="228604"/>
                  </a:lnTo>
                  <a:lnTo>
                    <a:pt x="24136" y="266684"/>
                  </a:lnTo>
                  <a:lnTo>
                    <a:pt x="28668" y="287844"/>
                  </a:lnTo>
                  <a:lnTo>
                    <a:pt x="42450" y="382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067399" y="8065417"/>
              <a:ext cx="608445" cy="273247"/>
            </a:xfrm>
            <a:custGeom>
              <a:avLst/>
              <a:gdLst/>
              <a:ahLst/>
              <a:cxnLst/>
              <a:rect l="0" t="0" r="0" b="0"/>
              <a:pathLst>
                <a:path w="608445" h="273247">
                  <a:moveTo>
                    <a:pt x="0" y="70749"/>
                  </a:moveTo>
                  <a:lnTo>
                    <a:pt x="7511" y="93284"/>
                  </a:lnTo>
                  <a:lnTo>
                    <a:pt x="12869" y="106211"/>
                  </a:lnTo>
                  <a:lnTo>
                    <a:pt x="19584" y="121118"/>
                  </a:lnTo>
                  <a:lnTo>
                    <a:pt x="27206" y="137345"/>
                  </a:lnTo>
                  <a:lnTo>
                    <a:pt x="35431" y="152879"/>
                  </a:lnTo>
                  <a:lnTo>
                    <a:pt x="44060" y="167952"/>
                  </a:lnTo>
                  <a:lnTo>
                    <a:pt x="52957" y="182717"/>
                  </a:lnTo>
                  <a:lnTo>
                    <a:pt x="62032" y="195705"/>
                  </a:lnTo>
                  <a:lnTo>
                    <a:pt x="71226" y="207508"/>
                  </a:lnTo>
                  <a:lnTo>
                    <a:pt x="80501" y="218521"/>
                  </a:lnTo>
                  <a:lnTo>
                    <a:pt x="91400" y="229008"/>
                  </a:lnTo>
                  <a:lnTo>
                    <a:pt x="103383" y="239143"/>
                  </a:lnTo>
                  <a:lnTo>
                    <a:pt x="116089" y="249045"/>
                  </a:lnTo>
                  <a:lnTo>
                    <a:pt x="129275" y="257218"/>
                  </a:lnTo>
                  <a:lnTo>
                    <a:pt x="142782" y="264238"/>
                  </a:lnTo>
                  <a:lnTo>
                    <a:pt x="156505" y="270492"/>
                  </a:lnTo>
                  <a:lnTo>
                    <a:pt x="173513" y="273087"/>
                  </a:lnTo>
                  <a:lnTo>
                    <a:pt x="192713" y="273246"/>
                  </a:lnTo>
                  <a:lnTo>
                    <a:pt x="213375" y="271780"/>
                  </a:lnTo>
                  <a:lnTo>
                    <a:pt x="233438" y="269230"/>
                  </a:lnTo>
                  <a:lnTo>
                    <a:pt x="253102" y="265958"/>
                  </a:lnTo>
                  <a:lnTo>
                    <a:pt x="272500" y="262204"/>
                  </a:lnTo>
                  <a:lnTo>
                    <a:pt x="293293" y="256557"/>
                  </a:lnTo>
                  <a:lnTo>
                    <a:pt x="315017" y="249649"/>
                  </a:lnTo>
                  <a:lnTo>
                    <a:pt x="337360" y="241898"/>
                  </a:lnTo>
                  <a:lnTo>
                    <a:pt x="355400" y="233587"/>
                  </a:lnTo>
                  <a:lnTo>
                    <a:pt x="370570" y="224901"/>
                  </a:lnTo>
                  <a:lnTo>
                    <a:pt x="383829" y="215967"/>
                  </a:lnTo>
                  <a:lnTo>
                    <a:pt x="395813" y="206867"/>
                  </a:lnTo>
                  <a:lnTo>
                    <a:pt x="406945" y="197655"/>
                  </a:lnTo>
                  <a:lnTo>
                    <a:pt x="417512" y="188369"/>
                  </a:lnTo>
                  <a:lnTo>
                    <a:pt x="427701" y="179035"/>
                  </a:lnTo>
                  <a:lnTo>
                    <a:pt x="447407" y="160277"/>
                  </a:lnTo>
                  <a:lnTo>
                    <a:pt x="461781" y="147729"/>
                  </a:lnTo>
                  <a:lnTo>
                    <a:pt x="498714" y="117016"/>
                  </a:lnTo>
                  <a:lnTo>
                    <a:pt x="516425" y="100022"/>
                  </a:lnTo>
                  <a:lnTo>
                    <a:pt x="532948" y="82404"/>
                  </a:lnTo>
                  <a:lnTo>
                    <a:pt x="548680" y="64369"/>
                  </a:lnTo>
                  <a:lnTo>
                    <a:pt x="574545" y="35945"/>
                  </a:lnTo>
                  <a:lnTo>
                    <a:pt x="6084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095699" y="8405014"/>
              <a:ext cx="14151" cy="113199"/>
            </a:xfrm>
            <a:custGeom>
              <a:avLst/>
              <a:gdLst/>
              <a:ahLst/>
              <a:cxnLst/>
              <a:rect l="0" t="0" r="0" b="0"/>
              <a:pathLst>
                <a:path w="14151" h="113199">
                  <a:moveTo>
                    <a:pt x="14150" y="0"/>
                  </a:moveTo>
                  <a:lnTo>
                    <a:pt x="6638" y="22535"/>
                  </a:lnTo>
                  <a:lnTo>
                    <a:pt x="4425" y="35462"/>
                  </a:lnTo>
                  <a:lnTo>
                    <a:pt x="2950" y="50369"/>
                  </a:lnTo>
                  <a:lnTo>
                    <a:pt x="0" y="1131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039100" y="8461613"/>
              <a:ext cx="84899" cy="14151"/>
            </a:xfrm>
            <a:custGeom>
              <a:avLst/>
              <a:gdLst/>
              <a:ahLst/>
              <a:cxnLst/>
              <a:rect l="0" t="0" r="0" b="0"/>
              <a:pathLst>
                <a:path w="84899" h="14151">
                  <a:moveTo>
                    <a:pt x="0" y="14150"/>
                  </a:moveTo>
                  <a:lnTo>
                    <a:pt x="16770" y="14150"/>
                  </a:lnTo>
                  <a:lnTo>
                    <a:pt x="848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237197" y="8334264"/>
              <a:ext cx="28301" cy="183949"/>
            </a:xfrm>
            <a:custGeom>
              <a:avLst/>
              <a:gdLst/>
              <a:ahLst/>
              <a:cxnLst/>
              <a:rect l="0" t="0" r="0" b="0"/>
              <a:pathLst>
                <a:path w="28301" h="183949">
                  <a:moveTo>
                    <a:pt x="0" y="0"/>
                  </a:moveTo>
                  <a:lnTo>
                    <a:pt x="7512" y="30047"/>
                  </a:lnTo>
                  <a:lnTo>
                    <a:pt x="9725" y="45186"/>
                  </a:lnTo>
                  <a:lnTo>
                    <a:pt x="11200" y="61568"/>
                  </a:lnTo>
                  <a:lnTo>
                    <a:pt x="12183" y="78779"/>
                  </a:lnTo>
                  <a:lnTo>
                    <a:pt x="14411" y="98113"/>
                  </a:lnTo>
                  <a:lnTo>
                    <a:pt x="17468" y="118864"/>
                  </a:lnTo>
                  <a:lnTo>
                    <a:pt x="28300" y="183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605094" y="8150316"/>
              <a:ext cx="735793" cy="274527"/>
            </a:xfrm>
            <a:custGeom>
              <a:avLst/>
              <a:gdLst/>
              <a:ahLst/>
              <a:cxnLst/>
              <a:rect l="0" t="0" r="0" b="0"/>
              <a:pathLst>
                <a:path w="735793" h="274527">
                  <a:moveTo>
                    <a:pt x="0" y="0"/>
                  </a:moveTo>
                  <a:lnTo>
                    <a:pt x="7512" y="30047"/>
                  </a:lnTo>
                  <a:lnTo>
                    <a:pt x="11296" y="43614"/>
                  </a:lnTo>
                  <a:lnTo>
                    <a:pt x="24135" y="86816"/>
                  </a:lnTo>
                  <a:lnTo>
                    <a:pt x="33261" y="120864"/>
                  </a:lnTo>
                  <a:lnTo>
                    <a:pt x="41041" y="137175"/>
                  </a:lnTo>
                  <a:lnTo>
                    <a:pt x="50944" y="152767"/>
                  </a:lnTo>
                  <a:lnTo>
                    <a:pt x="62262" y="167877"/>
                  </a:lnTo>
                  <a:lnTo>
                    <a:pt x="74524" y="181095"/>
                  </a:lnTo>
                  <a:lnTo>
                    <a:pt x="87415" y="193052"/>
                  </a:lnTo>
                  <a:lnTo>
                    <a:pt x="100726" y="204167"/>
                  </a:lnTo>
                  <a:lnTo>
                    <a:pt x="112745" y="214722"/>
                  </a:lnTo>
                  <a:lnTo>
                    <a:pt x="134484" y="234834"/>
                  </a:lnTo>
                  <a:lnTo>
                    <a:pt x="147828" y="243028"/>
                  </a:lnTo>
                  <a:lnTo>
                    <a:pt x="163012" y="250061"/>
                  </a:lnTo>
                  <a:lnTo>
                    <a:pt x="179424" y="256324"/>
                  </a:lnTo>
                  <a:lnTo>
                    <a:pt x="198226" y="262070"/>
                  </a:lnTo>
                  <a:lnTo>
                    <a:pt x="218622" y="267474"/>
                  </a:lnTo>
                  <a:lnTo>
                    <a:pt x="240080" y="272648"/>
                  </a:lnTo>
                  <a:lnTo>
                    <a:pt x="262246" y="274526"/>
                  </a:lnTo>
                  <a:lnTo>
                    <a:pt x="284885" y="274205"/>
                  </a:lnTo>
                  <a:lnTo>
                    <a:pt x="307839" y="272419"/>
                  </a:lnTo>
                  <a:lnTo>
                    <a:pt x="331003" y="269656"/>
                  </a:lnTo>
                  <a:lnTo>
                    <a:pt x="354306" y="266242"/>
                  </a:lnTo>
                  <a:lnTo>
                    <a:pt x="377702" y="262394"/>
                  </a:lnTo>
                  <a:lnTo>
                    <a:pt x="398016" y="258256"/>
                  </a:lnTo>
                  <a:lnTo>
                    <a:pt x="416276" y="253925"/>
                  </a:lnTo>
                  <a:lnTo>
                    <a:pt x="433165" y="249465"/>
                  </a:lnTo>
                  <a:lnTo>
                    <a:pt x="464509" y="240319"/>
                  </a:lnTo>
                  <a:lnTo>
                    <a:pt x="508672" y="226330"/>
                  </a:lnTo>
                  <a:lnTo>
                    <a:pt x="523063" y="221636"/>
                  </a:lnTo>
                  <a:lnTo>
                    <a:pt x="540518" y="215362"/>
                  </a:lnTo>
                  <a:lnTo>
                    <a:pt x="580875" y="200006"/>
                  </a:lnTo>
                  <a:lnTo>
                    <a:pt x="597926" y="191509"/>
                  </a:lnTo>
                  <a:lnTo>
                    <a:pt x="612437" y="182700"/>
                  </a:lnTo>
                  <a:lnTo>
                    <a:pt x="625256" y="173683"/>
                  </a:lnTo>
                  <a:lnTo>
                    <a:pt x="640090" y="164527"/>
                  </a:lnTo>
                  <a:lnTo>
                    <a:pt x="656269" y="155279"/>
                  </a:lnTo>
                  <a:lnTo>
                    <a:pt x="673343" y="145969"/>
                  </a:lnTo>
                  <a:lnTo>
                    <a:pt x="687871" y="136618"/>
                  </a:lnTo>
                  <a:lnTo>
                    <a:pt x="700700" y="127239"/>
                  </a:lnTo>
                  <a:lnTo>
                    <a:pt x="735792" y="990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638899" y="8433313"/>
              <a:ext cx="36945" cy="155649"/>
            </a:xfrm>
            <a:custGeom>
              <a:avLst/>
              <a:gdLst/>
              <a:ahLst/>
              <a:cxnLst/>
              <a:rect l="0" t="0" r="0" b="0"/>
              <a:pathLst>
                <a:path w="36945" h="155649">
                  <a:moveTo>
                    <a:pt x="36944" y="0"/>
                  </a:moveTo>
                  <a:lnTo>
                    <a:pt x="14409" y="7512"/>
                  </a:lnTo>
                  <a:lnTo>
                    <a:pt x="7771" y="16013"/>
                  </a:lnTo>
                  <a:lnTo>
                    <a:pt x="3346" y="27970"/>
                  </a:lnTo>
                  <a:lnTo>
                    <a:pt x="396" y="42230"/>
                  </a:lnTo>
                  <a:lnTo>
                    <a:pt x="0" y="58026"/>
                  </a:lnTo>
                  <a:lnTo>
                    <a:pt x="8644" y="155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619243" y="8504063"/>
              <a:ext cx="70750" cy="14150"/>
            </a:xfrm>
            <a:custGeom>
              <a:avLst/>
              <a:gdLst/>
              <a:ahLst/>
              <a:cxnLst/>
              <a:rect l="0" t="0" r="0" b="0"/>
              <a:pathLst>
                <a:path w="70750" h="14150">
                  <a:moveTo>
                    <a:pt x="0" y="0"/>
                  </a:moveTo>
                  <a:lnTo>
                    <a:pt x="12578" y="4192"/>
                  </a:lnTo>
                  <a:lnTo>
                    <a:pt x="70749" y="14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8865789" y="8334264"/>
              <a:ext cx="22302" cy="311298"/>
            </a:xfrm>
            <a:custGeom>
              <a:avLst/>
              <a:gdLst/>
              <a:ahLst/>
              <a:cxnLst/>
              <a:rect l="0" t="0" r="0" b="0"/>
              <a:pathLst>
                <a:path w="22302" h="311298">
                  <a:moveTo>
                    <a:pt x="8152" y="0"/>
                  </a:moveTo>
                  <a:lnTo>
                    <a:pt x="641" y="22535"/>
                  </a:lnTo>
                  <a:lnTo>
                    <a:pt x="0" y="33891"/>
                  </a:lnTo>
                  <a:lnTo>
                    <a:pt x="1145" y="46177"/>
                  </a:lnTo>
                  <a:lnTo>
                    <a:pt x="3481" y="59084"/>
                  </a:lnTo>
                  <a:lnTo>
                    <a:pt x="5037" y="75550"/>
                  </a:lnTo>
                  <a:lnTo>
                    <a:pt x="6075" y="94388"/>
                  </a:lnTo>
                  <a:lnTo>
                    <a:pt x="7229" y="136283"/>
                  </a:lnTo>
                  <a:lnTo>
                    <a:pt x="7741" y="181106"/>
                  </a:lnTo>
                  <a:lnTo>
                    <a:pt x="9450" y="200920"/>
                  </a:lnTo>
                  <a:lnTo>
                    <a:pt x="12162" y="218846"/>
                  </a:lnTo>
                  <a:lnTo>
                    <a:pt x="22301" y="3112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298437" y="8249365"/>
              <a:ext cx="268848" cy="65778"/>
            </a:xfrm>
            <a:custGeom>
              <a:avLst/>
              <a:gdLst/>
              <a:ahLst/>
              <a:cxnLst/>
              <a:rect l="0" t="0" r="0" b="0"/>
              <a:pathLst>
                <a:path w="268848" h="65778">
                  <a:moveTo>
                    <a:pt x="0" y="14150"/>
                  </a:moveTo>
                  <a:lnTo>
                    <a:pt x="15023" y="29173"/>
                  </a:lnTo>
                  <a:lnTo>
                    <a:pt x="24165" y="36743"/>
                  </a:lnTo>
                  <a:lnTo>
                    <a:pt x="34977" y="44934"/>
                  </a:lnTo>
                  <a:lnTo>
                    <a:pt x="46901" y="53539"/>
                  </a:lnTo>
                  <a:lnTo>
                    <a:pt x="61139" y="59275"/>
                  </a:lnTo>
                  <a:lnTo>
                    <a:pt x="76920" y="63100"/>
                  </a:lnTo>
                  <a:lnTo>
                    <a:pt x="93730" y="65649"/>
                  </a:lnTo>
                  <a:lnTo>
                    <a:pt x="111225" y="65777"/>
                  </a:lnTo>
                  <a:lnTo>
                    <a:pt x="129176" y="64290"/>
                  </a:lnTo>
                  <a:lnTo>
                    <a:pt x="147433" y="61726"/>
                  </a:lnTo>
                  <a:lnTo>
                    <a:pt x="164321" y="56873"/>
                  </a:lnTo>
                  <a:lnTo>
                    <a:pt x="180297" y="50493"/>
                  </a:lnTo>
                  <a:lnTo>
                    <a:pt x="195664" y="43095"/>
                  </a:lnTo>
                  <a:lnTo>
                    <a:pt x="210625" y="35019"/>
                  </a:lnTo>
                  <a:lnTo>
                    <a:pt x="225315" y="26491"/>
                  </a:lnTo>
                  <a:lnTo>
                    <a:pt x="2688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233685" y="8419163"/>
              <a:ext cx="22303" cy="155650"/>
            </a:xfrm>
            <a:custGeom>
              <a:avLst/>
              <a:gdLst/>
              <a:ahLst/>
              <a:cxnLst/>
              <a:rect l="0" t="0" r="0" b="0"/>
              <a:pathLst>
                <a:path w="22303" h="155650">
                  <a:moveTo>
                    <a:pt x="8152" y="0"/>
                  </a:moveTo>
                  <a:lnTo>
                    <a:pt x="641" y="22535"/>
                  </a:lnTo>
                  <a:lnTo>
                    <a:pt x="0" y="33890"/>
                  </a:lnTo>
                  <a:lnTo>
                    <a:pt x="1145" y="46177"/>
                  </a:lnTo>
                  <a:lnTo>
                    <a:pt x="3481" y="59084"/>
                  </a:lnTo>
                  <a:lnTo>
                    <a:pt x="6610" y="73979"/>
                  </a:lnTo>
                  <a:lnTo>
                    <a:pt x="10268" y="90196"/>
                  </a:lnTo>
                  <a:lnTo>
                    <a:pt x="22302" y="1556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213537" y="8532362"/>
              <a:ext cx="56601" cy="1"/>
            </a:xfrm>
            <a:custGeom>
              <a:avLst/>
              <a:gdLst/>
              <a:ahLst/>
              <a:cxnLst/>
              <a:rect l="0" t="0" r="0" b="0"/>
              <a:pathLst>
                <a:path w="56601" h="1">
                  <a:moveTo>
                    <a:pt x="0" y="0"/>
                  </a:moveTo>
                  <a:lnTo>
                    <a:pt x="56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9425785" y="8362564"/>
              <a:ext cx="42451" cy="339598"/>
            </a:xfrm>
            <a:custGeom>
              <a:avLst/>
              <a:gdLst/>
              <a:ahLst/>
              <a:cxnLst/>
              <a:rect l="0" t="0" r="0" b="0"/>
              <a:pathLst>
                <a:path w="42451" h="339598">
                  <a:moveTo>
                    <a:pt x="0" y="0"/>
                  </a:moveTo>
                  <a:lnTo>
                    <a:pt x="0" y="37558"/>
                  </a:lnTo>
                  <a:lnTo>
                    <a:pt x="1572" y="54911"/>
                  </a:lnTo>
                  <a:lnTo>
                    <a:pt x="4192" y="72768"/>
                  </a:lnTo>
                  <a:lnTo>
                    <a:pt x="7512" y="90961"/>
                  </a:lnTo>
                  <a:lnTo>
                    <a:pt x="9725" y="110952"/>
                  </a:lnTo>
                  <a:lnTo>
                    <a:pt x="11199" y="132139"/>
                  </a:lnTo>
                  <a:lnTo>
                    <a:pt x="12183" y="154126"/>
                  </a:lnTo>
                  <a:lnTo>
                    <a:pt x="14410" y="173500"/>
                  </a:lnTo>
                  <a:lnTo>
                    <a:pt x="17468" y="191132"/>
                  </a:lnTo>
                  <a:lnTo>
                    <a:pt x="21079" y="207604"/>
                  </a:lnTo>
                  <a:lnTo>
                    <a:pt x="23486" y="226446"/>
                  </a:lnTo>
                  <a:lnTo>
                    <a:pt x="25090" y="246869"/>
                  </a:lnTo>
                  <a:lnTo>
                    <a:pt x="42450" y="3395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7614619" y="8772910"/>
            <a:ext cx="594280" cy="848992"/>
            <a:chOff x="7614619" y="8772910"/>
            <a:chExt cx="594280" cy="848992"/>
          </a:xfrm>
        </p:grpSpPr>
        <p:sp>
          <p:nvSpPr>
            <p:cNvPr id="196" name="Freeform 195"/>
            <p:cNvSpPr/>
            <p:nvPr/>
          </p:nvSpPr>
          <p:spPr>
            <a:xfrm>
              <a:off x="7614619" y="8772910"/>
              <a:ext cx="31527" cy="707493"/>
            </a:xfrm>
            <a:custGeom>
              <a:avLst/>
              <a:gdLst/>
              <a:ahLst/>
              <a:cxnLst/>
              <a:rect l="0" t="0" r="0" b="0"/>
              <a:pathLst>
                <a:path w="31527" h="707493">
                  <a:moveTo>
                    <a:pt x="14134" y="0"/>
                  </a:moveTo>
                  <a:lnTo>
                    <a:pt x="6623" y="22535"/>
                  </a:lnTo>
                  <a:lnTo>
                    <a:pt x="4410" y="37034"/>
                  </a:lnTo>
                  <a:lnTo>
                    <a:pt x="2935" y="54561"/>
                  </a:lnTo>
                  <a:lnTo>
                    <a:pt x="1952" y="74107"/>
                  </a:lnTo>
                  <a:lnTo>
                    <a:pt x="859" y="120980"/>
                  </a:lnTo>
                  <a:lnTo>
                    <a:pt x="0" y="366356"/>
                  </a:lnTo>
                  <a:lnTo>
                    <a:pt x="1567" y="387308"/>
                  </a:lnTo>
                  <a:lnTo>
                    <a:pt x="4184" y="407565"/>
                  </a:lnTo>
                  <a:lnTo>
                    <a:pt x="7501" y="427358"/>
                  </a:lnTo>
                  <a:lnTo>
                    <a:pt x="9712" y="446843"/>
                  </a:lnTo>
                  <a:lnTo>
                    <a:pt x="11186" y="466121"/>
                  </a:lnTo>
                  <a:lnTo>
                    <a:pt x="12169" y="485262"/>
                  </a:lnTo>
                  <a:lnTo>
                    <a:pt x="14396" y="502740"/>
                  </a:lnTo>
                  <a:lnTo>
                    <a:pt x="17453" y="519108"/>
                  </a:lnTo>
                  <a:lnTo>
                    <a:pt x="21064" y="534737"/>
                  </a:lnTo>
                  <a:lnTo>
                    <a:pt x="23471" y="554589"/>
                  </a:lnTo>
                  <a:lnTo>
                    <a:pt x="25075" y="577257"/>
                  </a:lnTo>
                  <a:lnTo>
                    <a:pt x="26145" y="601803"/>
                  </a:lnTo>
                  <a:lnTo>
                    <a:pt x="28430" y="624455"/>
                  </a:lnTo>
                  <a:lnTo>
                    <a:pt x="31526" y="645845"/>
                  </a:lnTo>
                  <a:lnTo>
                    <a:pt x="28285" y="707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671203" y="9055907"/>
              <a:ext cx="311298" cy="417050"/>
            </a:xfrm>
            <a:custGeom>
              <a:avLst/>
              <a:gdLst/>
              <a:ahLst/>
              <a:cxnLst/>
              <a:rect l="0" t="0" r="0" b="0"/>
              <a:pathLst>
                <a:path w="311298" h="417050">
                  <a:moveTo>
                    <a:pt x="311297" y="0"/>
                  </a:moveTo>
                  <a:lnTo>
                    <a:pt x="291603" y="59084"/>
                  </a:lnTo>
                  <a:lnTo>
                    <a:pt x="285589" y="72406"/>
                  </a:lnTo>
                  <a:lnTo>
                    <a:pt x="278436" y="86003"/>
                  </a:lnTo>
                  <a:lnTo>
                    <a:pt x="270523" y="99785"/>
                  </a:lnTo>
                  <a:lnTo>
                    <a:pt x="253346" y="131868"/>
                  </a:lnTo>
                  <a:lnTo>
                    <a:pt x="244364" y="149228"/>
                  </a:lnTo>
                  <a:lnTo>
                    <a:pt x="235231" y="163946"/>
                  </a:lnTo>
                  <a:lnTo>
                    <a:pt x="225998" y="176903"/>
                  </a:lnTo>
                  <a:lnTo>
                    <a:pt x="205782" y="202827"/>
                  </a:lnTo>
                  <a:lnTo>
                    <a:pt x="181074" y="235312"/>
                  </a:lnTo>
                  <a:lnTo>
                    <a:pt x="158564" y="266520"/>
                  </a:lnTo>
                  <a:lnTo>
                    <a:pt x="148159" y="281446"/>
                  </a:lnTo>
                  <a:lnTo>
                    <a:pt x="138078" y="294540"/>
                  </a:lnTo>
                  <a:lnTo>
                    <a:pt x="128213" y="306415"/>
                  </a:lnTo>
                  <a:lnTo>
                    <a:pt x="118492" y="317475"/>
                  </a:lnTo>
                  <a:lnTo>
                    <a:pt x="107295" y="331138"/>
                  </a:lnTo>
                  <a:lnTo>
                    <a:pt x="82274" y="363089"/>
                  </a:lnTo>
                  <a:lnTo>
                    <a:pt x="70572" y="378841"/>
                  </a:lnTo>
                  <a:lnTo>
                    <a:pt x="49184" y="408922"/>
                  </a:lnTo>
                  <a:lnTo>
                    <a:pt x="39079" y="415685"/>
                  </a:lnTo>
                  <a:lnTo>
                    <a:pt x="29197" y="417049"/>
                  </a:lnTo>
                  <a:lnTo>
                    <a:pt x="0" y="396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741953" y="9140806"/>
              <a:ext cx="466946" cy="481096"/>
            </a:xfrm>
            <a:custGeom>
              <a:avLst/>
              <a:gdLst/>
              <a:ahLst/>
              <a:cxnLst/>
              <a:rect l="0" t="0" r="0" b="0"/>
              <a:pathLst>
                <a:path w="466946" h="481096">
                  <a:moveTo>
                    <a:pt x="0" y="0"/>
                  </a:moveTo>
                  <a:lnTo>
                    <a:pt x="66523" y="66524"/>
                  </a:lnTo>
                  <a:lnTo>
                    <a:pt x="77365" y="78938"/>
                  </a:lnTo>
                  <a:lnTo>
                    <a:pt x="89309" y="93503"/>
                  </a:lnTo>
                  <a:lnTo>
                    <a:pt x="101989" y="109501"/>
                  </a:lnTo>
                  <a:lnTo>
                    <a:pt x="113586" y="123311"/>
                  </a:lnTo>
                  <a:lnTo>
                    <a:pt x="124462" y="135662"/>
                  </a:lnTo>
                  <a:lnTo>
                    <a:pt x="134858" y="147041"/>
                  </a:lnTo>
                  <a:lnTo>
                    <a:pt x="144933" y="159344"/>
                  </a:lnTo>
                  <a:lnTo>
                    <a:pt x="154793" y="172261"/>
                  </a:lnTo>
                  <a:lnTo>
                    <a:pt x="164511" y="185590"/>
                  </a:lnTo>
                  <a:lnTo>
                    <a:pt x="175707" y="199193"/>
                  </a:lnTo>
                  <a:lnTo>
                    <a:pt x="187887" y="212978"/>
                  </a:lnTo>
                  <a:lnTo>
                    <a:pt x="200724" y="226884"/>
                  </a:lnTo>
                  <a:lnTo>
                    <a:pt x="212426" y="240872"/>
                  </a:lnTo>
                  <a:lnTo>
                    <a:pt x="223372" y="254914"/>
                  </a:lnTo>
                  <a:lnTo>
                    <a:pt x="233814" y="268991"/>
                  </a:lnTo>
                  <a:lnTo>
                    <a:pt x="245492" y="283093"/>
                  </a:lnTo>
                  <a:lnTo>
                    <a:pt x="257993" y="297211"/>
                  </a:lnTo>
                  <a:lnTo>
                    <a:pt x="271044" y="311339"/>
                  </a:lnTo>
                  <a:lnTo>
                    <a:pt x="284461" y="323903"/>
                  </a:lnTo>
                  <a:lnTo>
                    <a:pt x="298123" y="335423"/>
                  </a:lnTo>
                  <a:lnTo>
                    <a:pt x="311947" y="346247"/>
                  </a:lnTo>
                  <a:lnTo>
                    <a:pt x="325880" y="358180"/>
                  </a:lnTo>
                  <a:lnTo>
                    <a:pt x="339885" y="370852"/>
                  </a:lnTo>
                  <a:lnTo>
                    <a:pt x="366452" y="395938"/>
                  </a:lnTo>
                  <a:lnTo>
                    <a:pt x="409128" y="437663"/>
                  </a:lnTo>
                  <a:lnTo>
                    <a:pt x="466945" y="4810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180598" y="8801210"/>
            <a:ext cx="749943" cy="820692"/>
            <a:chOff x="8180598" y="8801210"/>
            <a:chExt cx="749943" cy="820692"/>
          </a:xfrm>
        </p:grpSpPr>
        <p:sp>
          <p:nvSpPr>
            <p:cNvPr id="200" name="Freeform 199"/>
            <p:cNvSpPr/>
            <p:nvPr/>
          </p:nvSpPr>
          <p:spPr>
            <a:xfrm>
              <a:off x="8308292" y="9112506"/>
              <a:ext cx="27955" cy="353748"/>
            </a:xfrm>
            <a:custGeom>
              <a:avLst/>
              <a:gdLst/>
              <a:ahLst/>
              <a:cxnLst/>
              <a:rect l="0" t="0" r="0" b="0"/>
              <a:pathLst>
                <a:path w="27955" h="353748">
                  <a:moveTo>
                    <a:pt x="27954" y="0"/>
                  </a:moveTo>
                  <a:lnTo>
                    <a:pt x="12931" y="15023"/>
                  </a:lnTo>
                  <a:lnTo>
                    <a:pt x="8505" y="27310"/>
                  </a:lnTo>
                  <a:lnTo>
                    <a:pt x="5555" y="43362"/>
                  </a:lnTo>
                  <a:lnTo>
                    <a:pt x="3589" y="61924"/>
                  </a:lnTo>
                  <a:lnTo>
                    <a:pt x="2277" y="82160"/>
                  </a:lnTo>
                  <a:lnTo>
                    <a:pt x="1403" y="103512"/>
                  </a:lnTo>
                  <a:lnTo>
                    <a:pt x="172" y="166928"/>
                  </a:lnTo>
                  <a:lnTo>
                    <a:pt x="0" y="186751"/>
                  </a:lnTo>
                  <a:lnTo>
                    <a:pt x="1457" y="204683"/>
                  </a:lnTo>
                  <a:lnTo>
                    <a:pt x="4001" y="221355"/>
                  </a:lnTo>
                  <a:lnTo>
                    <a:pt x="7269" y="237186"/>
                  </a:lnTo>
                  <a:lnTo>
                    <a:pt x="9447" y="255601"/>
                  </a:lnTo>
                  <a:lnTo>
                    <a:pt x="10899" y="275738"/>
                  </a:lnTo>
                  <a:lnTo>
                    <a:pt x="13804" y="353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180598" y="9353054"/>
              <a:ext cx="297148" cy="14151"/>
            </a:xfrm>
            <a:custGeom>
              <a:avLst/>
              <a:gdLst/>
              <a:ahLst/>
              <a:cxnLst/>
              <a:rect l="0" t="0" r="0" b="0"/>
              <a:pathLst>
                <a:path w="297148" h="14151">
                  <a:moveTo>
                    <a:pt x="0" y="14150"/>
                  </a:moveTo>
                  <a:lnTo>
                    <a:pt x="188956" y="14150"/>
                  </a:lnTo>
                  <a:lnTo>
                    <a:pt x="206153" y="12578"/>
                  </a:lnTo>
                  <a:lnTo>
                    <a:pt x="222334" y="9957"/>
                  </a:lnTo>
                  <a:lnTo>
                    <a:pt x="2971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817341" y="8801210"/>
              <a:ext cx="113200" cy="820692"/>
            </a:xfrm>
            <a:custGeom>
              <a:avLst/>
              <a:gdLst/>
              <a:ahLst/>
              <a:cxnLst/>
              <a:rect l="0" t="0" r="0" b="0"/>
              <a:pathLst>
                <a:path w="113200" h="820692">
                  <a:moveTo>
                    <a:pt x="0" y="0"/>
                  </a:moveTo>
                  <a:lnTo>
                    <a:pt x="19695" y="78778"/>
                  </a:lnTo>
                  <a:lnTo>
                    <a:pt x="22564" y="98112"/>
                  </a:lnTo>
                  <a:lnTo>
                    <a:pt x="24475" y="118863"/>
                  </a:lnTo>
                  <a:lnTo>
                    <a:pt x="25751" y="140558"/>
                  </a:lnTo>
                  <a:lnTo>
                    <a:pt x="28173" y="162882"/>
                  </a:lnTo>
                  <a:lnTo>
                    <a:pt x="31359" y="185625"/>
                  </a:lnTo>
                  <a:lnTo>
                    <a:pt x="35056" y="208650"/>
                  </a:lnTo>
                  <a:lnTo>
                    <a:pt x="37521" y="231860"/>
                  </a:lnTo>
                  <a:lnTo>
                    <a:pt x="39164" y="255194"/>
                  </a:lnTo>
                  <a:lnTo>
                    <a:pt x="40260" y="278611"/>
                  </a:lnTo>
                  <a:lnTo>
                    <a:pt x="41477" y="325594"/>
                  </a:lnTo>
                  <a:lnTo>
                    <a:pt x="41801" y="349128"/>
                  </a:lnTo>
                  <a:lnTo>
                    <a:pt x="43590" y="372678"/>
                  </a:lnTo>
                  <a:lnTo>
                    <a:pt x="46355" y="396239"/>
                  </a:lnTo>
                  <a:lnTo>
                    <a:pt x="49769" y="419807"/>
                  </a:lnTo>
                  <a:lnTo>
                    <a:pt x="52046" y="444953"/>
                  </a:lnTo>
                  <a:lnTo>
                    <a:pt x="53564" y="471151"/>
                  </a:lnTo>
                  <a:lnTo>
                    <a:pt x="54576" y="498048"/>
                  </a:lnTo>
                  <a:lnTo>
                    <a:pt x="56822" y="523841"/>
                  </a:lnTo>
                  <a:lnTo>
                    <a:pt x="59893" y="548898"/>
                  </a:lnTo>
                  <a:lnTo>
                    <a:pt x="63511" y="573463"/>
                  </a:lnTo>
                  <a:lnTo>
                    <a:pt x="65924" y="597701"/>
                  </a:lnTo>
                  <a:lnTo>
                    <a:pt x="67532" y="621721"/>
                  </a:lnTo>
                  <a:lnTo>
                    <a:pt x="68604" y="645594"/>
                  </a:lnTo>
                  <a:lnTo>
                    <a:pt x="70892" y="667799"/>
                  </a:lnTo>
                  <a:lnTo>
                    <a:pt x="73989" y="688892"/>
                  </a:lnTo>
                  <a:lnTo>
                    <a:pt x="77626" y="709242"/>
                  </a:lnTo>
                  <a:lnTo>
                    <a:pt x="81622" y="727525"/>
                  </a:lnTo>
                  <a:lnTo>
                    <a:pt x="85859" y="744430"/>
                  </a:lnTo>
                  <a:lnTo>
                    <a:pt x="113199" y="820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177800"/>
            <a:ext cx="28194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Word Problems!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pic>
        <p:nvPicPr>
          <p:cNvPr id="3" name="Picture 2" descr="clipboard(8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800" y="901700"/>
            <a:ext cx="8878569" cy="41922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0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300" y="444500"/>
            <a:ext cx="5080000" cy="3378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589389" y="1079144"/>
            <a:ext cx="1889143" cy="286290"/>
          </a:xfrm>
          <a:custGeom>
            <a:avLst/>
            <a:gdLst/>
            <a:ahLst/>
            <a:cxnLst/>
            <a:rect l="0" t="0" r="0" b="0"/>
            <a:pathLst>
              <a:path w="1889143" h="286290">
                <a:moveTo>
                  <a:pt x="149339" y="264266"/>
                </a:moveTo>
                <a:lnTo>
                  <a:pt x="166876" y="258420"/>
                </a:lnTo>
                <a:lnTo>
                  <a:pt x="175713" y="257922"/>
                </a:lnTo>
                <a:lnTo>
                  <a:pt x="232839" y="263189"/>
                </a:lnTo>
                <a:lnTo>
                  <a:pt x="289362" y="271621"/>
                </a:lnTo>
                <a:lnTo>
                  <a:pt x="347655" y="274555"/>
                </a:lnTo>
                <a:lnTo>
                  <a:pt x="406297" y="275135"/>
                </a:lnTo>
                <a:lnTo>
                  <a:pt x="479689" y="283974"/>
                </a:lnTo>
                <a:lnTo>
                  <a:pt x="526996" y="285603"/>
                </a:lnTo>
                <a:lnTo>
                  <a:pt x="1187600" y="286289"/>
                </a:lnTo>
                <a:lnTo>
                  <a:pt x="1231996" y="280443"/>
                </a:lnTo>
                <a:lnTo>
                  <a:pt x="1276145" y="276808"/>
                </a:lnTo>
                <a:lnTo>
                  <a:pt x="1326068" y="275731"/>
                </a:lnTo>
                <a:lnTo>
                  <a:pt x="1819785" y="275277"/>
                </a:lnTo>
                <a:lnTo>
                  <a:pt x="1853247" y="281123"/>
                </a:lnTo>
                <a:lnTo>
                  <a:pt x="1863996" y="280398"/>
                </a:lnTo>
                <a:lnTo>
                  <a:pt x="1873610" y="277468"/>
                </a:lnTo>
                <a:lnTo>
                  <a:pt x="1882466" y="273067"/>
                </a:lnTo>
                <a:lnTo>
                  <a:pt x="1887146" y="266463"/>
                </a:lnTo>
                <a:lnTo>
                  <a:pt x="1889043" y="258390"/>
                </a:lnTo>
                <a:lnTo>
                  <a:pt x="1889142" y="213213"/>
                </a:lnTo>
                <a:lnTo>
                  <a:pt x="1887926" y="199643"/>
                </a:lnTo>
                <a:lnTo>
                  <a:pt x="1885893" y="185702"/>
                </a:lnTo>
                <a:lnTo>
                  <a:pt x="1883313" y="171515"/>
                </a:lnTo>
                <a:lnTo>
                  <a:pt x="1880370" y="157162"/>
                </a:lnTo>
                <a:lnTo>
                  <a:pt x="1873837" y="128164"/>
                </a:lnTo>
                <a:lnTo>
                  <a:pt x="1870382" y="114803"/>
                </a:lnTo>
                <a:lnTo>
                  <a:pt x="1866856" y="102225"/>
                </a:lnTo>
                <a:lnTo>
                  <a:pt x="1863281" y="90169"/>
                </a:lnTo>
                <a:lnTo>
                  <a:pt x="1858451" y="79685"/>
                </a:lnTo>
                <a:lnTo>
                  <a:pt x="1852784" y="70249"/>
                </a:lnTo>
                <a:lnTo>
                  <a:pt x="1846559" y="61511"/>
                </a:lnTo>
                <a:lnTo>
                  <a:pt x="1836291" y="56909"/>
                </a:lnTo>
                <a:lnTo>
                  <a:pt x="1779119" y="51789"/>
                </a:lnTo>
                <a:lnTo>
                  <a:pt x="1720336" y="45566"/>
                </a:lnTo>
                <a:lnTo>
                  <a:pt x="1670434" y="44489"/>
                </a:lnTo>
                <a:lnTo>
                  <a:pt x="1220177" y="44035"/>
                </a:lnTo>
                <a:lnTo>
                  <a:pt x="1149937" y="35319"/>
                </a:lnTo>
                <a:lnTo>
                  <a:pt x="1103652" y="33703"/>
                </a:lnTo>
                <a:lnTo>
                  <a:pt x="905504" y="33027"/>
                </a:lnTo>
                <a:lnTo>
                  <a:pt x="832061" y="24308"/>
                </a:lnTo>
                <a:lnTo>
                  <a:pt x="773329" y="22465"/>
                </a:lnTo>
                <a:lnTo>
                  <a:pt x="641189" y="22023"/>
                </a:lnTo>
                <a:lnTo>
                  <a:pt x="576494" y="13298"/>
                </a:lnTo>
                <a:lnTo>
                  <a:pt x="519608" y="11454"/>
                </a:lnTo>
                <a:lnTo>
                  <a:pt x="414393" y="11040"/>
                </a:lnTo>
                <a:lnTo>
                  <a:pt x="369915" y="7755"/>
                </a:lnTo>
                <a:lnTo>
                  <a:pt x="325678" y="3440"/>
                </a:lnTo>
                <a:lnTo>
                  <a:pt x="281546" y="1523"/>
                </a:lnTo>
                <a:lnTo>
                  <a:pt x="215429" y="443"/>
                </a:lnTo>
                <a:lnTo>
                  <a:pt x="42009" y="0"/>
                </a:lnTo>
                <a:lnTo>
                  <a:pt x="27622" y="2443"/>
                </a:lnTo>
                <a:lnTo>
                  <a:pt x="15584" y="6519"/>
                </a:lnTo>
                <a:lnTo>
                  <a:pt x="5111" y="11683"/>
                </a:lnTo>
                <a:lnTo>
                  <a:pt x="576" y="17573"/>
                </a:lnTo>
                <a:lnTo>
                  <a:pt x="0" y="23947"/>
                </a:lnTo>
                <a:lnTo>
                  <a:pt x="2063" y="30643"/>
                </a:lnTo>
                <a:lnTo>
                  <a:pt x="5886" y="38777"/>
                </a:lnTo>
                <a:lnTo>
                  <a:pt x="10881" y="47871"/>
                </a:lnTo>
                <a:lnTo>
                  <a:pt x="16658" y="57604"/>
                </a:lnTo>
                <a:lnTo>
                  <a:pt x="29602" y="78206"/>
                </a:lnTo>
                <a:lnTo>
                  <a:pt x="36480" y="88839"/>
                </a:lnTo>
                <a:lnTo>
                  <a:pt x="42289" y="99598"/>
                </a:lnTo>
                <a:lnTo>
                  <a:pt x="47385" y="110441"/>
                </a:lnTo>
                <a:lnTo>
                  <a:pt x="52005" y="121340"/>
                </a:lnTo>
                <a:lnTo>
                  <a:pt x="56309" y="133500"/>
                </a:lnTo>
                <a:lnTo>
                  <a:pt x="60402" y="146501"/>
                </a:lnTo>
                <a:lnTo>
                  <a:pt x="68213" y="172774"/>
                </a:lnTo>
                <a:lnTo>
                  <a:pt x="75762" y="196686"/>
                </a:lnTo>
                <a:lnTo>
                  <a:pt x="79488" y="209424"/>
                </a:lnTo>
                <a:lnTo>
                  <a:pt x="86891" y="236629"/>
                </a:lnTo>
                <a:lnTo>
                  <a:pt x="93025" y="247065"/>
                </a:lnTo>
                <a:lnTo>
                  <a:pt x="100785" y="255246"/>
                </a:lnTo>
                <a:lnTo>
                  <a:pt x="109629" y="261923"/>
                </a:lnTo>
                <a:lnTo>
                  <a:pt x="119195" y="265151"/>
                </a:lnTo>
                <a:lnTo>
                  <a:pt x="129243" y="266079"/>
                </a:lnTo>
                <a:lnTo>
                  <a:pt x="183434" y="264624"/>
                </a:lnTo>
                <a:lnTo>
                  <a:pt x="229318" y="258526"/>
                </a:lnTo>
                <a:lnTo>
                  <a:pt x="273908" y="254817"/>
                </a:lnTo>
                <a:lnTo>
                  <a:pt x="323961" y="253717"/>
                </a:lnTo>
                <a:lnTo>
                  <a:pt x="512721" y="2532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77399" y="1486560"/>
            <a:ext cx="297313" cy="88094"/>
            <a:chOff x="1377399" y="1486560"/>
            <a:chExt cx="297313" cy="88094"/>
          </a:xfrm>
        </p:grpSpPr>
        <p:sp>
          <p:nvSpPr>
            <p:cNvPr id="4" name="Freeform 3"/>
            <p:cNvSpPr/>
            <p:nvPr/>
          </p:nvSpPr>
          <p:spPr>
            <a:xfrm>
              <a:off x="1410434" y="1486560"/>
              <a:ext cx="264278" cy="11013"/>
            </a:xfrm>
            <a:custGeom>
              <a:avLst/>
              <a:gdLst/>
              <a:ahLst/>
              <a:cxnLst/>
              <a:rect l="0" t="0" r="0" b="0"/>
              <a:pathLst>
                <a:path w="264278" h="11013">
                  <a:moveTo>
                    <a:pt x="0" y="0"/>
                  </a:moveTo>
                  <a:lnTo>
                    <a:pt x="61306" y="0"/>
                  </a:lnTo>
                  <a:lnTo>
                    <a:pt x="75129" y="1224"/>
                  </a:lnTo>
                  <a:lnTo>
                    <a:pt x="89238" y="3263"/>
                  </a:lnTo>
                  <a:lnTo>
                    <a:pt x="103538" y="5846"/>
                  </a:lnTo>
                  <a:lnTo>
                    <a:pt x="117966" y="7568"/>
                  </a:lnTo>
                  <a:lnTo>
                    <a:pt x="132478" y="8716"/>
                  </a:lnTo>
                  <a:lnTo>
                    <a:pt x="147047" y="9481"/>
                  </a:lnTo>
                  <a:lnTo>
                    <a:pt x="176285" y="10332"/>
                  </a:lnTo>
                  <a:lnTo>
                    <a:pt x="26427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77399" y="1550107"/>
              <a:ext cx="286302" cy="24547"/>
            </a:xfrm>
            <a:custGeom>
              <a:avLst/>
              <a:gdLst/>
              <a:ahLst/>
              <a:cxnLst/>
              <a:rect l="0" t="0" r="0" b="0"/>
              <a:pathLst>
                <a:path w="286302" h="24547">
                  <a:moveTo>
                    <a:pt x="0" y="24546"/>
                  </a:moveTo>
                  <a:lnTo>
                    <a:pt x="23383" y="24546"/>
                  </a:lnTo>
                  <a:lnTo>
                    <a:pt x="36388" y="23322"/>
                  </a:lnTo>
                  <a:lnTo>
                    <a:pt x="51176" y="21283"/>
                  </a:lnTo>
                  <a:lnTo>
                    <a:pt x="67152" y="18700"/>
                  </a:lnTo>
                  <a:lnTo>
                    <a:pt x="82697" y="16978"/>
                  </a:lnTo>
                  <a:lnTo>
                    <a:pt x="97954" y="15830"/>
                  </a:lnTo>
                  <a:lnTo>
                    <a:pt x="113019" y="15065"/>
                  </a:lnTo>
                  <a:lnTo>
                    <a:pt x="126733" y="13331"/>
                  </a:lnTo>
                  <a:lnTo>
                    <a:pt x="139547" y="10952"/>
                  </a:lnTo>
                  <a:lnTo>
                    <a:pt x="151759" y="8142"/>
                  </a:lnTo>
                  <a:lnTo>
                    <a:pt x="164795" y="6269"/>
                  </a:lnTo>
                  <a:lnTo>
                    <a:pt x="178380" y="5020"/>
                  </a:lnTo>
                  <a:lnTo>
                    <a:pt x="192330" y="4188"/>
                  </a:lnTo>
                  <a:lnTo>
                    <a:pt x="206525" y="2409"/>
                  </a:lnTo>
                  <a:lnTo>
                    <a:pt x="220882" y="0"/>
                  </a:lnTo>
                  <a:lnTo>
                    <a:pt x="286301" y="2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9578" y="1839612"/>
            <a:ext cx="3319615" cy="538885"/>
            <a:chOff x="789578" y="1839612"/>
            <a:chExt cx="3319615" cy="538885"/>
          </a:xfrm>
        </p:grpSpPr>
        <p:sp>
          <p:nvSpPr>
            <p:cNvPr id="7" name="Freeform 6"/>
            <p:cNvSpPr/>
            <p:nvPr/>
          </p:nvSpPr>
          <p:spPr>
            <a:xfrm>
              <a:off x="789578" y="1960205"/>
              <a:ext cx="1064501" cy="363194"/>
            </a:xfrm>
            <a:custGeom>
              <a:avLst/>
              <a:gdLst/>
              <a:ahLst/>
              <a:cxnLst/>
              <a:rect l="0" t="0" r="0" b="0"/>
              <a:pathLst>
                <a:path w="1064501" h="363194">
                  <a:moveTo>
                    <a:pt x="984237" y="120979"/>
                  </a:moveTo>
                  <a:lnTo>
                    <a:pt x="972546" y="109288"/>
                  </a:lnTo>
                  <a:lnTo>
                    <a:pt x="957018" y="100286"/>
                  </a:lnTo>
                  <a:lnTo>
                    <a:pt x="936658" y="90983"/>
                  </a:lnTo>
                  <a:lnTo>
                    <a:pt x="911296" y="78691"/>
                  </a:lnTo>
                  <a:lnTo>
                    <a:pt x="886973" y="68334"/>
                  </a:lnTo>
                  <a:lnTo>
                    <a:pt x="862704" y="59653"/>
                  </a:lnTo>
                  <a:lnTo>
                    <a:pt x="835605" y="51716"/>
                  </a:lnTo>
                  <a:lnTo>
                    <a:pt x="803984" y="44110"/>
                  </a:lnTo>
                  <a:lnTo>
                    <a:pt x="733838" y="29258"/>
                  </a:lnTo>
                  <a:lnTo>
                    <a:pt x="714530" y="26797"/>
                  </a:lnTo>
                  <a:lnTo>
                    <a:pt x="694317" y="25157"/>
                  </a:lnTo>
                  <a:lnTo>
                    <a:pt x="673500" y="24063"/>
                  </a:lnTo>
                  <a:lnTo>
                    <a:pt x="640583" y="19585"/>
                  </a:lnTo>
                  <a:lnTo>
                    <a:pt x="611271" y="14740"/>
                  </a:lnTo>
                  <a:lnTo>
                    <a:pt x="594890" y="13448"/>
                  </a:lnTo>
                  <a:lnTo>
                    <a:pt x="562822" y="10789"/>
                  </a:lnTo>
                  <a:lnTo>
                    <a:pt x="536334" y="5529"/>
                  </a:lnTo>
                  <a:lnTo>
                    <a:pt x="520462" y="3636"/>
                  </a:lnTo>
                  <a:lnTo>
                    <a:pt x="502539" y="2375"/>
                  </a:lnTo>
                  <a:lnTo>
                    <a:pt x="464273" y="974"/>
                  </a:lnTo>
                  <a:lnTo>
                    <a:pt x="407112" y="185"/>
                  </a:lnTo>
                  <a:lnTo>
                    <a:pt x="365579" y="0"/>
                  </a:lnTo>
                  <a:lnTo>
                    <a:pt x="345450" y="1174"/>
                  </a:lnTo>
                  <a:lnTo>
                    <a:pt x="325913" y="3181"/>
                  </a:lnTo>
                  <a:lnTo>
                    <a:pt x="306770" y="5742"/>
                  </a:lnTo>
                  <a:lnTo>
                    <a:pt x="287891" y="7449"/>
                  </a:lnTo>
                  <a:lnTo>
                    <a:pt x="269188" y="8587"/>
                  </a:lnTo>
                  <a:lnTo>
                    <a:pt x="250601" y="9346"/>
                  </a:lnTo>
                  <a:lnTo>
                    <a:pt x="233316" y="11076"/>
                  </a:lnTo>
                  <a:lnTo>
                    <a:pt x="201060" y="16260"/>
                  </a:lnTo>
                  <a:lnTo>
                    <a:pt x="170410" y="22642"/>
                  </a:lnTo>
                  <a:lnTo>
                    <a:pt x="140475" y="30781"/>
                  </a:lnTo>
                  <a:lnTo>
                    <a:pt x="125640" y="36377"/>
                  </a:lnTo>
                  <a:lnTo>
                    <a:pt x="110856" y="42555"/>
                  </a:lnTo>
                  <a:lnTo>
                    <a:pt x="81379" y="52682"/>
                  </a:lnTo>
                  <a:lnTo>
                    <a:pt x="54412" y="62484"/>
                  </a:lnTo>
                  <a:lnTo>
                    <a:pt x="43795" y="68524"/>
                  </a:lnTo>
                  <a:lnTo>
                    <a:pt x="34270" y="74998"/>
                  </a:lnTo>
                  <a:lnTo>
                    <a:pt x="26696" y="82984"/>
                  </a:lnTo>
                  <a:lnTo>
                    <a:pt x="20424" y="91979"/>
                  </a:lnTo>
                  <a:lnTo>
                    <a:pt x="15019" y="101646"/>
                  </a:lnTo>
                  <a:lnTo>
                    <a:pt x="10192" y="111761"/>
                  </a:lnTo>
                  <a:lnTo>
                    <a:pt x="5750" y="122175"/>
                  </a:lnTo>
                  <a:lnTo>
                    <a:pt x="1566" y="132788"/>
                  </a:lnTo>
                  <a:lnTo>
                    <a:pt x="0" y="144757"/>
                  </a:lnTo>
                  <a:lnTo>
                    <a:pt x="179" y="157631"/>
                  </a:lnTo>
                  <a:lnTo>
                    <a:pt x="1522" y="171107"/>
                  </a:lnTo>
                  <a:lnTo>
                    <a:pt x="6088" y="183762"/>
                  </a:lnTo>
                  <a:lnTo>
                    <a:pt x="12802" y="195869"/>
                  </a:lnTo>
                  <a:lnTo>
                    <a:pt x="20949" y="207611"/>
                  </a:lnTo>
                  <a:lnTo>
                    <a:pt x="30051" y="217886"/>
                  </a:lnTo>
                  <a:lnTo>
                    <a:pt x="39789" y="227183"/>
                  </a:lnTo>
                  <a:lnTo>
                    <a:pt x="49952" y="235828"/>
                  </a:lnTo>
                  <a:lnTo>
                    <a:pt x="61621" y="244039"/>
                  </a:lnTo>
                  <a:lnTo>
                    <a:pt x="74295" y="251959"/>
                  </a:lnTo>
                  <a:lnTo>
                    <a:pt x="87638" y="259687"/>
                  </a:lnTo>
                  <a:lnTo>
                    <a:pt x="115514" y="274798"/>
                  </a:lnTo>
                  <a:lnTo>
                    <a:pt x="129799" y="282253"/>
                  </a:lnTo>
                  <a:lnTo>
                    <a:pt x="145440" y="288447"/>
                  </a:lnTo>
                  <a:lnTo>
                    <a:pt x="161986" y="293800"/>
                  </a:lnTo>
                  <a:lnTo>
                    <a:pt x="179133" y="298592"/>
                  </a:lnTo>
                  <a:lnTo>
                    <a:pt x="196682" y="303010"/>
                  </a:lnTo>
                  <a:lnTo>
                    <a:pt x="248162" y="315074"/>
                  </a:lnTo>
                  <a:lnTo>
                    <a:pt x="275359" y="322661"/>
                  </a:lnTo>
                  <a:lnTo>
                    <a:pt x="299681" y="330112"/>
                  </a:lnTo>
                  <a:lnTo>
                    <a:pt x="326397" y="337501"/>
                  </a:lnTo>
                  <a:lnTo>
                    <a:pt x="343798" y="341185"/>
                  </a:lnTo>
                  <a:lnTo>
                    <a:pt x="362740" y="344864"/>
                  </a:lnTo>
                  <a:lnTo>
                    <a:pt x="382709" y="347317"/>
                  </a:lnTo>
                  <a:lnTo>
                    <a:pt x="403363" y="348952"/>
                  </a:lnTo>
                  <a:lnTo>
                    <a:pt x="443441" y="350769"/>
                  </a:lnTo>
                  <a:lnTo>
                    <a:pt x="477567" y="351576"/>
                  </a:lnTo>
                  <a:lnTo>
                    <a:pt x="505784" y="355198"/>
                  </a:lnTo>
                  <a:lnTo>
                    <a:pt x="534231" y="359662"/>
                  </a:lnTo>
                  <a:lnTo>
                    <a:pt x="552094" y="360853"/>
                  </a:lnTo>
                  <a:lnTo>
                    <a:pt x="571344" y="361647"/>
                  </a:lnTo>
                  <a:lnTo>
                    <a:pt x="612309" y="362528"/>
                  </a:lnTo>
                  <a:lnTo>
                    <a:pt x="764150" y="363193"/>
                  </a:lnTo>
                  <a:lnTo>
                    <a:pt x="784902" y="361983"/>
                  </a:lnTo>
                  <a:lnTo>
                    <a:pt x="804854" y="359953"/>
                  </a:lnTo>
                  <a:lnTo>
                    <a:pt x="824272" y="357376"/>
                  </a:lnTo>
                  <a:lnTo>
                    <a:pt x="843336" y="354435"/>
                  </a:lnTo>
                  <a:lnTo>
                    <a:pt x="880831" y="347904"/>
                  </a:lnTo>
                  <a:lnTo>
                    <a:pt x="936333" y="337348"/>
                  </a:lnTo>
                  <a:lnTo>
                    <a:pt x="966617" y="330114"/>
                  </a:lnTo>
                  <a:lnTo>
                    <a:pt x="992312" y="321597"/>
                  </a:lnTo>
                  <a:lnTo>
                    <a:pt x="1004302" y="315900"/>
                  </a:lnTo>
                  <a:lnTo>
                    <a:pt x="1015966" y="309654"/>
                  </a:lnTo>
                  <a:lnTo>
                    <a:pt x="1026190" y="303044"/>
                  </a:lnTo>
                  <a:lnTo>
                    <a:pt x="1035452" y="296190"/>
                  </a:lnTo>
                  <a:lnTo>
                    <a:pt x="1044074" y="289174"/>
                  </a:lnTo>
                  <a:lnTo>
                    <a:pt x="1051046" y="280826"/>
                  </a:lnTo>
                  <a:lnTo>
                    <a:pt x="1056917" y="271590"/>
                  </a:lnTo>
                  <a:lnTo>
                    <a:pt x="1062054" y="261762"/>
                  </a:lnTo>
                  <a:lnTo>
                    <a:pt x="1064256" y="250316"/>
                  </a:lnTo>
                  <a:lnTo>
                    <a:pt x="1064500" y="237792"/>
                  </a:lnTo>
                  <a:lnTo>
                    <a:pt x="1063439" y="224548"/>
                  </a:lnTo>
                  <a:lnTo>
                    <a:pt x="1060285" y="212048"/>
                  </a:lnTo>
                  <a:lnTo>
                    <a:pt x="1055735" y="200045"/>
                  </a:lnTo>
                  <a:lnTo>
                    <a:pt x="1050255" y="188372"/>
                  </a:lnTo>
                  <a:lnTo>
                    <a:pt x="1044155" y="178143"/>
                  </a:lnTo>
                  <a:lnTo>
                    <a:pt x="1037641" y="168876"/>
                  </a:lnTo>
                  <a:lnTo>
                    <a:pt x="1030851" y="160252"/>
                  </a:lnTo>
                  <a:lnTo>
                    <a:pt x="1022654" y="152055"/>
                  </a:lnTo>
                  <a:lnTo>
                    <a:pt x="1013519" y="144143"/>
                  </a:lnTo>
                  <a:lnTo>
                    <a:pt x="1003758" y="136422"/>
                  </a:lnTo>
                  <a:lnTo>
                    <a:pt x="992357" y="130051"/>
                  </a:lnTo>
                  <a:lnTo>
                    <a:pt x="966639" y="119709"/>
                  </a:lnTo>
                  <a:lnTo>
                    <a:pt x="938895" y="111035"/>
                  </a:lnTo>
                  <a:lnTo>
                    <a:pt x="910251" y="103101"/>
                  </a:lnTo>
                  <a:lnTo>
                    <a:pt x="881207" y="95497"/>
                  </a:lnTo>
                  <a:lnTo>
                    <a:pt x="851984" y="91301"/>
                  </a:lnTo>
                  <a:lnTo>
                    <a:pt x="822684" y="89437"/>
                  </a:lnTo>
                  <a:lnTo>
                    <a:pt x="808018" y="88939"/>
                  </a:lnTo>
                  <a:lnTo>
                    <a:pt x="730971" y="87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69893" y="1839612"/>
              <a:ext cx="2239300" cy="538885"/>
            </a:xfrm>
            <a:custGeom>
              <a:avLst/>
              <a:gdLst/>
              <a:ahLst/>
              <a:cxnLst/>
              <a:rect l="0" t="0" r="0" b="0"/>
              <a:pathLst>
                <a:path w="2239300" h="538885">
                  <a:moveTo>
                    <a:pt x="179211" y="472815"/>
                  </a:moveTo>
                  <a:lnTo>
                    <a:pt x="230387" y="476078"/>
                  </a:lnTo>
                  <a:lnTo>
                    <a:pt x="303922" y="488142"/>
                  </a:lnTo>
                  <a:lnTo>
                    <a:pt x="371556" y="493516"/>
                  </a:lnTo>
                  <a:lnTo>
                    <a:pt x="432044" y="497840"/>
                  </a:lnTo>
                  <a:lnTo>
                    <a:pt x="491120" y="504268"/>
                  </a:lnTo>
                  <a:lnTo>
                    <a:pt x="549917" y="506761"/>
                  </a:lnTo>
                  <a:lnTo>
                    <a:pt x="608659" y="514504"/>
                  </a:lnTo>
                  <a:lnTo>
                    <a:pt x="673235" y="516396"/>
                  </a:lnTo>
                  <a:lnTo>
                    <a:pt x="737333" y="517993"/>
                  </a:lnTo>
                  <a:lnTo>
                    <a:pt x="804373" y="525559"/>
                  </a:lnTo>
                  <a:lnTo>
                    <a:pt x="870951" y="527416"/>
                  </a:lnTo>
                  <a:lnTo>
                    <a:pt x="924825" y="527738"/>
                  </a:lnTo>
                  <a:lnTo>
                    <a:pt x="979532" y="533678"/>
                  </a:lnTo>
                  <a:lnTo>
                    <a:pt x="1034486" y="537342"/>
                  </a:lnTo>
                  <a:lnTo>
                    <a:pt x="1089513" y="538428"/>
                  </a:lnTo>
                  <a:lnTo>
                    <a:pt x="1399489" y="538884"/>
                  </a:lnTo>
                  <a:lnTo>
                    <a:pt x="1477828" y="530169"/>
                  </a:lnTo>
                  <a:lnTo>
                    <a:pt x="1537156" y="528326"/>
                  </a:lnTo>
                  <a:lnTo>
                    <a:pt x="1625383" y="527913"/>
                  </a:lnTo>
                  <a:lnTo>
                    <a:pt x="1698805" y="519163"/>
                  </a:lnTo>
                  <a:lnTo>
                    <a:pt x="1757535" y="517316"/>
                  </a:lnTo>
                  <a:lnTo>
                    <a:pt x="1822230" y="508206"/>
                  </a:lnTo>
                  <a:lnTo>
                    <a:pt x="1874448" y="506548"/>
                  </a:lnTo>
                  <a:lnTo>
                    <a:pt x="1940900" y="502794"/>
                  </a:lnTo>
                  <a:lnTo>
                    <a:pt x="2003820" y="493933"/>
                  </a:lnTo>
                  <a:lnTo>
                    <a:pt x="2057945" y="483559"/>
                  </a:lnTo>
                  <a:lnTo>
                    <a:pt x="2114233" y="469092"/>
                  </a:lnTo>
                  <a:lnTo>
                    <a:pt x="2160697" y="453229"/>
                  </a:lnTo>
                  <a:lnTo>
                    <a:pt x="2183051" y="441271"/>
                  </a:lnTo>
                  <a:lnTo>
                    <a:pt x="2201958" y="427800"/>
                  </a:lnTo>
                  <a:lnTo>
                    <a:pt x="2210426" y="420782"/>
                  </a:lnTo>
                  <a:lnTo>
                    <a:pt x="2218518" y="411209"/>
                  </a:lnTo>
                  <a:lnTo>
                    <a:pt x="2226360" y="399934"/>
                  </a:lnTo>
                  <a:lnTo>
                    <a:pt x="2234035" y="387522"/>
                  </a:lnTo>
                  <a:lnTo>
                    <a:pt x="2237928" y="375577"/>
                  </a:lnTo>
                  <a:lnTo>
                    <a:pt x="2239299" y="363944"/>
                  </a:lnTo>
                  <a:lnTo>
                    <a:pt x="2238991" y="352518"/>
                  </a:lnTo>
                  <a:lnTo>
                    <a:pt x="2236338" y="342453"/>
                  </a:lnTo>
                  <a:lnTo>
                    <a:pt x="2232122" y="333296"/>
                  </a:lnTo>
                  <a:lnTo>
                    <a:pt x="2220913" y="316597"/>
                  </a:lnTo>
                  <a:lnTo>
                    <a:pt x="2207774" y="301018"/>
                  </a:lnTo>
                  <a:lnTo>
                    <a:pt x="2199621" y="292215"/>
                  </a:lnTo>
                  <a:lnTo>
                    <a:pt x="2180774" y="272645"/>
                  </a:lnTo>
                  <a:lnTo>
                    <a:pt x="2169386" y="262287"/>
                  </a:lnTo>
                  <a:lnTo>
                    <a:pt x="2156900" y="251712"/>
                  </a:lnTo>
                  <a:lnTo>
                    <a:pt x="2143682" y="240991"/>
                  </a:lnTo>
                  <a:lnTo>
                    <a:pt x="2119207" y="225816"/>
                  </a:lnTo>
                  <a:lnTo>
                    <a:pt x="2084793" y="210395"/>
                  </a:lnTo>
                  <a:lnTo>
                    <a:pt x="2040280" y="194223"/>
                  </a:lnTo>
                  <a:lnTo>
                    <a:pt x="2018193" y="183415"/>
                  </a:lnTo>
                  <a:lnTo>
                    <a:pt x="1994918" y="171678"/>
                  </a:lnTo>
                  <a:lnTo>
                    <a:pt x="1955523" y="158192"/>
                  </a:lnTo>
                  <a:lnTo>
                    <a:pt x="1902182" y="142674"/>
                  </a:lnTo>
                  <a:lnTo>
                    <a:pt x="1839307" y="127827"/>
                  </a:lnTo>
                  <a:lnTo>
                    <a:pt x="1690260" y="91082"/>
                  </a:lnTo>
                  <a:lnTo>
                    <a:pt x="1620762" y="79662"/>
                  </a:lnTo>
                  <a:lnTo>
                    <a:pt x="1553970" y="71198"/>
                  </a:lnTo>
                  <a:lnTo>
                    <a:pt x="1448741" y="50571"/>
                  </a:lnTo>
                  <a:lnTo>
                    <a:pt x="1394014" y="45500"/>
                  </a:lnTo>
                  <a:lnTo>
                    <a:pt x="1339054" y="43997"/>
                  </a:lnTo>
                  <a:lnTo>
                    <a:pt x="1284026" y="37706"/>
                  </a:lnTo>
                  <a:lnTo>
                    <a:pt x="1210625" y="32187"/>
                  </a:lnTo>
                  <a:lnTo>
                    <a:pt x="1155569" y="23875"/>
                  </a:lnTo>
                  <a:lnTo>
                    <a:pt x="1100512" y="14887"/>
                  </a:lnTo>
                  <a:lnTo>
                    <a:pt x="1045454" y="11680"/>
                  </a:lnTo>
                  <a:lnTo>
                    <a:pt x="990396" y="10730"/>
                  </a:lnTo>
                  <a:lnTo>
                    <a:pt x="904479" y="10383"/>
                  </a:lnTo>
                  <a:lnTo>
                    <a:pt x="817201" y="1621"/>
                  </a:lnTo>
                  <a:lnTo>
                    <a:pt x="762622" y="0"/>
                  </a:lnTo>
                  <a:lnTo>
                    <a:pt x="710969" y="2783"/>
                  </a:lnTo>
                  <a:lnTo>
                    <a:pt x="649670" y="8839"/>
                  </a:lnTo>
                  <a:lnTo>
                    <a:pt x="590434" y="11259"/>
                  </a:lnTo>
                  <a:lnTo>
                    <a:pt x="531606" y="18987"/>
                  </a:lnTo>
                  <a:lnTo>
                    <a:pt x="472857" y="26722"/>
                  </a:lnTo>
                  <a:lnTo>
                    <a:pt x="410455" y="40032"/>
                  </a:lnTo>
                  <a:lnTo>
                    <a:pt x="347376" y="50805"/>
                  </a:lnTo>
                  <a:lnTo>
                    <a:pt x="283619" y="65407"/>
                  </a:lnTo>
                  <a:lnTo>
                    <a:pt x="235317" y="80073"/>
                  </a:lnTo>
                  <a:lnTo>
                    <a:pt x="212712" y="90675"/>
                  </a:lnTo>
                  <a:lnTo>
                    <a:pt x="189206" y="103544"/>
                  </a:lnTo>
                  <a:lnTo>
                    <a:pt x="162446" y="117420"/>
                  </a:lnTo>
                  <a:lnTo>
                    <a:pt x="137502" y="131744"/>
                  </a:lnTo>
                  <a:lnTo>
                    <a:pt x="114180" y="147490"/>
                  </a:lnTo>
                  <a:lnTo>
                    <a:pt x="102823" y="156828"/>
                  </a:lnTo>
                  <a:lnTo>
                    <a:pt x="91580" y="166723"/>
                  </a:lnTo>
                  <a:lnTo>
                    <a:pt x="79191" y="176991"/>
                  </a:lnTo>
                  <a:lnTo>
                    <a:pt x="52375" y="198188"/>
                  </a:lnTo>
                  <a:lnTo>
                    <a:pt x="40820" y="208979"/>
                  </a:lnTo>
                  <a:lnTo>
                    <a:pt x="30669" y="219843"/>
                  </a:lnTo>
                  <a:lnTo>
                    <a:pt x="21455" y="230757"/>
                  </a:lnTo>
                  <a:lnTo>
                    <a:pt x="14088" y="241703"/>
                  </a:lnTo>
                  <a:lnTo>
                    <a:pt x="7954" y="252671"/>
                  </a:lnTo>
                  <a:lnTo>
                    <a:pt x="2641" y="263654"/>
                  </a:lnTo>
                  <a:lnTo>
                    <a:pt x="322" y="274646"/>
                  </a:lnTo>
                  <a:lnTo>
                    <a:pt x="0" y="285645"/>
                  </a:lnTo>
                  <a:lnTo>
                    <a:pt x="1009" y="296647"/>
                  </a:lnTo>
                  <a:lnTo>
                    <a:pt x="4128" y="306430"/>
                  </a:lnTo>
                  <a:lnTo>
                    <a:pt x="8655" y="315398"/>
                  </a:lnTo>
                  <a:lnTo>
                    <a:pt x="14120" y="323824"/>
                  </a:lnTo>
                  <a:lnTo>
                    <a:pt x="29980" y="339712"/>
                  </a:lnTo>
                  <a:lnTo>
                    <a:pt x="39348" y="347375"/>
                  </a:lnTo>
                  <a:lnTo>
                    <a:pt x="62808" y="359151"/>
                  </a:lnTo>
                  <a:lnTo>
                    <a:pt x="100267" y="372660"/>
                  </a:lnTo>
                  <a:lnTo>
                    <a:pt x="163345" y="388186"/>
                  </a:lnTo>
                  <a:lnTo>
                    <a:pt x="232585" y="395467"/>
                  </a:lnTo>
                  <a:lnTo>
                    <a:pt x="300519" y="402860"/>
                  </a:lnTo>
                  <a:lnTo>
                    <a:pt x="349767" y="405019"/>
                  </a:lnTo>
                  <a:lnTo>
                    <a:pt x="396940" y="409241"/>
                  </a:lnTo>
                  <a:lnTo>
                    <a:pt x="464770" y="415234"/>
                  </a:lnTo>
                  <a:lnTo>
                    <a:pt x="528099" y="417010"/>
                  </a:lnTo>
                  <a:lnTo>
                    <a:pt x="579082" y="420799"/>
                  </a:lnTo>
                  <a:lnTo>
                    <a:pt x="623960" y="426407"/>
                  </a:lnTo>
                  <a:lnTo>
                    <a:pt x="669476" y="431332"/>
                  </a:lnTo>
                  <a:lnTo>
                    <a:pt x="707766" y="439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900" y="381000"/>
            <a:ext cx="8627491" cy="247497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508000"/>
            <a:ext cx="3987800" cy="96949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Classwork/Homework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Figuring out the rule WS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183295" y="3457398"/>
            <a:ext cx="1761851" cy="1284026"/>
            <a:chOff x="3183295" y="3457398"/>
            <a:chExt cx="1761851" cy="1284026"/>
          </a:xfrm>
        </p:grpSpPr>
        <p:sp>
          <p:nvSpPr>
            <p:cNvPr id="3" name="Freeform 2"/>
            <p:cNvSpPr/>
            <p:nvPr/>
          </p:nvSpPr>
          <p:spPr>
            <a:xfrm>
              <a:off x="3711850" y="3457398"/>
              <a:ext cx="352371" cy="381026"/>
            </a:xfrm>
            <a:custGeom>
              <a:avLst/>
              <a:gdLst/>
              <a:ahLst/>
              <a:cxnLst/>
              <a:rect l="0" t="0" r="0" b="0"/>
              <a:pathLst>
                <a:path w="352371" h="381026">
                  <a:moveTo>
                    <a:pt x="0" y="88324"/>
                  </a:moveTo>
                  <a:lnTo>
                    <a:pt x="5845" y="105861"/>
                  </a:lnTo>
                  <a:lnTo>
                    <a:pt x="8791" y="118368"/>
                  </a:lnTo>
                  <a:lnTo>
                    <a:pt x="11978" y="134047"/>
                  </a:lnTo>
                  <a:lnTo>
                    <a:pt x="15327" y="151841"/>
                  </a:lnTo>
                  <a:lnTo>
                    <a:pt x="17559" y="168597"/>
                  </a:lnTo>
                  <a:lnTo>
                    <a:pt x="19047" y="184663"/>
                  </a:lnTo>
                  <a:lnTo>
                    <a:pt x="20039" y="200266"/>
                  </a:lnTo>
                  <a:lnTo>
                    <a:pt x="21924" y="214339"/>
                  </a:lnTo>
                  <a:lnTo>
                    <a:pt x="24404" y="227392"/>
                  </a:lnTo>
                  <a:lnTo>
                    <a:pt x="37175" y="280560"/>
                  </a:lnTo>
                  <a:lnTo>
                    <a:pt x="39466" y="296009"/>
                  </a:lnTo>
                  <a:lnTo>
                    <a:pt x="40993" y="312426"/>
                  </a:lnTo>
                  <a:lnTo>
                    <a:pt x="42011" y="329489"/>
                  </a:lnTo>
                  <a:lnTo>
                    <a:pt x="43142" y="361497"/>
                  </a:lnTo>
                  <a:lnTo>
                    <a:pt x="43443" y="376885"/>
                  </a:lnTo>
                  <a:lnTo>
                    <a:pt x="43644" y="381025"/>
                  </a:lnTo>
                  <a:lnTo>
                    <a:pt x="43868" y="369313"/>
                  </a:lnTo>
                  <a:lnTo>
                    <a:pt x="44031" y="273801"/>
                  </a:lnTo>
                  <a:lnTo>
                    <a:pt x="45259" y="258468"/>
                  </a:lnTo>
                  <a:lnTo>
                    <a:pt x="47302" y="243353"/>
                  </a:lnTo>
                  <a:lnTo>
                    <a:pt x="49887" y="228382"/>
                  </a:lnTo>
                  <a:lnTo>
                    <a:pt x="52834" y="213507"/>
                  </a:lnTo>
                  <a:lnTo>
                    <a:pt x="59372" y="183929"/>
                  </a:lnTo>
                  <a:lnTo>
                    <a:pt x="69930" y="139762"/>
                  </a:lnTo>
                  <a:lnTo>
                    <a:pt x="74761" y="126287"/>
                  </a:lnTo>
                  <a:lnTo>
                    <a:pt x="80428" y="113632"/>
                  </a:lnTo>
                  <a:lnTo>
                    <a:pt x="86654" y="101526"/>
                  </a:lnTo>
                  <a:lnTo>
                    <a:pt x="92027" y="89784"/>
                  </a:lnTo>
                  <a:lnTo>
                    <a:pt x="96833" y="78286"/>
                  </a:lnTo>
                  <a:lnTo>
                    <a:pt x="101261" y="66950"/>
                  </a:lnTo>
                  <a:lnTo>
                    <a:pt x="106659" y="55722"/>
                  </a:lnTo>
                  <a:lnTo>
                    <a:pt x="112705" y="44566"/>
                  </a:lnTo>
                  <a:lnTo>
                    <a:pt x="119183" y="33459"/>
                  </a:lnTo>
                  <a:lnTo>
                    <a:pt x="127172" y="23606"/>
                  </a:lnTo>
                  <a:lnTo>
                    <a:pt x="136168" y="14592"/>
                  </a:lnTo>
                  <a:lnTo>
                    <a:pt x="145837" y="6134"/>
                  </a:lnTo>
                  <a:lnTo>
                    <a:pt x="158400" y="1720"/>
                  </a:lnTo>
                  <a:lnTo>
                    <a:pt x="172893" y="0"/>
                  </a:lnTo>
                  <a:lnTo>
                    <a:pt x="188672" y="77"/>
                  </a:lnTo>
                  <a:lnTo>
                    <a:pt x="201639" y="2576"/>
                  </a:lnTo>
                  <a:lnTo>
                    <a:pt x="212730" y="6689"/>
                  </a:lnTo>
                  <a:lnTo>
                    <a:pt x="222572" y="11877"/>
                  </a:lnTo>
                  <a:lnTo>
                    <a:pt x="230356" y="19007"/>
                  </a:lnTo>
                  <a:lnTo>
                    <a:pt x="236769" y="27431"/>
                  </a:lnTo>
                  <a:lnTo>
                    <a:pt x="242268" y="36717"/>
                  </a:lnTo>
                  <a:lnTo>
                    <a:pt x="254903" y="56823"/>
                  </a:lnTo>
                  <a:lnTo>
                    <a:pt x="261698" y="67324"/>
                  </a:lnTo>
                  <a:lnTo>
                    <a:pt x="267452" y="77994"/>
                  </a:lnTo>
                  <a:lnTo>
                    <a:pt x="272511" y="88778"/>
                  </a:lnTo>
                  <a:lnTo>
                    <a:pt x="277108" y="99639"/>
                  </a:lnTo>
                  <a:lnTo>
                    <a:pt x="281395" y="110549"/>
                  </a:lnTo>
                  <a:lnTo>
                    <a:pt x="289422" y="132460"/>
                  </a:lnTo>
                  <a:lnTo>
                    <a:pt x="294500" y="144665"/>
                  </a:lnTo>
                  <a:lnTo>
                    <a:pt x="300331" y="157696"/>
                  </a:lnTo>
                  <a:lnTo>
                    <a:pt x="306666" y="171277"/>
                  </a:lnTo>
                  <a:lnTo>
                    <a:pt x="312112" y="188896"/>
                  </a:lnTo>
                  <a:lnTo>
                    <a:pt x="316967" y="209206"/>
                  </a:lnTo>
                  <a:lnTo>
                    <a:pt x="321427" y="231311"/>
                  </a:lnTo>
                  <a:lnTo>
                    <a:pt x="325624" y="249718"/>
                  </a:lnTo>
                  <a:lnTo>
                    <a:pt x="329645" y="265660"/>
                  </a:lnTo>
                  <a:lnTo>
                    <a:pt x="333549" y="279958"/>
                  </a:lnTo>
                  <a:lnTo>
                    <a:pt x="341150" y="305634"/>
                  </a:lnTo>
                  <a:lnTo>
                    <a:pt x="352370" y="374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183295" y="4063265"/>
              <a:ext cx="1761851" cy="66071"/>
            </a:xfrm>
            <a:custGeom>
              <a:avLst/>
              <a:gdLst/>
              <a:ahLst/>
              <a:cxnLst/>
              <a:rect l="0" t="0" r="0" b="0"/>
              <a:pathLst>
                <a:path w="1761851" h="66071">
                  <a:moveTo>
                    <a:pt x="0" y="66070"/>
                  </a:moveTo>
                  <a:lnTo>
                    <a:pt x="36388" y="64846"/>
                  </a:lnTo>
                  <a:lnTo>
                    <a:pt x="51176" y="62807"/>
                  </a:lnTo>
                  <a:lnTo>
                    <a:pt x="67152" y="60224"/>
                  </a:lnTo>
                  <a:lnTo>
                    <a:pt x="81473" y="57279"/>
                  </a:lnTo>
                  <a:lnTo>
                    <a:pt x="94691" y="54091"/>
                  </a:lnTo>
                  <a:lnTo>
                    <a:pt x="107174" y="50743"/>
                  </a:lnTo>
                  <a:lnTo>
                    <a:pt x="120389" y="48511"/>
                  </a:lnTo>
                  <a:lnTo>
                    <a:pt x="134094" y="47023"/>
                  </a:lnTo>
                  <a:lnTo>
                    <a:pt x="148124" y="46031"/>
                  </a:lnTo>
                  <a:lnTo>
                    <a:pt x="166043" y="44146"/>
                  </a:lnTo>
                  <a:lnTo>
                    <a:pt x="208790" y="38789"/>
                  </a:lnTo>
                  <a:lnTo>
                    <a:pt x="228509" y="36871"/>
                  </a:lnTo>
                  <a:lnTo>
                    <a:pt x="246549" y="35593"/>
                  </a:lnTo>
                  <a:lnTo>
                    <a:pt x="298585" y="33793"/>
                  </a:lnTo>
                  <a:lnTo>
                    <a:pt x="476148" y="33048"/>
                  </a:lnTo>
                  <a:lnTo>
                    <a:pt x="496064" y="31821"/>
                  </a:lnTo>
                  <a:lnTo>
                    <a:pt x="515459" y="29778"/>
                  </a:lnTo>
                  <a:lnTo>
                    <a:pt x="534506" y="27193"/>
                  </a:lnTo>
                  <a:lnTo>
                    <a:pt x="554546" y="25470"/>
                  </a:lnTo>
                  <a:lnTo>
                    <a:pt x="596387" y="23555"/>
                  </a:lnTo>
                  <a:lnTo>
                    <a:pt x="667061" y="22477"/>
                  </a:lnTo>
                  <a:lnTo>
                    <a:pt x="736399" y="22158"/>
                  </a:lnTo>
                  <a:lnTo>
                    <a:pt x="760104" y="20889"/>
                  </a:lnTo>
                  <a:lnTo>
                    <a:pt x="784472" y="18821"/>
                  </a:lnTo>
                  <a:lnTo>
                    <a:pt x="809282" y="16218"/>
                  </a:lnTo>
                  <a:lnTo>
                    <a:pt x="834386" y="14482"/>
                  </a:lnTo>
                  <a:lnTo>
                    <a:pt x="885119" y="12555"/>
                  </a:lnTo>
                  <a:lnTo>
                    <a:pt x="961831" y="11469"/>
                  </a:lnTo>
                  <a:lnTo>
                    <a:pt x="1183442" y="11024"/>
                  </a:lnTo>
                  <a:lnTo>
                    <a:pt x="1207400" y="12244"/>
                  </a:lnTo>
                  <a:lnTo>
                    <a:pt x="1230714" y="14280"/>
                  </a:lnTo>
                  <a:lnTo>
                    <a:pt x="1253598" y="16861"/>
                  </a:lnTo>
                  <a:lnTo>
                    <a:pt x="1276194" y="18582"/>
                  </a:lnTo>
                  <a:lnTo>
                    <a:pt x="1320878" y="20494"/>
                  </a:lnTo>
                  <a:lnTo>
                    <a:pt x="1381460" y="21570"/>
                  </a:lnTo>
                  <a:lnTo>
                    <a:pt x="1543053" y="22012"/>
                  </a:lnTo>
                  <a:lnTo>
                    <a:pt x="1558481" y="20792"/>
                  </a:lnTo>
                  <a:lnTo>
                    <a:pt x="1573659" y="18756"/>
                  </a:lnTo>
                  <a:lnTo>
                    <a:pt x="1588673" y="16175"/>
                  </a:lnTo>
                  <a:lnTo>
                    <a:pt x="1602352" y="13230"/>
                  </a:lnTo>
                  <a:lnTo>
                    <a:pt x="1615142" y="10044"/>
                  </a:lnTo>
                  <a:lnTo>
                    <a:pt x="1627340" y="6696"/>
                  </a:lnTo>
                  <a:lnTo>
                    <a:pt x="1642812" y="4464"/>
                  </a:lnTo>
                  <a:lnTo>
                    <a:pt x="1660468" y="2976"/>
                  </a:lnTo>
                  <a:lnTo>
                    <a:pt x="1697215" y="1323"/>
                  </a:lnTo>
                  <a:lnTo>
                    <a:pt x="17618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302363" y="4305875"/>
              <a:ext cx="211280" cy="435549"/>
            </a:xfrm>
            <a:custGeom>
              <a:avLst/>
              <a:gdLst/>
              <a:ahLst/>
              <a:cxnLst/>
              <a:rect l="0" t="0" r="0" b="0"/>
              <a:pathLst>
                <a:path w="211280" h="435549">
                  <a:moveTo>
                    <a:pt x="35094" y="120772"/>
                  </a:moveTo>
                  <a:lnTo>
                    <a:pt x="17557" y="126618"/>
                  </a:lnTo>
                  <a:lnTo>
                    <a:pt x="11167" y="124669"/>
                  </a:lnTo>
                  <a:lnTo>
                    <a:pt x="5684" y="119699"/>
                  </a:lnTo>
                  <a:lnTo>
                    <a:pt x="805" y="112716"/>
                  </a:lnTo>
                  <a:lnTo>
                    <a:pt x="0" y="103166"/>
                  </a:lnTo>
                  <a:lnTo>
                    <a:pt x="1910" y="91906"/>
                  </a:lnTo>
                  <a:lnTo>
                    <a:pt x="5630" y="79504"/>
                  </a:lnTo>
                  <a:lnTo>
                    <a:pt x="11781" y="66343"/>
                  </a:lnTo>
                  <a:lnTo>
                    <a:pt x="19552" y="52675"/>
                  </a:lnTo>
                  <a:lnTo>
                    <a:pt x="28403" y="38669"/>
                  </a:lnTo>
                  <a:lnTo>
                    <a:pt x="39198" y="26884"/>
                  </a:lnTo>
                  <a:lnTo>
                    <a:pt x="51288" y="16581"/>
                  </a:lnTo>
                  <a:lnTo>
                    <a:pt x="64243" y="7265"/>
                  </a:lnTo>
                  <a:lnTo>
                    <a:pt x="76550" y="2278"/>
                  </a:lnTo>
                  <a:lnTo>
                    <a:pt x="88424" y="177"/>
                  </a:lnTo>
                  <a:lnTo>
                    <a:pt x="100012" y="0"/>
                  </a:lnTo>
                  <a:lnTo>
                    <a:pt x="111407" y="4775"/>
                  </a:lnTo>
                  <a:lnTo>
                    <a:pt x="122675" y="12853"/>
                  </a:lnTo>
                  <a:lnTo>
                    <a:pt x="133857" y="23132"/>
                  </a:lnTo>
                  <a:lnTo>
                    <a:pt x="140088" y="38550"/>
                  </a:lnTo>
                  <a:lnTo>
                    <a:pt x="143018" y="57393"/>
                  </a:lnTo>
                  <a:lnTo>
                    <a:pt x="144236" y="98721"/>
                  </a:lnTo>
                  <a:lnTo>
                    <a:pt x="144776" y="137481"/>
                  </a:lnTo>
                  <a:lnTo>
                    <a:pt x="142474" y="155158"/>
                  </a:lnTo>
                  <a:lnTo>
                    <a:pt x="138492" y="171836"/>
                  </a:lnTo>
                  <a:lnTo>
                    <a:pt x="133390" y="187850"/>
                  </a:lnTo>
                  <a:lnTo>
                    <a:pt x="128765" y="204643"/>
                  </a:lnTo>
                  <a:lnTo>
                    <a:pt x="124458" y="221955"/>
                  </a:lnTo>
                  <a:lnTo>
                    <a:pt x="120364" y="239615"/>
                  </a:lnTo>
                  <a:lnTo>
                    <a:pt x="115187" y="257506"/>
                  </a:lnTo>
                  <a:lnTo>
                    <a:pt x="109289" y="275550"/>
                  </a:lnTo>
                  <a:lnTo>
                    <a:pt x="102910" y="293697"/>
                  </a:lnTo>
                  <a:lnTo>
                    <a:pt x="96210" y="310689"/>
                  </a:lnTo>
                  <a:lnTo>
                    <a:pt x="89297" y="326911"/>
                  </a:lnTo>
                  <a:lnTo>
                    <a:pt x="82240" y="342620"/>
                  </a:lnTo>
                  <a:lnTo>
                    <a:pt x="76313" y="356764"/>
                  </a:lnTo>
                  <a:lnTo>
                    <a:pt x="71138" y="369862"/>
                  </a:lnTo>
                  <a:lnTo>
                    <a:pt x="66464" y="382266"/>
                  </a:lnTo>
                  <a:lnTo>
                    <a:pt x="60901" y="392981"/>
                  </a:lnTo>
                  <a:lnTo>
                    <a:pt x="54746" y="402573"/>
                  </a:lnTo>
                  <a:lnTo>
                    <a:pt x="48195" y="411414"/>
                  </a:lnTo>
                  <a:lnTo>
                    <a:pt x="41381" y="419755"/>
                  </a:lnTo>
                  <a:lnTo>
                    <a:pt x="34391" y="427762"/>
                  </a:lnTo>
                  <a:lnTo>
                    <a:pt x="27284" y="435548"/>
                  </a:lnTo>
                  <a:lnTo>
                    <a:pt x="22546" y="434620"/>
                  </a:lnTo>
                  <a:lnTo>
                    <a:pt x="19388" y="427885"/>
                  </a:lnTo>
                  <a:lnTo>
                    <a:pt x="17282" y="417277"/>
                  </a:lnTo>
                  <a:lnTo>
                    <a:pt x="17102" y="406535"/>
                  </a:lnTo>
                  <a:lnTo>
                    <a:pt x="18205" y="395703"/>
                  </a:lnTo>
                  <a:lnTo>
                    <a:pt x="20164" y="384810"/>
                  </a:lnTo>
                  <a:lnTo>
                    <a:pt x="22694" y="373878"/>
                  </a:lnTo>
                  <a:lnTo>
                    <a:pt x="25604" y="362920"/>
                  </a:lnTo>
                  <a:lnTo>
                    <a:pt x="28767" y="351944"/>
                  </a:lnTo>
                  <a:lnTo>
                    <a:pt x="34546" y="339732"/>
                  </a:lnTo>
                  <a:lnTo>
                    <a:pt x="42070" y="326698"/>
                  </a:lnTo>
                  <a:lnTo>
                    <a:pt x="50756" y="313113"/>
                  </a:lnTo>
                  <a:lnTo>
                    <a:pt x="60217" y="302834"/>
                  </a:lnTo>
                  <a:lnTo>
                    <a:pt x="70195" y="294757"/>
                  </a:lnTo>
                  <a:lnTo>
                    <a:pt x="80518" y="288150"/>
                  </a:lnTo>
                  <a:lnTo>
                    <a:pt x="92294" y="283744"/>
                  </a:lnTo>
                  <a:lnTo>
                    <a:pt x="105038" y="280807"/>
                  </a:lnTo>
                  <a:lnTo>
                    <a:pt x="118428" y="278850"/>
                  </a:lnTo>
                  <a:lnTo>
                    <a:pt x="129803" y="281215"/>
                  </a:lnTo>
                  <a:lnTo>
                    <a:pt x="139832" y="286462"/>
                  </a:lnTo>
                  <a:lnTo>
                    <a:pt x="148966" y="293631"/>
                  </a:lnTo>
                  <a:lnTo>
                    <a:pt x="157502" y="303304"/>
                  </a:lnTo>
                  <a:lnTo>
                    <a:pt x="165639" y="314647"/>
                  </a:lnTo>
                  <a:lnTo>
                    <a:pt x="173511" y="327103"/>
                  </a:lnTo>
                  <a:lnTo>
                    <a:pt x="179983" y="339077"/>
                  </a:lnTo>
                  <a:lnTo>
                    <a:pt x="185521" y="350731"/>
                  </a:lnTo>
                  <a:lnTo>
                    <a:pt x="190436" y="362171"/>
                  </a:lnTo>
                  <a:lnTo>
                    <a:pt x="194937" y="373467"/>
                  </a:lnTo>
                  <a:lnTo>
                    <a:pt x="199161" y="384669"/>
                  </a:lnTo>
                  <a:lnTo>
                    <a:pt x="211279" y="4290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656792" y="4470693"/>
              <a:ext cx="187198" cy="264279"/>
            </a:xfrm>
            <a:custGeom>
              <a:avLst/>
              <a:gdLst/>
              <a:ahLst/>
              <a:cxnLst/>
              <a:rect l="0" t="0" r="0" b="0"/>
              <a:pathLst>
                <a:path w="187198" h="264279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0331" y="104480"/>
                  </a:lnTo>
                  <a:lnTo>
                    <a:pt x="10952" y="199088"/>
                  </a:lnTo>
                  <a:lnTo>
                    <a:pt x="10972" y="195124"/>
                  </a:lnTo>
                  <a:lnTo>
                    <a:pt x="12208" y="188811"/>
                  </a:lnTo>
                  <a:lnTo>
                    <a:pt x="14256" y="180932"/>
                  </a:lnTo>
                  <a:lnTo>
                    <a:pt x="16845" y="172009"/>
                  </a:lnTo>
                  <a:lnTo>
                    <a:pt x="29791" y="123746"/>
                  </a:lnTo>
                  <a:lnTo>
                    <a:pt x="36895" y="100268"/>
                  </a:lnTo>
                  <a:lnTo>
                    <a:pt x="47773" y="66414"/>
                  </a:lnTo>
                  <a:lnTo>
                    <a:pt x="52649" y="55288"/>
                  </a:lnTo>
                  <a:lnTo>
                    <a:pt x="58346" y="44200"/>
                  </a:lnTo>
                  <a:lnTo>
                    <a:pt x="64591" y="33137"/>
                  </a:lnTo>
                  <a:lnTo>
                    <a:pt x="73648" y="24538"/>
                  </a:lnTo>
                  <a:lnTo>
                    <a:pt x="84581" y="17583"/>
                  </a:lnTo>
                  <a:lnTo>
                    <a:pt x="96763" y="11722"/>
                  </a:lnTo>
                  <a:lnTo>
                    <a:pt x="108555" y="11485"/>
                  </a:lnTo>
                  <a:lnTo>
                    <a:pt x="120087" y="14998"/>
                  </a:lnTo>
                  <a:lnTo>
                    <a:pt x="131445" y="21010"/>
                  </a:lnTo>
                  <a:lnTo>
                    <a:pt x="140241" y="32360"/>
                  </a:lnTo>
                  <a:lnTo>
                    <a:pt x="147328" y="47267"/>
                  </a:lnTo>
                  <a:lnTo>
                    <a:pt x="153277" y="64546"/>
                  </a:lnTo>
                  <a:lnTo>
                    <a:pt x="158466" y="80959"/>
                  </a:lnTo>
                  <a:lnTo>
                    <a:pt x="167494" y="112247"/>
                  </a:lnTo>
                  <a:lnTo>
                    <a:pt x="171615" y="131113"/>
                  </a:lnTo>
                  <a:lnTo>
                    <a:pt x="175585" y="152255"/>
                  </a:lnTo>
                  <a:lnTo>
                    <a:pt x="179456" y="174914"/>
                  </a:lnTo>
                  <a:lnTo>
                    <a:pt x="182036" y="194914"/>
                  </a:lnTo>
                  <a:lnTo>
                    <a:pt x="183756" y="213141"/>
                  </a:lnTo>
                  <a:lnTo>
                    <a:pt x="187197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108266" y="4349566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6367"/>
                  </a:lnTo>
                  <a:lnTo>
                    <a:pt x="8716" y="107742"/>
                  </a:lnTo>
                  <a:lnTo>
                    <a:pt x="9991" y="153107"/>
                  </a:lnTo>
                  <a:lnTo>
                    <a:pt x="11012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064220" y="4426647"/>
              <a:ext cx="231244" cy="28368"/>
            </a:xfrm>
            <a:custGeom>
              <a:avLst/>
              <a:gdLst/>
              <a:ahLst/>
              <a:cxnLst/>
              <a:rect l="0" t="0" r="0" b="0"/>
              <a:pathLst>
                <a:path w="231244" h="28368">
                  <a:moveTo>
                    <a:pt x="0" y="22023"/>
                  </a:moveTo>
                  <a:lnTo>
                    <a:pt x="17537" y="27869"/>
                  </a:lnTo>
                  <a:lnTo>
                    <a:pt x="28820" y="28367"/>
                  </a:lnTo>
                  <a:lnTo>
                    <a:pt x="42460" y="27476"/>
                  </a:lnTo>
                  <a:lnTo>
                    <a:pt x="57671" y="25658"/>
                  </a:lnTo>
                  <a:lnTo>
                    <a:pt x="94148" y="20376"/>
                  </a:lnTo>
                  <a:lnTo>
                    <a:pt x="114152" y="17255"/>
                  </a:lnTo>
                  <a:lnTo>
                    <a:pt x="131159" y="13950"/>
                  </a:lnTo>
                  <a:lnTo>
                    <a:pt x="146168" y="10524"/>
                  </a:lnTo>
                  <a:lnTo>
                    <a:pt x="159844" y="7016"/>
                  </a:lnTo>
                  <a:lnTo>
                    <a:pt x="173856" y="4677"/>
                  </a:lnTo>
                  <a:lnTo>
                    <a:pt x="188090" y="3118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516147" y="4283497"/>
              <a:ext cx="43594" cy="352371"/>
            </a:xfrm>
            <a:custGeom>
              <a:avLst/>
              <a:gdLst/>
              <a:ahLst/>
              <a:cxnLst/>
              <a:rect l="0" t="0" r="0" b="0"/>
              <a:pathLst>
                <a:path w="43594" h="352371">
                  <a:moveTo>
                    <a:pt x="10558" y="0"/>
                  </a:moveTo>
                  <a:lnTo>
                    <a:pt x="4713" y="17536"/>
                  </a:lnTo>
                  <a:lnTo>
                    <a:pt x="2991" y="28820"/>
                  </a:lnTo>
                  <a:lnTo>
                    <a:pt x="1843" y="42460"/>
                  </a:lnTo>
                  <a:lnTo>
                    <a:pt x="1078" y="57671"/>
                  </a:lnTo>
                  <a:lnTo>
                    <a:pt x="227" y="87623"/>
                  </a:lnTo>
                  <a:lnTo>
                    <a:pt x="0" y="102461"/>
                  </a:lnTo>
                  <a:lnTo>
                    <a:pt x="1073" y="118471"/>
                  </a:lnTo>
                  <a:lnTo>
                    <a:pt x="3011" y="135262"/>
                  </a:lnTo>
                  <a:lnTo>
                    <a:pt x="5527" y="152573"/>
                  </a:lnTo>
                  <a:lnTo>
                    <a:pt x="11585" y="188122"/>
                  </a:lnTo>
                  <a:lnTo>
                    <a:pt x="14914" y="206166"/>
                  </a:lnTo>
                  <a:lnTo>
                    <a:pt x="21874" y="239266"/>
                  </a:lnTo>
                  <a:lnTo>
                    <a:pt x="25444" y="254944"/>
                  </a:lnTo>
                  <a:lnTo>
                    <a:pt x="29046" y="269066"/>
                  </a:lnTo>
                  <a:lnTo>
                    <a:pt x="32672" y="282152"/>
                  </a:lnTo>
                  <a:lnTo>
                    <a:pt x="43593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84191" y="5483757"/>
            <a:ext cx="2235348" cy="732517"/>
            <a:chOff x="3084191" y="5483757"/>
            <a:chExt cx="2235348" cy="732517"/>
          </a:xfrm>
        </p:grpSpPr>
        <p:sp>
          <p:nvSpPr>
            <p:cNvPr id="11" name="Freeform 10"/>
            <p:cNvSpPr/>
            <p:nvPr/>
          </p:nvSpPr>
          <p:spPr>
            <a:xfrm>
              <a:off x="3084191" y="5793993"/>
              <a:ext cx="209220" cy="422281"/>
            </a:xfrm>
            <a:custGeom>
              <a:avLst/>
              <a:gdLst/>
              <a:ahLst/>
              <a:cxnLst/>
              <a:rect l="0" t="0" r="0" b="0"/>
              <a:pathLst>
                <a:path w="209220" h="422281">
                  <a:moveTo>
                    <a:pt x="0" y="119215"/>
                  </a:moveTo>
                  <a:lnTo>
                    <a:pt x="5846" y="89986"/>
                  </a:lnTo>
                  <a:lnTo>
                    <a:pt x="10015" y="76483"/>
                  </a:lnTo>
                  <a:lnTo>
                    <a:pt x="15241" y="62586"/>
                  </a:lnTo>
                  <a:lnTo>
                    <a:pt x="21172" y="48428"/>
                  </a:lnTo>
                  <a:lnTo>
                    <a:pt x="28797" y="35318"/>
                  </a:lnTo>
                  <a:lnTo>
                    <a:pt x="37551" y="22908"/>
                  </a:lnTo>
                  <a:lnTo>
                    <a:pt x="47057" y="10964"/>
                  </a:lnTo>
                  <a:lnTo>
                    <a:pt x="57065" y="4225"/>
                  </a:lnTo>
                  <a:lnTo>
                    <a:pt x="67407" y="955"/>
                  </a:lnTo>
                  <a:lnTo>
                    <a:pt x="77973" y="0"/>
                  </a:lnTo>
                  <a:lnTo>
                    <a:pt x="87464" y="4256"/>
                  </a:lnTo>
                  <a:lnTo>
                    <a:pt x="96238" y="11988"/>
                  </a:lnTo>
                  <a:lnTo>
                    <a:pt x="104534" y="22037"/>
                  </a:lnTo>
                  <a:lnTo>
                    <a:pt x="111289" y="36077"/>
                  </a:lnTo>
                  <a:lnTo>
                    <a:pt x="117015" y="52778"/>
                  </a:lnTo>
                  <a:lnTo>
                    <a:pt x="122056" y="71253"/>
                  </a:lnTo>
                  <a:lnTo>
                    <a:pt x="125417" y="88464"/>
                  </a:lnTo>
                  <a:lnTo>
                    <a:pt x="127658" y="104832"/>
                  </a:lnTo>
                  <a:lnTo>
                    <a:pt x="129151" y="120638"/>
                  </a:lnTo>
                  <a:lnTo>
                    <a:pt x="130147" y="136069"/>
                  </a:lnTo>
                  <a:lnTo>
                    <a:pt x="130811" y="151251"/>
                  </a:lnTo>
                  <a:lnTo>
                    <a:pt x="131548" y="181170"/>
                  </a:lnTo>
                  <a:lnTo>
                    <a:pt x="132061" y="254966"/>
                  </a:lnTo>
                  <a:lnTo>
                    <a:pt x="130863" y="273338"/>
                  </a:lnTo>
                  <a:lnTo>
                    <a:pt x="128841" y="294150"/>
                  </a:lnTo>
                  <a:lnTo>
                    <a:pt x="126270" y="316590"/>
                  </a:lnTo>
                  <a:lnTo>
                    <a:pt x="124556" y="337667"/>
                  </a:lnTo>
                  <a:lnTo>
                    <a:pt x="123413" y="357836"/>
                  </a:lnTo>
                  <a:lnTo>
                    <a:pt x="122651" y="377400"/>
                  </a:lnTo>
                  <a:lnTo>
                    <a:pt x="119696" y="392889"/>
                  </a:lnTo>
                  <a:lnTo>
                    <a:pt x="115279" y="405663"/>
                  </a:lnTo>
                  <a:lnTo>
                    <a:pt x="109887" y="416625"/>
                  </a:lnTo>
                  <a:lnTo>
                    <a:pt x="102623" y="421486"/>
                  </a:lnTo>
                  <a:lnTo>
                    <a:pt x="94108" y="422280"/>
                  </a:lnTo>
                  <a:lnTo>
                    <a:pt x="84762" y="420362"/>
                  </a:lnTo>
                  <a:lnTo>
                    <a:pt x="77308" y="415414"/>
                  </a:lnTo>
                  <a:lnTo>
                    <a:pt x="71115" y="408443"/>
                  </a:lnTo>
                  <a:lnTo>
                    <a:pt x="65762" y="400126"/>
                  </a:lnTo>
                  <a:lnTo>
                    <a:pt x="60971" y="389688"/>
                  </a:lnTo>
                  <a:lnTo>
                    <a:pt x="56552" y="377834"/>
                  </a:lnTo>
                  <a:lnTo>
                    <a:pt x="52384" y="365038"/>
                  </a:lnTo>
                  <a:lnTo>
                    <a:pt x="49605" y="351614"/>
                  </a:lnTo>
                  <a:lnTo>
                    <a:pt x="47752" y="337770"/>
                  </a:lnTo>
                  <a:lnTo>
                    <a:pt x="46516" y="323647"/>
                  </a:lnTo>
                  <a:lnTo>
                    <a:pt x="49364" y="313007"/>
                  </a:lnTo>
                  <a:lnTo>
                    <a:pt x="54932" y="304691"/>
                  </a:lnTo>
                  <a:lnTo>
                    <a:pt x="62315" y="297923"/>
                  </a:lnTo>
                  <a:lnTo>
                    <a:pt x="70907" y="294635"/>
                  </a:lnTo>
                  <a:lnTo>
                    <a:pt x="80306" y="293667"/>
                  </a:lnTo>
                  <a:lnTo>
                    <a:pt x="90243" y="294244"/>
                  </a:lnTo>
                  <a:lnTo>
                    <a:pt x="100537" y="297077"/>
                  </a:lnTo>
                  <a:lnTo>
                    <a:pt x="111071" y="301412"/>
                  </a:lnTo>
                  <a:lnTo>
                    <a:pt x="121764" y="306749"/>
                  </a:lnTo>
                  <a:lnTo>
                    <a:pt x="132563" y="312754"/>
                  </a:lnTo>
                  <a:lnTo>
                    <a:pt x="143433" y="319204"/>
                  </a:lnTo>
                  <a:lnTo>
                    <a:pt x="165299" y="332897"/>
                  </a:lnTo>
                  <a:lnTo>
                    <a:pt x="209219" y="3614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70491" y="5990289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0" y="11011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24653" y="5823439"/>
              <a:ext cx="209221" cy="332447"/>
            </a:xfrm>
            <a:custGeom>
              <a:avLst/>
              <a:gdLst/>
              <a:ahLst/>
              <a:cxnLst/>
              <a:rect l="0" t="0" r="0" b="0"/>
              <a:pathLst>
                <a:path w="209221" h="332447">
                  <a:moveTo>
                    <a:pt x="0" y="12688"/>
                  </a:moveTo>
                  <a:lnTo>
                    <a:pt x="11691" y="996"/>
                  </a:lnTo>
                  <a:lnTo>
                    <a:pt x="17583" y="0"/>
                  </a:lnTo>
                  <a:lnTo>
                    <a:pt x="23957" y="1782"/>
                  </a:lnTo>
                  <a:lnTo>
                    <a:pt x="30654" y="5418"/>
                  </a:lnTo>
                  <a:lnTo>
                    <a:pt x="38788" y="11511"/>
                  </a:lnTo>
                  <a:lnTo>
                    <a:pt x="47882" y="19245"/>
                  </a:lnTo>
                  <a:lnTo>
                    <a:pt x="57615" y="28070"/>
                  </a:lnTo>
                  <a:lnTo>
                    <a:pt x="65327" y="40072"/>
                  </a:lnTo>
                  <a:lnTo>
                    <a:pt x="71692" y="54190"/>
                  </a:lnTo>
                  <a:lnTo>
                    <a:pt x="77159" y="69721"/>
                  </a:lnTo>
                  <a:lnTo>
                    <a:pt x="80804" y="84968"/>
                  </a:lnTo>
                  <a:lnTo>
                    <a:pt x="83233" y="100027"/>
                  </a:lnTo>
                  <a:lnTo>
                    <a:pt x="84853" y="114960"/>
                  </a:lnTo>
                  <a:lnTo>
                    <a:pt x="85933" y="133480"/>
                  </a:lnTo>
                  <a:lnTo>
                    <a:pt x="87133" y="176897"/>
                  </a:lnTo>
                  <a:lnTo>
                    <a:pt x="86229" y="198018"/>
                  </a:lnTo>
                  <a:lnTo>
                    <a:pt x="84403" y="218216"/>
                  </a:lnTo>
                  <a:lnTo>
                    <a:pt x="81963" y="237799"/>
                  </a:lnTo>
                  <a:lnTo>
                    <a:pt x="79112" y="255749"/>
                  </a:lnTo>
                  <a:lnTo>
                    <a:pt x="75988" y="272609"/>
                  </a:lnTo>
                  <a:lnTo>
                    <a:pt x="72682" y="288743"/>
                  </a:lnTo>
                  <a:lnTo>
                    <a:pt x="68031" y="303170"/>
                  </a:lnTo>
                  <a:lnTo>
                    <a:pt x="62483" y="316458"/>
                  </a:lnTo>
                  <a:lnTo>
                    <a:pt x="56338" y="328987"/>
                  </a:lnTo>
                  <a:lnTo>
                    <a:pt x="49793" y="332446"/>
                  </a:lnTo>
                  <a:lnTo>
                    <a:pt x="42984" y="329858"/>
                  </a:lnTo>
                  <a:lnTo>
                    <a:pt x="35997" y="323239"/>
                  </a:lnTo>
                  <a:lnTo>
                    <a:pt x="32563" y="313932"/>
                  </a:lnTo>
                  <a:lnTo>
                    <a:pt x="31497" y="302833"/>
                  </a:lnTo>
                  <a:lnTo>
                    <a:pt x="32010" y="290540"/>
                  </a:lnTo>
                  <a:lnTo>
                    <a:pt x="32579" y="260567"/>
                  </a:lnTo>
                  <a:lnTo>
                    <a:pt x="32731" y="244010"/>
                  </a:lnTo>
                  <a:lnTo>
                    <a:pt x="35280" y="229302"/>
                  </a:lnTo>
                  <a:lnTo>
                    <a:pt x="39425" y="215825"/>
                  </a:lnTo>
                  <a:lnTo>
                    <a:pt x="44636" y="203171"/>
                  </a:lnTo>
                  <a:lnTo>
                    <a:pt x="50557" y="192287"/>
                  </a:lnTo>
                  <a:lnTo>
                    <a:pt x="56952" y="182584"/>
                  </a:lnTo>
                  <a:lnTo>
                    <a:pt x="63662" y="173669"/>
                  </a:lnTo>
                  <a:lnTo>
                    <a:pt x="71805" y="166502"/>
                  </a:lnTo>
                  <a:lnTo>
                    <a:pt x="80905" y="160501"/>
                  </a:lnTo>
                  <a:lnTo>
                    <a:pt x="90642" y="155276"/>
                  </a:lnTo>
                  <a:lnTo>
                    <a:pt x="100804" y="153016"/>
                  </a:lnTo>
                  <a:lnTo>
                    <a:pt x="111249" y="152733"/>
                  </a:lnTo>
                  <a:lnTo>
                    <a:pt x="121883" y="153768"/>
                  </a:lnTo>
                  <a:lnTo>
                    <a:pt x="131419" y="158129"/>
                  </a:lnTo>
                  <a:lnTo>
                    <a:pt x="140224" y="164706"/>
                  </a:lnTo>
                  <a:lnTo>
                    <a:pt x="186940" y="210708"/>
                  </a:lnTo>
                  <a:lnTo>
                    <a:pt x="209220" y="232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21965" y="5858150"/>
              <a:ext cx="117459" cy="262710"/>
            </a:xfrm>
            <a:custGeom>
              <a:avLst/>
              <a:gdLst/>
              <a:ahLst/>
              <a:cxnLst/>
              <a:rect l="0" t="0" r="0" b="0"/>
              <a:pathLst>
                <a:path w="117459" h="262710">
                  <a:moveTo>
                    <a:pt x="0" y="11011"/>
                  </a:moveTo>
                  <a:lnTo>
                    <a:pt x="0" y="34394"/>
                  </a:lnTo>
                  <a:lnTo>
                    <a:pt x="1224" y="48623"/>
                  </a:lnTo>
                  <a:lnTo>
                    <a:pt x="3263" y="65450"/>
                  </a:lnTo>
                  <a:lnTo>
                    <a:pt x="5846" y="84009"/>
                  </a:lnTo>
                  <a:lnTo>
                    <a:pt x="8792" y="101276"/>
                  </a:lnTo>
                  <a:lnTo>
                    <a:pt x="11979" y="117681"/>
                  </a:lnTo>
                  <a:lnTo>
                    <a:pt x="18783" y="148960"/>
                  </a:lnTo>
                  <a:lnTo>
                    <a:pt x="25885" y="179174"/>
                  </a:lnTo>
                  <a:lnTo>
                    <a:pt x="29492" y="192860"/>
                  </a:lnTo>
                  <a:lnTo>
                    <a:pt x="36762" y="217854"/>
                  </a:lnTo>
                  <a:lnTo>
                    <a:pt x="41637" y="229658"/>
                  </a:lnTo>
                  <a:lnTo>
                    <a:pt x="47335" y="241198"/>
                  </a:lnTo>
                  <a:lnTo>
                    <a:pt x="53580" y="252562"/>
                  </a:lnTo>
                  <a:lnTo>
                    <a:pt x="62637" y="258914"/>
                  </a:lnTo>
                  <a:lnTo>
                    <a:pt x="73570" y="261925"/>
                  </a:lnTo>
                  <a:lnTo>
                    <a:pt x="85752" y="262709"/>
                  </a:lnTo>
                  <a:lnTo>
                    <a:pt x="95097" y="259561"/>
                  </a:lnTo>
                  <a:lnTo>
                    <a:pt x="102550" y="253793"/>
                  </a:lnTo>
                  <a:lnTo>
                    <a:pt x="108743" y="246276"/>
                  </a:lnTo>
                  <a:lnTo>
                    <a:pt x="112871" y="235147"/>
                  </a:lnTo>
                  <a:lnTo>
                    <a:pt x="115623" y="221611"/>
                  </a:lnTo>
                  <a:lnTo>
                    <a:pt x="117458" y="206469"/>
                  </a:lnTo>
                  <a:lnTo>
                    <a:pt x="117458" y="189033"/>
                  </a:lnTo>
                  <a:lnTo>
                    <a:pt x="116234" y="170069"/>
                  </a:lnTo>
                  <a:lnTo>
                    <a:pt x="114195" y="150084"/>
                  </a:lnTo>
                  <a:lnTo>
                    <a:pt x="111612" y="130644"/>
                  </a:lnTo>
                  <a:lnTo>
                    <a:pt x="108666" y="111566"/>
                  </a:lnTo>
                  <a:lnTo>
                    <a:pt x="105479" y="92730"/>
                  </a:lnTo>
                  <a:lnTo>
                    <a:pt x="100907" y="76502"/>
                  </a:lnTo>
                  <a:lnTo>
                    <a:pt x="95412" y="62013"/>
                  </a:lnTo>
                  <a:lnTo>
                    <a:pt x="89302" y="48683"/>
                  </a:lnTo>
                  <a:lnTo>
                    <a:pt x="81558" y="37350"/>
                  </a:lnTo>
                  <a:lnTo>
                    <a:pt x="72725" y="27346"/>
                  </a:ln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108266" y="5814104"/>
              <a:ext cx="33036" cy="187197"/>
            </a:xfrm>
            <a:custGeom>
              <a:avLst/>
              <a:gdLst/>
              <a:ahLst/>
              <a:cxnLst/>
              <a:rect l="0" t="0" r="0" b="0"/>
              <a:pathLst>
                <a:path w="33036" h="187197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5"/>
                  </a:lnTo>
                  <a:lnTo>
                    <a:pt x="8791" y="83920"/>
                  </a:lnTo>
                  <a:lnTo>
                    <a:pt x="15327" y="118865"/>
                  </a:lnTo>
                  <a:lnTo>
                    <a:pt x="18782" y="134301"/>
                  </a:lnTo>
                  <a:lnTo>
                    <a:pt x="22310" y="148262"/>
                  </a:lnTo>
                  <a:lnTo>
                    <a:pt x="33035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64220" y="5913208"/>
              <a:ext cx="88093" cy="33035"/>
            </a:xfrm>
            <a:custGeom>
              <a:avLst/>
              <a:gdLst/>
              <a:ahLst/>
              <a:cxnLst/>
              <a:rect l="0" t="0" r="0" b="0"/>
              <a:pathLst>
                <a:path w="88093" h="33035">
                  <a:moveTo>
                    <a:pt x="0" y="33034"/>
                  </a:moveTo>
                  <a:lnTo>
                    <a:pt x="35935" y="21056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61532" y="5692976"/>
              <a:ext cx="77082" cy="363383"/>
            </a:xfrm>
            <a:custGeom>
              <a:avLst/>
              <a:gdLst/>
              <a:ahLst/>
              <a:cxnLst/>
              <a:rect l="0" t="0" r="0" b="0"/>
              <a:pathLst>
                <a:path w="77082" h="363383">
                  <a:moveTo>
                    <a:pt x="0" y="0"/>
                  </a:moveTo>
                  <a:lnTo>
                    <a:pt x="5846" y="23383"/>
                  </a:lnTo>
                  <a:lnTo>
                    <a:pt x="8791" y="38835"/>
                  </a:lnTo>
                  <a:lnTo>
                    <a:pt x="18782" y="97832"/>
                  </a:lnTo>
                  <a:lnTo>
                    <a:pt x="51399" y="255919"/>
                  </a:lnTo>
                  <a:lnTo>
                    <a:pt x="62402" y="303265"/>
                  </a:lnTo>
                  <a:lnTo>
                    <a:pt x="77081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614798" y="5792080"/>
              <a:ext cx="143151" cy="77082"/>
            </a:xfrm>
            <a:custGeom>
              <a:avLst/>
              <a:gdLst/>
              <a:ahLst/>
              <a:cxnLst/>
              <a:rect l="0" t="0" r="0" b="0"/>
              <a:pathLst>
                <a:path w="143151" h="77082">
                  <a:moveTo>
                    <a:pt x="0" y="77081"/>
                  </a:moveTo>
                  <a:lnTo>
                    <a:pt x="45979" y="61755"/>
                  </a:lnTo>
                  <a:lnTo>
                    <a:pt x="55123" y="57076"/>
                  </a:lnTo>
                  <a:lnTo>
                    <a:pt x="63666" y="51509"/>
                  </a:lnTo>
                  <a:lnTo>
                    <a:pt x="71808" y="45351"/>
                  </a:lnTo>
                  <a:lnTo>
                    <a:pt x="82130" y="38799"/>
                  </a:lnTo>
                  <a:lnTo>
                    <a:pt x="93906" y="31984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47832" y="5979277"/>
              <a:ext cx="33036" cy="22024"/>
            </a:xfrm>
            <a:custGeom>
              <a:avLst/>
              <a:gdLst/>
              <a:ahLst/>
              <a:cxnLst/>
              <a:rect l="0" t="0" r="0" b="0"/>
              <a:pathLst>
                <a:path w="33036" h="22024">
                  <a:moveTo>
                    <a:pt x="0" y="22023"/>
                  </a:moveTo>
                  <a:lnTo>
                    <a:pt x="330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34133" y="5659942"/>
              <a:ext cx="209221" cy="147853"/>
            </a:xfrm>
            <a:custGeom>
              <a:avLst/>
              <a:gdLst/>
              <a:ahLst/>
              <a:cxnLst/>
              <a:rect l="0" t="0" r="0" b="0"/>
              <a:pathLst>
                <a:path w="209221" h="147853">
                  <a:moveTo>
                    <a:pt x="0" y="0"/>
                  </a:moveTo>
                  <a:lnTo>
                    <a:pt x="5846" y="17537"/>
                  </a:lnTo>
                  <a:lnTo>
                    <a:pt x="8791" y="28820"/>
                  </a:lnTo>
                  <a:lnTo>
                    <a:pt x="25885" y="102461"/>
                  </a:lnTo>
                  <a:lnTo>
                    <a:pt x="29492" y="116024"/>
                  </a:lnTo>
                  <a:lnTo>
                    <a:pt x="36762" y="140882"/>
                  </a:lnTo>
                  <a:lnTo>
                    <a:pt x="41637" y="146532"/>
                  </a:lnTo>
                  <a:lnTo>
                    <a:pt x="47335" y="147852"/>
                  </a:lnTo>
                  <a:lnTo>
                    <a:pt x="53579" y="146284"/>
                  </a:lnTo>
                  <a:lnTo>
                    <a:pt x="60190" y="142793"/>
                  </a:lnTo>
                  <a:lnTo>
                    <a:pt x="67044" y="138018"/>
                  </a:lnTo>
                  <a:lnTo>
                    <a:pt x="74060" y="132387"/>
                  </a:lnTo>
                  <a:lnTo>
                    <a:pt x="82408" y="127410"/>
                  </a:lnTo>
                  <a:lnTo>
                    <a:pt x="91644" y="122869"/>
                  </a:lnTo>
                  <a:lnTo>
                    <a:pt x="101472" y="118618"/>
                  </a:lnTo>
                  <a:lnTo>
                    <a:pt x="111694" y="113337"/>
                  </a:lnTo>
                  <a:lnTo>
                    <a:pt x="122180" y="107369"/>
                  </a:lnTo>
                  <a:lnTo>
                    <a:pt x="132841" y="100943"/>
                  </a:lnTo>
                  <a:lnTo>
                    <a:pt x="154474" y="87278"/>
                  </a:lnTo>
                  <a:lnTo>
                    <a:pt x="165382" y="80209"/>
                  </a:lnTo>
                  <a:lnTo>
                    <a:pt x="175100" y="73049"/>
                  </a:lnTo>
                  <a:lnTo>
                    <a:pt x="184027" y="65828"/>
                  </a:lnTo>
                  <a:lnTo>
                    <a:pt x="209220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04276" y="5549826"/>
              <a:ext cx="50089" cy="462487"/>
            </a:xfrm>
            <a:custGeom>
              <a:avLst/>
              <a:gdLst/>
              <a:ahLst/>
              <a:cxnLst/>
              <a:rect l="0" t="0" r="0" b="0"/>
              <a:pathLst>
                <a:path w="50089" h="462487">
                  <a:moveTo>
                    <a:pt x="17054" y="0"/>
                  </a:moveTo>
                  <a:lnTo>
                    <a:pt x="11208" y="17537"/>
                  </a:lnTo>
                  <a:lnTo>
                    <a:pt x="9486" y="28821"/>
                  </a:lnTo>
                  <a:lnTo>
                    <a:pt x="8338" y="42460"/>
                  </a:lnTo>
                  <a:lnTo>
                    <a:pt x="7573" y="57671"/>
                  </a:lnTo>
                  <a:lnTo>
                    <a:pt x="5839" y="76376"/>
                  </a:lnTo>
                  <a:lnTo>
                    <a:pt x="650" y="119998"/>
                  </a:lnTo>
                  <a:lnTo>
                    <a:pt x="0" y="142398"/>
                  </a:lnTo>
                  <a:lnTo>
                    <a:pt x="791" y="164672"/>
                  </a:lnTo>
                  <a:lnTo>
                    <a:pt x="2541" y="186862"/>
                  </a:lnTo>
                  <a:lnTo>
                    <a:pt x="3708" y="208997"/>
                  </a:lnTo>
                  <a:lnTo>
                    <a:pt x="5005" y="253167"/>
                  </a:lnTo>
                  <a:lnTo>
                    <a:pt x="7798" y="275223"/>
                  </a:lnTo>
                  <a:lnTo>
                    <a:pt x="12107" y="297268"/>
                  </a:lnTo>
                  <a:lnTo>
                    <a:pt x="30759" y="373705"/>
                  </a:lnTo>
                  <a:lnTo>
                    <a:pt x="34755" y="388616"/>
                  </a:lnTo>
                  <a:lnTo>
                    <a:pt x="38643" y="402228"/>
                  </a:lnTo>
                  <a:lnTo>
                    <a:pt x="50088" y="462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31445" y="5483757"/>
              <a:ext cx="88094" cy="616648"/>
            </a:xfrm>
            <a:custGeom>
              <a:avLst/>
              <a:gdLst/>
              <a:ahLst/>
              <a:cxnLst/>
              <a:rect l="0" t="0" r="0" b="0"/>
              <a:pathLst>
                <a:path w="88094" h="616648">
                  <a:moveTo>
                    <a:pt x="0" y="0"/>
                  </a:moveTo>
                  <a:lnTo>
                    <a:pt x="0" y="194104"/>
                  </a:lnTo>
                  <a:lnTo>
                    <a:pt x="2447" y="219942"/>
                  </a:lnTo>
                  <a:lnTo>
                    <a:pt x="6525" y="246955"/>
                  </a:lnTo>
                  <a:lnTo>
                    <a:pt x="16359" y="301849"/>
                  </a:lnTo>
                  <a:lnTo>
                    <a:pt x="32641" y="406874"/>
                  </a:lnTo>
                  <a:lnTo>
                    <a:pt x="36443" y="432752"/>
                  </a:lnTo>
                  <a:lnTo>
                    <a:pt x="41425" y="457345"/>
                  </a:lnTo>
                  <a:lnTo>
                    <a:pt x="47192" y="481082"/>
                  </a:lnTo>
                  <a:lnTo>
                    <a:pt x="63739" y="543037"/>
                  </a:lnTo>
                  <a:lnTo>
                    <a:pt x="88093" y="616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4923123" y="3336502"/>
            <a:ext cx="55057" cy="1211273"/>
          </a:xfrm>
          <a:custGeom>
            <a:avLst/>
            <a:gdLst/>
            <a:ahLst/>
            <a:cxnLst/>
            <a:rect l="0" t="0" r="0" b="0"/>
            <a:pathLst>
              <a:path w="55057" h="1211273">
                <a:moveTo>
                  <a:pt x="11010" y="0"/>
                </a:moveTo>
                <a:lnTo>
                  <a:pt x="5164" y="35074"/>
                </a:lnTo>
                <a:lnTo>
                  <a:pt x="3442" y="53970"/>
                </a:lnTo>
                <a:lnTo>
                  <a:pt x="2294" y="75133"/>
                </a:lnTo>
                <a:lnTo>
                  <a:pt x="1019" y="119038"/>
                </a:lnTo>
                <a:lnTo>
                  <a:pt x="133" y="227494"/>
                </a:lnTo>
                <a:lnTo>
                  <a:pt x="0" y="563984"/>
                </a:lnTo>
                <a:lnTo>
                  <a:pt x="1223" y="594997"/>
                </a:lnTo>
                <a:lnTo>
                  <a:pt x="3262" y="625461"/>
                </a:lnTo>
                <a:lnTo>
                  <a:pt x="5845" y="655558"/>
                </a:lnTo>
                <a:lnTo>
                  <a:pt x="7566" y="685411"/>
                </a:lnTo>
                <a:lnTo>
                  <a:pt x="9480" y="744682"/>
                </a:lnTo>
                <a:lnTo>
                  <a:pt x="11213" y="774191"/>
                </a:lnTo>
                <a:lnTo>
                  <a:pt x="13593" y="803651"/>
                </a:lnTo>
                <a:lnTo>
                  <a:pt x="16402" y="833080"/>
                </a:lnTo>
                <a:lnTo>
                  <a:pt x="18275" y="861263"/>
                </a:lnTo>
                <a:lnTo>
                  <a:pt x="19524" y="888617"/>
                </a:lnTo>
                <a:lnTo>
                  <a:pt x="20357" y="915417"/>
                </a:lnTo>
                <a:lnTo>
                  <a:pt x="22135" y="941849"/>
                </a:lnTo>
                <a:lnTo>
                  <a:pt x="24545" y="968034"/>
                </a:lnTo>
                <a:lnTo>
                  <a:pt x="30484" y="1019968"/>
                </a:lnTo>
                <a:lnTo>
                  <a:pt x="55056" y="12112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874971" y="3259887"/>
            <a:ext cx="2785926" cy="1827455"/>
            <a:chOff x="2874971" y="3259887"/>
            <a:chExt cx="2785926" cy="1827455"/>
          </a:xfrm>
        </p:grpSpPr>
        <p:sp>
          <p:nvSpPr>
            <p:cNvPr id="25" name="Freeform 24"/>
            <p:cNvSpPr/>
            <p:nvPr/>
          </p:nvSpPr>
          <p:spPr>
            <a:xfrm>
              <a:off x="2919017" y="3479653"/>
              <a:ext cx="88094" cy="1607689"/>
            </a:xfrm>
            <a:custGeom>
              <a:avLst/>
              <a:gdLst/>
              <a:ahLst/>
              <a:cxnLst/>
              <a:rect l="0" t="0" r="0" b="0"/>
              <a:pathLst>
                <a:path w="88094" h="1607689">
                  <a:moveTo>
                    <a:pt x="0" y="0"/>
                  </a:moveTo>
                  <a:lnTo>
                    <a:pt x="0" y="157924"/>
                  </a:lnTo>
                  <a:lnTo>
                    <a:pt x="1224" y="172576"/>
                  </a:lnTo>
                  <a:lnTo>
                    <a:pt x="3263" y="187237"/>
                  </a:lnTo>
                  <a:lnTo>
                    <a:pt x="5846" y="201906"/>
                  </a:lnTo>
                  <a:lnTo>
                    <a:pt x="7568" y="217802"/>
                  </a:lnTo>
                  <a:lnTo>
                    <a:pt x="9481" y="251778"/>
                  </a:lnTo>
                  <a:lnTo>
                    <a:pt x="10332" y="290533"/>
                  </a:lnTo>
                  <a:lnTo>
                    <a:pt x="11933" y="332228"/>
                  </a:lnTo>
                  <a:lnTo>
                    <a:pt x="14073" y="353624"/>
                  </a:lnTo>
                  <a:lnTo>
                    <a:pt x="16723" y="375229"/>
                  </a:lnTo>
                  <a:lnTo>
                    <a:pt x="18490" y="396973"/>
                  </a:lnTo>
                  <a:lnTo>
                    <a:pt x="20453" y="440710"/>
                  </a:lnTo>
                  <a:lnTo>
                    <a:pt x="21558" y="512451"/>
                  </a:lnTo>
                  <a:lnTo>
                    <a:pt x="21886" y="582103"/>
                  </a:lnTo>
                  <a:lnTo>
                    <a:pt x="23155" y="607077"/>
                  </a:lnTo>
                  <a:lnTo>
                    <a:pt x="25225" y="633514"/>
                  </a:lnTo>
                  <a:lnTo>
                    <a:pt x="27829" y="660926"/>
                  </a:lnTo>
                  <a:lnTo>
                    <a:pt x="29564" y="686542"/>
                  </a:lnTo>
                  <a:lnTo>
                    <a:pt x="31493" y="734581"/>
                  </a:lnTo>
                  <a:lnTo>
                    <a:pt x="32578" y="814589"/>
                  </a:lnTo>
                  <a:lnTo>
                    <a:pt x="32900" y="894440"/>
                  </a:lnTo>
                  <a:lnTo>
                    <a:pt x="34168" y="919299"/>
                  </a:lnTo>
                  <a:lnTo>
                    <a:pt x="36238" y="943213"/>
                  </a:lnTo>
                  <a:lnTo>
                    <a:pt x="38841" y="966496"/>
                  </a:lnTo>
                  <a:lnTo>
                    <a:pt x="40576" y="990583"/>
                  </a:lnTo>
                  <a:lnTo>
                    <a:pt x="42504" y="1040185"/>
                  </a:lnTo>
                  <a:lnTo>
                    <a:pt x="43590" y="1116261"/>
                  </a:lnTo>
                  <a:lnTo>
                    <a:pt x="44966" y="1141814"/>
                  </a:lnTo>
                  <a:lnTo>
                    <a:pt x="47106" y="1167413"/>
                  </a:lnTo>
                  <a:lnTo>
                    <a:pt x="49757" y="1193044"/>
                  </a:lnTo>
                  <a:lnTo>
                    <a:pt x="55965" y="1241099"/>
                  </a:lnTo>
                  <a:lnTo>
                    <a:pt x="59333" y="1264191"/>
                  </a:lnTo>
                  <a:lnTo>
                    <a:pt x="61579" y="1285704"/>
                  </a:lnTo>
                  <a:lnTo>
                    <a:pt x="64074" y="1325919"/>
                  </a:lnTo>
                  <a:lnTo>
                    <a:pt x="65183" y="1364185"/>
                  </a:lnTo>
                  <a:lnTo>
                    <a:pt x="66899" y="1401584"/>
                  </a:lnTo>
                  <a:lnTo>
                    <a:pt x="69070" y="1420121"/>
                  </a:lnTo>
                  <a:lnTo>
                    <a:pt x="71740" y="1438597"/>
                  </a:lnTo>
                  <a:lnTo>
                    <a:pt x="73521" y="1455808"/>
                  </a:lnTo>
                  <a:lnTo>
                    <a:pt x="75499" y="1487983"/>
                  </a:lnTo>
                  <a:lnTo>
                    <a:pt x="77250" y="1503414"/>
                  </a:lnTo>
                  <a:lnTo>
                    <a:pt x="79641" y="1518596"/>
                  </a:lnTo>
                  <a:lnTo>
                    <a:pt x="82458" y="1533611"/>
                  </a:lnTo>
                  <a:lnTo>
                    <a:pt x="84336" y="1548515"/>
                  </a:lnTo>
                  <a:lnTo>
                    <a:pt x="85589" y="1563346"/>
                  </a:lnTo>
                  <a:lnTo>
                    <a:pt x="88093" y="1607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74971" y="3259887"/>
              <a:ext cx="2257371" cy="120663"/>
            </a:xfrm>
            <a:custGeom>
              <a:avLst/>
              <a:gdLst/>
              <a:ahLst/>
              <a:cxnLst/>
              <a:rect l="0" t="0" r="0" b="0"/>
              <a:pathLst>
                <a:path w="2257371" h="120663">
                  <a:moveTo>
                    <a:pt x="0" y="120662"/>
                  </a:moveTo>
                  <a:lnTo>
                    <a:pt x="45980" y="90009"/>
                  </a:lnTo>
                  <a:lnTo>
                    <a:pt x="57570" y="85544"/>
                  </a:lnTo>
                  <a:lnTo>
                    <a:pt x="70192" y="82568"/>
                  </a:lnTo>
                  <a:lnTo>
                    <a:pt x="83500" y="80584"/>
                  </a:lnTo>
                  <a:lnTo>
                    <a:pt x="96042" y="78037"/>
                  </a:lnTo>
                  <a:lnTo>
                    <a:pt x="108075" y="75117"/>
                  </a:lnTo>
                  <a:lnTo>
                    <a:pt x="119767" y="71946"/>
                  </a:lnTo>
                  <a:lnTo>
                    <a:pt x="155597" y="68423"/>
                  </a:lnTo>
                  <a:lnTo>
                    <a:pt x="195175" y="65633"/>
                  </a:lnTo>
                  <a:lnTo>
                    <a:pt x="210868" y="63176"/>
                  </a:lnTo>
                  <a:lnTo>
                    <a:pt x="225001" y="60315"/>
                  </a:lnTo>
                  <a:lnTo>
                    <a:pt x="263543" y="53873"/>
                  </a:lnTo>
                  <a:lnTo>
                    <a:pt x="285811" y="50442"/>
                  </a:lnTo>
                  <a:lnTo>
                    <a:pt x="305550" y="48155"/>
                  </a:lnTo>
                  <a:lnTo>
                    <a:pt x="340534" y="45614"/>
                  </a:lnTo>
                  <a:lnTo>
                    <a:pt x="356714" y="43713"/>
                  </a:lnTo>
                  <a:lnTo>
                    <a:pt x="372395" y="41221"/>
                  </a:lnTo>
                  <a:lnTo>
                    <a:pt x="387744" y="38338"/>
                  </a:lnTo>
                  <a:lnTo>
                    <a:pt x="417848" y="35133"/>
                  </a:lnTo>
                  <a:lnTo>
                    <a:pt x="447541" y="32485"/>
                  </a:lnTo>
                  <a:lnTo>
                    <a:pt x="462310" y="30066"/>
                  </a:lnTo>
                  <a:lnTo>
                    <a:pt x="477051" y="27230"/>
                  </a:lnTo>
                  <a:lnTo>
                    <a:pt x="506480" y="24079"/>
                  </a:lnTo>
                  <a:lnTo>
                    <a:pt x="571096" y="22056"/>
                  </a:lnTo>
                  <a:lnTo>
                    <a:pt x="636425" y="22880"/>
                  </a:lnTo>
                  <a:lnTo>
                    <a:pt x="655526" y="24886"/>
                  </a:lnTo>
                  <a:lnTo>
                    <a:pt x="695102" y="27931"/>
                  </a:lnTo>
                  <a:lnTo>
                    <a:pt x="733083" y="25206"/>
                  </a:lnTo>
                  <a:lnTo>
                    <a:pt x="788860" y="22638"/>
                  </a:lnTo>
                  <a:lnTo>
                    <a:pt x="849976" y="21878"/>
                  </a:lnTo>
                  <a:lnTo>
                    <a:pt x="892864" y="18438"/>
                  </a:lnTo>
                  <a:lnTo>
                    <a:pt x="914578" y="15807"/>
                  </a:lnTo>
                  <a:lnTo>
                    <a:pt x="980212" y="12105"/>
                  </a:lnTo>
                  <a:lnTo>
                    <a:pt x="1046153" y="11008"/>
                  </a:lnTo>
                  <a:lnTo>
                    <a:pt x="1093431" y="7489"/>
                  </a:lnTo>
                  <a:lnTo>
                    <a:pt x="1118029" y="4837"/>
                  </a:lnTo>
                  <a:lnTo>
                    <a:pt x="1187723" y="1106"/>
                  </a:lnTo>
                  <a:lnTo>
                    <a:pt x="1254866" y="0"/>
                  </a:lnTo>
                  <a:lnTo>
                    <a:pt x="1299163" y="3004"/>
                  </a:lnTo>
                  <a:lnTo>
                    <a:pt x="1321253" y="5518"/>
                  </a:lnTo>
                  <a:lnTo>
                    <a:pt x="1368637" y="8311"/>
                  </a:lnTo>
                  <a:lnTo>
                    <a:pt x="1417021" y="9553"/>
                  </a:lnTo>
                  <a:lnTo>
                    <a:pt x="1485533" y="11475"/>
                  </a:lnTo>
                  <a:lnTo>
                    <a:pt x="1507899" y="13613"/>
                  </a:lnTo>
                  <a:lnTo>
                    <a:pt x="1530150" y="16261"/>
                  </a:lnTo>
                  <a:lnTo>
                    <a:pt x="1574450" y="22466"/>
                  </a:lnTo>
                  <a:lnTo>
                    <a:pt x="1596541" y="25834"/>
                  </a:lnTo>
                  <a:lnTo>
                    <a:pt x="1640663" y="29576"/>
                  </a:lnTo>
                  <a:lnTo>
                    <a:pt x="1683519" y="32462"/>
                  </a:lnTo>
                  <a:lnTo>
                    <a:pt x="1703512" y="34945"/>
                  </a:lnTo>
                  <a:lnTo>
                    <a:pt x="1722958" y="37824"/>
                  </a:lnTo>
                  <a:lnTo>
                    <a:pt x="1764141" y="41022"/>
                  </a:lnTo>
                  <a:lnTo>
                    <a:pt x="1805691" y="43667"/>
                  </a:lnTo>
                  <a:lnTo>
                    <a:pt x="1825335" y="46086"/>
                  </a:lnTo>
                  <a:lnTo>
                    <a:pt x="1844549" y="48921"/>
                  </a:lnTo>
                  <a:lnTo>
                    <a:pt x="1882212" y="52072"/>
                  </a:lnTo>
                  <a:lnTo>
                    <a:pt x="1937808" y="53846"/>
                  </a:lnTo>
                  <a:lnTo>
                    <a:pt x="2257370" y="545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52052" y="4712991"/>
              <a:ext cx="2180290" cy="319293"/>
            </a:xfrm>
            <a:custGeom>
              <a:avLst/>
              <a:gdLst/>
              <a:ahLst/>
              <a:cxnLst/>
              <a:rect l="0" t="0" r="0" b="0"/>
              <a:pathLst>
                <a:path w="2180290" h="319293">
                  <a:moveTo>
                    <a:pt x="0" y="319292"/>
                  </a:moveTo>
                  <a:lnTo>
                    <a:pt x="11691" y="301755"/>
                  </a:lnTo>
                  <a:lnTo>
                    <a:pt x="18806" y="294142"/>
                  </a:lnTo>
                  <a:lnTo>
                    <a:pt x="27220" y="286620"/>
                  </a:lnTo>
                  <a:lnTo>
                    <a:pt x="36499" y="279158"/>
                  </a:lnTo>
                  <a:lnTo>
                    <a:pt x="47579" y="272960"/>
                  </a:lnTo>
                  <a:lnTo>
                    <a:pt x="59861" y="267604"/>
                  </a:lnTo>
                  <a:lnTo>
                    <a:pt x="85333" y="258391"/>
                  </a:lnTo>
                  <a:lnTo>
                    <a:pt x="108889" y="250218"/>
                  </a:lnTo>
                  <a:lnTo>
                    <a:pt x="138119" y="242507"/>
                  </a:lnTo>
                  <a:lnTo>
                    <a:pt x="173949" y="235001"/>
                  </a:lnTo>
                  <a:lnTo>
                    <a:pt x="218422" y="227587"/>
                  </a:lnTo>
                  <a:lnTo>
                    <a:pt x="253685" y="220214"/>
                  </a:lnTo>
                  <a:lnTo>
                    <a:pt x="400094" y="183483"/>
                  </a:lnTo>
                  <a:lnTo>
                    <a:pt x="432717" y="176142"/>
                  </a:lnTo>
                  <a:lnTo>
                    <a:pt x="466384" y="168801"/>
                  </a:lnTo>
                  <a:lnTo>
                    <a:pt x="514077" y="157789"/>
                  </a:lnTo>
                  <a:lnTo>
                    <a:pt x="602476" y="139436"/>
                  </a:lnTo>
                  <a:lnTo>
                    <a:pt x="663020" y="128425"/>
                  </a:lnTo>
                  <a:lnTo>
                    <a:pt x="727453" y="117413"/>
                  </a:lnTo>
                  <a:lnTo>
                    <a:pt x="787191" y="112247"/>
                  </a:lnTo>
                  <a:lnTo>
                    <a:pt x="849481" y="104871"/>
                  </a:lnTo>
                  <a:lnTo>
                    <a:pt x="943865" y="91417"/>
                  </a:lnTo>
                  <a:lnTo>
                    <a:pt x="1341837" y="29321"/>
                  </a:lnTo>
                  <a:lnTo>
                    <a:pt x="1409014" y="24155"/>
                  </a:lnTo>
                  <a:lnTo>
                    <a:pt x="1456582" y="19684"/>
                  </a:lnTo>
                  <a:lnTo>
                    <a:pt x="1505048" y="14842"/>
                  </a:lnTo>
                  <a:lnTo>
                    <a:pt x="1551059" y="12690"/>
                  </a:lnTo>
                  <a:lnTo>
                    <a:pt x="1640412" y="3740"/>
                  </a:lnTo>
                  <a:lnTo>
                    <a:pt x="1706700" y="1078"/>
                  </a:lnTo>
                  <a:lnTo>
                    <a:pt x="1811050" y="104"/>
                  </a:lnTo>
                  <a:lnTo>
                    <a:pt x="1867647" y="0"/>
                  </a:lnTo>
                  <a:lnTo>
                    <a:pt x="1923161" y="5815"/>
                  </a:lnTo>
                  <a:lnTo>
                    <a:pt x="1987934" y="9950"/>
                  </a:lnTo>
                  <a:lnTo>
                    <a:pt x="2044594" y="14030"/>
                  </a:lnTo>
                  <a:lnTo>
                    <a:pt x="2103185" y="26255"/>
                  </a:lnTo>
                  <a:lnTo>
                    <a:pt x="2131339" y="33260"/>
                  </a:lnTo>
                  <a:lnTo>
                    <a:pt x="2180289" y="440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67382" y="4470693"/>
              <a:ext cx="32821" cy="308325"/>
            </a:xfrm>
            <a:custGeom>
              <a:avLst/>
              <a:gdLst/>
              <a:ahLst/>
              <a:cxnLst/>
              <a:rect l="0" t="0" r="0" b="0"/>
              <a:pathLst>
                <a:path w="32821" h="308325">
                  <a:moveTo>
                    <a:pt x="32820" y="0"/>
                  </a:moveTo>
                  <a:lnTo>
                    <a:pt x="21129" y="11692"/>
                  </a:lnTo>
                  <a:lnTo>
                    <a:pt x="16462" y="20030"/>
                  </a:lnTo>
                  <a:lnTo>
                    <a:pt x="12127" y="30482"/>
                  </a:lnTo>
                  <a:lnTo>
                    <a:pt x="8013" y="42345"/>
                  </a:lnTo>
                  <a:lnTo>
                    <a:pt x="5271" y="57594"/>
                  </a:lnTo>
                  <a:lnTo>
                    <a:pt x="3443" y="75102"/>
                  </a:lnTo>
                  <a:lnTo>
                    <a:pt x="2224" y="94114"/>
                  </a:lnTo>
                  <a:lnTo>
                    <a:pt x="870" y="128290"/>
                  </a:lnTo>
                  <a:lnTo>
                    <a:pt x="107" y="175045"/>
                  </a:lnTo>
                  <a:lnTo>
                    <a:pt x="0" y="190107"/>
                  </a:lnTo>
                  <a:lnTo>
                    <a:pt x="1152" y="205042"/>
                  </a:lnTo>
                  <a:lnTo>
                    <a:pt x="3144" y="219893"/>
                  </a:lnTo>
                  <a:lnTo>
                    <a:pt x="5695" y="234688"/>
                  </a:lnTo>
                  <a:lnTo>
                    <a:pt x="7396" y="249446"/>
                  </a:lnTo>
                  <a:lnTo>
                    <a:pt x="8529" y="264178"/>
                  </a:lnTo>
                  <a:lnTo>
                    <a:pt x="10797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341561" y="4019219"/>
              <a:ext cx="319336" cy="55059"/>
            </a:xfrm>
            <a:custGeom>
              <a:avLst/>
              <a:gdLst/>
              <a:ahLst/>
              <a:cxnLst/>
              <a:rect l="0" t="0" r="0" b="0"/>
              <a:pathLst>
                <a:path w="319336" h="55059">
                  <a:moveTo>
                    <a:pt x="0" y="0"/>
                  </a:moveTo>
                  <a:lnTo>
                    <a:pt x="70787" y="0"/>
                  </a:lnTo>
                  <a:lnTo>
                    <a:pt x="83896" y="1224"/>
                  </a:lnTo>
                  <a:lnTo>
                    <a:pt x="96307" y="3263"/>
                  </a:lnTo>
                  <a:lnTo>
                    <a:pt x="121107" y="8791"/>
                  </a:lnTo>
                  <a:lnTo>
                    <a:pt x="191348" y="25885"/>
                  </a:lnTo>
                  <a:lnTo>
                    <a:pt x="205870" y="28268"/>
                  </a:lnTo>
                  <a:lnTo>
                    <a:pt x="220445" y="29857"/>
                  </a:lnTo>
                  <a:lnTo>
                    <a:pt x="235056" y="30917"/>
                  </a:lnTo>
                  <a:lnTo>
                    <a:pt x="248467" y="32846"/>
                  </a:lnTo>
                  <a:lnTo>
                    <a:pt x="261078" y="35356"/>
                  </a:lnTo>
                  <a:lnTo>
                    <a:pt x="319335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Custom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- 36</vt:lpstr>
      <vt:lpstr>Arial - 24</vt:lpstr>
      <vt:lpstr>Calibri</vt:lpstr>
      <vt:lpstr>Arial - 13</vt:lpstr>
      <vt:lpstr>Arial - 28</vt:lpstr>
      <vt:lpstr>Arial - 26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2011-09-20T17:12:16Z</dcterms:created>
  <dcterms:modified xsi:type="dcterms:W3CDTF">2011-09-20T17:12:19Z</dcterms:modified>
</cp:coreProperties>
</file>