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160000" cy="7620000"/>
  <p:notesSz cx="6858000" cy="9144000"/>
  <p:embeddedFontLst>
    <p:embeddedFont>
      <p:font typeface="Calibri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EFD-FD8E-4C29-9021-0892F6D68227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566C-60A7-44A3-A492-B2CC8CD99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EFD-FD8E-4C29-9021-0892F6D68227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566C-60A7-44A3-A492-B2CC8CD99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EFD-FD8E-4C29-9021-0892F6D68227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566C-60A7-44A3-A492-B2CC8CD99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EFD-FD8E-4C29-9021-0892F6D68227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566C-60A7-44A3-A492-B2CC8CD99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EFD-FD8E-4C29-9021-0892F6D68227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566C-60A7-44A3-A492-B2CC8CD99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EFD-FD8E-4C29-9021-0892F6D68227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566C-60A7-44A3-A492-B2CC8CD99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EFD-FD8E-4C29-9021-0892F6D68227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566C-60A7-44A3-A492-B2CC8CD99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EFD-FD8E-4C29-9021-0892F6D68227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566C-60A7-44A3-A492-B2CC8CD99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EFD-FD8E-4C29-9021-0892F6D68227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566C-60A7-44A3-A492-B2CC8CD99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EFD-FD8E-4C29-9021-0892F6D68227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566C-60A7-44A3-A492-B2CC8CD99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DBEFD-FD8E-4C29-9021-0892F6D68227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566C-60A7-44A3-A492-B2CC8CD99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DBEFD-FD8E-4C29-9021-0892F6D68227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7566C-60A7-44A3-A492-B2CC8CD99C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100" y="482600"/>
            <a:ext cx="4241800" cy="17081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Algebra Comprehensive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September 21, 2011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Today is an A day!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pic>
        <p:nvPicPr>
          <p:cNvPr id="3" name="Picture 2" descr="imagesCAFLW7AB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2520950"/>
            <a:ext cx="3664458" cy="381203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3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000" y="241300"/>
            <a:ext cx="8990456" cy="640448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459589" y="4890927"/>
            <a:ext cx="612195" cy="607936"/>
          </a:xfrm>
          <a:custGeom>
            <a:avLst/>
            <a:gdLst/>
            <a:ahLst/>
            <a:cxnLst/>
            <a:rect l="0" t="0" r="0" b="0"/>
            <a:pathLst>
              <a:path w="612195" h="607936">
                <a:moveTo>
                  <a:pt x="415815" y="112806"/>
                </a:moveTo>
                <a:lnTo>
                  <a:pt x="389411" y="96964"/>
                </a:lnTo>
                <a:lnTo>
                  <a:pt x="370552" y="83291"/>
                </a:lnTo>
                <a:lnTo>
                  <a:pt x="353697" y="69845"/>
                </a:lnTo>
                <a:lnTo>
                  <a:pt x="335152" y="56500"/>
                </a:lnTo>
                <a:lnTo>
                  <a:pt x="324459" y="49847"/>
                </a:lnTo>
                <a:lnTo>
                  <a:pt x="312910" y="43201"/>
                </a:lnTo>
                <a:lnTo>
                  <a:pt x="300788" y="36559"/>
                </a:lnTo>
                <a:lnTo>
                  <a:pt x="287181" y="31026"/>
                </a:lnTo>
                <a:lnTo>
                  <a:pt x="272583" y="26232"/>
                </a:lnTo>
                <a:lnTo>
                  <a:pt x="257325" y="21931"/>
                </a:lnTo>
                <a:lnTo>
                  <a:pt x="242731" y="19063"/>
                </a:lnTo>
                <a:lnTo>
                  <a:pt x="228581" y="17152"/>
                </a:lnTo>
                <a:lnTo>
                  <a:pt x="214726" y="15877"/>
                </a:lnTo>
                <a:lnTo>
                  <a:pt x="199963" y="16133"/>
                </a:lnTo>
                <a:lnTo>
                  <a:pt x="184594" y="17409"/>
                </a:lnTo>
                <a:lnTo>
                  <a:pt x="168822" y="19365"/>
                </a:lnTo>
                <a:lnTo>
                  <a:pt x="154991" y="22879"/>
                </a:lnTo>
                <a:lnTo>
                  <a:pt x="142455" y="27433"/>
                </a:lnTo>
                <a:lnTo>
                  <a:pt x="130781" y="32679"/>
                </a:lnTo>
                <a:lnTo>
                  <a:pt x="111916" y="44403"/>
                </a:lnTo>
                <a:lnTo>
                  <a:pt x="96162" y="56983"/>
                </a:lnTo>
                <a:lnTo>
                  <a:pt x="81792" y="69943"/>
                </a:lnTo>
                <a:lnTo>
                  <a:pt x="73760" y="78704"/>
                </a:lnTo>
                <a:lnTo>
                  <a:pt x="65089" y="88966"/>
                </a:lnTo>
                <a:lnTo>
                  <a:pt x="55992" y="100229"/>
                </a:lnTo>
                <a:lnTo>
                  <a:pt x="48823" y="111053"/>
                </a:lnTo>
                <a:lnTo>
                  <a:pt x="42938" y="121586"/>
                </a:lnTo>
                <a:lnTo>
                  <a:pt x="37909" y="131923"/>
                </a:lnTo>
                <a:lnTo>
                  <a:pt x="33451" y="142130"/>
                </a:lnTo>
                <a:lnTo>
                  <a:pt x="29374" y="152251"/>
                </a:lnTo>
                <a:lnTo>
                  <a:pt x="21897" y="172339"/>
                </a:lnTo>
                <a:lnTo>
                  <a:pt x="8090" y="212254"/>
                </a:lnTo>
                <a:lnTo>
                  <a:pt x="4729" y="222212"/>
                </a:lnTo>
                <a:lnTo>
                  <a:pt x="2489" y="235482"/>
                </a:lnTo>
                <a:lnTo>
                  <a:pt x="996" y="250961"/>
                </a:lnTo>
                <a:lnTo>
                  <a:pt x="0" y="267912"/>
                </a:lnTo>
                <a:lnTo>
                  <a:pt x="441" y="285845"/>
                </a:lnTo>
                <a:lnTo>
                  <a:pt x="1841" y="304431"/>
                </a:lnTo>
                <a:lnTo>
                  <a:pt x="3879" y="323455"/>
                </a:lnTo>
                <a:lnTo>
                  <a:pt x="9092" y="362276"/>
                </a:lnTo>
                <a:lnTo>
                  <a:pt x="12029" y="381913"/>
                </a:lnTo>
                <a:lnTo>
                  <a:pt x="15093" y="398321"/>
                </a:lnTo>
                <a:lnTo>
                  <a:pt x="18240" y="412575"/>
                </a:lnTo>
                <a:lnTo>
                  <a:pt x="21444" y="425393"/>
                </a:lnTo>
                <a:lnTo>
                  <a:pt x="25791" y="436150"/>
                </a:lnTo>
                <a:lnTo>
                  <a:pt x="41364" y="462955"/>
                </a:lnTo>
                <a:lnTo>
                  <a:pt x="49700" y="481753"/>
                </a:lnTo>
                <a:lnTo>
                  <a:pt x="60037" y="498213"/>
                </a:lnTo>
                <a:lnTo>
                  <a:pt x="72000" y="512897"/>
                </a:lnTo>
                <a:lnTo>
                  <a:pt x="84685" y="526792"/>
                </a:lnTo>
                <a:lnTo>
                  <a:pt x="104255" y="547043"/>
                </a:lnTo>
                <a:lnTo>
                  <a:pt x="123338" y="563338"/>
                </a:lnTo>
                <a:lnTo>
                  <a:pt x="134616" y="572325"/>
                </a:lnTo>
                <a:lnTo>
                  <a:pt x="145451" y="579422"/>
                </a:lnTo>
                <a:lnTo>
                  <a:pt x="155990" y="585258"/>
                </a:lnTo>
                <a:lnTo>
                  <a:pt x="166332" y="590255"/>
                </a:lnTo>
                <a:lnTo>
                  <a:pt x="178753" y="594691"/>
                </a:lnTo>
                <a:lnTo>
                  <a:pt x="192561" y="598754"/>
                </a:lnTo>
                <a:lnTo>
                  <a:pt x="207292" y="602567"/>
                </a:lnTo>
                <a:lnTo>
                  <a:pt x="223745" y="605110"/>
                </a:lnTo>
                <a:lnTo>
                  <a:pt x="241345" y="606805"/>
                </a:lnTo>
                <a:lnTo>
                  <a:pt x="259711" y="607935"/>
                </a:lnTo>
                <a:lnTo>
                  <a:pt x="278586" y="607583"/>
                </a:lnTo>
                <a:lnTo>
                  <a:pt x="297802" y="606243"/>
                </a:lnTo>
                <a:lnTo>
                  <a:pt x="317244" y="604244"/>
                </a:lnTo>
                <a:lnTo>
                  <a:pt x="333521" y="601807"/>
                </a:lnTo>
                <a:lnTo>
                  <a:pt x="347689" y="599077"/>
                </a:lnTo>
                <a:lnTo>
                  <a:pt x="374484" y="593095"/>
                </a:lnTo>
                <a:lnTo>
                  <a:pt x="404814" y="586752"/>
                </a:lnTo>
                <a:lnTo>
                  <a:pt x="418429" y="582409"/>
                </a:lnTo>
                <a:lnTo>
                  <a:pt x="430822" y="577302"/>
                </a:lnTo>
                <a:lnTo>
                  <a:pt x="442399" y="571687"/>
                </a:lnTo>
                <a:lnTo>
                  <a:pt x="454539" y="564627"/>
                </a:lnTo>
                <a:lnTo>
                  <a:pt x="467053" y="556605"/>
                </a:lnTo>
                <a:lnTo>
                  <a:pt x="479817" y="547941"/>
                </a:lnTo>
                <a:lnTo>
                  <a:pt x="492748" y="537744"/>
                </a:lnTo>
                <a:lnTo>
                  <a:pt x="505789" y="526524"/>
                </a:lnTo>
                <a:lnTo>
                  <a:pt x="529859" y="504479"/>
                </a:lnTo>
                <a:lnTo>
                  <a:pt x="547926" y="487312"/>
                </a:lnTo>
                <a:lnTo>
                  <a:pt x="555839" y="476324"/>
                </a:lnTo>
                <a:lnTo>
                  <a:pt x="563324" y="463472"/>
                </a:lnTo>
                <a:lnTo>
                  <a:pt x="570525" y="449377"/>
                </a:lnTo>
                <a:lnTo>
                  <a:pt x="577537" y="434454"/>
                </a:lnTo>
                <a:lnTo>
                  <a:pt x="591222" y="403135"/>
                </a:lnTo>
                <a:lnTo>
                  <a:pt x="596861" y="389257"/>
                </a:lnTo>
                <a:lnTo>
                  <a:pt x="606074" y="364994"/>
                </a:lnTo>
                <a:lnTo>
                  <a:pt x="608973" y="352777"/>
                </a:lnTo>
                <a:lnTo>
                  <a:pt x="610906" y="340210"/>
                </a:lnTo>
                <a:lnTo>
                  <a:pt x="612194" y="327411"/>
                </a:lnTo>
                <a:lnTo>
                  <a:pt x="611948" y="312247"/>
                </a:lnTo>
                <a:lnTo>
                  <a:pt x="610678" y="295506"/>
                </a:lnTo>
                <a:lnTo>
                  <a:pt x="608726" y="277713"/>
                </a:lnTo>
                <a:lnTo>
                  <a:pt x="603610" y="240259"/>
                </a:lnTo>
                <a:lnTo>
                  <a:pt x="600699" y="220986"/>
                </a:lnTo>
                <a:lnTo>
                  <a:pt x="597652" y="204822"/>
                </a:lnTo>
                <a:lnTo>
                  <a:pt x="594516" y="190730"/>
                </a:lnTo>
                <a:lnTo>
                  <a:pt x="591320" y="178019"/>
                </a:lnTo>
                <a:lnTo>
                  <a:pt x="588084" y="166229"/>
                </a:lnTo>
                <a:lnTo>
                  <a:pt x="581541" y="144287"/>
                </a:lnTo>
                <a:lnTo>
                  <a:pt x="571643" y="113291"/>
                </a:lnTo>
                <a:lnTo>
                  <a:pt x="562075" y="96074"/>
                </a:lnTo>
                <a:lnTo>
                  <a:pt x="549349" y="81053"/>
                </a:lnTo>
                <a:lnTo>
                  <a:pt x="532640" y="67008"/>
                </a:lnTo>
                <a:lnTo>
                  <a:pt x="517108" y="53397"/>
                </a:lnTo>
                <a:lnTo>
                  <a:pt x="501730" y="41085"/>
                </a:lnTo>
                <a:lnTo>
                  <a:pt x="483843" y="31928"/>
                </a:lnTo>
                <a:lnTo>
                  <a:pt x="467788" y="21227"/>
                </a:lnTo>
                <a:lnTo>
                  <a:pt x="460411" y="15278"/>
                </a:lnTo>
                <a:lnTo>
                  <a:pt x="449967" y="10207"/>
                </a:lnTo>
                <a:lnTo>
                  <a:pt x="437478" y="5721"/>
                </a:lnTo>
                <a:lnTo>
                  <a:pt x="423625" y="1625"/>
                </a:lnTo>
                <a:lnTo>
                  <a:pt x="408863" y="0"/>
                </a:lnTo>
                <a:lnTo>
                  <a:pt x="393496" y="21"/>
                </a:lnTo>
                <a:lnTo>
                  <a:pt x="377724" y="1141"/>
                </a:lnTo>
                <a:lnTo>
                  <a:pt x="361683" y="2993"/>
                </a:lnTo>
                <a:lnTo>
                  <a:pt x="345463" y="5333"/>
                </a:lnTo>
                <a:lnTo>
                  <a:pt x="312702" y="10880"/>
                </a:lnTo>
                <a:lnTo>
                  <a:pt x="279720" y="17030"/>
                </a:lnTo>
                <a:lnTo>
                  <a:pt x="265399" y="21323"/>
                </a:lnTo>
                <a:lnTo>
                  <a:pt x="252535" y="26395"/>
                </a:lnTo>
                <a:lnTo>
                  <a:pt x="215640" y="44096"/>
                </a:lnTo>
                <a:lnTo>
                  <a:pt x="167121" y="73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815221" y="1436697"/>
            <a:ext cx="490692" cy="990562"/>
          </a:xfrm>
          <a:custGeom>
            <a:avLst/>
            <a:gdLst/>
            <a:ahLst/>
            <a:cxnLst/>
            <a:rect l="0" t="0" r="0" b="0"/>
            <a:pathLst>
              <a:path w="490692" h="990562">
                <a:moveTo>
                  <a:pt x="0" y="5731"/>
                </a:moveTo>
                <a:lnTo>
                  <a:pt x="21124" y="5731"/>
                </a:lnTo>
                <a:lnTo>
                  <a:pt x="30663" y="4625"/>
                </a:lnTo>
                <a:lnTo>
                  <a:pt x="40338" y="2783"/>
                </a:lnTo>
                <a:lnTo>
                  <a:pt x="50103" y="450"/>
                </a:lnTo>
                <a:lnTo>
                  <a:pt x="61035" y="0"/>
                </a:lnTo>
                <a:lnTo>
                  <a:pt x="72744" y="805"/>
                </a:lnTo>
                <a:lnTo>
                  <a:pt x="84971" y="2447"/>
                </a:lnTo>
                <a:lnTo>
                  <a:pt x="97544" y="3541"/>
                </a:lnTo>
                <a:lnTo>
                  <a:pt x="110347" y="4271"/>
                </a:lnTo>
                <a:lnTo>
                  <a:pt x="136363" y="5082"/>
                </a:lnTo>
                <a:lnTo>
                  <a:pt x="162663" y="5442"/>
                </a:lnTo>
                <a:lnTo>
                  <a:pt x="175866" y="6644"/>
                </a:lnTo>
                <a:lnTo>
                  <a:pt x="189089" y="8550"/>
                </a:lnTo>
                <a:lnTo>
                  <a:pt x="231771" y="16514"/>
                </a:lnTo>
                <a:lnTo>
                  <a:pt x="247360" y="19551"/>
                </a:lnTo>
                <a:lnTo>
                  <a:pt x="276471" y="25874"/>
                </a:lnTo>
                <a:lnTo>
                  <a:pt x="290424" y="29107"/>
                </a:lnTo>
                <a:lnTo>
                  <a:pt x="303042" y="32368"/>
                </a:lnTo>
                <a:lnTo>
                  <a:pt x="314769" y="35647"/>
                </a:lnTo>
                <a:lnTo>
                  <a:pt x="336643" y="42238"/>
                </a:lnTo>
                <a:lnTo>
                  <a:pt x="357417" y="48852"/>
                </a:lnTo>
                <a:lnTo>
                  <a:pt x="366494" y="53269"/>
                </a:lnTo>
                <a:lnTo>
                  <a:pt x="374756" y="58423"/>
                </a:lnTo>
                <a:lnTo>
                  <a:pt x="382475" y="64071"/>
                </a:lnTo>
                <a:lnTo>
                  <a:pt x="385410" y="73362"/>
                </a:lnTo>
                <a:lnTo>
                  <a:pt x="385156" y="85083"/>
                </a:lnTo>
                <a:lnTo>
                  <a:pt x="382776" y="98423"/>
                </a:lnTo>
                <a:lnTo>
                  <a:pt x="375663" y="110633"/>
                </a:lnTo>
                <a:lnTo>
                  <a:pt x="365394" y="122088"/>
                </a:lnTo>
                <a:lnTo>
                  <a:pt x="353022" y="133041"/>
                </a:lnTo>
                <a:lnTo>
                  <a:pt x="341458" y="141449"/>
                </a:lnTo>
                <a:lnTo>
                  <a:pt x="330432" y="148159"/>
                </a:lnTo>
                <a:lnTo>
                  <a:pt x="283631" y="172151"/>
                </a:lnTo>
                <a:lnTo>
                  <a:pt x="269775" y="178575"/>
                </a:lnTo>
                <a:lnTo>
                  <a:pt x="224975" y="198178"/>
                </a:lnTo>
                <a:lnTo>
                  <a:pt x="196888" y="211373"/>
                </a:lnTo>
                <a:lnTo>
                  <a:pt x="156219" y="231230"/>
                </a:lnTo>
                <a:lnTo>
                  <a:pt x="142832" y="236751"/>
                </a:lnTo>
                <a:lnTo>
                  <a:pt x="129486" y="241537"/>
                </a:lnTo>
                <a:lnTo>
                  <a:pt x="116167" y="245833"/>
                </a:lnTo>
                <a:lnTo>
                  <a:pt x="103972" y="250908"/>
                </a:lnTo>
                <a:lnTo>
                  <a:pt x="92527" y="256501"/>
                </a:lnTo>
                <a:lnTo>
                  <a:pt x="81580" y="262441"/>
                </a:lnTo>
                <a:lnTo>
                  <a:pt x="72072" y="270822"/>
                </a:lnTo>
                <a:lnTo>
                  <a:pt x="63522" y="280831"/>
                </a:lnTo>
                <a:lnTo>
                  <a:pt x="55612" y="291925"/>
                </a:lnTo>
                <a:lnTo>
                  <a:pt x="53655" y="303742"/>
                </a:lnTo>
                <a:lnTo>
                  <a:pt x="55665" y="316041"/>
                </a:lnTo>
                <a:lnTo>
                  <a:pt x="60322" y="328662"/>
                </a:lnTo>
                <a:lnTo>
                  <a:pt x="67847" y="339286"/>
                </a:lnTo>
                <a:lnTo>
                  <a:pt x="77286" y="348580"/>
                </a:lnTo>
                <a:lnTo>
                  <a:pt x="111693" y="375169"/>
                </a:lnTo>
                <a:lnTo>
                  <a:pt x="124201" y="384660"/>
                </a:lnTo>
                <a:lnTo>
                  <a:pt x="138066" y="394303"/>
                </a:lnTo>
                <a:lnTo>
                  <a:pt x="152836" y="404048"/>
                </a:lnTo>
                <a:lnTo>
                  <a:pt x="168210" y="413860"/>
                </a:lnTo>
                <a:lnTo>
                  <a:pt x="185090" y="423718"/>
                </a:lnTo>
                <a:lnTo>
                  <a:pt x="202976" y="433606"/>
                </a:lnTo>
                <a:lnTo>
                  <a:pt x="240534" y="453434"/>
                </a:lnTo>
                <a:lnTo>
                  <a:pt x="338460" y="503127"/>
                </a:lnTo>
                <a:lnTo>
                  <a:pt x="357172" y="514177"/>
                </a:lnTo>
                <a:lnTo>
                  <a:pt x="375173" y="525966"/>
                </a:lnTo>
                <a:lnTo>
                  <a:pt x="408807" y="549749"/>
                </a:lnTo>
                <a:lnTo>
                  <a:pt x="438492" y="571372"/>
                </a:lnTo>
                <a:lnTo>
                  <a:pt x="451493" y="581781"/>
                </a:lnTo>
                <a:lnTo>
                  <a:pt x="463476" y="592035"/>
                </a:lnTo>
                <a:lnTo>
                  <a:pt x="474780" y="602188"/>
                </a:lnTo>
                <a:lnTo>
                  <a:pt x="482317" y="614483"/>
                </a:lnTo>
                <a:lnTo>
                  <a:pt x="490691" y="642881"/>
                </a:lnTo>
                <a:lnTo>
                  <a:pt x="488502" y="655981"/>
                </a:lnTo>
                <a:lnTo>
                  <a:pt x="482622" y="668030"/>
                </a:lnTo>
                <a:lnTo>
                  <a:pt x="474281" y="679378"/>
                </a:lnTo>
                <a:lnTo>
                  <a:pt x="465404" y="689155"/>
                </a:lnTo>
                <a:lnTo>
                  <a:pt x="456171" y="697883"/>
                </a:lnTo>
                <a:lnTo>
                  <a:pt x="446699" y="705912"/>
                </a:lnTo>
                <a:lnTo>
                  <a:pt x="437068" y="712370"/>
                </a:lnTo>
                <a:lnTo>
                  <a:pt x="427332" y="717781"/>
                </a:lnTo>
                <a:lnTo>
                  <a:pt x="382600" y="739688"/>
                </a:lnTo>
                <a:lnTo>
                  <a:pt x="370019" y="744835"/>
                </a:lnTo>
                <a:lnTo>
                  <a:pt x="357210" y="749372"/>
                </a:lnTo>
                <a:lnTo>
                  <a:pt x="344250" y="753502"/>
                </a:lnTo>
                <a:lnTo>
                  <a:pt x="332294" y="758466"/>
                </a:lnTo>
                <a:lnTo>
                  <a:pt x="321007" y="763986"/>
                </a:lnTo>
                <a:lnTo>
                  <a:pt x="310167" y="769877"/>
                </a:lnTo>
                <a:lnTo>
                  <a:pt x="298519" y="774909"/>
                </a:lnTo>
                <a:lnTo>
                  <a:pt x="286332" y="779369"/>
                </a:lnTo>
                <a:lnTo>
                  <a:pt x="240287" y="794469"/>
                </a:lnTo>
                <a:lnTo>
                  <a:pt x="230931" y="800147"/>
                </a:lnTo>
                <a:lnTo>
                  <a:pt x="222484" y="807247"/>
                </a:lnTo>
                <a:lnTo>
                  <a:pt x="214641" y="815297"/>
                </a:lnTo>
                <a:lnTo>
                  <a:pt x="210518" y="823980"/>
                </a:lnTo>
                <a:lnTo>
                  <a:pt x="208875" y="833084"/>
                </a:lnTo>
                <a:lnTo>
                  <a:pt x="208884" y="842469"/>
                </a:lnTo>
                <a:lnTo>
                  <a:pt x="211101" y="850937"/>
                </a:lnTo>
                <a:lnTo>
                  <a:pt x="219460" y="866240"/>
                </a:lnTo>
                <a:lnTo>
                  <a:pt x="233491" y="880410"/>
                </a:lnTo>
                <a:lnTo>
                  <a:pt x="241875" y="887284"/>
                </a:lnTo>
                <a:lnTo>
                  <a:pt x="251885" y="892972"/>
                </a:lnTo>
                <a:lnTo>
                  <a:pt x="262981" y="897869"/>
                </a:lnTo>
                <a:lnTo>
                  <a:pt x="274798" y="902239"/>
                </a:lnTo>
                <a:lnTo>
                  <a:pt x="287098" y="907363"/>
                </a:lnTo>
                <a:lnTo>
                  <a:pt x="299719" y="912989"/>
                </a:lnTo>
                <a:lnTo>
                  <a:pt x="312554" y="918951"/>
                </a:lnTo>
                <a:lnTo>
                  <a:pt x="324427" y="925136"/>
                </a:lnTo>
                <a:lnTo>
                  <a:pt x="335658" y="931470"/>
                </a:lnTo>
                <a:lnTo>
                  <a:pt x="346462" y="937903"/>
                </a:lnTo>
                <a:lnTo>
                  <a:pt x="358085" y="944403"/>
                </a:lnTo>
                <a:lnTo>
                  <a:pt x="382790" y="957519"/>
                </a:lnTo>
                <a:lnTo>
                  <a:pt x="394463" y="964112"/>
                </a:lnTo>
                <a:lnTo>
                  <a:pt x="405560" y="970718"/>
                </a:lnTo>
                <a:lnTo>
                  <a:pt x="437703" y="9905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511070" y="1506331"/>
            <a:ext cx="398293" cy="1080092"/>
          </a:xfrm>
          <a:custGeom>
            <a:avLst/>
            <a:gdLst/>
            <a:ahLst/>
            <a:cxnLst/>
            <a:rect l="0" t="0" r="0" b="0"/>
            <a:pathLst>
              <a:path w="398293" h="1080092">
                <a:moveTo>
                  <a:pt x="0" y="5731"/>
                </a:moveTo>
                <a:lnTo>
                  <a:pt x="21124" y="450"/>
                </a:lnTo>
                <a:lnTo>
                  <a:pt x="31768" y="0"/>
                </a:lnTo>
                <a:lnTo>
                  <a:pt x="43284" y="805"/>
                </a:lnTo>
                <a:lnTo>
                  <a:pt x="55384" y="2447"/>
                </a:lnTo>
                <a:lnTo>
                  <a:pt x="67871" y="3542"/>
                </a:lnTo>
                <a:lnTo>
                  <a:pt x="80618" y="4272"/>
                </a:lnTo>
                <a:lnTo>
                  <a:pt x="93536" y="4758"/>
                </a:lnTo>
                <a:lnTo>
                  <a:pt x="106570" y="6188"/>
                </a:lnTo>
                <a:lnTo>
                  <a:pt x="119680" y="8246"/>
                </a:lnTo>
                <a:lnTo>
                  <a:pt x="226083" y="29090"/>
                </a:lnTo>
                <a:lnTo>
                  <a:pt x="255962" y="35640"/>
                </a:lnTo>
                <a:lnTo>
                  <a:pt x="311168" y="48851"/>
                </a:lnTo>
                <a:lnTo>
                  <a:pt x="323502" y="52163"/>
                </a:lnTo>
                <a:lnTo>
                  <a:pt x="346050" y="58790"/>
                </a:lnTo>
                <a:lnTo>
                  <a:pt x="356705" y="64315"/>
                </a:lnTo>
                <a:lnTo>
                  <a:pt x="367125" y="71314"/>
                </a:lnTo>
                <a:lnTo>
                  <a:pt x="377387" y="79297"/>
                </a:lnTo>
                <a:lnTo>
                  <a:pt x="383124" y="89039"/>
                </a:lnTo>
                <a:lnTo>
                  <a:pt x="385842" y="99956"/>
                </a:lnTo>
                <a:lnTo>
                  <a:pt x="386549" y="111655"/>
                </a:lnTo>
                <a:lnTo>
                  <a:pt x="384810" y="121664"/>
                </a:lnTo>
                <a:lnTo>
                  <a:pt x="376983" y="138682"/>
                </a:lnTo>
                <a:lnTo>
                  <a:pt x="366135" y="153613"/>
                </a:lnTo>
                <a:lnTo>
                  <a:pt x="360147" y="160690"/>
                </a:lnTo>
                <a:lnTo>
                  <a:pt x="352840" y="167618"/>
                </a:lnTo>
                <a:lnTo>
                  <a:pt x="344652" y="174448"/>
                </a:lnTo>
                <a:lnTo>
                  <a:pt x="335878" y="181212"/>
                </a:lnTo>
                <a:lnTo>
                  <a:pt x="326712" y="189037"/>
                </a:lnTo>
                <a:lnTo>
                  <a:pt x="317286" y="197570"/>
                </a:lnTo>
                <a:lnTo>
                  <a:pt x="307686" y="206574"/>
                </a:lnTo>
                <a:lnTo>
                  <a:pt x="296865" y="214787"/>
                </a:lnTo>
                <a:lnTo>
                  <a:pt x="285230" y="222474"/>
                </a:lnTo>
                <a:lnTo>
                  <a:pt x="273051" y="229808"/>
                </a:lnTo>
                <a:lnTo>
                  <a:pt x="261617" y="238014"/>
                </a:lnTo>
                <a:lnTo>
                  <a:pt x="250677" y="246801"/>
                </a:lnTo>
                <a:lnTo>
                  <a:pt x="240069" y="255974"/>
                </a:lnTo>
                <a:lnTo>
                  <a:pt x="228575" y="264301"/>
                </a:lnTo>
                <a:lnTo>
                  <a:pt x="216492" y="272062"/>
                </a:lnTo>
                <a:lnTo>
                  <a:pt x="204014" y="279447"/>
                </a:lnTo>
                <a:lnTo>
                  <a:pt x="181308" y="293547"/>
                </a:lnTo>
                <a:lnTo>
                  <a:pt x="170611" y="300402"/>
                </a:lnTo>
                <a:lnTo>
                  <a:pt x="160164" y="308288"/>
                </a:lnTo>
                <a:lnTo>
                  <a:pt x="149883" y="316862"/>
                </a:lnTo>
                <a:lnTo>
                  <a:pt x="139713" y="325893"/>
                </a:lnTo>
                <a:lnTo>
                  <a:pt x="122518" y="341823"/>
                </a:lnTo>
                <a:lnTo>
                  <a:pt x="114838" y="349166"/>
                </a:lnTo>
                <a:lnTo>
                  <a:pt x="107507" y="357377"/>
                </a:lnTo>
                <a:lnTo>
                  <a:pt x="100409" y="366167"/>
                </a:lnTo>
                <a:lnTo>
                  <a:pt x="93467" y="375343"/>
                </a:lnTo>
                <a:lnTo>
                  <a:pt x="82806" y="397328"/>
                </a:lnTo>
                <a:lnTo>
                  <a:pt x="78415" y="409381"/>
                </a:lnTo>
                <a:lnTo>
                  <a:pt x="77699" y="422942"/>
                </a:lnTo>
                <a:lnTo>
                  <a:pt x="82798" y="452748"/>
                </a:lnTo>
                <a:lnTo>
                  <a:pt x="88358" y="466223"/>
                </a:lnTo>
                <a:lnTo>
                  <a:pt x="95381" y="478522"/>
                </a:lnTo>
                <a:lnTo>
                  <a:pt x="103378" y="490037"/>
                </a:lnTo>
                <a:lnTo>
                  <a:pt x="112026" y="501030"/>
                </a:lnTo>
                <a:lnTo>
                  <a:pt x="121107" y="511675"/>
                </a:lnTo>
                <a:lnTo>
                  <a:pt x="130477" y="522087"/>
                </a:lnTo>
                <a:lnTo>
                  <a:pt x="142250" y="532344"/>
                </a:lnTo>
                <a:lnTo>
                  <a:pt x="155625" y="542498"/>
                </a:lnTo>
                <a:lnTo>
                  <a:pt x="184119" y="562623"/>
                </a:lnTo>
                <a:lnTo>
                  <a:pt x="211520" y="582621"/>
                </a:lnTo>
                <a:lnTo>
                  <a:pt x="241383" y="605509"/>
                </a:lnTo>
                <a:lnTo>
                  <a:pt x="300305" y="650947"/>
                </a:lnTo>
                <a:lnTo>
                  <a:pt x="341112" y="681768"/>
                </a:lnTo>
                <a:lnTo>
                  <a:pt x="352308" y="691854"/>
                </a:lnTo>
                <a:lnTo>
                  <a:pt x="361983" y="701893"/>
                </a:lnTo>
                <a:lnTo>
                  <a:pt x="370643" y="711902"/>
                </a:lnTo>
                <a:lnTo>
                  <a:pt x="378627" y="720785"/>
                </a:lnTo>
                <a:lnTo>
                  <a:pt x="393394" y="736550"/>
                </a:lnTo>
                <a:lnTo>
                  <a:pt x="397110" y="746060"/>
                </a:lnTo>
                <a:lnTo>
                  <a:pt x="398292" y="768416"/>
                </a:lnTo>
                <a:lnTo>
                  <a:pt x="393744" y="778356"/>
                </a:lnTo>
                <a:lnTo>
                  <a:pt x="386291" y="787194"/>
                </a:lnTo>
                <a:lnTo>
                  <a:pt x="376901" y="795297"/>
                </a:lnTo>
                <a:lnTo>
                  <a:pt x="367325" y="801804"/>
                </a:lnTo>
                <a:lnTo>
                  <a:pt x="357625" y="807247"/>
                </a:lnTo>
                <a:lnTo>
                  <a:pt x="312950" y="829206"/>
                </a:lnTo>
                <a:lnTo>
                  <a:pt x="301479" y="834357"/>
                </a:lnTo>
                <a:lnTo>
                  <a:pt x="290516" y="838897"/>
                </a:lnTo>
                <a:lnTo>
                  <a:pt x="279892" y="843029"/>
                </a:lnTo>
                <a:lnTo>
                  <a:pt x="259244" y="850567"/>
                </a:lnTo>
                <a:lnTo>
                  <a:pt x="249096" y="854125"/>
                </a:lnTo>
                <a:lnTo>
                  <a:pt x="237909" y="859813"/>
                </a:lnTo>
                <a:lnTo>
                  <a:pt x="226030" y="866920"/>
                </a:lnTo>
                <a:lnTo>
                  <a:pt x="213689" y="874975"/>
                </a:lnTo>
                <a:lnTo>
                  <a:pt x="206567" y="885871"/>
                </a:lnTo>
                <a:lnTo>
                  <a:pt x="202925" y="898662"/>
                </a:lnTo>
                <a:lnTo>
                  <a:pt x="201602" y="912715"/>
                </a:lnTo>
                <a:lnTo>
                  <a:pt x="202930" y="924295"/>
                </a:lnTo>
                <a:lnTo>
                  <a:pt x="206027" y="934226"/>
                </a:lnTo>
                <a:lnTo>
                  <a:pt x="216467" y="952260"/>
                </a:lnTo>
                <a:lnTo>
                  <a:pt x="223894" y="961711"/>
                </a:lnTo>
                <a:lnTo>
                  <a:pt x="232161" y="971328"/>
                </a:lnTo>
                <a:lnTo>
                  <a:pt x="239883" y="979950"/>
                </a:lnTo>
                <a:lnTo>
                  <a:pt x="254357" y="995425"/>
                </a:lnTo>
                <a:lnTo>
                  <a:pt x="262418" y="1002646"/>
                </a:lnTo>
                <a:lnTo>
                  <a:pt x="271107" y="1009671"/>
                </a:lnTo>
                <a:lnTo>
                  <a:pt x="280216" y="1016565"/>
                </a:lnTo>
                <a:lnTo>
                  <a:pt x="299179" y="1030120"/>
                </a:lnTo>
                <a:lnTo>
                  <a:pt x="308878" y="1036829"/>
                </a:lnTo>
                <a:lnTo>
                  <a:pt x="317555" y="1044618"/>
                </a:lnTo>
                <a:lnTo>
                  <a:pt x="325550" y="1053127"/>
                </a:lnTo>
                <a:lnTo>
                  <a:pt x="348172" y="10800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511070" y="3094988"/>
            <a:ext cx="475439" cy="1083080"/>
          </a:xfrm>
          <a:custGeom>
            <a:avLst/>
            <a:gdLst/>
            <a:ahLst/>
            <a:cxnLst/>
            <a:rect l="0" t="0" r="0" b="0"/>
            <a:pathLst>
              <a:path w="475439" h="1083080">
                <a:moveTo>
                  <a:pt x="0" y="28615"/>
                </a:moveTo>
                <a:lnTo>
                  <a:pt x="5281" y="12772"/>
                </a:lnTo>
                <a:lnTo>
                  <a:pt x="12363" y="8105"/>
                </a:lnTo>
                <a:lnTo>
                  <a:pt x="22611" y="4994"/>
                </a:lnTo>
                <a:lnTo>
                  <a:pt x="34970" y="2920"/>
                </a:lnTo>
                <a:lnTo>
                  <a:pt x="48735" y="1537"/>
                </a:lnTo>
                <a:lnTo>
                  <a:pt x="63439" y="615"/>
                </a:lnTo>
                <a:lnTo>
                  <a:pt x="78768" y="0"/>
                </a:lnTo>
                <a:lnTo>
                  <a:pt x="94514" y="696"/>
                </a:lnTo>
                <a:lnTo>
                  <a:pt x="110538" y="2265"/>
                </a:lnTo>
                <a:lnTo>
                  <a:pt x="186526" y="12725"/>
                </a:lnTo>
                <a:lnTo>
                  <a:pt x="207249" y="16917"/>
                </a:lnTo>
                <a:lnTo>
                  <a:pt x="227696" y="21921"/>
                </a:lnTo>
                <a:lnTo>
                  <a:pt x="313444" y="45837"/>
                </a:lnTo>
                <a:lnTo>
                  <a:pt x="333863" y="52255"/>
                </a:lnTo>
                <a:lnTo>
                  <a:pt x="353001" y="58744"/>
                </a:lnTo>
                <a:lnTo>
                  <a:pt x="371288" y="65280"/>
                </a:lnTo>
                <a:lnTo>
                  <a:pt x="387899" y="71849"/>
                </a:lnTo>
                <a:lnTo>
                  <a:pt x="403395" y="78439"/>
                </a:lnTo>
                <a:lnTo>
                  <a:pt x="418147" y="85042"/>
                </a:lnTo>
                <a:lnTo>
                  <a:pt x="430192" y="91655"/>
                </a:lnTo>
                <a:lnTo>
                  <a:pt x="440433" y="98274"/>
                </a:lnTo>
                <a:lnTo>
                  <a:pt x="449470" y="104898"/>
                </a:lnTo>
                <a:lnTo>
                  <a:pt x="457706" y="111524"/>
                </a:lnTo>
                <a:lnTo>
                  <a:pt x="465407" y="118152"/>
                </a:lnTo>
                <a:lnTo>
                  <a:pt x="472752" y="124782"/>
                </a:lnTo>
                <a:lnTo>
                  <a:pt x="475438" y="131412"/>
                </a:lnTo>
                <a:lnTo>
                  <a:pt x="475018" y="138042"/>
                </a:lnTo>
                <a:lnTo>
                  <a:pt x="472527" y="144673"/>
                </a:lnTo>
                <a:lnTo>
                  <a:pt x="457970" y="160884"/>
                </a:lnTo>
                <a:lnTo>
                  <a:pt x="447898" y="169849"/>
                </a:lnTo>
                <a:lnTo>
                  <a:pt x="437868" y="176931"/>
                </a:lnTo>
                <a:lnTo>
                  <a:pt x="427865" y="182758"/>
                </a:lnTo>
                <a:lnTo>
                  <a:pt x="417880" y="187748"/>
                </a:lnTo>
                <a:lnTo>
                  <a:pt x="407908" y="193284"/>
                </a:lnTo>
                <a:lnTo>
                  <a:pt x="397944" y="199187"/>
                </a:lnTo>
                <a:lnTo>
                  <a:pt x="387985" y="205332"/>
                </a:lnTo>
                <a:lnTo>
                  <a:pt x="376925" y="211640"/>
                </a:lnTo>
                <a:lnTo>
                  <a:pt x="352846" y="224543"/>
                </a:lnTo>
                <a:lnTo>
                  <a:pt x="340235" y="229973"/>
                </a:lnTo>
                <a:lnTo>
                  <a:pt x="327406" y="234699"/>
                </a:lnTo>
                <a:lnTo>
                  <a:pt x="314433" y="238955"/>
                </a:lnTo>
                <a:lnTo>
                  <a:pt x="301363" y="244002"/>
                </a:lnTo>
                <a:lnTo>
                  <a:pt x="288228" y="249578"/>
                </a:lnTo>
                <a:lnTo>
                  <a:pt x="275050" y="255506"/>
                </a:lnTo>
                <a:lnTo>
                  <a:pt x="262949" y="262774"/>
                </a:lnTo>
                <a:lnTo>
                  <a:pt x="251566" y="270935"/>
                </a:lnTo>
                <a:lnTo>
                  <a:pt x="240661" y="279691"/>
                </a:lnTo>
                <a:lnTo>
                  <a:pt x="230075" y="287740"/>
                </a:lnTo>
                <a:lnTo>
                  <a:pt x="209471" y="302578"/>
                </a:lnTo>
                <a:lnTo>
                  <a:pt x="200439" y="310735"/>
                </a:lnTo>
                <a:lnTo>
                  <a:pt x="192208" y="319488"/>
                </a:lnTo>
                <a:lnTo>
                  <a:pt x="184509" y="328640"/>
                </a:lnTo>
                <a:lnTo>
                  <a:pt x="173008" y="353546"/>
                </a:lnTo>
                <a:lnTo>
                  <a:pt x="168394" y="367925"/>
                </a:lnTo>
                <a:lnTo>
                  <a:pt x="167528" y="380827"/>
                </a:lnTo>
                <a:lnTo>
                  <a:pt x="169161" y="392744"/>
                </a:lnTo>
                <a:lnTo>
                  <a:pt x="176871" y="414827"/>
                </a:lnTo>
                <a:lnTo>
                  <a:pt x="187667" y="435696"/>
                </a:lnTo>
                <a:lnTo>
                  <a:pt x="194746" y="447008"/>
                </a:lnTo>
                <a:lnTo>
                  <a:pt x="202781" y="458971"/>
                </a:lnTo>
                <a:lnTo>
                  <a:pt x="211453" y="471367"/>
                </a:lnTo>
                <a:lnTo>
                  <a:pt x="220551" y="482948"/>
                </a:lnTo>
                <a:lnTo>
                  <a:pt x="229933" y="493984"/>
                </a:lnTo>
                <a:lnTo>
                  <a:pt x="239503" y="504657"/>
                </a:lnTo>
                <a:lnTo>
                  <a:pt x="261926" y="528306"/>
                </a:lnTo>
                <a:lnTo>
                  <a:pt x="312346" y="579514"/>
                </a:lnTo>
                <a:lnTo>
                  <a:pt x="324288" y="592626"/>
                </a:lnTo>
                <a:lnTo>
                  <a:pt x="335565" y="605788"/>
                </a:lnTo>
                <a:lnTo>
                  <a:pt x="346399" y="618984"/>
                </a:lnTo>
                <a:lnTo>
                  <a:pt x="356938" y="631098"/>
                </a:lnTo>
                <a:lnTo>
                  <a:pt x="367280" y="642490"/>
                </a:lnTo>
                <a:lnTo>
                  <a:pt x="377491" y="653400"/>
                </a:lnTo>
                <a:lnTo>
                  <a:pt x="386508" y="665095"/>
                </a:lnTo>
                <a:lnTo>
                  <a:pt x="394731" y="677313"/>
                </a:lnTo>
                <a:lnTo>
                  <a:pt x="402422" y="689879"/>
                </a:lnTo>
                <a:lnTo>
                  <a:pt x="405340" y="701572"/>
                </a:lnTo>
                <a:lnTo>
                  <a:pt x="405074" y="712684"/>
                </a:lnTo>
                <a:lnTo>
                  <a:pt x="402687" y="723407"/>
                </a:lnTo>
                <a:lnTo>
                  <a:pt x="396674" y="732767"/>
                </a:lnTo>
                <a:lnTo>
                  <a:pt x="388244" y="741218"/>
                </a:lnTo>
                <a:lnTo>
                  <a:pt x="378203" y="749062"/>
                </a:lnTo>
                <a:lnTo>
                  <a:pt x="368193" y="755397"/>
                </a:lnTo>
                <a:lnTo>
                  <a:pt x="358204" y="760725"/>
                </a:lnTo>
                <a:lnTo>
                  <a:pt x="348228" y="765383"/>
                </a:lnTo>
                <a:lnTo>
                  <a:pt x="334946" y="769593"/>
                </a:lnTo>
                <a:lnTo>
                  <a:pt x="319459" y="773506"/>
                </a:lnTo>
                <a:lnTo>
                  <a:pt x="302503" y="777219"/>
                </a:lnTo>
                <a:lnTo>
                  <a:pt x="288988" y="781905"/>
                </a:lnTo>
                <a:lnTo>
                  <a:pt x="277768" y="787240"/>
                </a:lnTo>
                <a:lnTo>
                  <a:pt x="268077" y="793007"/>
                </a:lnTo>
                <a:lnTo>
                  <a:pt x="259405" y="800168"/>
                </a:lnTo>
                <a:lnTo>
                  <a:pt x="251414" y="808257"/>
                </a:lnTo>
                <a:lnTo>
                  <a:pt x="243876" y="816967"/>
                </a:lnTo>
                <a:lnTo>
                  <a:pt x="239955" y="828299"/>
                </a:lnTo>
                <a:lnTo>
                  <a:pt x="238547" y="855628"/>
                </a:lnTo>
                <a:lnTo>
                  <a:pt x="244553" y="883249"/>
                </a:lnTo>
                <a:lnTo>
                  <a:pt x="255696" y="910263"/>
                </a:lnTo>
                <a:lnTo>
                  <a:pt x="263310" y="923656"/>
                </a:lnTo>
                <a:lnTo>
                  <a:pt x="271702" y="937006"/>
                </a:lnTo>
                <a:lnTo>
                  <a:pt x="279507" y="950327"/>
                </a:lnTo>
                <a:lnTo>
                  <a:pt x="294074" y="976918"/>
                </a:lnTo>
                <a:lnTo>
                  <a:pt x="302160" y="990199"/>
                </a:lnTo>
                <a:lnTo>
                  <a:pt x="310865" y="1003475"/>
                </a:lnTo>
                <a:lnTo>
                  <a:pt x="319985" y="1016746"/>
                </a:lnTo>
                <a:lnTo>
                  <a:pt x="329381" y="1028909"/>
                </a:lnTo>
                <a:lnTo>
                  <a:pt x="338961" y="1040334"/>
                </a:lnTo>
                <a:lnTo>
                  <a:pt x="378016" y="10830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755535" y="3034302"/>
            <a:ext cx="569245" cy="1074132"/>
          </a:xfrm>
          <a:custGeom>
            <a:avLst/>
            <a:gdLst/>
            <a:ahLst/>
            <a:cxnLst/>
            <a:rect l="0" t="0" r="0" b="0"/>
            <a:pathLst>
              <a:path w="569245" h="1074132">
                <a:moveTo>
                  <a:pt x="0" y="39562"/>
                </a:moveTo>
                <a:lnTo>
                  <a:pt x="15843" y="23719"/>
                </a:lnTo>
                <a:lnTo>
                  <a:pt x="32463" y="12993"/>
                </a:lnTo>
                <a:lnTo>
                  <a:pt x="41538" y="8586"/>
                </a:lnTo>
                <a:lnTo>
                  <a:pt x="52008" y="5647"/>
                </a:lnTo>
                <a:lnTo>
                  <a:pt x="63410" y="3688"/>
                </a:lnTo>
                <a:lnTo>
                  <a:pt x="75433" y="2382"/>
                </a:lnTo>
                <a:lnTo>
                  <a:pt x="90080" y="1512"/>
                </a:lnTo>
                <a:lnTo>
                  <a:pt x="124039" y="544"/>
                </a:lnTo>
                <a:lnTo>
                  <a:pt x="175161" y="0"/>
                </a:lnTo>
                <a:lnTo>
                  <a:pt x="193040" y="1029"/>
                </a:lnTo>
                <a:lnTo>
                  <a:pt x="211592" y="2820"/>
                </a:lnTo>
                <a:lnTo>
                  <a:pt x="230591" y="5120"/>
                </a:lnTo>
                <a:lnTo>
                  <a:pt x="269386" y="10622"/>
                </a:lnTo>
                <a:lnTo>
                  <a:pt x="289016" y="13637"/>
                </a:lnTo>
                <a:lnTo>
                  <a:pt x="308735" y="17857"/>
                </a:lnTo>
                <a:lnTo>
                  <a:pt x="328513" y="22881"/>
                </a:lnTo>
                <a:lnTo>
                  <a:pt x="348330" y="28442"/>
                </a:lnTo>
                <a:lnTo>
                  <a:pt x="365962" y="34359"/>
                </a:lnTo>
                <a:lnTo>
                  <a:pt x="382138" y="40514"/>
                </a:lnTo>
                <a:lnTo>
                  <a:pt x="397344" y="46829"/>
                </a:lnTo>
                <a:lnTo>
                  <a:pt x="410796" y="52144"/>
                </a:lnTo>
                <a:lnTo>
                  <a:pt x="434586" y="60997"/>
                </a:lnTo>
                <a:lnTo>
                  <a:pt x="445573" y="66010"/>
                </a:lnTo>
                <a:lnTo>
                  <a:pt x="456213" y="71563"/>
                </a:lnTo>
                <a:lnTo>
                  <a:pt x="466622" y="77476"/>
                </a:lnTo>
                <a:lnTo>
                  <a:pt x="471351" y="85839"/>
                </a:lnTo>
                <a:lnTo>
                  <a:pt x="472293" y="95835"/>
                </a:lnTo>
                <a:lnTo>
                  <a:pt x="470711" y="106921"/>
                </a:lnTo>
                <a:lnTo>
                  <a:pt x="466340" y="116522"/>
                </a:lnTo>
                <a:lnTo>
                  <a:pt x="452641" y="133084"/>
                </a:lnTo>
                <a:lnTo>
                  <a:pt x="443240" y="139491"/>
                </a:lnTo>
                <a:lnTo>
                  <a:pt x="432551" y="144867"/>
                </a:lnTo>
                <a:lnTo>
                  <a:pt x="421005" y="149556"/>
                </a:lnTo>
                <a:lnTo>
                  <a:pt x="408885" y="153788"/>
                </a:lnTo>
                <a:lnTo>
                  <a:pt x="396385" y="157714"/>
                </a:lnTo>
                <a:lnTo>
                  <a:pt x="383630" y="161437"/>
                </a:lnTo>
                <a:lnTo>
                  <a:pt x="368495" y="165024"/>
                </a:lnTo>
                <a:lnTo>
                  <a:pt x="351773" y="168521"/>
                </a:lnTo>
                <a:lnTo>
                  <a:pt x="333993" y="171958"/>
                </a:lnTo>
                <a:lnTo>
                  <a:pt x="317719" y="176459"/>
                </a:lnTo>
                <a:lnTo>
                  <a:pt x="302448" y="181671"/>
                </a:lnTo>
                <a:lnTo>
                  <a:pt x="287846" y="187356"/>
                </a:lnTo>
                <a:lnTo>
                  <a:pt x="273690" y="193357"/>
                </a:lnTo>
                <a:lnTo>
                  <a:pt x="246171" y="205919"/>
                </a:lnTo>
                <a:lnTo>
                  <a:pt x="233749" y="212364"/>
                </a:lnTo>
                <a:lnTo>
                  <a:pt x="222151" y="218871"/>
                </a:lnTo>
                <a:lnTo>
                  <a:pt x="211103" y="225420"/>
                </a:lnTo>
                <a:lnTo>
                  <a:pt x="201527" y="234207"/>
                </a:lnTo>
                <a:lnTo>
                  <a:pt x="184993" y="255760"/>
                </a:lnTo>
                <a:lnTo>
                  <a:pt x="183015" y="268803"/>
                </a:lnTo>
                <a:lnTo>
                  <a:pt x="185013" y="283024"/>
                </a:lnTo>
                <a:lnTo>
                  <a:pt x="194969" y="311353"/>
                </a:lnTo>
                <a:lnTo>
                  <a:pt x="206763" y="334997"/>
                </a:lnTo>
                <a:lnTo>
                  <a:pt x="215214" y="345944"/>
                </a:lnTo>
                <a:lnTo>
                  <a:pt x="225269" y="356558"/>
                </a:lnTo>
                <a:lnTo>
                  <a:pt x="236393" y="366950"/>
                </a:lnTo>
                <a:lnTo>
                  <a:pt x="249336" y="377194"/>
                </a:lnTo>
                <a:lnTo>
                  <a:pt x="263491" y="387339"/>
                </a:lnTo>
                <a:lnTo>
                  <a:pt x="278455" y="397419"/>
                </a:lnTo>
                <a:lnTo>
                  <a:pt x="293956" y="408559"/>
                </a:lnTo>
                <a:lnTo>
                  <a:pt x="325918" y="432728"/>
                </a:lnTo>
                <a:lnTo>
                  <a:pt x="342179" y="446468"/>
                </a:lnTo>
                <a:lnTo>
                  <a:pt x="358546" y="461155"/>
                </a:lnTo>
                <a:lnTo>
                  <a:pt x="374983" y="476472"/>
                </a:lnTo>
                <a:lnTo>
                  <a:pt x="391468" y="491105"/>
                </a:lnTo>
                <a:lnTo>
                  <a:pt x="424522" y="519154"/>
                </a:lnTo>
                <a:lnTo>
                  <a:pt x="474202" y="559801"/>
                </a:lnTo>
                <a:lnTo>
                  <a:pt x="489668" y="573185"/>
                </a:lnTo>
                <a:lnTo>
                  <a:pt x="504400" y="586529"/>
                </a:lnTo>
                <a:lnTo>
                  <a:pt x="518643" y="599847"/>
                </a:lnTo>
                <a:lnTo>
                  <a:pt x="530348" y="612041"/>
                </a:lnTo>
                <a:lnTo>
                  <a:pt x="540363" y="623486"/>
                </a:lnTo>
                <a:lnTo>
                  <a:pt x="556279" y="645045"/>
                </a:lnTo>
                <a:lnTo>
                  <a:pt x="567038" y="665681"/>
                </a:lnTo>
                <a:lnTo>
                  <a:pt x="569244" y="675825"/>
                </a:lnTo>
                <a:lnTo>
                  <a:pt x="568747" y="695940"/>
                </a:lnTo>
                <a:lnTo>
                  <a:pt x="564857" y="703736"/>
                </a:lnTo>
                <a:lnTo>
                  <a:pt x="558947" y="710038"/>
                </a:lnTo>
                <a:lnTo>
                  <a:pt x="551691" y="715345"/>
                </a:lnTo>
                <a:lnTo>
                  <a:pt x="542433" y="719988"/>
                </a:lnTo>
                <a:lnTo>
                  <a:pt x="531839" y="724189"/>
                </a:lnTo>
                <a:lnTo>
                  <a:pt x="520356" y="728095"/>
                </a:lnTo>
                <a:lnTo>
                  <a:pt x="507173" y="730699"/>
                </a:lnTo>
                <a:lnTo>
                  <a:pt x="492859" y="732435"/>
                </a:lnTo>
                <a:lnTo>
                  <a:pt x="477789" y="733592"/>
                </a:lnTo>
                <a:lnTo>
                  <a:pt x="462216" y="735469"/>
                </a:lnTo>
                <a:lnTo>
                  <a:pt x="446308" y="737825"/>
                </a:lnTo>
                <a:lnTo>
                  <a:pt x="430175" y="740502"/>
                </a:lnTo>
                <a:lnTo>
                  <a:pt x="413894" y="742286"/>
                </a:lnTo>
                <a:lnTo>
                  <a:pt x="397513" y="743475"/>
                </a:lnTo>
                <a:lnTo>
                  <a:pt x="365680" y="744797"/>
                </a:lnTo>
                <a:lnTo>
                  <a:pt x="322902" y="745541"/>
                </a:lnTo>
                <a:lnTo>
                  <a:pt x="295676" y="745715"/>
                </a:lnTo>
                <a:lnTo>
                  <a:pt x="283331" y="746867"/>
                </a:lnTo>
                <a:lnTo>
                  <a:pt x="271786" y="748740"/>
                </a:lnTo>
                <a:lnTo>
                  <a:pt x="260773" y="751094"/>
                </a:lnTo>
                <a:lnTo>
                  <a:pt x="250115" y="753769"/>
                </a:lnTo>
                <a:lnTo>
                  <a:pt x="239693" y="756657"/>
                </a:lnTo>
                <a:lnTo>
                  <a:pt x="229430" y="759688"/>
                </a:lnTo>
                <a:lnTo>
                  <a:pt x="223693" y="766130"/>
                </a:lnTo>
                <a:lnTo>
                  <a:pt x="220974" y="774846"/>
                </a:lnTo>
                <a:lnTo>
                  <a:pt x="220266" y="785077"/>
                </a:lnTo>
                <a:lnTo>
                  <a:pt x="224216" y="795215"/>
                </a:lnTo>
                <a:lnTo>
                  <a:pt x="240394" y="815320"/>
                </a:lnTo>
                <a:lnTo>
                  <a:pt x="250898" y="824219"/>
                </a:lnTo>
                <a:lnTo>
                  <a:pt x="262322" y="832362"/>
                </a:lnTo>
                <a:lnTo>
                  <a:pt x="274359" y="840001"/>
                </a:lnTo>
                <a:lnTo>
                  <a:pt x="286805" y="848410"/>
                </a:lnTo>
                <a:lnTo>
                  <a:pt x="312424" y="866595"/>
                </a:lnTo>
                <a:lnTo>
                  <a:pt x="326551" y="876087"/>
                </a:lnTo>
                <a:lnTo>
                  <a:pt x="371732" y="905289"/>
                </a:lnTo>
                <a:lnTo>
                  <a:pt x="435346" y="949512"/>
                </a:lnTo>
                <a:lnTo>
                  <a:pt x="444974" y="956787"/>
                </a:lnTo>
                <a:lnTo>
                  <a:pt x="461567" y="970766"/>
                </a:lnTo>
                <a:lnTo>
                  <a:pt x="464665" y="979799"/>
                </a:lnTo>
                <a:lnTo>
                  <a:pt x="464520" y="990242"/>
                </a:lnTo>
                <a:lnTo>
                  <a:pt x="462212" y="1001625"/>
                </a:lnTo>
                <a:lnTo>
                  <a:pt x="456253" y="1011425"/>
                </a:lnTo>
                <a:lnTo>
                  <a:pt x="447859" y="1020168"/>
                </a:lnTo>
                <a:lnTo>
                  <a:pt x="437841" y="1028208"/>
                </a:lnTo>
                <a:lnTo>
                  <a:pt x="427847" y="1034674"/>
                </a:lnTo>
                <a:lnTo>
                  <a:pt x="417868" y="1040089"/>
                </a:lnTo>
                <a:lnTo>
                  <a:pt x="407900" y="1044804"/>
                </a:lnTo>
                <a:lnTo>
                  <a:pt x="397938" y="1050159"/>
                </a:lnTo>
                <a:lnTo>
                  <a:pt x="387982" y="1055939"/>
                </a:lnTo>
                <a:lnTo>
                  <a:pt x="358120" y="10741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780652" y="1372793"/>
            <a:ext cx="1561803" cy="1094257"/>
          </a:xfrm>
          <a:custGeom>
            <a:avLst/>
            <a:gdLst/>
            <a:ahLst/>
            <a:cxnLst/>
            <a:rect l="0" t="0" r="0" b="0"/>
            <a:pathLst>
              <a:path w="1561803" h="1094257">
                <a:moveTo>
                  <a:pt x="0" y="0"/>
                </a:moveTo>
                <a:lnTo>
                  <a:pt x="46232" y="24590"/>
                </a:lnTo>
                <a:lnTo>
                  <a:pt x="81340" y="44088"/>
                </a:lnTo>
                <a:lnTo>
                  <a:pt x="214894" y="112216"/>
                </a:lnTo>
                <a:lnTo>
                  <a:pt x="241635" y="126760"/>
                </a:lnTo>
                <a:lnTo>
                  <a:pt x="379925" y="206124"/>
                </a:lnTo>
                <a:lnTo>
                  <a:pt x="409132" y="223630"/>
                </a:lnTo>
                <a:lnTo>
                  <a:pt x="468111" y="260766"/>
                </a:lnTo>
                <a:lnTo>
                  <a:pt x="497766" y="281059"/>
                </a:lnTo>
                <a:lnTo>
                  <a:pt x="557244" y="324239"/>
                </a:lnTo>
                <a:lnTo>
                  <a:pt x="589242" y="345481"/>
                </a:lnTo>
                <a:lnTo>
                  <a:pt x="622732" y="366274"/>
                </a:lnTo>
                <a:lnTo>
                  <a:pt x="657217" y="386768"/>
                </a:lnTo>
                <a:lnTo>
                  <a:pt x="692366" y="409272"/>
                </a:lnTo>
                <a:lnTo>
                  <a:pt x="763843" y="457858"/>
                </a:lnTo>
                <a:lnTo>
                  <a:pt x="872438" y="534924"/>
                </a:lnTo>
                <a:lnTo>
                  <a:pt x="1104817" y="706968"/>
                </a:lnTo>
                <a:lnTo>
                  <a:pt x="1184059" y="769227"/>
                </a:lnTo>
                <a:lnTo>
                  <a:pt x="1343005" y="899258"/>
                </a:lnTo>
                <a:lnTo>
                  <a:pt x="1378356" y="929993"/>
                </a:lnTo>
                <a:lnTo>
                  <a:pt x="1410767" y="959325"/>
                </a:lnTo>
                <a:lnTo>
                  <a:pt x="1468148" y="1012181"/>
                </a:lnTo>
                <a:lnTo>
                  <a:pt x="1561802" y="10942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293259" y="1339893"/>
            <a:ext cx="384846" cy="320570"/>
          </a:xfrm>
          <a:custGeom>
            <a:avLst/>
            <a:gdLst/>
            <a:ahLst/>
            <a:cxnLst/>
            <a:rect l="0" t="0" r="0" b="0"/>
            <a:pathLst>
              <a:path w="384846" h="320570">
                <a:moveTo>
                  <a:pt x="43973" y="92587"/>
                </a:moveTo>
                <a:lnTo>
                  <a:pt x="38692" y="108430"/>
                </a:lnTo>
                <a:lnTo>
                  <a:pt x="34926" y="117518"/>
                </a:lnTo>
                <a:lnTo>
                  <a:pt x="30205" y="127998"/>
                </a:lnTo>
                <a:lnTo>
                  <a:pt x="24846" y="139406"/>
                </a:lnTo>
                <a:lnTo>
                  <a:pt x="20169" y="150327"/>
                </a:lnTo>
                <a:lnTo>
                  <a:pt x="15945" y="160923"/>
                </a:lnTo>
                <a:lnTo>
                  <a:pt x="8304" y="181540"/>
                </a:lnTo>
                <a:lnTo>
                  <a:pt x="1224" y="201756"/>
                </a:lnTo>
                <a:lnTo>
                  <a:pt x="0" y="212895"/>
                </a:lnTo>
                <a:lnTo>
                  <a:pt x="288" y="224742"/>
                </a:lnTo>
                <a:lnTo>
                  <a:pt x="1586" y="237061"/>
                </a:lnTo>
                <a:lnTo>
                  <a:pt x="4662" y="248589"/>
                </a:lnTo>
                <a:lnTo>
                  <a:pt x="8923" y="259591"/>
                </a:lnTo>
                <a:lnTo>
                  <a:pt x="13974" y="270242"/>
                </a:lnTo>
                <a:lnTo>
                  <a:pt x="21763" y="279553"/>
                </a:lnTo>
                <a:lnTo>
                  <a:pt x="31377" y="287971"/>
                </a:lnTo>
                <a:lnTo>
                  <a:pt x="42208" y="295793"/>
                </a:lnTo>
                <a:lnTo>
                  <a:pt x="52744" y="302113"/>
                </a:lnTo>
                <a:lnTo>
                  <a:pt x="63084" y="307432"/>
                </a:lnTo>
                <a:lnTo>
                  <a:pt x="73293" y="312084"/>
                </a:lnTo>
                <a:lnTo>
                  <a:pt x="85626" y="315184"/>
                </a:lnTo>
                <a:lnTo>
                  <a:pt x="99374" y="317251"/>
                </a:lnTo>
                <a:lnTo>
                  <a:pt x="114066" y="318630"/>
                </a:lnTo>
                <a:lnTo>
                  <a:pt x="130493" y="319548"/>
                </a:lnTo>
                <a:lnTo>
                  <a:pt x="166430" y="320569"/>
                </a:lnTo>
                <a:lnTo>
                  <a:pt x="181982" y="319736"/>
                </a:lnTo>
                <a:lnTo>
                  <a:pt x="195665" y="318075"/>
                </a:lnTo>
                <a:lnTo>
                  <a:pt x="208104" y="315863"/>
                </a:lnTo>
                <a:lnTo>
                  <a:pt x="221923" y="312177"/>
                </a:lnTo>
                <a:lnTo>
                  <a:pt x="236662" y="307510"/>
                </a:lnTo>
                <a:lnTo>
                  <a:pt x="252014" y="302187"/>
                </a:lnTo>
                <a:lnTo>
                  <a:pt x="266671" y="295323"/>
                </a:lnTo>
                <a:lnTo>
                  <a:pt x="280863" y="287431"/>
                </a:lnTo>
                <a:lnTo>
                  <a:pt x="294745" y="278854"/>
                </a:lnTo>
                <a:lnTo>
                  <a:pt x="308422" y="269820"/>
                </a:lnTo>
                <a:lnTo>
                  <a:pt x="335408" y="250939"/>
                </a:lnTo>
                <a:lnTo>
                  <a:pt x="346583" y="240157"/>
                </a:lnTo>
                <a:lnTo>
                  <a:pt x="356244" y="228547"/>
                </a:lnTo>
                <a:lnTo>
                  <a:pt x="364895" y="216387"/>
                </a:lnTo>
                <a:lnTo>
                  <a:pt x="371768" y="202753"/>
                </a:lnTo>
                <a:lnTo>
                  <a:pt x="377455" y="188137"/>
                </a:lnTo>
                <a:lnTo>
                  <a:pt x="382352" y="172866"/>
                </a:lnTo>
                <a:lnTo>
                  <a:pt x="384511" y="158265"/>
                </a:lnTo>
                <a:lnTo>
                  <a:pt x="384845" y="144109"/>
                </a:lnTo>
                <a:lnTo>
                  <a:pt x="383962" y="130251"/>
                </a:lnTo>
                <a:lnTo>
                  <a:pt x="381163" y="118802"/>
                </a:lnTo>
                <a:lnTo>
                  <a:pt x="377087" y="108958"/>
                </a:lnTo>
                <a:lnTo>
                  <a:pt x="372158" y="100185"/>
                </a:lnTo>
                <a:lnTo>
                  <a:pt x="365557" y="89915"/>
                </a:lnTo>
                <a:lnTo>
                  <a:pt x="357840" y="78647"/>
                </a:lnTo>
                <a:lnTo>
                  <a:pt x="349380" y="66714"/>
                </a:lnTo>
                <a:lnTo>
                  <a:pt x="339318" y="56548"/>
                </a:lnTo>
                <a:lnTo>
                  <a:pt x="328189" y="47560"/>
                </a:lnTo>
                <a:lnTo>
                  <a:pt x="316349" y="39358"/>
                </a:lnTo>
                <a:lnTo>
                  <a:pt x="302928" y="31679"/>
                </a:lnTo>
                <a:lnTo>
                  <a:pt x="288455" y="24349"/>
                </a:lnTo>
                <a:lnTo>
                  <a:pt x="273280" y="17251"/>
                </a:lnTo>
                <a:lnTo>
                  <a:pt x="257636" y="11415"/>
                </a:lnTo>
                <a:lnTo>
                  <a:pt x="241681" y="6418"/>
                </a:lnTo>
                <a:lnTo>
                  <a:pt x="225517" y="1982"/>
                </a:lnTo>
                <a:lnTo>
                  <a:pt x="211425" y="130"/>
                </a:lnTo>
                <a:lnTo>
                  <a:pt x="198715" y="0"/>
                </a:lnTo>
                <a:lnTo>
                  <a:pt x="186925" y="1019"/>
                </a:lnTo>
                <a:lnTo>
                  <a:pt x="173539" y="2804"/>
                </a:lnTo>
                <a:lnTo>
                  <a:pt x="159089" y="5099"/>
                </a:lnTo>
                <a:lnTo>
                  <a:pt x="143928" y="7734"/>
                </a:lnTo>
                <a:lnTo>
                  <a:pt x="130505" y="10596"/>
                </a:lnTo>
                <a:lnTo>
                  <a:pt x="118241" y="13610"/>
                </a:lnTo>
                <a:lnTo>
                  <a:pt x="106748" y="16724"/>
                </a:lnTo>
                <a:lnTo>
                  <a:pt x="96876" y="21011"/>
                </a:lnTo>
                <a:lnTo>
                  <a:pt x="88084" y="26079"/>
                </a:lnTo>
                <a:lnTo>
                  <a:pt x="80012" y="31669"/>
                </a:lnTo>
                <a:lnTo>
                  <a:pt x="72421" y="37606"/>
                </a:lnTo>
                <a:lnTo>
                  <a:pt x="65149" y="43774"/>
                </a:lnTo>
                <a:lnTo>
                  <a:pt x="58090" y="50098"/>
                </a:lnTo>
                <a:lnTo>
                  <a:pt x="50068" y="58734"/>
                </a:lnTo>
                <a:lnTo>
                  <a:pt x="41405" y="68913"/>
                </a:lnTo>
                <a:lnTo>
                  <a:pt x="32313" y="80120"/>
                </a:lnTo>
                <a:lnTo>
                  <a:pt x="25147" y="92013"/>
                </a:lnTo>
                <a:lnTo>
                  <a:pt x="19263" y="104363"/>
                </a:lnTo>
                <a:lnTo>
                  <a:pt x="14236" y="117017"/>
                </a:lnTo>
                <a:lnTo>
                  <a:pt x="10885" y="129875"/>
                </a:lnTo>
                <a:lnTo>
                  <a:pt x="8650" y="142868"/>
                </a:lnTo>
                <a:lnTo>
                  <a:pt x="7161" y="155951"/>
                </a:lnTo>
                <a:lnTo>
                  <a:pt x="7273" y="167989"/>
                </a:lnTo>
                <a:lnTo>
                  <a:pt x="8453" y="179330"/>
                </a:lnTo>
                <a:lnTo>
                  <a:pt x="10345" y="190207"/>
                </a:lnTo>
                <a:lnTo>
                  <a:pt x="13817" y="200774"/>
                </a:lnTo>
                <a:lnTo>
                  <a:pt x="18342" y="211135"/>
                </a:lnTo>
                <a:lnTo>
                  <a:pt x="23570" y="221358"/>
                </a:lnTo>
                <a:lnTo>
                  <a:pt x="29266" y="230384"/>
                </a:lnTo>
                <a:lnTo>
                  <a:pt x="35274" y="238611"/>
                </a:lnTo>
                <a:lnTo>
                  <a:pt x="41489" y="246307"/>
                </a:lnTo>
                <a:lnTo>
                  <a:pt x="50054" y="253649"/>
                </a:lnTo>
                <a:lnTo>
                  <a:pt x="60186" y="260753"/>
                </a:lnTo>
                <a:lnTo>
                  <a:pt x="71361" y="267701"/>
                </a:lnTo>
                <a:lnTo>
                  <a:pt x="84338" y="274543"/>
                </a:lnTo>
                <a:lnTo>
                  <a:pt x="98515" y="281315"/>
                </a:lnTo>
                <a:lnTo>
                  <a:pt x="113494" y="288040"/>
                </a:lnTo>
                <a:lnTo>
                  <a:pt x="126796" y="293629"/>
                </a:lnTo>
                <a:lnTo>
                  <a:pt x="138979" y="298460"/>
                </a:lnTo>
                <a:lnTo>
                  <a:pt x="173294" y="31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668058" y="3342454"/>
            <a:ext cx="315781" cy="553619"/>
          </a:xfrm>
          <a:custGeom>
            <a:avLst/>
            <a:gdLst/>
            <a:ahLst/>
            <a:cxnLst/>
            <a:rect l="0" t="0" r="0" b="0"/>
            <a:pathLst>
              <a:path w="315781" h="553619">
                <a:moveTo>
                  <a:pt x="206354" y="0"/>
                </a:moveTo>
                <a:lnTo>
                  <a:pt x="190511" y="10562"/>
                </a:lnTo>
                <a:lnTo>
                  <a:pt x="181423" y="15884"/>
                </a:lnTo>
                <a:lnTo>
                  <a:pt x="170943" y="21642"/>
                </a:lnTo>
                <a:lnTo>
                  <a:pt x="159536" y="27692"/>
                </a:lnTo>
                <a:lnTo>
                  <a:pt x="148614" y="35041"/>
                </a:lnTo>
                <a:lnTo>
                  <a:pt x="138018" y="43256"/>
                </a:lnTo>
                <a:lnTo>
                  <a:pt x="127637" y="52049"/>
                </a:lnTo>
                <a:lnTo>
                  <a:pt x="118506" y="60122"/>
                </a:lnTo>
                <a:lnTo>
                  <a:pt x="102466" y="74986"/>
                </a:lnTo>
                <a:lnTo>
                  <a:pt x="81007" y="95782"/>
                </a:lnTo>
                <a:lnTo>
                  <a:pt x="74156" y="103646"/>
                </a:lnTo>
                <a:lnTo>
                  <a:pt x="67378" y="112204"/>
                </a:lnTo>
                <a:lnTo>
                  <a:pt x="60648" y="121226"/>
                </a:lnTo>
                <a:lnTo>
                  <a:pt x="47277" y="140092"/>
                </a:lnTo>
                <a:lnTo>
                  <a:pt x="40616" y="149765"/>
                </a:lnTo>
                <a:lnTo>
                  <a:pt x="33965" y="162846"/>
                </a:lnTo>
                <a:lnTo>
                  <a:pt x="27320" y="178198"/>
                </a:lnTo>
                <a:lnTo>
                  <a:pt x="15147" y="209626"/>
                </a:lnTo>
                <a:lnTo>
                  <a:pt x="6053" y="234647"/>
                </a:lnTo>
                <a:lnTo>
                  <a:pt x="3185" y="249277"/>
                </a:lnTo>
                <a:lnTo>
                  <a:pt x="1274" y="265662"/>
                </a:lnTo>
                <a:lnTo>
                  <a:pt x="0" y="283218"/>
                </a:lnTo>
                <a:lnTo>
                  <a:pt x="255" y="302659"/>
                </a:lnTo>
                <a:lnTo>
                  <a:pt x="1531" y="323357"/>
                </a:lnTo>
                <a:lnTo>
                  <a:pt x="3487" y="344892"/>
                </a:lnTo>
                <a:lnTo>
                  <a:pt x="8106" y="364776"/>
                </a:lnTo>
                <a:lnTo>
                  <a:pt x="14503" y="383558"/>
                </a:lnTo>
                <a:lnTo>
                  <a:pt x="22082" y="401606"/>
                </a:lnTo>
                <a:lnTo>
                  <a:pt x="28241" y="416954"/>
                </a:lnTo>
                <a:lnTo>
                  <a:pt x="38031" y="442850"/>
                </a:lnTo>
                <a:lnTo>
                  <a:pt x="44400" y="453292"/>
                </a:lnTo>
                <a:lnTo>
                  <a:pt x="51962" y="462465"/>
                </a:lnTo>
                <a:lnTo>
                  <a:pt x="82642" y="493070"/>
                </a:lnTo>
                <a:lnTo>
                  <a:pt x="90720" y="500036"/>
                </a:lnTo>
                <a:lnTo>
                  <a:pt x="99421" y="506891"/>
                </a:lnTo>
                <a:lnTo>
                  <a:pt x="108538" y="513671"/>
                </a:lnTo>
                <a:lnTo>
                  <a:pt x="117932" y="519297"/>
                </a:lnTo>
                <a:lnTo>
                  <a:pt x="127510" y="524153"/>
                </a:lnTo>
                <a:lnTo>
                  <a:pt x="137212" y="528495"/>
                </a:lnTo>
                <a:lnTo>
                  <a:pt x="177271" y="545168"/>
                </a:lnTo>
                <a:lnTo>
                  <a:pt x="191386" y="549137"/>
                </a:lnTo>
                <a:lnTo>
                  <a:pt x="205218" y="551784"/>
                </a:lnTo>
                <a:lnTo>
                  <a:pt x="218861" y="553548"/>
                </a:lnTo>
                <a:lnTo>
                  <a:pt x="231272" y="553618"/>
                </a:lnTo>
                <a:lnTo>
                  <a:pt x="242862" y="552560"/>
                </a:lnTo>
                <a:lnTo>
                  <a:pt x="253904" y="550749"/>
                </a:lnTo>
                <a:lnTo>
                  <a:pt x="263476" y="547332"/>
                </a:lnTo>
                <a:lnTo>
                  <a:pt x="272068" y="542842"/>
                </a:lnTo>
                <a:lnTo>
                  <a:pt x="280007" y="537639"/>
                </a:lnTo>
                <a:lnTo>
                  <a:pt x="287510" y="531959"/>
                </a:lnTo>
                <a:lnTo>
                  <a:pt x="294722" y="525962"/>
                </a:lnTo>
                <a:lnTo>
                  <a:pt x="315780" y="5073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564466" y="2827772"/>
            <a:ext cx="4593211" cy="1489565"/>
            <a:chOff x="1564466" y="2827772"/>
            <a:chExt cx="4593211" cy="1489565"/>
          </a:xfrm>
        </p:grpSpPr>
        <p:sp>
          <p:nvSpPr>
            <p:cNvPr id="11" name="Freeform 10"/>
            <p:cNvSpPr/>
            <p:nvPr/>
          </p:nvSpPr>
          <p:spPr>
            <a:xfrm>
              <a:off x="1564466" y="2827772"/>
              <a:ext cx="352889" cy="354393"/>
            </a:xfrm>
            <a:custGeom>
              <a:avLst/>
              <a:gdLst/>
              <a:ahLst/>
              <a:cxnLst/>
              <a:rect l="0" t="0" r="0" b="0"/>
              <a:pathLst>
                <a:path w="352889" h="354393">
                  <a:moveTo>
                    <a:pt x="265925" y="47136"/>
                  </a:moveTo>
                  <a:lnTo>
                    <a:pt x="244802" y="36574"/>
                  </a:lnTo>
                  <a:lnTo>
                    <a:pt x="235263" y="32358"/>
                  </a:lnTo>
                  <a:lnTo>
                    <a:pt x="225588" y="28442"/>
                  </a:lnTo>
                  <a:lnTo>
                    <a:pt x="215823" y="24725"/>
                  </a:lnTo>
                  <a:lnTo>
                    <a:pt x="202680" y="22248"/>
                  </a:lnTo>
                  <a:lnTo>
                    <a:pt x="187286" y="20596"/>
                  </a:lnTo>
                  <a:lnTo>
                    <a:pt x="170392" y="19495"/>
                  </a:lnTo>
                  <a:lnTo>
                    <a:pt x="153603" y="19866"/>
                  </a:lnTo>
                  <a:lnTo>
                    <a:pt x="136884" y="21219"/>
                  </a:lnTo>
                  <a:lnTo>
                    <a:pt x="120211" y="23226"/>
                  </a:lnTo>
                  <a:lnTo>
                    <a:pt x="104674" y="27880"/>
                  </a:lnTo>
                  <a:lnTo>
                    <a:pt x="89896" y="34299"/>
                  </a:lnTo>
                  <a:lnTo>
                    <a:pt x="75622" y="41894"/>
                  </a:lnTo>
                  <a:lnTo>
                    <a:pt x="63895" y="49168"/>
                  </a:lnTo>
                  <a:lnTo>
                    <a:pt x="53867" y="56228"/>
                  </a:lnTo>
                  <a:lnTo>
                    <a:pt x="44971" y="63145"/>
                  </a:lnTo>
                  <a:lnTo>
                    <a:pt x="36829" y="73283"/>
                  </a:lnTo>
                  <a:lnTo>
                    <a:pt x="29191" y="85568"/>
                  </a:lnTo>
                  <a:lnTo>
                    <a:pt x="21888" y="99285"/>
                  </a:lnTo>
                  <a:lnTo>
                    <a:pt x="15915" y="113956"/>
                  </a:lnTo>
                  <a:lnTo>
                    <a:pt x="10827" y="129263"/>
                  </a:lnTo>
                  <a:lnTo>
                    <a:pt x="6329" y="144994"/>
                  </a:lnTo>
                  <a:lnTo>
                    <a:pt x="3331" y="161009"/>
                  </a:lnTo>
                  <a:lnTo>
                    <a:pt x="1333" y="177211"/>
                  </a:lnTo>
                  <a:lnTo>
                    <a:pt x="0" y="193540"/>
                  </a:lnTo>
                  <a:lnTo>
                    <a:pt x="217" y="208847"/>
                  </a:lnTo>
                  <a:lnTo>
                    <a:pt x="1467" y="223472"/>
                  </a:lnTo>
                  <a:lnTo>
                    <a:pt x="3406" y="237644"/>
                  </a:lnTo>
                  <a:lnTo>
                    <a:pt x="6909" y="249302"/>
                  </a:lnTo>
                  <a:lnTo>
                    <a:pt x="11455" y="259285"/>
                  </a:lnTo>
                  <a:lnTo>
                    <a:pt x="16696" y="268151"/>
                  </a:lnTo>
                  <a:lnTo>
                    <a:pt x="23506" y="278483"/>
                  </a:lnTo>
                  <a:lnTo>
                    <a:pt x="39915" y="301753"/>
                  </a:lnTo>
                  <a:lnTo>
                    <a:pt x="48933" y="310832"/>
                  </a:lnTo>
                  <a:lnTo>
                    <a:pt x="58261" y="317990"/>
                  </a:lnTo>
                  <a:lnTo>
                    <a:pt x="67796" y="323867"/>
                  </a:lnTo>
                  <a:lnTo>
                    <a:pt x="78574" y="329996"/>
                  </a:lnTo>
                  <a:lnTo>
                    <a:pt x="102339" y="342701"/>
                  </a:lnTo>
                  <a:lnTo>
                    <a:pt x="115971" y="346973"/>
                  </a:lnTo>
                  <a:lnTo>
                    <a:pt x="130586" y="349821"/>
                  </a:lnTo>
                  <a:lnTo>
                    <a:pt x="145856" y="351720"/>
                  </a:lnTo>
                  <a:lnTo>
                    <a:pt x="160457" y="352986"/>
                  </a:lnTo>
                  <a:lnTo>
                    <a:pt x="174612" y="353830"/>
                  </a:lnTo>
                  <a:lnTo>
                    <a:pt x="188470" y="354392"/>
                  </a:lnTo>
                  <a:lnTo>
                    <a:pt x="202130" y="352557"/>
                  </a:lnTo>
                  <a:lnTo>
                    <a:pt x="215658" y="349122"/>
                  </a:lnTo>
                  <a:lnTo>
                    <a:pt x="229098" y="344622"/>
                  </a:lnTo>
                  <a:lnTo>
                    <a:pt x="241374" y="339411"/>
                  </a:lnTo>
                  <a:lnTo>
                    <a:pt x="252873" y="333727"/>
                  </a:lnTo>
                  <a:lnTo>
                    <a:pt x="263856" y="327727"/>
                  </a:lnTo>
                  <a:lnTo>
                    <a:pt x="273388" y="321516"/>
                  </a:lnTo>
                  <a:lnTo>
                    <a:pt x="281954" y="315165"/>
                  </a:lnTo>
                  <a:lnTo>
                    <a:pt x="289875" y="308720"/>
                  </a:lnTo>
                  <a:lnTo>
                    <a:pt x="297366" y="301108"/>
                  </a:lnTo>
                  <a:lnTo>
                    <a:pt x="304571" y="292717"/>
                  </a:lnTo>
                  <a:lnTo>
                    <a:pt x="311584" y="283807"/>
                  </a:lnTo>
                  <a:lnTo>
                    <a:pt x="318471" y="273446"/>
                  </a:lnTo>
                  <a:lnTo>
                    <a:pt x="325272" y="262117"/>
                  </a:lnTo>
                  <a:lnTo>
                    <a:pt x="332017" y="250144"/>
                  </a:lnTo>
                  <a:lnTo>
                    <a:pt x="337619" y="237740"/>
                  </a:lnTo>
                  <a:lnTo>
                    <a:pt x="342459" y="225050"/>
                  </a:lnTo>
                  <a:lnTo>
                    <a:pt x="346791" y="212168"/>
                  </a:lnTo>
                  <a:lnTo>
                    <a:pt x="349679" y="199159"/>
                  </a:lnTo>
                  <a:lnTo>
                    <a:pt x="351605" y="186066"/>
                  </a:lnTo>
                  <a:lnTo>
                    <a:pt x="352888" y="172915"/>
                  </a:lnTo>
                  <a:lnTo>
                    <a:pt x="352639" y="159727"/>
                  </a:lnTo>
                  <a:lnTo>
                    <a:pt x="351367" y="146513"/>
                  </a:lnTo>
                  <a:lnTo>
                    <a:pt x="349414" y="133283"/>
                  </a:lnTo>
                  <a:lnTo>
                    <a:pt x="347006" y="121147"/>
                  </a:lnTo>
                  <a:lnTo>
                    <a:pt x="344296" y="109740"/>
                  </a:lnTo>
                  <a:lnTo>
                    <a:pt x="341384" y="98820"/>
                  </a:lnTo>
                  <a:lnTo>
                    <a:pt x="337232" y="88224"/>
                  </a:lnTo>
                  <a:lnTo>
                    <a:pt x="332253" y="77844"/>
                  </a:lnTo>
                  <a:lnTo>
                    <a:pt x="326723" y="67608"/>
                  </a:lnTo>
                  <a:lnTo>
                    <a:pt x="320826" y="58573"/>
                  </a:lnTo>
                  <a:lnTo>
                    <a:pt x="314684" y="50340"/>
                  </a:lnTo>
                  <a:lnTo>
                    <a:pt x="308379" y="42640"/>
                  </a:lnTo>
                  <a:lnTo>
                    <a:pt x="300860" y="35296"/>
                  </a:lnTo>
                  <a:lnTo>
                    <a:pt x="292531" y="28190"/>
                  </a:lnTo>
                  <a:lnTo>
                    <a:pt x="283662" y="21242"/>
                  </a:lnTo>
                  <a:lnTo>
                    <a:pt x="274434" y="15504"/>
                  </a:lnTo>
                  <a:lnTo>
                    <a:pt x="264966" y="10574"/>
                  </a:lnTo>
                  <a:lnTo>
                    <a:pt x="255338" y="6182"/>
                  </a:lnTo>
                  <a:lnTo>
                    <a:pt x="244498" y="3254"/>
                  </a:lnTo>
                  <a:lnTo>
                    <a:pt x="232850" y="1302"/>
                  </a:lnTo>
                  <a:lnTo>
                    <a:pt x="220664" y="0"/>
                  </a:lnTo>
                  <a:lnTo>
                    <a:pt x="209223" y="238"/>
                  </a:lnTo>
                  <a:lnTo>
                    <a:pt x="198281" y="1502"/>
                  </a:lnTo>
                  <a:lnTo>
                    <a:pt x="187670" y="3449"/>
                  </a:lnTo>
                  <a:lnTo>
                    <a:pt x="176174" y="6959"/>
                  </a:lnTo>
                  <a:lnTo>
                    <a:pt x="164090" y="11509"/>
                  </a:lnTo>
                  <a:lnTo>
                    <a:pt x="151612" y="16753"/>
                  </a:lnTo>
                  <a:lnTo>
                    <a:pt x="139977" y="22459"/>
                  </a:lnTo>
                  <a:lnTo>
                    <a:pt x="128905" y="28474"/>
                  </a:lnTo>
                  <a:lnTo>
                    <a:pt x="118208" y="34695"/>
                  </a:lnTo>
                  <a:lnTo>
                    <a:pt x="108866" y="41053"/>
                  </a:lnTo>
                  <a:lnTo>
                    <a:pt x="100427" y="47502"/>
                  </a:lnTo>
                  <a:lnTo>
                    <a:pt x="92590" y="54012"/>
                  </a:lnTo>
                  <a:lnTo>
                    <a:pt x="85155" y="61668"/>
                  </a:lnTo>
                  <a:lnTo>
                    <a:pt x="77988" y="70087"/>
                  </a:lnTo>
                  <a:lnTo>
                    <a:pt x="70999" y="79017"/>
                  </a:lnTo>
                  <a:lnTo>
                    <a:pt x="64129" y="88286"/>
                  </a:lnTo>
                  <a:lnTo>
                    <a:pt x="50601" y="107427"/>
                  </a:lnTo>
                  <a:lnTo>
                    <a:pt x="45004" y="118278"/>
                  </a:lnTo>
                  <a:lnTo>
                    <a:pt x="40168" y="129934"/>
                  </a:lnTo>
                  <a:lnTo>
                    <a:pt x="24463" y="175127"/>
                  </a:lnTo>
                  <a:lnTo>
                    <a:pt x="23158" y="185518"/>
                  </a:lnTo>
                  <a:lnTo>
                    <a:pt x="23393" y="195762"/>
                  </a:lnTo>
                  <a:lnTo>
                    <a:pt x="24655" y="205907"/>
                  </a:lnTo>
                  <a:lnTo>
                    <a:pt x="27706" y="215986"/>
                  </a:lnTo>
                  <a:lnTo>
                    <a:pt x="31952" y="226021"/>
                  </a:lnTo>
                  <a:lnTo>
                    <a:pt x="36993" y="236027"/>
                  </a:lnTo>
                  <a:lnTo>
                    <a:pt x="43669" y="244909"/>
                  </a:lnTo>
                  <a:lnTo>
                    <a:pt x="51436" y="253040"/>
                  </a:lnTo>
                  <a:lnTo>
                    <a:pt x="59930" y="260672"/>
                  </a:lnTo>
                  <a:lnTo>
                    <a:pt x="68908" y="266865"/>
                  </a:lnTo>
                  <a:lnTo>
                    <a:pt x="78210" y="272099"/>
                  </a:lnTo>
                  <a:lnTo>
                    <a:pt x="126656" y="2759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008955" y="2845065"/>
              <a:ext cx="2148722" cy="1472272"/>
            </a:xfrm>
            <a:custGeom>
              <a:avLst/>
              <a:gdLst/>
              <a:ahLst/>
              <a:cxnLst/>
              <a:rect l="0" t="0" r="0" b="0"/>
              <a:pathLst>
                <a:path w="2148722" h="1472272">
                  <a:moveTo>
                    <a:pt x="0" y="0"/>
                  </a:moveTo>
                  <a:lnTo>
                    <a:pt x="50103" y="13846"/>
                  </a:lnTo>
                  <a:lnTo>
                    <a:pt x="114739" y="47056"/>
                  </a:lnTo>
                  <a:lnTo>
                    <a:pt x="203061" y="91551"/>
                  </a:lnTo>
                  <a:lnTo>
                    <a:pt x="273618" y="136557"/>
                  </a:lnTo>
                  <a:lnTo>
                    <a:pt x="359769" y="181471"/>
                  </a:lnTo>
                  <a:lnTo>
                    <a:pt x="451292" y="232591"/>
                  </a:lnTo>
                  <a:lnTo>
                    <a:pt x="497534" y="261801"/>
                  </a:lnTo>
                  <a:lnTo>
                    <a:pt x="546087" y="292100"/>
                  </a:lnTo>
                  <a:lnTo>
                    <a:pt x="628244" y="335120"/>
                  </a:lnTo>
                  <a:lnTo>
                    <a:pt x="682289" y="366319"/>
                  </a:lnTo>
                  <a:lnTo>
                    <a:pt x="738731" y="401555"/>
                  </a:lnTo>
                  <a:lnTo>
                    <a:pt x="798082" y="439322"/>
                  </a:lnTo>
                  <a:lnTo>
                    <a:pt x="892531" y="497868"/>
                  </a:lnTo>
                  <a:lnTo>
                    <a:pt x="953756" y="537393"/>
                  </a:lnTo>
                  <a:lnTo>
                    <a:pt x="1049433" y="602211"/>
                  </a:lnTo>
                  <a:lnTo>
                    <a:pt x="1346308" y="809139"/>
                  </a:lnTo>
                  <a:lnTo>
                    <a:pt x="1379454" y="833438"/>
                  </a:lnTo>
                  <a:lnTo>
                    <a:pt x="1478912" y="908779"/>
                  </a:lnTo>
                  <a:lnTo>
                    <a:pt x="1608595" y="1004114"/>
                  </a:lnTo>
                  <a:lnTo>
                    <a:pt x="1671023" y="1051982"/>
                  </a:lnTo>
                  <a:lnTo>
                    <a:pt x="1735613" y="1102732"/>
                  </a:lnTo>
                  <a:lnTo>
                    <a:pt x="1795269" y="1151815"/>
                  </a:lnTo>
                  <a:lnTo>
                    <a:pt x="1823556" y="1175735"/>
                  </a:lnTo>
                  <a:lnTo>
                    <a:pt x="1850151" y="1199419"/>
                  </a:lnTo>
                  <a:lnTo>
                    <a:pt x="1948428" y="1290077"/>
                  </a:lnTo>
                  <a:lnTo>
                    <a:pt x="1994489" y="1331609"/>
                  </a:lnTo>
                  <a:lnTo>
                    <a:pt x="2037066" y="1372174"/>
                  </a:lnTo>
                  <a:lnTo>
                    <a:pt x="2087760" y="1416454"/>
                  </a:lnTo>
                  <a:lnTo>
                    <a:pt x="2113889" y="1439726"/>
                  </a:lnTo>
                  <a:lnTo>
                    <a:pt x="2148721" y="14722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75926" y="4874412"/>
            <a:ext cx="338226" cy="524633"/>
            <a:chOff x="775926" y="4874412"/>
            <a:chExt cx="338226" cy="524633"/>
          </a:xfrm>
        </p:grpSpPr>
        <p:sp>
          <p:nvSpPr>
            <p:cNvPr id="14" name="Freeform 13"/>
            <p:cNvSpPr/>
            <p:nvPr/>
          </p:nvSpPr>
          <p:spPr>
            <a:xfrm>
              <a:off x="885352" y="529221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65456" y="529221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25665" y="5322062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75926" y="4874412"/>
              <a:ext cx="338226" cy="524633"/>
            </a:xfrm>
            <a:custGeom>
              <a:avLst/>
              <a:gdLst/>
              <a:ahLst/>
              <a:cxnLst/>
              <a:rect l="0" t="0" r="0" b="0"/>
              <a:pathLst>
                <a:path w="338226" h="524633">
                  <a:moveTo>
                    <a:pt x="0" y="248695"/>
                  </a:moveTo>
                  <a:lnTo>
                    <a:pt x="5281" y="264537"/>
                  </a:lnTo>
                  <a:lnTo>
                    <a:pt x="7942" y="276941"/>
                  </a:lnTo>
                  <a:lnTo>
                    <a:pt x="10822" y="292948"/>
                  </a:lnTo>
                  <a:lnTo>
                    <a:pt x="13846" y="311356"/>
                  </a:lnTo>
                  <a:lnTo>
                    <a:pt x="16968" y="326944"/>
                  </a:lnTo>
                  <a:lnTo>
                    <a:pt x="20155" y="340652"/>
                  </a:lnTo>
                  <a:lnTo>
                    <a:pt x="23384" y="353107"/>
                  </a:lnTo>
                  <a:lnTo>
                    <a:pt x="26643" y="364726"/>
                  </a:lnTo>
                  <a:lnTo>
                    <a:pt x="33211" y="386478"/>
                  </a:lnTo>
                  <a:lnTo>
                    <a:pt x="53060" y="447520"/>
                  </a:lnTo>
                  <a:lnTo>
                    <a:pt x="63004" y="477455"/>
                  </a:lnTo>
                  <a:lnTo>
                    <a:pt x="67425" y="486310"/>
                  </a:lnTo>
                  <a:lnTo>
                    <a:pt x="72583" y="494424"/>
                  </a:lnTo>
                  <a:lnTo>
                    <a:pt x="78232" y="502044"/>
                  </a:lnTo>
                  <a:lnTo>
                    <a:pt x="84209" y="509335"/>
                  </a:lnTo>
                  <a:lnTo>
                    <a:pt x="90404" y="516406"/>
                  </a:lnTo>
                  <a:lnTo>
                    <a:pt x="96745" y="523331"/>
                  </a:lnTo>
                  <a:lnTo>
                    <a:pt x="104288" y="524632"/>
                  </a:lnTo>
                  <a:lnTo>
                    <a:pt x="112632" y="522183"/>
                  </a:lnTo>
                  <a:lnTo>
                    <a:pt x="121511" y="517234"/>
                  </a:lnTo>
                  <a:lnTo>
                    <a:pt x="131852" y="507303"/>
                  </a:lnTo>
                  <a:lnTo>
                    <a:pt x="143167" y="494051"/>
                  </a:lnTo>
                  <a:lnTo>
                    <a:pt x="155131" y="478584"/>
                  </a:lnTo>
                  <a:lnTo>
                    <a:pt x="165318" y="462746"/>
                  </a:lnTo>
                  <a:lnTo>
                    <a:pt x="174320" y="446661"/>
                  </a:lnTo>
                  <a:lnTo>
                    <a:pt x="182532" y="430411"/>
                  </a:lnTo>
                  <a:lnTo>
                    <a:pt x="190217" y="414052"/>
                  </a:lnTo>
                  <a:lnTo>
                    <a:pt x="212701" y="363517"/>
                  </a:lnTo>
                  <a:lnTo>
                    <a:pt x="230487" y="326254"/>
                  </a:lnTo>
                  <a:lnTo>
                    <a:pt x="238767" y="307033"/>
                  </a:lnTo>
                  <a:lnTo>
                    <a:pt x="246498" y="287587"/>
                  </a:lnTo>
                  <a:lnTo>
                    <a:pt x="253862" y="267991"/>
                  </a:lnTo>
                  <a:lnTo>
                    <a:pt x="260982" y="247190"/>
                  </a:lnTo>
                  <a:lnTo>
                    <a:pt x="274788" y="203445"/>
                  </a:lnTo>
                  <a:lnTo>
                    <a:pt x="282670" y="180948"/>
                  </a:lnTo>
                  <a:lnTo>
                    <a:pt x="291241" y="158212"/>
                  </a:lnTo>
                  <a:lnTo>
                    <a:pt x="300270" y="135319"/>
                  </a:lnTo>
                  <a:lnTo>
                    <a:pt x="307395" y="114529"/>
                  </a:lnTo>
                  <a:lnTo>
                    <a:pt x="313251" y="95143"/>
                  </a:lnTo>
                  <a:lnTo>
                    <a:pt x="3382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4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5100" y="152400"/>
            <a:ext cx="6481698" cy="683044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7" name="Group 6"/>
          <p:cNvGrpSpPr/>
          <p:nvPr/>
        </p:nvGrpSpPr>
        <p:grpSpPr>
          <a:xfrm>
            <a:off x="1596311" y="1044516"/>
            <a:ext cx="821000" cy="2019401"/>
            <a:chOff x="1596311" y="1044516"/>
            <a:chExt cx="821000" cy="2019401"/>
          </a:xfrm>
        </p:grpSpPr>
        <p:sp>
          <p:nvSpPr>
            <p:cNvPr id="3" name="Freeform 2"/>
            <p:cNvSpPr/>
            <p:nvPr/>
          </p:nvSpPr>
          <p:spPr>
            <a:xfrm>
              <a:off x="1596311" y="1153942"/>
              <a:ext cx="35126" cy="1651333"/>
            </a:xfrm>
            <a:custGeom>
              <a:avLst/>
              <a:gdLst/>
              <a:ahLst/>
              <a:cxnLst/>
              <a:rect l="0" t="0" r="0" b="0"/>
              <a:pathLst>
                <a:path w="35126" h="1651333">
                  <a:moveTo>
                    <a:pt x="5281" y="0"/>
                  </a:moveTo>
                  <a:lnTo>
                    <a:pt x="0" y="21124"/>
                  </a:lnTo>
                  <a:lnTo>
                    <a:pt x="355" y="49180"/>
                  </a:lnTo>
                  <a:lnTo>
                    <a:pt x="1997" y="65946"/>
                  </a:lnTo>
                  <a:lnTo>
                    <a:pt x="3092" y="83755"/>
                  </a:lnTo>
                  <a:lnTo>
                    <a:pt x="4308" y="121228"/>
                  </a:lnTo>
                  <a:lnTo>
                    <a:pt x="5153" y="224990"/>
                  </a:lnTo>
                  <a:lnTo>
                    <a:pt x="5274" y="410183"/>
                  </a:lnTo>
                  <a:lnTo>
                    <a:pt x="6382" y="440357"/>
                  </a:lnTo>
                  <a:lnTo>
                    <a:pt x="12116" y="534528"/>
                  </a:lnTo>
                  <a:lnTo>
                    <a:pt x="13846" y="595688"/>
                  </a:lnTo>
                  <a:lnTo>
                    <a:pt x="14819" y="696609"/>
                  </a:lnTo>
                  <a:lnTo>
                    <a:pt x="16061" y="730786"/>
                  </a:lnTo>
                  <a:lnTo>
                    <a:pt x="21985" y="831695"/>
                  </a:lnTo>
                  <a:lnTo>
                    <a:pt x="23758" y="898348"/>
                  </a:lnTo>
                  <a:lnTo>
                    <a:pt x="25052" y="1100832"/>
                  </a:lnTo>
                  <a:lnTo>
                    <a:pt x="23989" y="1132905"/>
                  </a:lnTo>
                  <a:lnTo>
                    <a:pt x="22174" y="1165340"/>
                  </a:lnTo>
                  <a:lnTo>
                    <a:pt x="19859" y="1198016"/>
                  </a:lnTo>
                  <a:lnTo>
                    <a:pt x="18316" y="1228642"/>
                  </a:lnTo>
                  <a:lnTo>
                    <a:pt x="16601" y="1286252"/>
                  </a:lnTo>
                  <a:lnTo>
                    <a:pt x="15350" y="1443459"/>
                  </a:lnTo>
                  <a:lnTo>
                    <a:pt x="16415" y="1466327"/>
                  </a:lnTo>
                  <a:lnTo>
                    <a:pt x="18230" y="1488204"/>
                  </a:lnTo>
                  <a:lnTo>
                    <a:pt x="20546" y="1509421"/>
                  </a:lnTo>
                  <a:lnTo>
                    <a:pt x="22089" y="1527986"/>
                  </a:lnTo>
                  <a:lnTo>
                    <a:pt x="23119" y="1544785"/>
                  </a:lnTo>
                  <a:lnTo>
                    <a:pt x="23805" y="1560405"/>
                  </a:lnTo>
                  <a:lnTo>
                    <a:pt x="25367" y="1576345"/>
                  </a:lnTo>
                  <a:lnTo>
                    <a:pt x="35125" y="16513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821863" y="1044516"/>
              <a:ext cx="58268" cy="1820445"/>
            </a:xfrm>
            <a:custGeom>
              <a:avLst/>
              <a:gdLst/>
              <a:ahLst/>
              <a:cxnLst/>
              <a:rect l="0" t="0" r="0" b="0"/>
              <a:pathLst>
                <a:path w="58268" h="1820445">
                  <a:moveTo>
                    <a:pt x="38372" y="0"/>
                  </a:moveTo>
                  <a:lnTo>
                    <a:pt x="33091" y="15843"/>
                  </a:lnTo>
                  <a:lnTo>
                    <a:pt x="31535" y="24931"/>
                  </a:lnTo>
                  <a:lnTo>
                    <a:pt x="28240" y="62162"/>
                  </a:lnTo>
                  <a:lnTo>
                    <a:pt x="23552" y="99841"/>
                  </a:lnTo>
                  <a:lnTo>
                    <a:pt x="21860" y="120721"/>
                  </a:lnTo>
                  <a:lnTo>
                    <a:pt x="20732" y="142378"/>
                  </a:lnTo>
                  <a:lnTo>
                    <a:pt x="19479" y="187074"/>
                  </a:lnTo>
                  <a:lnTo>
                    <a:pt x="18922" y="232729"/>
                  </a:lnTo>
                  <a:lnTo>
                    <a:pt x="17668" y="256842"/>
                  </a:lnTo>
                  <a:lnTo>
                    <a:pt x="15726" y="281759"/>
                  </a:lnTo>
                  <a:lnTo>
                    <a:pt x="13327" y="307213"/>
                  </a:lnTo>
                  <a:lnTo>
                    <a:pt x="11727" y="334130"/>
                  </a:lnTo>
                  <a:lnTo>
                    <a:pt x="9950" y="390565"/>
                  </a:lnTo>
                  <a:lnTo>
                    <a:pt x="8950" y="478265"/>
                  </a:lnTo>
                  <a:lnTo>
                    <a:pt x="7704" y="508956"/>
                  </a:lnTo>
                  <a:lnTo>
                    <a:pt x="1775" y="604961"/>
                  </a:lnTo>
                  <a:lnTo>
                    <a:pt x="0" y="670468"/>
                  </a:lnTo>
                  <a:lnTo>
                    <a:pt x="632" y="703410"/>
                  </a:lnTo>
                  <a:lnTo>
                    <a:pt x="2159" y="736425"/>
                  </a:lnTo>
                  <a:lnTo>
                    <a:pt x="4282" y="769488"/>
                  </a:lnTo>
                  <a:lnTo>
                    <a:pt x="5697" y="803689"/>
                  </a:lnTo>
                  <a:lnTo>
                    <a:pt x="7270" y="874111"/>
                  </a:lnTo>
                  <a:lnTo>
                    <a:pt x="8795" y="908807"/>
                  </a:lnTo>
                  <a:lnTo>
                    <a:pt x="15116" y="1010448"/>
                  </a:lnTo>
                  <a:lnTo>
                    <a:pt x="16983" y="1077272"/>
                  </a:lnTo>
                  <a:lnTo>
                    <a:pt x="18418" y="1339988"/>
                  </a:lnTo>
                  <a:lnTo>
                    <a:pt x="18437" y="1370819"/>
                  </a:lnTo>
                  <a:lnTo>
                    <a:pt x="19555" y="1400215"/>
                  </a:lnTo>
                  <a:lnTo>
                    <a:pt x="21406" y="1428655"/>
                  </a:lnTo>
                  <a:lnTo>
                    <a:pt x="23745" y="1456458"/>
                  </a:lnTo>
                  <a:lnTo>
                    <a:pt x="25305" y="1483835"/>
                  </a:lnTo>
                  <a:lnTo>
                    <a:pt x="27038" y="1537835"/>
                  </a:lnTo>
                  <a:lnTo>
                    <a:pt x="28605" y="1563509"/>
                  </a:lnTo>
                  <a:lnTo>
                    <a:pt x="30755" y="1588362"/>
                  </a:lnTo>
                  <a:lnTo>
                    <a:pt x="33294" y="1612668"/>
                  </a:lnTo>
                  <a:lnTo>
                    <a:pt x="36092" y="1634398"/>
                  </a:lnTo>
                  <a:lnTo>
                    <a:pt x="39062" y="1654412"/>
                  </a:lnTo>
                  <a:lnTo>
                    <a:pt x="42148" y="1673281"/>
                  </a:lnTo>
                  <a:lnTo>
                    <a:pt x="44205" y="1691387"/>
                  </a:lnTo>
                  <a:lnTo>
                    <a:pt x="45577" y="1708984"/>
                  </a:lnTo>
                  <a:lnTo>
                    <a:pt x="46491" y="1726242"/>
                  </a:lnTo>
                  <a:lnTo>
                    <a:pt x="48206" y="1741063"/>
                  </a:lnTo>
                  <a:lnTo>
                    <a:pt x="50454" y="1754260"/>
                  </a:lnTo>
                  <a:lnTo>
                    <a:pt x="58267" y="18204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118887" y="1114151"/>
              <a:ext cx="39782" cy="1800549"/>
            </a:xfrm>
            <a:custGeom>
              <a:avLst/>
              <a:gdLst/>
              <a:ahLst/>
              <a:cxnLst/>
              <a:rect l="0" t="0" r="0" b="0"/>
              <a:pathLst>
                <a:path w="39782" h="1800549">
                  <a:moveTo>
                    <a:pt x="9938" y="0"/>
                  </a:moveTo>
                  <a:lnTo>
                    <a:pt x="9938" y="636849"/>
                  </a:lnTo>
                  <a:lnTo>
                    <a:pt x="8832" y="667734"/>
                  </a:lnTo>
                  <a:lnTo>
                    <a:pt x="6990" y="699377"/>
                  </a:lnTo>
                  <a:lnTo>
                    <a:pt x="4657" y="731525"/>
                  </a:lnTo>
                  <a:lnTo>
                    <a:pt x="3101" y="764011"/>
                  </a:lnTo>
                  <a:lnTo>
                    <a:pt x="1372" y="829581"/>
                  </a:lnTo>
                  <a:lnTo>
                    <a:pt x="0" y="1222590"/>
                  </a:lnTo>
                  <a:lnTo>
                    <a:pt x="1102" y="1252762"/>
                  </a:lnTo>
                  <a:lnTo>
                    <a:pt x="2942" y="1282825"/>
                  </a:lnTo>
                  <a:lnTo>
                    <a:pt x="5274" y="1312815"/>
                  </a:lnTo>
                  <a:lnTo>
                    <a:pt x="6828" y="1341650"/>
                  </a:lnTo>
                  <a:lnTo>
                    <a:pt x="8556" y="1397269"/>
                  </a:lnTo>
                  <a:lnTo>
                    <a:pt x="9756" y="1520867"/>
                  </a:lnTo>
                  <a:lnTo>
                    <a:pt x="10962" y="1566820"/>
                  </a:lnTo>
                  <a:lnTo>
                    <a:pt x="12831" y="1588359"/>
                  </a:lnTo>
                  <a:lnTo>
                    <a:pt x="15183" y="1609350"/>
                  </a:lnTo>
                  <a:lnTo>
                    <a:pt x="16750" y="1628870"/>
                  </a:lnTo>
                  <a:lnTo>
                    <a:pt x="17795" y="1647411"/>
                  </a:lnTo>
                  <a:lnTo>
                    <a:pt x="18492" y="1665297"/>
                  </a:lnTo>
                  <a:lnTo>
                    <a:pt x="20062" y="1681643"/>
                  </a:lnTo>
                  <a:lnTo>
                    <a:pt x="22214" y="1696961"/>
                  </a:lnTo>
                  <a:lnTo>
                    <a:pt x="27552" y="1726877"/>
                  </a:lnTo>
                  <a:lnTo>
                    <a:pt x="30523" y="1742591"/>
                  </a:lnTo>
                  <a:lnTo>
                    <a:pt x="39781" y="18005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298479" y="1064412"/>
              <a:ext cx="118832" cy="1999505"/>
            </a:xfrm>
            <a:custGeom>
              <a:avLst/>
              <a:gdLst/>
              <a:ahLst/>
              <a:cxnLst/>
              <a:rect l="0" t="0" r="0" b="0"/>
              <a:pathLst>
                <a:path w="118832" h="1999505">
                  <a:moveTo>
                    <a:pt x="29301" y="0"/>
                  </a:moveTo>
                  <a:lnTo>
                    <a:pt x="24020" y="26405"/>
                  </a:lnTo>
                  <a:lnTo>
                    <a:pt x="20736" y="69230"/>
                  </a:lnTo>
                  <a:lnTo>
                    <a:pt x="19170" y="84839"/>
                  </a:lnTo>
                  <a:lnTo>
                    <a:pt x="17020" y="100772"/>
                  </a:lnTo>
                  <a:lnTo>
                    <a:pt x="5629" y="171333"/>
                  </a:lnTo>
                  <a:lnTo>
                    <a:pt x="2201" y="212838"/>
                  </a:lnTo>
                  <a:lnTo>
                    <a:pt x="677" y="257075"/>
                  </a:lnTo>
                  <a:lnTo>
                    <a:pt x="0" y="302527"/>
                  </a:lnTo>
                  <a:lnTo>
                    <a:pt x="2646" y="351465"/>
                  </a:lnTo>
                  <a:lnTo>
                    <a:pt x="4899" y="376895"/>
                  </a:lnTo>
                  <a:lnTo>
                    <a:pt x="7403" y="431678"/>
                  </a:lnTo>
                  <a:lnTo>
                    <a:pt x="9621" y="489185"/>
                  </a:lnTo>
                  <a:lnTo>
                    <a:pt x="14291" y="547903"/>
                  </a:lnTo>
                  <a:lnTo>
                    <a:pt x="17104" y="607159"/>
                  </a:lnTo>
                  <a:lnTo>
                    <a:pt x="19459" y="666655"/>
                  </a:lnTo>
                  <a:lnTo>
                    <a:pt x="24190" y="726256"/>
                  </a:lnTo>
                  <a:lnTo>
                    <a:pt x="25894" y="758287"/>
                  </a:lnTo>
                  <a:lnTo>
                    <a:pt x="29397" y="860353"/>
                  </a:lnTo>
                  <a:lnTo>
                    <a:pt x="35839" y="961089"/>
                  </a:lnTo>
                  <a:lnTo>
                    <a:pt x="37733" y="1027702"/>
                  </a:lnTo>
                  <a:lnTo>
                    <a:pt x="39344" y="1060940"/>
                  </a:lnTo>
                  <a:lnTo>
                    <a:pt x="44081" y="1127345"/>
                  </a:lnTo>
                  <a:lnTo>
                    <a:pt x="65865" y="1359526"/>
                  </a:lnTo>
                  <a:lnTo>
                    <a:pt x="82368" y="1520045"/>
                  </a:lnTo>
                  <a:lnTo>
                    <a:pt x="86045" y="1580824"/>
                  </a:lnTo>
                  <a:lnTo>
                    <a:pt x="88785" y="1639890"/>
                  </a:lnTo>
                  <a:lnTo>
                    <a:pt x="93687" y="1695617"/>
                  </a:lnTo>
                  <a:lnTo>
                    <a:pt x="102662" y="1776704"/>
                  </a:lnTo>
                  <a:lnTo>
                    <a:pt x="106118" y="1830110"/>
                  </a:lnTo>
                  <a:lnTo>
                    <a:pt x="108760" y="1880005"/>
                  </a:lnTo>
                  <a:lnTo>
                    <a:pt x="111012" y="1901048"/>
                  </a:lnTo>
                  <a:lnTo>
                    <a:pt x="113618" y="1920603"/>
                  </a:lnTo>
                  <a:lnTo>
                    <a:pt x="116514" y="1954121"/>
                  </a:lnTo>
                  <a:lnTo>
                    <a:pt x="118831" y="19995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>
            <a:off x="875404" y="1442428"/>
            <a:ext cx="1780654" cy="1173839"/>
          </a:xfrm>
          <a:custGeom>
            <a:avLst/>
            <a:gdLst/>
            <a:ahLst/>
            <a:cxnLst/>
            <a:rect l="0" t="0" r="0" b="0"/>
            <a:pathLst>
              <a:path w="1780654" h="1173839">
                <a:moveTo>
                  <a:pt x="0" y="0"/>
                </a:moveTo>
                <a:lnTo>
                  <a:pt x="55384" y="27692"/>
                </a:lnTo>
                <a:lnTo>
                  <a:pt x="92407" y="49151"/>
                </a:lnTo>
                <a:lnTo>
                  <a:pt x="136127" y="76005"/>
                </a:lnTo>
                <a:lnTo>
                  <a:pt x="177664" y="102677"/>
                </a:lnTo>
                <a:lnTo>
                  <a:pt x="224126" y="129269"/>
                </a:lnTo>
                <a:lnTo>
                  <a:pt x="273145" y="155825"/>
                </a:lnTo>
                <a:lnTo>
                  <a:pt x="320722" y="182366"/>
                </a:lnTo>
                <a:lnTo>
                  <a:pt x="370605" y="211846"/>
                </a:lnTo>
                <a:lnTo>
                  <a:pt x="423356" y="244476"/>
                </a:lnTo>
                <a:lnTo>
                  <a:pt x="479960" y="281084"/>
                </a:lnTo>
                <a:lnTo>
                  <a:pt x="508981" y="299025"/>
                </a:lnTo>
                <a:lnTo>
                  <a:pt x="597354" y="351786"/>
                </a:lnTo>
                <a:lnTo>
                  <a:pt x="656770" y="389570"/>
                </a:lnTo>
                <a:lnTo>
                  <a:pt x="746148" y="448126"/>
                </a:lnTo>
                <a:lnTo>
                  <a:pt x="873412" y="534163"/>
                </a:lnTo>
                <a:lnTo>
                  <a:pt x="971959" y="597078"/>
                </a:lnTo>
                <a:lnTo>
                  <a:pt x="1071161" y="664230"/>
                </a:lnTo>
                <a:lnTo>
                  <a:pt x="1262069" y="795709"/>
                </a:lnTo>
                <a:lnTo>
                  <a:pt x="1562965" y="1019205"/>
                </a:lnTo>
                <a:lnTo>
                  <a:pt x="1607637" y="1050583"/>
                </a:lnTo>
                <a:lnTo>
                  <a:pt x="1690352" y="1106753"/>
                </a:lnTo>
                <a:lnTo>
                  <a:pt x="1780653" y="11738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164179" y="1283263"/>
            <a:ext cx="1670443" cy="1790602"/>
            <a:chOff x="3164179" y="1283263"/>
            <a:chExt cx="1670443" cy="1790602"/>
          </a:xfrm>
        </p:grpSpPr>
        <p:sp>
          <p:nvSpPr>
            <p:cNvPr id="9" name="Freeform 8"/>
            <p:cNvSpPr/>
            <p:nvPr/>
          </p:nvSpPr>
          <p:spPr>
            <a:xfrm>
              <a:off x="3859738" y="1561801"/>
              <a:ext cx="29831" cy="1323056"/>
            </a:xfrm>
            <a:custGeom>
              <a:avLst/>
              <a:gdLst/>
              <a:ahLst/>
              <a:cxnLst/>
              <a:rect l="0" t="0" r="0" b="0"/>
              <a:pathLst>
                <a:path w="29831" h="1323056">
                  <a:moveTo>
                    <a:pt x="0" y="0"/>
                  </a:moveTo>
                  <a:lnTo>
                    <a:pt x="0" y="21124"/>
                  </a:lnTo>
                  <a:lnTo>
                    <a:pt x="1106" y="33978"/>
                  </a:lnTo>
                  <a:lnTo>
                    <a:pt x="2948" y="49180"/>
                  </a:lnTo>
                  <a:lnTo>
                    <a:pt x="5281" y="65946"/>
                  </a:lnTo>
                  <a:lnTo>
                    <a:pt x="6837" y="88176"/>
                  </a:lnTo>
                  <a:lnTo>
                    <a:pt x="7874" y="114050"/>
                  </a:lnTo>
                  <a:lnTo>
                    <a:pt x="8565" y="142352"/>
                  </a:lnTo>
                  <a:lnTo>
                    <a:pt x="10131" y="171168"/>
                  </a:lnTo>
                  <a:lnTo>
                    <a:pt x="14819" y="229712"/>
                  </a:lnTo>
                  <a:lnTo>
                    <a:pt x="23673" y="323881"/>
                  </a:lnTo>
                  <a:lnTo>
                    <a:pt x="25730" y="356295"/>
                  </a:lnTo>
                  <a:lnTo>
                    <a:pt x="28015" y="421785"/>
                  </a:lnTo>
                  <a:lnTo>
                    <a:pt x="29483" y="553891"/>
                  </a:lnTo>
                  <a:lnTo>
                    <a:pt x="29830" y="810474"/>
                  </a:lnTo>
                  <a:lnTo>
                    <a:pt x="28729" y="842066"/>
                  </a:lnTo>
                  <a:lnTo>
                    <a:pt x="26890" y="873074"/>
                  </a:lnTo>
                  <a:lnTo>
                    <a:pt x="24559" y="903694"/>
                  </a:lnTo>
                  <a:lnTo>
                    <a:pt x="23004" y="932950"/>
                  </a:lnTo>
                  <a:lnTo>
                    <a:pt x="21277" y="989037"/>
                  </a:lnTo>
                  <a:lnTo>
                    <a:pt x="20078" y="1120832"/>
                  </a:lnTo>
                  <a:lnTo>
                    <a:pt x="19896" y="13230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169513" y="1362845"/>
              <a:ext cx="48347" cy="1611542"/>
            </a:xfrm>
            <a:custGeom>
              <a:avLst/>
              <a:gdLst/>
              <a:ahLst/>
              <a:cxnLst/>
              <a:rect l="0" t="0" r="0" b="0"/>
              <a:pathLst>
                <a:path w="48347" h="1611542">
                  <a:moveTo>
                    <a:pt x="48346" y="0"/>
                  </a:moveTo>
                  <a:lnTo>
                    <a:pt x="47240" y="31768"/>
                  </a:lnTo>
                  <a:lnTo>
                    <a:pt x="45398" y="43285"/>
                  </a:lnTo>
                  <a:lnTo>
                    <a:pt x="43065" y="55384"/>
                  </a:lnTo>
                  <a:lnTo>
                    <a:pt x="40404" y="74503"/>
                  </a:lnTo>
                  <a:lnTo>
                    <a:pt x="34500" y="125222"/>
                  </a:lnTo>
                  <a:lnTo>
                    <a:pt x="32483" y="150905"/>
                  </a:lnTo>
                  <a:lnTo>
                    <a:pt x="31139" y="175765"/>
                  </a:lnTo>
                  <a:lnTo>
                    <a:pt x="30243" y="200075"/>
                  </a:lnTo>
                  <a:lnTo>
                    <a:pt x="28540" y="226229"/>
                  </a:lnTo>
                  <a:lnTo>
                    <a:pt x="23700" y="281817"/>
                  </a:lnTo>
                  <a:lnTo>
                    <a:pt x="21967" y="310568"/>
                  </a:lnTo>
                  <a:lnTo>
                    <a:pt x="20042" y="369040"/>
                  </a:lnTo>
                  <a:lnTo>
                    <a:pt x="18959" y="463167"/>
                  </a:lnTo>
                  <a:lnTo>
                    <a:pt x="17701" y="495576"/>
                  </a:lnTo>
                  <a:lnTo>
                    <a:pt x="11756" y="596207"/>
                  </a:lnTo>
                  <a:lnTo>
                    <a:pt x="9977" y="670630"/>
                  </a:lnTo>
                  <a:lnTo>
                    <a:pt x="8679" y="891765"/>
                  </a:lnTo>
                  <a:lnTo>
                    <a:pt x="7532" y="927208"/>
                  </a:lnTo>
                  <a:lnTo>
                    <a:pt x="5663" y="961890"/>
                  </a:lnTo>
                  <a:lnTo>
                    <a:pt x="3310" y="996064"/>
                  </a:lnTo>
                  <a:lnTo>
                    <a:pt x="1742" y="1029900"/>
                  </a:lnTo>
                  <a:lnTo>
                    <a:pt x="0" y="1096971"/>
                  </a:lnTo>
                  <a:lnTo>
                    <a:pt x="641" y="1129225"/>
                  </a:lnTo>
                  <a:lnTo>
                    <a:pt x="2173" y="1160676"/>
                  </a:lnTo>
                  <a:lnTo>
                    <a:pt x="4300" y="1191591"/>
                  </a:lnTo>
                  <a:lnTo>
                    <a:pt x="5718" y="1222149"/>
                  </a:lnTo>
                  <a:lnTo>
                    <a:pt x="7294" y="1282629"/>
                  </a:lnTo>
                  <a:lnTo>
                    <a:pt x="8443" y="1443142"/>
                  </a:lnTo>
                  <a:lnTo>
                    <a:pt x="9586" y="1465010"/>
                  </a:lnTo>
                  <a:lnTo>
                    <a:pt x="11453" y="1485116"/>
                  </a:lnTo>
                  <a:lnTo>
                    <a:pt x="13802" y="1504046"/>
                  </a:lnTo>
                  <a:lnTo>
                    <a:pt x="15369" y="1521087"/>
                  </a:lnTo>
                  <a:lnTo>
                    <a:pt x="16414" y="1536870"/>
                  </a:lnTo>
                  <a:lnTo>
                    <a:pt x="18502" y="16115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486449" y="1283263"/>
              <a:ext cx="39792" cy="1750811"/>
            </a:xfrm>
            <a:custGeom>
              <a:avLst/>
              <a:gdLst/>
              <a:ahLst/>
              <a:cxnLst/>
              <a:rect l="0" t="0" r="0" b="0"/>
              <a:pathLst>
                <a:path w="39792" h="1750811">
                  <a:moveTo>
                    <a:pt x="39791" y="0"/>
                  </a:moveTo>
                  <a:lnTo>
                    <a:pt x="38686" y="49862"/>
                  </a:lnTo>
                  <a:lnTo>
                    <a:pt x="36843" y="70822"/>
                  </a:lnTo>
                  <a:lnTo>
                    <a:pt x="34510" y="93638"/>
                  </a:lnTo>
                  <a:lnTo>
                    <a:pt x="32954" y="116585"/>
                  </a:lnTo>
                  <a:lnTo>
                    <a:pt x="31917" y="139621"/>
                  </a:lnTo>
                  <a:lnTo>
                    <a:pt x="31226" y="162715"/>
                  </a:lnTo>
                  <a:lnTo>
                    <a:pt x="29660" y="186954"/>
                  </a:lnTo>
                  <a:lnTo>
                    <a:pt x="24972" y="237465"/>
                  </a:lnTo>
                  <a:lnTo>
                    <a:pt x="23279" y="264420"/>
                  </a:lnTo>
                  <a:lnTo>
                    <a:pt x="21399" y="320897"/>
                  </a:lnTo>
                  <a:lnTo>
                    <a:pt x="19792" y="349884"/>
                  </a:lnTo>
                  <a:lnTo>
                    <a:pt x="15060" y="408620"/>
                  </a:lnTo>
                  <a:lnTo>
                    <a:pt x="13356" y="438210"/>
                  </a:lnTo>
                  <a:lnTo>
                    <a:pt x="11462" y="497615"/>
                  </a:lnTo>
                  <a:lnTo>
                    <a:pt x="10147" y="657457"/>
                  </a:lnTo>
                  <a:lnTo>
                    <a:pt x="10080" y="690315"/>
                  </a:lnTo>
                  <a:lnTo>
                    <a:pt x="8930" y="723274"/>
                  </a:lnTo>
                  <a:lnTo>
                    <a:pt x="7059" y="756299"/>
                  </a:lnTo>
                  <a:lnTo>
                    <a:pt x="4706" y="789369"/>
                  </a:lnTo>
                  <a:lnTo>
                    <a:pt x="3137" y="823574"/>
                  </a:lnTo>
                  <a:lnTo>
                    <a:pt x="1394" y="894002"/>
                  </a:lnTo>
                  <a:lnTo>
                    <a:pt x="0" y="1589035"/>
                  </a:lnTo>
                  <a:lnTo>
                    <a:pt x="1105" y="1607590"/>
                  </a:lnTo>
                  <a:lnTo>
                    <a:pt x="2947" y="1624381"/>
                  </a:lnTo>
                  <a:lnTo>
                    <a:pt x="5281" y="1639997"/>
                  </a:lnTo>
                  <a:lnTo>
                    <a:pt x="6836" y="1654828"/>
                  </a:lnTo>
                  <a:lnTo>
                    <a:pt x="7873" y="1669137"/>
                  </a:lnTo>
                  <a:lnTo>
                    <a:pt x="9025" y="1696826"/>
                  </a:lnTo>
                  <a:lnTo>
                    <a:pt x="9947" y="17508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805188" y="1362845"/>
              <a:ext cx="29434" cy="1711020"/>
            </a:xfrm>
            <a:custGeom>
              <a:avLst/>
              <a:gdLst/>
              <a:ahLst/>
              <a:cxnLst/>
              <a:rect l="0" t="0" r="0" b="0"/>
              <a:pathLst>
                <a:path w="29434" h="1711020">
                  <a:moveTo>
                    <a:pt x="19485" y="0"/>
                  </a:moveTo>
                  <a:lnTo>
                    <a:pt x="19485" y="214082"/>
                  </a:lnTo>
                  <a:lnTo>
                    <a:pt x="18380" y="236673"/>
                  </a:lnTo>
                  <a:lnTo>
                    <a:pt x="16537" y="259470"/>
                  </a:lnTo>
                  <a:lnTo>
                    <a:pt x="14204" y="282406"/>
                  </a:lnTo>
                  <a:lnTo>
                    <a:pt x="12648" y="307644"/>
                  </a:lnTo>
                  <a:lnTo>
                    <a:pt x="10920" y="362214"/>
                  </a:lnTo>
                  <a:lnTo>
                    <a:pt x="9720" y="502950"/>
                  </a:lnTo>
                  <a:lnTo>
                    <a:pt x="9548" y="721265"/>
                  </a:lnTo>
                  <a:lnTo>
                    <a:pt x="8439" y="753855"/>
                  </a:lnTo>
                  <a:lnTo>
                    <a:pt x="6595" y="786634"/>
                  </a:lnTo>
                  <a:lnTo>
                    <a:pt x="4260" y="819540"/>
                  </a:lnTo>
                  <a:lnTo>
                    <a:pt x="2703" y="852531"/>
                  </a:lnTo>
                  <a:lnTo>
                    <a:pt x="974" y="918662"/>
                  </a:lnTo>
                  <a:lnTo>
                    <a:pt x="0" y="1012753"/>
                  </a:lnTo>
                  <a:lnTo>
                    <a:pt x="968" y="1043237"/>
                  </a:lnTo>
                  <a:lnTo>
                    <a:pt x="2719" y="1073507"/>
                  </a:lnTo>
                  <a:lnTo>
                    <a:pt x="4992" y="1103635"/>
                  </a:lnTo>
                  <a:lnTo>
                    <a:pt x="6507" y="1133668"/>
                  </a:lnTo>
                  <a:lnTo>
                    <a:pt x="8191" y="1193566"/>
                  </a:lnTo>
                  <a:lnTo>
                    <a:pt x="9745" y="1222360"/>
                  </a:lnTo>
                  <a:lnTo>
                    <a:pt x="11886" y="1250398"/>
                  </a:lnTo>
                  <a:lnTo>
                    <a:pt x="14419" y="1277933"/>
                  </a:lnTo>
                  <a:lnTo>
                    <a:pt x="16108" y="1306238"/>
                  </a:lnTo>
                  <a:lnTo>
                    <a:pt x="17984" y="1364214"/>
                  </a:lnTo>
                  <a:lnTo>
                    <a:pt x="19189" y="1467712"/>
                  </a:lnTo>
                  <a:lnTo>
                    <a:pt x="19353" y="1519616"/>
                  </a:lnTo>
                  <a:lnTo>
                    <a:pt x="20503" y="1543626"/>
                  </a:lnTo>
                  <a:lnTo>
                    <a:pt x="22374" y="1566264"/>
                  </a:lnTo>
                  <a:lnTo>
                    <a:pt x="24727" y="1587988"/>
                  </a:lnTo>
                  <a:lnTo>
                    <a:pt x="26296" y="1607997"/>
                  </a:lnTo>
                  <a:lnTo>
                    <a:pt x="27342" y="1626863"/>
                  </a:lnTo>
                  <a:lnTo>
                    <a:pt x="29433" y="17110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164179" y="1372793"/>
              <a:ext cx="534203" cy="513433"/>
            </a:xfrm>
            <a:custGeom>
              <a:avLst/>
              <a:gdLst/>
              <a:ahLst/>
              <a:cxnLst/>
              <a:rect l="0" t="0" r="0" b="0"/>
              <a:pathLst>
                <a:path w="534203" h="513433">
                  <a:moveTo>
                    <a:pt x="407074" y="0"/>
                  </a:moveTo>
                  <a:lnTo>
                    <a:pt x="380669" y="0"/>
                  </a:lnTo>
                  <a:lnTo>
                    <a:pt x="367365" y="1106"/>
                  </a:lnTo>
                  <a:lnTo>
                    <a:pt x="352969" y="2948"/>
                  </a:lnTo>
                  <a:lnTo>
                    <a:pt x="337844" y="5281"/>
                  </a:lnTo>
                  <a:lnTo>
                    <a:pt x="323340" y="7942"/>
                  </a:lnTo>
                  <a:lnTo>
                    <a:pt x="295435" y="13846"/>
                  </a:lnTo>
                  <a:lnTo>
                    <a:pt x="280698" y="18073"/>
                  </a:lnTo>
                  <a:lnTo>
                    <a:pt x="265347" y="23102"/>
                  </a:lnTo>
                  <a:lnTo>
                    <a:pt x="249587" y="28665"/>
                  </a:lnTo>
                  <a:lnTo>
                    <a:pt x="233553" y="35690"/>
                  </a:lnTo>
                  <a:lnTo>
                    <a:pt x="217338" y="43689"/>
                  </a:lnTo>
                  <a:lnTo>
                    <a:pt x="201001" y="52337"/>
                  </a:lnTo>
                  <a:lnTo>
                    <a:pt x="185689" y="62524"/>
                  </a:lnTo>
                  <a:lnTo>
                    <a:pt x="171059" y="73737"/>
                  </a:lnTo>
                  <a:lnTo>
                    <a:pt x="156884" y="85633"/>
                  </a:lnTo>
                  <a:lnTo>
                    <a:pt x="129345" y="107694"/>
                  </a:lnTo>
                  <a:lnTo>
                    <a:pt x="115812" y="118219"/>
                  </a:lnTo>
                  <a:lnTo>
                    <a:pt x="102368" y="130762"/>
                  </a:lnTo>
                  <a:lnTo>
                    <a:pt x="88985" y="144651"/>
                  </a:lnTo>
                  <a:lnTo>
                    <a:pt x="75641" y="159437"/>
                  </a:lnTo>
                  <a:lnTo>
                    <a:pt x="64534" y="174820"/>
                  </a:lnTo>
                  <a:lnTo>
                    <a:pt x="54920" y="190603"/>
                  </a:lnTo>
                  <a:lnTo>
                    <a:pt x="46299" y="206651"/>
                  </a:lnTo>
                  <a:lnTo>
                    <a:pt x="38342" y="222876"/>
                  </a:lnTo>
                  <a:lnTo>
                    <a:pt x="30826" y="239220"/>
                  </a:lnTo>
                  <a:lnTo>
                    <a:pt x="23605" y="255642"/>
                  </a:lnTo>
                  <a:lnTo>
                    <a:pt x="17685" y="271011"/>
                  </a:lnTo>
                  <a:lnTo>
                    <a:pt x="12634" y="285679"/>
                  </a:lnTo>
                  <a:lnTo>
                    <a:pt x="8161" y="299878"/>
                  </a:lnTo>
                  <a:lnTo>
                    <a:pt x="5179" y="314871"/>
                  </a:lnTo>
                  <a:lnTo>
                    <a:pt x="3191" y="330393"/>
                  </a:lnTo>
                  <a:lnTo>
                    <a:pt x="1865" y="346267"/>
                  </a:lnTo>
                  <a:lnTo>
                    <a:pt x="982" y="361271"/>
                  </a:lnTo>
                  <a:lnTo>
                    <a:pt x="0" y="389733"/>
                  </a:lnTo>
                  <a:lnTo>
                    <a:pt x="1949" y="402407"/>
                  </a:lnTo>
                  <a:lnTo>
                    <a:pt x="5459" y="414172"/>
                  </a:lnTo>
                  <a:lnTo>
                    <a:pt x="10010" y="425331"/>
                  </a:lnTo>
                  <a:lnTo>
                    <a:pt x="15254" y="436087"/>
                  </a:lnTo>
                  <a:lnTo>
                    <a:pt x="20960" y="446573"/>
                  </a:lnTo>
                  <a:lnTo>
                    <a:pt x="26976" y="456880"/>
                  </a:lnTo>
                  <a:lnTo>
                    <a:pt x="35407" y="465962"/>
                  </a:lnTo>
                  <a:lnTo>
                    <a:pt x="45449" y="474227"/>
                  </a:lnTo>
                  <a:lnTo>
                    <a:pt x="56565" y="481948"/>
                  </a:lnTo>
                  <a:lnTo>
                    <a:pt x="68397" y="489306"/>
                  </a:lnTo>
                  <a:lnTo>
                    <a:pt x="80706" y="496421"/>
                  </a:lnTo>
                  <a:lnTo>
                    <a:pt x="93334" y="503376"/>
                  </a:lnTo>
                  <a:lnTo>
                    <a:pt x="107279" y="508012"/>
                  </a:lnTo>
                  <a:lnTo>
                    <a:pt x="122102" y="511103"/>
                  </a:lnTo>
                  <a:lnTo>
                    <a:pt x="137510" y="513164"/>
                  </a:lnTo>
                  <a:lnTo>
                    <a:pt x="153309" y="513432"/>
                  </a:lnTo>
                  <a:lnTo>
                    <a:pt x="169368" y="512506"/>
                  </a:lnTo>
                  <a:lnTo>
                    <a:pt x="185601" y="510783"/>
                  </a:lnTo>
                  <a:lnTo>
                    <a:pt x="201949" y="508529"/>
                  </a:lnTo>
                  <a:lnTo>
                    <a:pt x="234851" y="503077"/>
                  </a:lnTo>
                  <a:lnTo>
                    <a:pt x="251362" y="498971"/>
                  </a:lnTo>
                  <a:lnTo>
                    <a:pt x="267896" y="494022"/>
                  </a:lnTo>
                  <a:lnTo>
                    <a:pt x="284445" y="488513"/>
                  </a:lnTo>
                  <a:lnTo>
                    <a:pt x="299899" y="481524"/>
                  </a:lnTo>
                  <a:lnTo>
                    <a:pt x="314623" y="473549"/>
                  </a:lnTo>
                  <a:lnTo>
                    <a:pt x="328860" y="464916"/>
                  </a:lnTo>
                  <a:lnTo>
                    <a:pt x="342773" y="455845"/>
                  </a:lnTo>
                  <a:lnTo>
                    <a:pt x="356470" y="446482"/>
                  </a:lnTo>
                  <a:lnTo>
                    <a:pt x="383478" y="427235"/>
                  </a:lnTo>
                  <a:lnTo>
                    <a:pt x="410219" y="407628"/>
                  </a:lnTo>
                  <a:lnTo>
                    <a:pt x="422435" y="396652"/>
                  </a:lnTo>
                  <a:lnTo>
                    <a:pt x="433894" y="384914"/>
                  </a:lnTo>
                  <a:lnTo>
                    <a:pt x="444849" y="372667"/>
                  </a:lnTo>
                  <a:lnTo>
                    <a:pt x="465865" y="350216"/>
                  </a:lnTo>
                  <a:lnTo>
                    <a:pt x="476111" y="339587"/>
                  </a:lnTo>
                  <a:lnTo>
                    <a:pt x="485153" y="328080"/>
                  </a:lnTo>
                  <a:lnTo>
                    <a:pt x="493391" y="315987"/>
                  </a:lnTo>
                  <a:lnTo>
                    <a:pt x="501094" y="303504"/>
                  </a:lnTo>
                  <a:lnTo>
                    <a:pt x="507334" y="291866"/>
                  </a:lnTo>
                  <a:lnTo>
                    <a:pt x="512600" y="280792"/>
                  </a:lnTo>
                  <a:lnTo>
                    <a:pt x="517216" y="270093"/>
                  </a:lnTo>
                  <a:lnTo>
                    <a:pt x="521398" y="258539"/>
                  </a:lnTo>
                  <a:lnTo>
                    <a:pt x="525292" y="246415"/>
                  </a:lnTo>
                  <a:lnTo>
                    <a:pt x="528993" y="233911"/>
                  </a:lnTo>
                  <a:lnTo>
                    <a:pt x="531460" y="218943"/>
                  </a:lnTo>
                  <a:lnTo>
                    <a:pt x="533105" y="202333"/>
                  </a:lnTo>
                  <a:lnTo>
                    <a:pt x="534202" y="184628"/>
                  </a:lnTo>
                  <a:lnTo>
                    <a:pt x="532722" y="169508"/>
                  </a:lnTo>
                  <a:lnTo>
                    <a:pt x="529525" y="156113"/>
                  </a:lnTo>
                  <a:lnTo>
                    <a:pt x="525183" y="143866"/>
                  </a:lnTo>
                  <a:lnTo>
                    <a:pt x="520078" y="132386"/>
                  </a:lnTo>
                  <a:lnTo>
                    <a:pt x="514464" y="121417"/>
                  </a:lnTo>
                  <a:lnTo>
                    <a:pt x="508511" y="110788"/>
                  </a:lnTo>
                  <a:lnTo>
                    <a:pt x="501226" y="101491"/>
                  </a:lnTo>
                  <a:lnTo>
                    <a:pt x="493053" y="93083"/>
                  </a:lnTo>
                  <a:lnTo>
                    <a:pt x="484289" y="85267"/>
                  </a:lnTo>
                  <a:lnTo>
                    <a:pt x="475130" y="78951"/>
                  </a:lnTo>
                  <a:lnTo>
                    <a:pt x="465709" y="73635"/>
                  </a:lnTo>
                  <a:lnTo>
                    <a:pt x="456112" y="68986"/>
                  </a:lnTo>
                  <a:lnTo>
                    <a:pt x="445292" y="64781"/>
                  </a:lnTo>
                  <a:lnTo>
                    <a:pt x="433658" y="60872"/>
                  </a:lnTo>
                  <a:lnTo>
                    <a:pt x="421481" y="57161"/>
                  </a:lnTo>
                  <a:lnTo>
                    <a:pt x="408941" y="54687"/>
                  </a:lnTo>
                  <a:lnTo>
                    <a:pt x="396160" y="53038"/>
                  </a:lnTo>
                  <a:lnTo>
                    <a:pt x="383219" y="51938"/>
                  </a:lnTo>
                  <a:lnTo>
                    <a:pt x="370169" y="52311"/>
                  </a:lnTo>
                  <a:lnTo>
                    <a:pt x="357049" y="53664"/>
                  </a:lnTo>
                  <a:lnTo>
                    <a:pt x="343880" y="55672"/>
                  </a:lnTo>
                  <a:lnTo>
                    <a:pt x="330680" y="58115"/>
                  </a:lnTo>
                  <a:lnTo>
                    <a:pt x="304224" y="63778"/>
                  </a:lnTo>
                  <a:lnTo>
                    <a:pt x="292084" y="67941"/>
                  </a:lnTo>
                  <a:lnTo>
                    <a:pt x="280675" y="72927"/>
                  </a:lnTo>
                  <a:lnTo>
                    <a:pt x="228014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14673" y="2954490"/>
            <a:ext cx="4233537" cy="2188513"/>
            <a:chOff x="1014673" y="2954490"/>
            <a:chExt cx="4233537" cy="2188513"/>
          </a:xfrm>
        </p:grpSpPr>
        <p:sp>
          <p:nvSpPr>
            <p:cNvPr id="15" name="Freeform 14"/>
            <p:cNvSpPr/>
            <p:nvPr/>
          </p:nvSpPr>
          <p:spPr>
            <a:xfrm>
              <a:off x="1492167" y="3292715"/>
              <a:ext cx="109426" cy="1671228"/>
            </a:xfrm>
            <a:custGeom>
              <a:avLst/>
              <a:gdLst/>
              <a:ahLst/>
              <a:cxnLst/>
              <a:rect l="0" t="0" r="0" b="0"/>
              <a:pathLst>
                <a:path w="109426" h="1671228">
                  <a:moveTo>
                    <a:pt x="0" y="0"/>
                  </a:moveTo>
                  <a:lnTo>
                    <a:pt x="5281" y="21124"/>
                  </a:lnTo>
                  <a:lnTo>
                    <a:pt x="8565" y="65945"/>
                  </a:lnTo>
                  <a:lnTo>
                    <a:pt x="12280" y="114049"/>
                  </a:lnTo>
                  <a:lnTo>
                    <a:pt x="20586" y="200326"/>
                  </a:lnTo>
                  <a:lnTo>
                    <a:pt x="43147" y="407939"/>
                  </a:lnTo>
                  <a:lnTo>
                    <a:pt x="45344" y="438861"/>
                  </a:lnTo>
                  <a:lnTo>
                    <a:pt x="46809" y="470529"/>
                  </a:lnTo>
                  <a:lnTo>
                    <a:pt x="47785" y="502694"/>
                  </a:lnTo>
                  <a:lnTo>
                    <a:pt x="49542" y="534085"/>
                  </a:lnTo>
                  <a:lnTo>
                    <a:pt x="54441" y="595491"/>
                  </a:lnTo>
                  <a:lnTo>
                    <a:pt x="56189" y="626898"/>
                  </a:lnTo>
                  <a:lnTo>
                    <a:pt x="59756" y="725015"/>
                  </a:lnTo>
                  <a:lnTo>
                    <a:pt x="66216" y="829494"/>
                  </a:lnTo>
                  <a:lnTo>
                    <a:pt x="69727" y="932050"/>
                  </a:lnTo>
                  <a:lnTo>
                    <a:pt x="74465" y="1003006"/>
                  </a:lnTo>
                  <a:lnTo>
                    <a:pt x="83347" y="1106027"/>
                  </a:lnTo>
                  <a:lnTo>
                    <a:pt x="85408" y="1138579"/>
                  </a:lnTo>
                  <a:lnTo>
                    <a:pt x="89414" y="1233025"/>
                  </a:lnTo>
                  <a:lnTo>
                    <a:pt x="96004" y="1328311"/>
                  </a:lnTo>
                  <a:lnTo>
                    <a:pt x="97934" y="1385814"/>
                  </a:lnTo>
                  <a:lnTo>
                    <a:pt x="99554" y="1412422"/>
                  </a:lnTo>
                  <a:lnTo>
                    <a:pt x="101739" y="1437899"/>
                  </a:lnTo>
                  <a:lnTo>
                    <a:pt x="104301" y="1462620"/>
                  </a:lnTo>
                  <a:lnTo>
                    <a:pt x="107148" y="1507773"/>
                  </a:lnTo>
                  <a:lnTo>
                    <a:pt x="108413" y="1548842"/>
                  </a:lnTo>
                  <a:lnTo>
                    <a:pt x="109425" y="16712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750856" y="2954490"/>
              <a:ext cx="99432" cy="1979610"/>
            </a:xfrm>
            <a:custGeom>
              <a:avLst/>
              <a:gdLst/>
              <a:ahLst/>
              <a:cxnLst/>
              <a:rect l="0" t="0" r="0" b="0"/>
              <a:pathLst>
                <a:path w="99432" h="1979610">
                  <a:moveTo>
                    <a:pt x="19848" y="0"/>
                  </a:moveTo>
                  <a:lnTo>
                    <a:pt x="6003" y="69230"/>
                  </a:lnTo>
                  <a:lnTo>
                    <a:pt x="3986" y="85945"/>
                  </a:lnTo>
                  <a:lnTo>
                    <a:pt x="1148" y="141155"/>
                  </a:lnTo>
                  <a:lnTo>
                    <a:pt x="307" y="200620"/>
                  </a:lnTo>
                  <a:lnTo>
                    <a:pt x="0" y="317634"/>
                  </a:lnTo>
                  <a:lnTo>
                    <a:pt x="2921" y="369233"/>
                  </a:lnTo>
                  <a:lnTo>
                    <a:pt x="5248" y="395372"/>
                  </a:lnTo>
                  <a:lnTo>
                    <a:pt x="7833" y="450943"/>
                  </a:lnTo>
                  <a:lnTo>
                    <a:pt x="8982" y="509906"/>
                  </a:lnTo>
                  <a:lnTo>
                    <a:pt x="9492" y="572955"/>
                  </a:lnTo>
                  <a:lnTo>
                    <a:pt x="10734" y="605243"/>
                  </a:lnTo>
                  <a:lnTo>
                    <a:pt x="16657" y="704599"/>
                  </a:lnTo>
                  <a:lnTo>
                    <a:pt x="18430" y="774806"/>
                  </a:lnTo>
                  <a:lnTo>
                    <a:pt x="19428" y="877406"/>
                  </a:lnTo>
                  <a:lnTo>
                    <a:pt x="21779" y="913215"/>
                  </a:lnTo>
                  <a:lnTo>
                    <a:pt x="25557" y="950350"/>
                  </a:lnTo>
                  <a:lnTo>
                    <a:pt x="30286" y="988371"/>
                  </a:lnTo>
                  <a:lnTo>
                    <a:pt x="33438" y="1025877"/>
                  </a:lnTo>
                  <a:lnTo>
                    <a:pt x="35540" y="1063039"/>
                  </a:lnTo>
                  <a:lnTo>
                    <a:pt x="36942" y="1099972"/>
                  </a:lnTo>
                  <a:lnTo>
                    <a:pt x="41446" y="1173431"/>
                  </a:lnTo>
                  <a:lnTo>
                    <a:pt x="59789" y="1392654"/>
                  </a:lnTo>
                  <a:lnTo>
                    <a:pt x="72933" y="1533303"/>
                  </a:lnTo>
                  <a:lnTo>
                    <a:pt x="75134" y="1566014"/>
                  </a:lnTo>
                  <a:lnTo>
                    <a:pt x="76601" y="1597769"/>
                  </a:lnTo>
                  <a:lnTo>
                    <a:pt x="79336" y="1659580"/>
                  </a:lnTo>
                  <a:lnTo>
                    <a:pt x="85985" y="1748096"/>
                  </a:lnTo>
                  <a:lnTo>
                    <a:pt x="87928" y="1799711"/>
                  </a:lnTo>
                  <a:lnTo>
                    <a:pt x="89022" y="1866988"/>
                  </a:lnTo>
                  <a:lnTo>
                    <a:pt x="90281" y="1885738"/>
                  </a:lnTo>
                  <a:lnTo>
                    <a:pt x="92226" y="1902659"/>
                  </a:lnTo>
                  <a:lnTo>
                    <a:pt x="94627" y="1918361"/>
                  </a:lnTo>
                  <a:lnTo>
                    <a:pt x="97296" y="1947598"/>
                  </a:lnTo>
                  <a:lnTo>
                    <a:pt x="99431" y="19796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039295" y="3113655"/>
              <a:ext cx="79583" cy="1969662"/>
            </a:xfrm>
            <a:custGeom>
              <a:avLst/>
              <a:gdLst/>
              <a:ahLst/>
              <a:cxnLst/>
              <a:rect l="0" t="0" r="0" b="0"/>
              <a:pathLst>
                <a:path w="79583" h="1969662">
                  <a:moveTo>
                    <a:pt x="0" y="0"/>
                  </a:moveTo>
                  <a:lnTo>
                    <a:pt x="1105" y="57804"/>
                  </a:lnTo>
                  <a:lnTo>
                    <a:pt x="5280" y="107483"/>
                  </a:lnTo>
                  <a:lnTo>
                    <a:pt x="6836" y="132448"/>
                  </a:lnTo>
                  <a:lnTo>
                    <a:pt x="8565" y="180818"/>
                  </a:lnTo>
                  <a:lnTo>
                    <a:pt x="9674" y="283961"/>
                  </a:lnTo>
                  <a:lnTo>
                    <a:pt x="9826" y="340635"/>
                  </a:lnTo>
                  <a:lnTo>
                    <a:pt x="10972" y="370780"/>
                  </a:lnTo>
                  <a:lnTo>
                    <a:pt x="16760" y="466016"/>
                  </a:lnTo>
                  <a:lnTo>
                    <a:pt x="18502" y="531342"/>
                  </a:lnTo>
                  <a:lnTo>
                    <a:pt x="17861" y="565342"/>
                  </a:lnTo>
                  <a:lnTo>
                    <a:pt x="16328" y="600167"/>
                  </a:lnTo>
                  <a:lnTo>
                    <a:pt x="14201" y="635542"/>
                  </a:lnTo>
                  <a:lnTo>
                    <a:pt x="13889" y="671284"/>
                  </a:lnTo>
                  <a:lnTo>
                    <a:pt x="14786" y="707270"/>
                  </a:lnTo>
                  <a:lnTo>
                    <a:pt x="16489" y="743420"/>
                  </a:lnTo>
                  <a:lnTo>
                    <a:pt x="21329" y="816007"/>
                  </a:lnTo>
                  <a:lnTo>
                    <a:pt x="24167" y="852386"/>
                  </a:lnTo>
                  <a:lnTo>
                    <a:pt x="26059" y="889902"/>
                  </a:lnTo>
                  <a:lnTo>
                    <a:pt x="29827" y="1006074"/>
                  </a:lnTo>
                  <a:lnTo>
                    <a:pt x="37453" y="1125604"/>
                  </a:lnTo>
                  <a:lnTo>
                    <a:pt x="63040" y="1443417"/>
                  </a:lnTo>
                  <a:lnTo>
                    <a:pt x="65238" y="1482879"/>
                  </a:lnTo>
                  <a:lnTo>
                    <a:pt x="69437" y="1600683"/>
                  </a:lnTo>
                  <a:lnTo>
                    <a:pt x="76085" y="1711977"/>
                  </a:lnTo>
                  <a:lnTo>
                    <a:pt x="78027" y="1781447"/>
                  </a:lnTo>
                  <a:lnTo>
                    <a:pt x="79582" y="19696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014673" y="3213133"/>
              <a:ext cx="1730915" cy="1870184"/>
            </a:xfrm>
            <a:custGeom>
              <a:avLst/>
              <a:gdLst/>
              <a:ahLst/>
              <a:cxnLst/>
              <a:rect l="0" t="0" r="0" b="0"/>
              <a:pathLst>
                <a:path w="1730915" h="1870184">
                  <a:moveTo>
                    <a:pt x="0" y="0"/>
                  </a:moveTo>
                  <a:lnTo>
                    <a:pt x="5281" y="21123"/>
                  </a:lnTo>
                  <a:lnTo>
                    <a:pt x="24408" y="55383"/>
                  </a:lnTo>
                  <a:lnTo>
                    <a:pt x="60578" y="105464"/>
                  </a:lnTo>
                  <a:lnTo>
                    <a:pt x="102602" y="154329"/>
                  </a:lnTo>
                  <a:lnTo>
                    <a:pt x="153150" y="211264"/>
                  </a:lnTo>
                  <a:lnTo>
                    <a:pt x="206815" y="273027"/>
                  </a:lnTo>
                  <a:lnTo>
                    <a:pt x="254462" y="323082"/>
                  </a:lnTo>
                  <a:lnTo>
                    <a:pt x="291049" y="360232"/>
                  </a:lnTo>
                  <a:lnTo>
                    <a:pt x="329416" y="395902"/>
                  </a:lnTo>
                  <a:lnTo>
                    <a:pt x="368574" y="431283"/>
                  </a:lnTo>
                  <a:lnTo>
                    <a:pt x="408084" y="469114"/>
                  </a:lnTo>
                  <a:lnTo>
                    <a:pt x="625541" y="684145"/>
                  </a:lnTo>
                  <a:lnTo>
                    <a:pt x="700174" y="753030"/>
                  </a:lnTo>
                  <a:lnTo>
                    <a:pt x="771781" y="822443"/>
                  </a:lnTo>
                  <a:lnTo>
                    <a:pt x="966836" y="1016610"/>
                  </a:lnTo>
                  <a:lnTo>
                    <a:pt x="1014045" y="1066747"/>
                  </a:lnTo>
                  <a:lnTo>
                    <a:pt x="1107396" y="1170983"/>
                  </a:lnTo>
                  <a:lnTo>
                    <a:pt x="1177118" y="1250241"/>
                  </a:lnTo>
                  <a:lnTo>
                    <a:pt x="1223561" y="1300272"/>
                  </a:lnTo>
                  <a:lnTo>
                    <a:pt x="1268888" y="1348299"/>
                  </a:lnTo>
                  <a:lnTo>
                    <a:pt x="1311139" y="1395435"/>
                  </a:lnTo>
                  <a:lnTo>
                    <a:pt x="1366930" y="1460190"/>
                  </a:lnTo>
                  <a:lnTo>
                    <a:pt x="1401505" y="1504114"/>
                  </a:lnTo>
                  <a:lnTo>
                    <a:pt x="1435293" y="1547215"/>
                  </a:lnTo>
                  <a:lnTo>
                    <a:pt x="1499068" y="1619917"/>
                  </a:lnTo>
                  <a:lnTo>
                    <a:pt x="1541003" y="1670761"/>
                  </a:lnTo>
                  <a:lnTo>
                    <a:pt x="1578482" y="1717880"/>
                  </a:lnTo>
                  <a:lnTo>
                    <a:pt x="1620853" y="1768130"/>
                  </a:lnTo>
                  <a:lnTo>
                    <a:pt x="1663270" y="1817157"/>
                  </a:lnTo>
                  <a:lnTo>
                    <a:pt x="1688765" y="1839365"/>
                  </a:lnTo>
                  <a:lnTo>
                    <a:pt x="1730914" y="18701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879634" y="3262872"/>
              <a:ext cx="169113" cy="1880131"/>
            </a:xfrm>
            <a:custGeom>
              <a:avLst/>
              <a:gdLst/>
              <a:ahLst/>
              <a:cxnLst/>
              <a:rect l="0" t="0" r="0" b="0"/>
              <a:pathLst>
                <a:path w="169113" h="1880131">
                  <a:moveTo>
                    <a:pt x="0" y="0"/>
                  </a:moveTo>
                  <a:lnTo>
                    <a:pt x="0" y="157434"/>
                  </a:lnTo>
                  <a:lnTo>
                    <a:pt x="2948" y="204081"/>
                  </a:lnTo>
                  <a:lnTo>
                    <a:pt x="7942" y="254288"/>
                  </a:lnTo>
                  <a:lnTo>
                    <a:pt x="23384" y="384947"/>
                  </a:lnTo>
                  <a:lnTo>
                    <a:pt x="26973" y="440783"/>
                  </a:lnTo>
                  <a:lnTo>
                    <a:pt x="28568" y="498758"/>
                  </a:lnTo>
                  <a:lnTo>
                    <a:pt x="29277" y="557684"/>
                  </a:lnTo>
                  <a:lnTo>
                    <a:pt x="30571" y="588430"/>
                  </a:lnTo>
                  <a:lnTo>
                    <a:pt x="34956" y="652066"/>
                  </a:lnTo>
                  <a:lnTo>
                    <a:pt x="102794" y="1384107"/>
                  </a:lnTo>
                  <a:lnTo>
                    <a:pt x="122689" y="1579561"/>
                  </a:lnTo>
                  <a:lnTo>
                    <a:pt x="132637" y="1665313"/>
                  </a:lnTo>
                  <a:lnTo>
                    <a:pt x="139269" y="1713916"/>
                  </a:lnTo>
                  <a:lnTo>
                    <a:pt x="145901" y="1756518"/>
                  </a:lnTo>
                  <a:lnTo>
                    <a:pt x="152533" y="1793875"/>
                  </a:lnTo>
                  <a:lnTo>
                    <a:pt x="155849" y="1809363"/>
                  </a:lnTo>
                  <a:lnTo>
                    <a:pt x="159165" y="1823004"/>
                  </a:lnTo>
                  <a:lnTo>
                    <a:pt x="169112" y="1880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188015" y="3233028"/>
              <a:ext cx="99479" cy="1571751"/>
            </a:xfrm>
            <a:custGeom>
              <a:avLst/>
              <a:gdLst/>
              <a:ahLst/>
              <a:cxnLst/>
              <a:rect l="0" t="0" r="0" b="0"/>
              <a:pathLst>
                <a:path w="99479" h="1571751">
                  <a:moveTo>
                    <a:pt x="0" y="0"/>
                  </a:moveTo>
                  <a:lnTo>
                    <a:pt x="23384" y="172253"/>
                  </a:lnTo>
                  <a:lnTo>
                    <a:pt x="25537" y="196628"/>
                  </a:lnTo>
                  <a:lnTo>
                    <a:pt x="26973" y="221721"/>
                  </a:lnTo>
                  <a:lnTo>
                    <a:pt x="27930" y="247292"/>
                  </a:lnTo>
                  <a:lnTo>
                    <a:pt x="29673" y="274287"/>
                  </a:lnTo>
                  <a:lnTo>
                    <a:pt x="34558" y="330809"/>
                  </a:lnTo>
                  <a:lnTo>
                    <a:pt x="43522" y="418557"/>
                  </a:lnTo>
                  <a:lnTo>
                    <a:pt x="44489" y="449256"/>
                  </a:lnTo>
                  <a:lnTo>
                    <a:pt x="44029" y="480774"/>
                  </a:lnTo>
                  <a:lnTo>
                    <a:pt x="42616" y="512840"/>
                  </a:lnTo>
                  <a:lnTo>
                    <a:pt x="42780" y="545270"/>
                  </a:lnTo>
                  <a:lnTo>
                    <a:pt x="43994" y="577944"/>
                  </a:lnTo>
                  <a:lnTo>
                    <a:pt x="45909" y="610779"/>
                  </a:lnTo>
                  <a:lnTo>
                    <a:pt x="48037" y="676738"/>
                  </a:lnTo>
                  <a:lnTo>
                    <a:pt x="48604" y="709801"/>
                  </a:lnTo>
                  <a:lnTo>
                    <a:pt x="50088" y="744001"/>
                  </a:lnTo>
                  <a:lnTo>
                    <a:pt x="54684" y="814424"/>
                  </a:lnTo>
                  <a:lnTo>
                    <a:pt x="63485" y="922427"/>
                  </a:lnTo>
                  <a:lnTo>
                    <a:pt x="65535" y="958703"/>
                  </a:lnTo>
                  <a:lnTo>
                    <a:pt x="69525" y="1066742"/>
                  </a:lnTo>
                  <a:lnTo>
                    <a:pt x="76111" y="1168142"/>
                  </a:lnTo>
                  <a:lnTo>
                    <a:pt x="78040" y="1230994"/>
                  </a:lnTo>
                  <a:lnTo>
                    <a:pt x="79659" y="1261681"/>
                  </a:lnTo>
                  <a:lnTo>
                    <a:pt x="86114" y="1351293"/>
                  </a:lnTo>
                  <a:lnTo>
                    <a:pt x="88012" y="1407082"/>
                  </a:lnTo>
                  <a:lnTo>
                    <a:pt x="89624" y="1432128"/>
                  </a:lnTo>
                  <a:lnTo>
                    <a:pt x="91803" y="1455457"/>
                  </a:lnTo>
                  <a:lnTo>
                    <a:pt x="94361" y="1477642"/>
                  </a:lnTo>
                  <a:lnTo>
                    <a:pt x="97204" y="1517028"/>
                  </a:lnTo>
                  <a:lnTo>
                    <a:pt x="99478" y="1571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476501" y="3183289"/>
              <a:ext cx="119374" cy="1611542"/>
            </a:xfrm>
            <a:custGeom>
              <a:avLst/>
              <a:gdLst/>
              <a:ahLst/>
              <a:cxnLst/>
              <a:rect l="0" t="0" r="0" b="0"/>
              <a:pathLst>
                <a:path w="119374" h="1611542">
                  <a:moveTo>
                    <a:pt x="0" y="0"/>
                  </a:moveTo>
                  <a:lnTo>
                    <a:pt x="5281" y="26405"/>
                  </a:lnTo>
                  <a:lnTo>
                    <a:pt x="10821" y="60001"/>
                  </a:lnTo>
                  <a:lnTo>
                    <a:pt x="23384" y="139331"/>
                  </a:lnTo>
                  <a:lnTo>
                    <a:pt x="26972" y="182035"/>
                  </a:lnTo>
                  <a:lnTo>
                    <a:pt x="29673" y="227911"/>
                  </a:lnTo>
                  <a:lnTo>
                    <a:pt x="37407" y="304557"/>
                  </a:lnTo>
                  <a:lnTo>
                    <a:pt x="53177" y="453738"/>
                  </a:lnTo>
                  <a:lnTo>
                    <a:pt x="55347" y="485973"/>
                  </a:lnTo>
                  <a:lnTo>
                    <a:pt x="56794" y="518517"/>
                  </a:lnTo>
                  <a:lnTo>
                    <a:pt x="58401" y="584151"/>
                  </a:lnTo>
                  <a:lnTo>
                    <a:pt x="59115" y="650165"/>
                  </a:lnTo>
                  <a:lnTo>
                    <a:pt x="60411" y="683243"/>
                  </a:lnTo>
                  <a:lnTo>
                    <a:pt x="64798" y="749472"/>
                  </a:lnTo>
                  <a:lnTo>
                    <a:pt x="86319" y="997382"/>
                  </a:lnTo>
                  <a:lnTo>
                    <a:pt x="92892" y="1065938"/>
                  </a:lnTo>
                  <a:lnTo>
                    <a:pt x="95087" y="1100800"/>
                  </a:lnTo>
                  <a:lnTo>
                    <a:pt x="99282" y="1205743"/>
                  </a:lnTo>
                  <a:lnTo>
                    <a:pt x="105929" y="1300823"/>
                  </a:lnTo>
                  <a:lnTo>
                    <a:pt x="107871" y="1361807"/>
                  </a:lnTo>
                  <a:lnTo>
                    <a:pt x="109495" y="1389786"/>
                  </a:lnTo>
                  <a:lnTo>
                    <a:pt x="111682" y="1416176"/>
                  </a:lnTo>
                  <a:lnTo>
                    <a:pt x="114246" y="1441507"/>
                  </a:lnTo>
                  <a:lnTo>
                    <a:pt x="117094" y="1487336"/>
                  </a:lnTo>
                  <a:lnTo>
                    <a:pt x="118361" y="1527601"/>
                  </a:lnTo>
                  <a:lnTo>
                    <a:pt x="119373" y="16115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904256" y="3362349"/>
              <a:ext cx="69635" cy="1611542"/>
            </a:xfrm>
            <a:custGeom>
              <a:avLst/>
              <a:gdLst/>
              <a:ahLst/>
              <a:cxnLst/>
              <a:rect l="0" t="0" r="0" b="0"/>
              <a:pathLst>
                <a:path w="69635" h="1611542">
                  <a:moveTo>
                    <a:pt x="0" y="0"/>
                  </a:moveTo>
                  <a:lnTo>
                    <a:pt x="0" y="42248"/>
                  </a:lnTo>
                  <a:lnTo>
                    <a:pt x="2210" y="64641"/>
                  </a:lnTo>
                  <a:lnTo>
                    <a:pt x="5895" y="89517"/>
                  </a:lnTo>
                  <a:lnTo>
                    <a:pt x="10561" y="116049"/>
                  </a:lnTo>
                  <a:lnTo>
                    <a:pt x="13672" y="141474"/>
                  </a:lnTo>
                  <a:lnTo>
                    <a:pt x="15747" y="166161"/>
                  </a:lnTo>
                  <a:lnTo>
                    <a:pt x="17130" y="190357"/>
                  </a:lnTo>
                  <a:lnTo>
                    <a:pt x="21613" y="243768"/>
                  </a:lnTo>
                  <a:lnTo>
                    <a:pt x="24357" y="271938"/>
                  </a:lnTo>
                  <a:lnTo>
                    <a:pt x="26185" y="300665"/>
                  </a:lnTo>
                  <a:lnTo>
                    <a:pt x="27404" y="329765"/>
                  </a:lnTo>
                  <a:lnTo>
                    <a:pt x="28759" y="388625"/>
                  </a:lnTo>
                  <a:lnTo>
                    <a:pt x="29830" y="754452"/>
                  </a:lnTo>
                  <a:lnTo>
                    <a:pt x="30940" y="790348"/>
                  </a:lnTo>
                  <a:lnTo>
                    <a:pt x="36677" y="898959"/>
                  </a:lnTo>
                  <a:lnTo>
                    <a:pt x="38407" y="971719"/>
                  </a:lnTo>
                  <a:lnTo>
                    <a:pt x="39381" y="1081038"/>
                  </a:lnTo>
                  <a:lnTo>
                    <a:pt x="40622" y="1116393"/>
                  </a:lnTo>
                  <a:lnTo>
                    <a:pt x="42556" y="1151016"/>
                  </a:lnTo>
                  <a:lnTo>
                    <a:pt x="44950" y="1185151"/>
                  </a:lnTo>
                  <a:lnTo>
                    <a:pt x="46546" y="1218960"/>
                  </a:lnTo>
                  <a:lnTo>
                    <a:pt x="48320" y="1286002"/>
                  </a:lnTo>
                  <a:lnTo>
                    <a:pt x="49898" y="1318249"/>
                  </a:lnTo>
                  <a:lnTo>
                    <a:pt x="56295" y="1410056"/>
                  </a:lnTo>
                  <a:lnTo>
                    <a:pt x="58179" y="1466358"/>
                  </a:lnTo>
                  <a:lnTo>
                    <a:pt x="59787" y="1490435"/>
                  </a:lnTo>
                  <a:lnTo>
                    <a:pt x="61964" y="1512014"/>
                  </a:lnTo>
                  <a:lnTo>
                    <a:pt x="64520" y="1531926"/>
                  </a:lnTo>
                  <a:lnTo>
                    <a:pt x="66225" y="1549622"/>
                  </a:lnTo>
                  <a:lnTo>
                    <a:pt x="67361" y="1565840"/>
                  </a:lnTo>
                  <a:lnTo>
                    <a:pt x="69634" y="16115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212637" y="3531462"/>
              <a:ext cx="35573" cy="1392690"/>
            </a:xfrm>
            <a:custGeom>
              <a:avLst/>
              <a:gdLst/>
              <a:ahLst/>
              <a:cxnLst/>
              <a:rect l="0" t="0" r="0" b="0"/>
              <a:pathLst>
                <a:path w="35573" h="1392690">
                  <a:moveTo>
                    <a:pt x="0" y="0"/>
                  </a:moveTo>
                  <a:lnTo>
                    <a:pt x="0" y="42247"/>
                  </a:lnTo>
                  <a:lnTo>
                    <a:pt x="1105" y="63534"/>
                  </a:lnTo>
                  <a:lnTo>
                    <a:pt x="2947" y="86569"/>
                  </a:lnTo>
                  <a:lnTo>
                    <a:pt x="5281" y="110767"/>
                  </a:lnTo>
                  <a:lnTo>
                    <a:pt x="10821" y="158287"/>
                  </a:lnTo>
                  <a:lnTo>
                    <a:pt x="13845" y="181791"/>
                  </a:lnTo>
                  <a:lnTo>
                    <a:pt x="15862" y="205197"/>
                  </a:lnTo>
                  <a:lnTo>
                    <a:pt x="17206" y="228539"/>
                  </a:lnTo>
                  <a:lnTo>
                    <a:pt x="18103" y="251837"/>
                  </a:lnTo>
                  <a:lnTo>
                    <a:pt x="19806" y="277317"/>
                  </a:lnTo>
                  <a:lnTo>
                    <a:pt x="24645" y="332155"/>
                  </a:lnTo>
                  <a:lnTo>
                    <a:pt x="26378" y="360705"/>
                  </a:lnTo>
                  <a:lnTo>
                    <a:pt x="28303" y="418956"/>
                  </a:lnTo>
                  <a:lnTo>
                    <a:pt x="29539" y="538512"/>
                  </a:lnTo>
                  <a:lnTo>
                    <a:pt x="29831" y="813166"/>
                  </a:lnTo>
                  <a:lnTo>
                    <a:pt x="30940" y="849386"/>
                  </a:lnTo>
                  <a:lnTo>
                    <a:pt x="35120" y="922054"/>
                  </a:lnTo>
                  <a:lnTo>
                    <a:pt x="35572" y="959559"/>
                  </a:lnTo>
                  <a:lnTo>
                    <a:pt x="34768" y="997826"/>
                  </a:lnTo>
                  <a:lnTo>
                    <a:pt x="33126" y="1036601"/>
                  </a:lnTo>
                  <a:lnTo>
                    <a:pt x="31302" y="1115054"/>
                  </a:lnTo>
                  <a:lnTo>
                    <a:pt x="29843" y="13926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74727" y="5312114"/>
            <a:ext cx="439981" cy="813613"/>
            <a:chOff x="174727" y="5312114"/>
            <a:chExt cx="439981" cy="813613"/>
          </a:xfrm>
        </p:grpSpPr>
        <p:sp>
          <p:nvSpPr>
            <p:cNvPr id="25" name="Freeform 24"/>
            <p:cNvSpPr/>
            <p:nvPr/>
          </p:nvSpPr>
          <p:spPr>
            <a:xfrm>
              <a:off x="174727" y="5620496"/>
              <a:ext cx="439981" cy="505231"/>
            </a:xfrm>
            <a:custGeom>
              <a:avLst/>
              <a:gdLst/>
              <a:ahLst/>
              <a:cxnLst/>
              <a:rect l="0" t="0" r="0" b="0"/>
              <a:pathLst>
                <a:path w="439981" h="505231">
                  <a:moveTo>
                    <a:pt x="243079" y="0"/>
                  </a:moveTo>
                  <a:lnTo>
                    <a:pt x="216675" y="0"/>
                  </a:lnTo>
                  <a:lnTo>
                    <a:pt x="204475" y="2210"/>
                  </a:lnTo>
                  <a:lnTo>
                    <a:pt x="191921" y="5895"/>
                  </a:lnTo>
                  <a:lnTo>
                    <a:pt x="179131" y="10561"/>
                  </a:lnTo>
                  <a:lnTo>
                    <a:pt x="167288" y="15883"/>
                  </a:lnTo>
                  <a:lnTo>
                    <a:pt x="156076" y="21642"/>
                  </a:lnTo>
                  <a:lnTo>
                    <a:pt x="145286" y="27692"/>
                  </a:lnTo>
                  <a:lnTo>
                    <a:pt x="135882" y="33935"/>
                  </a:lnTo>
                  <a:lnTo>
                    <a:pt x="127402" y="40308"/>
                  </a:lnTo>
                  <a:lnTo>
                    <a:pt x="119538" y="46768"/>
                  </a:lnTo>
                  <a:lnTo>
                    <a:pt x="112085" y="53285"/>
                  </a:lnTo>
                  <a:lnTo>
                    <a:pt x="104906" y="59840"/>
                  </a:lnTo>
                  <a:lnTo>
                    <a:pt x="97909" y="66420"/>
                  </a:lnTo>
                  <a:lnTo>
                    <a:pt x="92139" y="74124"/>
                  </a:lnTo>
                  <a:lnTo>
                    <a:pt x="87187" y="82575"/>
                  </a:lnTo>
                  <a:lnTo>
                    <a:pt x="82780" y="91525"/>
                  </a:lnTo>
                  <a:lnTo>
                    <a:pt x="77632" y="99702"/>
                  </a:lnTo>
                  <a:lnTo>
                    <a:pt x="66017" y="114683"/>
                  </a:lnTo>
                  <a:lnTo>
                    <a:pt x="60930" y="122879"/>
                  </a:lnTo>
                  <a:lnTo>
                    <a:pt x="56433" y="131658"/>
                  </a:lnTo>
                  <a:lnTo>
                    <a:pt x="52330" y="140827"/>
                  </a:lnTo>
                  <a:lnTo>
                    <a:pt x="47384" y="150255"/>
                  </a:lnTo>
                  <a:lnTo>
                    <a:pt x="41876" y="159856"/>
                  </a:lnTo>
                  <a:lnTo>
                    <a:pt x="35993" y="169573"/>
                  </a:lnTo>
                  <a:lnTo>
                    <a:pt x="30966" y="179367"/>
                  </a:lnTo>
                  <a:lnTo>
                    <a:pt x="26510" y="189212"/>
                  </a:lnTo>
                  <a:lnTo>
                    <a:pt x="22433" y="199092"/>
                  </a:lnTo>
                  <a:lnTo>
                    <a:pt x="18610" y="208994"/>
                  </a:lnTo>
                  <a:lnTo>
                    <a:pt x="11415" y="228839"/>
                  </a:lnTo>
                  <a:lnTo>
                    <a:pt x="7949" y="240984"/>
                  </a:lnTo>
                  <a:lnTo>
                    <a:pt x="4533" y="254607"/>
                  </a:lnTo>
                  <a:lnTo>
                    <a:pt x="1150" y="269216"/>
                  </a:lnTo>
                  <a:lnTo>
                    <a:pt x="0" y="284481"/>
                  </a:lnTo>
                  <a:lnTo>
                    <a:pt x="339" y="300186"/>
                  </a:lnTo>
                  <a:lnTo>
                    <a:pt x="1670" y="316181"/>
                  </a:lnTo>
                  <a:lnTo>
                    <a:pt x="4768" y="331266"/>
                  </a:lnTo>
                  <a:lnTo>
                    <a:pt x="9044" y="345744"/>
                  </a:lnTo>
                  <a:lnTo>
                    <a:pt x="14106" y="359817"/>
                  </a:lnTo>
                  <a:lnTo>
                    <a:pt x="19690" y="371409"/>
                  </a:lnTo>
                  <a:lnTo>
                    <a:pt x="25624" y="381349"/>
                  </a:lnTo>
                  <a:lnTo>
                    <a:pt x="31791" y="390186"/>
                  </a:lnTo>
                  <a:lnTo>
                    <a:pt x="40323" y="399393"/>
                  </a:lnTo>
                  <a:lnTo>
                    <a:pt x="50432" y="408846"/>
                  </a:lnTo>
                  <a:lnTo>
                    <a:pt x="61593" y="418465"/>
                  </a:lnTo>
                  <a:lnTo>
                    <a:pt x="71244" y="427088"/>
                  </a:lnTo>
                  <a:lnTo>
                    <a:pt x="87863" y="442564"/>
                  </a:lnTo>
                  <a:lnTo>
                    <a:pt x="96495" y="448680"/>
                  </a:lnTo>
                  <a:lnTo>
                    <a:pt x="105565" y="453863"/>
                  </a:lnTo>
                  <a:lnTo>
                    <a:pt x="114928" y="458424"/>
                  </a:lnTo>
                  <a:lnTo>
                    <a:pt x="123380" y="463675"/>
                  </a:lnTo>
                  <a:lnTo>
                    <a:pt x="131226" y="469386"/>
                  </a:lnTo>
                  <a:lnTo>
                    <a:pt x="138667" y="475405"/>
                  </a:lnTo>
                  <a:lnTo>
                    <a:pt x="146944" y="480522"/>
                  </a:lnTo>
                  <a:lnTo>
                    <a:pt x="155777" y="485039"/>
                  </a:lnTo>
                  <a:lnTo>
                    <a:pt x="164983" y="489155"/>
                  </a:lnTo>
                  <a:lnTo>
                    <a:pt x="176646" y="493005"/>
                  </a:lnTo>
                  <a:lnTo>
                    <a:pt x="189948" y="496677"/>
                  </a:lnTo>
                  <a:lnTo>
                    <a:pt x="204342" y="500230"/>
                  </a:lnTo>
                  <a:lnTo>
                    <a:pt x="218360" y="502599"/>
                  </a:lnTo>
                  <a:lnTo>
                    <a:pt x="232126" y="504178"/>
                  </a:lnTo>
                  <a:lnTo>
                    <a:pt x="245725" y="505230"/>
                  </a:lnTo>
                  <a:lnTo>
                    <a:pt x="258107" y="504827"/>
                  </a:lnTo>
                  <a:lnTo>
                    <a:pt x="269677" y="503453"/>
                  </a:lnTo>
                  <a:lnTo>
                    <a:pt x="280707" y="501431"/>
                  </a:lnTo>
                  <a:lnTo>
                    <a:pt x="292481" y="497873"/>
                  </a:lnTo>
                  <a:lnTo>
                    <a:pt x="304752" y="493290"/>
                  </a:lnTo>
                  <a:lnTo>
                    <a:pt x="317354" y="488025"/>
                  </a:lnTo>
                  <a:lnTo>
                    <a:pt x="327965" y="482303"/>
                  </a:lnTo>
                  <a:lnTo>
                    <a:pt x="337251" y="476279"/>
                  </a:lnTo>
                  <a:lnTo>
                    <a:pt x="345651" y="470052"/>
                  </a:lnTo>
                  <a:lnTo>
                    <a:pt x="353462" y="463689"/>
                  </a:lnTo>
                  <a:lnTo>
                    <a:pt x="360880" y="457238"/>
                  </a:lnTo>
                  <a:lnTo>
                    <a:pt x="368036" y="450726"/>
                  </a:lnTo>
                  <a:lnTo>
                    <a:pt x="384830" y="434648"/>
                  </a:lnTo>
                  <a:lnTo>
                    <a:pt x="393950" y="425719"/>
                  </a:lnTo>
                  <a:lnTo>
                    <a:pt x="401136" y="415344"/>
                  </a:lnTo>
                  <a:lnTo>
                    <a:pt x="407032" y="404007"/>
                  </a:lnTo>
                  <a:lnTo>
                    <a:pt x="412068" y="392027"/>
                  </a:lnTo>
                  <a:lnTo>
                    <a:pt x="416530" y="380724"/>
                  </a:lnTo>
                  <a:lnTo>
                    <a:pt x="424436" y="359324"/>
                  </a:lnTo>
                  <a:lnTo>
                    <a:pt x="428092" y="346764"/>
                  </a:lnTo>
                  <a:lnTo>
                    <a:pt x="431634" y="332864"/>
                  </a:lnTo>
                  <a:lnTo>
                    <a:pt x="435101" y="318071"/>
                  </a:lnTo>
                  <a:lnTo>
                    <a:pt x="437412" y="302683"/>
                  </a:lnTo>
                  <a:lnTo>
                    <a:pt x="438953" y="286898"/>
                  </a:lnTo>
                  <a:lnTo>
                    <a:pt x="439980" y="270847"/>
                  </a:lnTo>
                  <a:lnTo>
                    <a:pt x="439560" y="255725"/>
                  </a:lnTo>
                  <a:lnTo>
                    <a:pt x="438174" y="241223"/>
                  </a:lnTo>
                  <a:lnTo>
                    <a:pt x="436145" y="227134"/>
                  </a:lnTo>
                  <a:lnTo>
                    <a:pt x="432582" y="215531"/>
                  </a:lnTo>
                  <a:lnTo>
                    <a:pt x="427996" y="205584"/>
                  </a:lnTo>
                  <a:lnTo>
                    <a:pt x="422728" y="196743"/>
                  </a:lnTo>
                  <a:lnTo>
                    <a:pt x="417005" y="186427"/>
                  </a:lnTo>
                  <a:lnTo>
                    <a:pt x="404752" y="163176"/>
                  </a:lnTo>
                  <a:lnTo>
                    <a:pt x="398389" y="152996"/>
                  </a:lnTo>
                  <a:lnTo>
                    <a:pt x="391937" y="143999"/>
                  </a:lnTo>
                  <a:lnTo>
                    <a:pt x="385425" y="135790"/>
                  </a:lnTo>
                  <a:lnTo>
                    <a:pt x="376662" y="128107"/>
                  </a:lnTo>
                  <a:lnTo>
                    <a:pt x="366399" y="120774"/>
                  </a:lnTo>
                  <a:lnTo>
                    <a:pt x="355136" y="113676"/>
                  </a:lnTo>
                  <a:lnTo>
                    <a:pt x="342100" y="107838"/>
                  </a:lnTo>
                  <a:lnTo>
                    <a:pt x="327884" y="102840"/>
                  </a:lnTo>
                  <a:lnTo>
                    <a:pt x="312879" y="98404"/>
                  </a:lnTo>
                  <a:lnTo>
                    <a:pt x="297350" y="95446"/>
                  </a:lnTo>
                  <a:lnTo>
                    <a:pt x="281470" y="93474"/>
                  </a:lnTo>
                  <a:lnTo>
                    <a:pt x="265357" y="92159"/>
                  </a:lnTo>
                  <a:lnTo>
                    <a:pt x="249089" y="91283"/>
                  </a:lnTo>
                  <a:lnTo>
                    <a:pt x="216275" y="90309"/>
                  </a:lnTo>
                  <a:lnTo>
                    <a:pt x="200893" y="92260"/>
                  </a:lnTo>
                  <a:lnTo>
                    <a:pt x="186217" y="95771"/>
                  </a:lnTo>
                  <a:lnTo>
                    <a:pt x="172012" y="100323"/>
                  </a:lnTo>
                  <a:lnTo>
                    <a:pt x="158121" y="105568"/>
                  </a:lnTo>
                  <a:lnTo>
                    <a:pt x="144438" y="111275"/>
                  </a:lnTo>
                  <a:lnTo>
                    <a:pt x="130896" y="117290"/>
                  </a:lnTo>
                  <a:lnTo>
                    <a:pt x="119657" y="123511"/>
                  </a:lnTo>
                  <a:lnTo>
                    <a:pt x="109953" y="129869"/>
                  </a:lnTo>
                  <a:lnTo>
                    <a:pt x="83915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18328" y="5312114"/>
              <a:ext cx="228800" cy="812363"/>
            </a:xfrm>
            <a:custGeom>
              <a:avLst/>
              <a:gdLst/>
              <a:ahLst/>
              <a:cxnLst/>
              <a:rect l="0" t="0" r="0" b="0"/>
              <a:pathLst>
                <a:path w="228800" h="812363">
                  <a:moveTo>
                    <a:pt x="0" y="606815"/>
                  </a:moveTo>
                  <a:lnTo>
                    <a:pt x="10562" y="622658"/>
                  </a:lnTo>
                  <a:lnTo>
                    <a:pt x="14779" y="631746"/>
                  </a:lnTo>
                  <a:lnTo>
                    <a:pt x="18695" y="642226"/>
                  </a:lnTo>
                  <a:lnTo>
                    <a:pt x="22411" y="653634"/>
                  </a:lnTo>
                  <a:lnTo>
                    <a:pt x="27100" y="665660"/>
                  </a:lnTo>
                  <a:lnTo>
                    <a:pt x="32436" y="678099"/>
                  </a:lnTo>
                  <a:lnTo>
                    <a:pt x="38203" y="690813"/>
                  </a:lnTo>
                  <a:lnTo>
                    <a:pt x="43154" y="703710"/>
                  </a:lnTo>
                  <a:lnTo>
                    <a:pt x="47560" y="716730"/>
                  </a:lnTo>
                  <a:lnTo>
                    <a:pt x="51602" y="729830"/>
                  </a:lnTo>
                  <a:lnTo>
                    <a:pt x="56508" y="740775"/>
                  </a:lnTo>
                  <a:lnTo>
                    <a:pt x="61989" y="750282"/>
                  </a:lnTo>
                  <a:lnTo>
                    <a:pt x="86669" y="786704"/>
                  </a:lnTo>
                  <a:lnTo>
                    <a:pt x="93150" y="795270"/>
                  </a:lnTo>
                  <a:lnTo>
                    <a:pt x="99680" y="803192"/>
                  </a:lnTo>
                  <a:lnTo>
                    <a:pt x="106245" y="810683"/>
                  </a:lnTo>
                  <a:lnTo>
                    <a:pt x="113937" y="812362"/>
                  </a:lnTo>
                  <a:lnTo>
                    <a:pt x="122381" y="810165"/>
                  </a:lnTo>
                  <a:lnTo>
                    <a:pt x="131327" y="805384"/>
                  </a:lnTo>
                  <a:lnTo>
                    <a:pt x="137290" y="796671"/>
                  </a:lnTo>
                  <a:lnTo>
                    <a:pt x="143916" y="772251"/>
                  </a:lnTo>
                  <a:lnTo>
                    <a:pt x="149809" y="745924"/>
                  </a:lnTo>
                  <a:lnTo>
                    <a:pt x="152927" y="732714"/>
                  </a:lnTo>
                  <a:lnTo>
                    <a:pt x="155007" y="718380"/>
                  </a:lnTo>
                  <a:lnTo>
                    <a:pt x="156393" y="703298"/>
                  </a:lnTo>
                  <a:lnTo>
                    <a:pt x="157317" y="687717"/>
                  </a:lnTo>
                  <a:lnTo>
                    <a:pt x="158344" y="655667"/>
                  </a:lnTo>
                  <a:lnTo>
                    <a:pt x="158617" y="639383"/>
                  </a:lnTo>
                  <a:lnTo>
                    <a:pt x="159905" y="623000"/>
                  </a:lnTo>
                  <a:lnTo>
                    <a:pt x="161869" y="606552"/>
                  </a:lnTo>
                  <a:lnTo>
                    <a:pt x="164284" y="590060"/>
                  </a:lnTo>
                  <a:lnTo>
                    <a:pt x="165893" y="572434"/>
                  </a:lnTo>
                  <a:lnTo>
                    <a:pt x="166966" y="554051"/>
                  </a:lnTo>
                  <a:lnTo>
                    <a:pt x="167682" y="535163"/>
                  </a:lnTo>
                  <a:lnTo>
                    <a:pt x="169264" y="515940"/>
                  </a:lnTo>
                  <a:lnTo>
                    <a:pt x="171424" y="496493"/>
                  </a:lnTo>
                  <a:lnTo>
                    <a:pt x="173970" y="476896"/>
                  </a:lnTo>
                  <a:lnTo>
                    <a:pt x="176772" y="458305"/>
                  </a:lnTo>
                  <a:lnTo>
                    <a:pt x="182833" y="422911"/>
                  </a:lnTo>
                  <a:lnTo>
                    <a:pt x="184892" y="404630"/>
                  </a:lnTo>
                  <a:lnTo>
                    <a:pt x="186264" y="385811"/>
                  </a:lnTo>
                  <a:lnTo>
                    <a:pt x="187179" y="366633"/>
                  </a:lnTo>
                  <a:lnTo>
                    <a:pt x="188894" y="347216"/>
                  </a:lnTo>
                  <a:lnTo>
                    <a:pt x="191143" y="327639"/>
                  </a:lnTo>
                  <a:lnTo>
                    <a:pt x="196589" y="288203"/>
                  </a:lnTo>
                  <a:lnTo>
                    <a:pt x="202694" y="248569"/>
                  </a:lnTo>
                  <a:lnTo>
                    <a:pt x="209091" y="211795"/>
                  </a:lnTo>
                  <a:lnTo>
                    <a:pt x="222205" y="143156"/>
                  </a:lnTo>
                  <a:lnTo>
                    <a:pt x="224403" y="126386"/>
                  </a:lnTo>
                  <a:lnTo>
                    <a:pt x="225868" y="109680"/>
                  </a:lnTo>
                  <a:lnTo>
                    <a:pt x="226845" y="93016"/>
                  </a:lnTo>
                  <a:lnTo>
                    <a:pt x="227931" y="62710"/>
                  </a:lnTo>
                  <a:lnTo>
                    <a:pt x="2287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5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44500"/>
            <a:ext cx="8699500" cy="2997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480031" y="1296897"/>
            <a:ext cx="608274" cy="461837"/>
          </a:xfrm>
          <a:custGeom>
            <a:avLst/>
            <a:gdLst/>
            <a:ahLst/>
            <a:cxnLst/>
            <a:rect l="0" t="0" r="0" b="0"/>
            <a:pathLst>
              <a:path w="608274" h="461837">
                <a:moveTo>
                  <a:pt x="86992" y="105740"/>
                </a:moveTo>
                <a:lnTo>
                  <a:pt x="76430" y="116301"/>
                </a:lnTo>
                <a:lnTo>
                  <a:pt x="65350" y="130329"/>
                </a:lnTo>
                <a:lnTo>
                  <a:pt x="53056" y="147617"/>
                </a:lnTo>
                <a:lnTo>
                  <a:pt x="20571" y="195544"/>
                </a:lnTo>
                <a:lnTo>
                  <a:pt x="15079" y="206506"/>
                </a:lnTo>
                <a:lnTo>
                  <a:pt x="10312" y="218235"/>
                </a:lnTo>
                <a:lnTo>
                  <a:pt x="6029" y="230475"/>
                </a:lnTo>
                <a:lnTo>
                  <a:pt x="3173" y="245267"/>
                </a:lnTo>
                <a:lnTo>
                  <a:pt x="1269" y="261761"/>
                </a:lnTo>
                <a:lnTo>
                  <a:pt x="0" y="279388"/>
                </a:lnTo>
                <a:lnTo>
                  <a:pt x="259" y="296666"/>
                </a:lnTo>
                <a:lnTo>
                  <a:pt x="1538" y="313712"/>
                </a:lnTo>
                <a:lnTo>
                  <a:pt x="3495" y="330602"/>
                </a:lnTo>
                <a:lnTo>
                  <a:pt x="7011" y="345178"/>
                </a:lnTo>
                <a:lnTo>
                  <a:pt x="11565" y="358211"/>
                </a:lnTo>
                <a:lnTo>
                  <a:pt x="16812" y="370216"/>
                </a:lnTo>
                <a:lnTo>
                  <a:pt x="22520" y="380430"/>
                </a:lnTo>
                <a:lnTo>
                  <a:pt x="28536" y="389449"/>
                </a:lnTo>
                <a:lnTo>
                  <a:pt x="34758" y="397673"/>
                </a:lnTo>
                <a:lnTo>
                  <a:pt x="42222" y="405366"/>
                </a:lnTo>
                <a:lnTo>
                  <a:pt x="50513" y="412706"/>
                </a:lnTo>
                <a:lnTo>
                  <a:pt x="68569" y="425650"/>
                </a:lnTo>
                <a:lnTo>
                  <a:pt x="78026" y="430650"/>
                </a:lnTo>
                <a:lnTo>
                  <a:pt x="87646" y="435088"/>
                </a:lnTo>
                <a:lnTo>
                  <a:pt x="97376" y="439152"/>
                </a:lnTo>
                <a:lnTo>
                  <a:pt x="107178" y="442966"/>
                </a:lnTo>
                <a:lnTo>
                  <a:pt x="117029" y="446615"/>
                </a:lnTo>
                <a:lnTo>
                  <a:pt x="128018" y="450153"/>
                </a:lnTo>
                <a:lnTo>
                  <a:pt x="139765" y="453616"/>
                </a:lnTo>
                <a:lnTo>
                  <a:pt x="152017" y="457031"/>
                </a:lnTo>
                <a:lnTo>
                  <a:pt x="164607" y="459307"/>
                </a:lnTo>
                <a:lnTo>
                  <a:pt x="177421" y="460825"/>
                </a:lnTo>
                <a:lnTo>
                  <a:pt x="190385" y="461836"/>
                </a:lnTo>
                <a:lnTo>
                  <a:pt x="202344" y="461405"/>
                </a:lnTo>
                <a:lnTo>
                  <a:pt x="213632" y="460013"/>
                </a:lnTo>
                <a:lnTo>
                  <a:pt x="266136" y="449836"/>
                </a:lnTo>
                <a:lnTo>
                  <a:pt x="294459" y="443626"/>
                </a:lnTo>
                <a:lnTo>
                  <a:pt x="308202" y="440423"/>
                </a:lnTo>
                <a:lnTo>
                  <a:pt x="321784" y="436077"/>
                </a:lnTo>
                <a:lnTo>
                  <a:pt x="335261" y="430969"/>
                </a:lnTo>
                <a:lnTo>
                  <a:pt x="348666" y="425353"/>
                </a:lnTo>
                <a:lnTo>
                  <a:pt x="362025" y="418293"/>
                </a:lnTo>
                <a:lnTo>
                  <a:pt x="375352" y="410270"/>
                </a:lnTo>
                <a:lnTo>
                  <a:pt x="388657" y="401606"/>
                </a:lnTo>
                <a:lnTo>
                  <a:pt x="401949" y="393619"/>
                </a:lnTo>
                <a:lnTo>
                  <a:pt x="415231" y="386084"/>
                </a:lnTo>
                <a:lnTo>
                  <a:pt x="428508" y="378850"/>
                </a:lnTo>
                <a:lnTo>
                  <a:pt x="441780" y="370711"/>
                </a:lnTo>
                <a:lnTo>
                  <a:pt x="455049" y="361970"/>
                </a:lnTo>
                <a:lnTo>
                  <a:pt x="468316" y="352826"/>
                </a:lnTo>
                <a:lnTo>
                  <a:pt x="480477" y="343414"/>
                </a:lnTo>
                <a:lnTo>
                  <a:pt x="491900" y="333824"/>
                </a:lnTo>
                <a:lnTo>
                  <a:pt x="502832" y="324114"/>
                </a:lnTo>
                <a:lnTo>
                  <a:pt x="523820" y="304483"/>
                </a:lnTo>
                <a:lnTo>
                  <a:pt x="534059" y="294606"/>
                </a:lnTo>
                <a:lnTo>
                  <a:pt x="543096" y="284706"/>
                </a:lnTo>
                <a:lnTo>
                  <a:pt x="551331" y="274789"/>
                </a:lnTo>
                <a:lnTo>
                  <a:pt x="559032" y="264862"/>
                </a:lnTo>
                <a:lnTo>
                  <a:pt x="566376" y="254928"/>
                </a:lnTo>
                <a:lnTo>
                  <a:pt x="580432" y="235048"/>
                </a:lnTo>
                <a:lnTo>
                  <a:pt x="586169" y="225105"/>
                </a:lnTo>
                <a:lnTo>
                  <a:pt x="591100" y="215160"/>
                </a:lnTo>
                <a:lnTo>
                  <a:pt x="595492" y="205214"/>
                </a:lnTo>
                <a:lnTo>
                  <a:pt x="599526" y="195267"/>
                </a:lnTo>
                <a:lnTo>
                  <a:pt x="606955" y="175373"/>
                </a:lnTo>
                <a:lnTo>
                  <a:pt x="608273" y="163215"/>
                </a:lnTo>
                <a:lnTo>
                  <a:pt x="608046" y="149583"/>
                </a:lnTo>
                <a:lnTo>
                  <a:pt x="606789" y="134968"/>
                </a:lnTo>
                <a:lnTo>
                  <a:pt x="603741" y="120804"/>
                </a:lnTo>
                <a:lnTo>
                  <a:pt x="599498" y="106940"/>
                </a:lnTo>
                <a:lnTo>
                  <a:pt x="594459" y="93276"/>
                </a:lnTo>
                <a:lnTo>
                  <a:pt x="587784" y="79746"/>
                </a:lnTo>
                <a:lnTo>
                  <a:pt x="580018" y="66304"/>
                </a:lnTo>
                <a:lnTo>
                  <a:pt x="571524" y="52922"/>
                </a:lnTo>
                <a:lnTo>
                  <a:pt x="562546" y="42895"/>
                </a:lnTo>
                <a:lnTo>
                  <a:pt x="543728" y="28807"/>
                </a:lnTo>
                <a:lnTo>
                  <a:pt x="531857" y="22397"/>
                </a:lnTo>
                <a:lnTo>
                  <a:pt x="518416" y="15913"/>
                </a:lnTo>
                <a:lnTo>
                  <a:pt x="503929" y="9380"/>
                </a:lnTo>
                <a:lnTo>
                  <a:pt x="486534" y="5025"/>
                </a:lnTo>
                <a:lnTo>
                  <a:pt x="467200" y="2121"/>
                </a:lnTo>
                <a:lnTo>
                  <a:pt x="446574" y="185"/>
                </a:lnTo>
                <a:lnTo>
                  <a:pt x="425086" y="0"/>
                </a:lnTo>
                <a:lnTo>
                  <a:pt x="403023" y="982"/>
                </a:lnTo>
                <a:lnTo>
                  <a:pt x="380578" y="2742"/>
                </a:lnTo>
                <a:lnTo>
                  <a:pt x="362298" y="5021"/>
                </a:lnTo>
                <a:lnTo>
                  <a:pt x="346796" y="7645"/>
                </a:lnTo>
                <a:lnTo>
                  <a:pt x="319623" y="13508"/>
                </a:lnTo>
                <a:lnTo>
                  <a:pt x="292809" y="19799"/>
                </a:lnTo>
                <a:lnTo>
                  <a:pt x="280574" y="24129"/>
                </a:lnTo>
                <a:lnTo>
                  <a:pt x="269102" y="29226"/>
                </a:lnTo>
                <a:lnTo>
                  <a:pt x="258137" y="34835"/>
                </a:lnTo>
                <a:lnTo>
                  <a:pt x="247512" y="40785"/>
                </a:lnTo>
                <a:lnTo>
                  <a:pt x="237112" y="46962"/>
                </a:lnTo>
                <a:lnTo>
                  <a:pt x="216715" y="59721"/>
                </a:lnTo>
                <a:lnTo>
                  <a:pt x="166627" y="92529"/>
                </a:lnTo>
                <a:lnTo>
                  <a:pt x="156662" y="100249"/>
                </a:lnTo>
                <a:lnTo>
                  <a:pt x="146702" y="108711"/>
                </a:lnTo>
                <a:lnTo>
                  <a:pt x="127899" y="125850"/>
                </a:lnTo>
                <a:lnTo>
                  <a:pt x="112173" y="140837"/>
                </a:lnTo>
                <a:lnTo>
                  <a:pt x="105990" y="149033"/>
                </a:lnTo>
                <a:lnTo>
                  <a:pt x="100763" y="157814"/>
                </a:lnTo>
                <a:lnTo>
                  <a:pt x="96172" y="166983"/>
                </a:lnTo>
                <a:lnTo>
                  <a:pt x="90902" y="176412"/>
                </a:lnTo>
                <a:lnTo>
                  <a:pt x="85177" y="186014"/>
                </a:lnTo>
                <a:lnTo>
                  <a:pt x="79150" y="195731"/>
                </a:lnTo>
                <a:lnTo>
                  <a:pt x="74027" y="205525"/>
                </a:lnTo>
                <a:lnTo>
                  <a:pt x="47201" y="2649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986576" y="984830"/>
            <a:ext cx="2295710" cy="422898"/>
            <a:chOff x="5986576" y="984830"/>
            <a:chExt cx="2295710" cy="422898"/>
          </a:xfrm>
        </p:grpSpPr>
        <p:sp>
          <p:nvSpPr>
            <p:cNvPr id="4" name="Freeform 3"/>
            <p:cNvSpPr/>
            <p:nvPr/>
          </p:nvSpPr>
          <p:spPr>
            <a:xfrm>
              <a:off x="5986576" y="984830"/>
              <a:ext cx="121362" cy="422898"/>
            </a:xfrm>
            <a:custGeom>
              <a:avLst/>
              <a:gdLst/>
              <a:ahLst/>
              <a:cxnLst/>
              <a:rect l="0" t="0" r="0" b="0"/>
              <a:pathLst>
                <a:path w="121362" h="422898">
                  <a:moveTo>
                    <a:pt x="21883" y="0"/>
                  </a:moveTo>
                  <a:lnTo>
                    <a:pt x="21883" y="26404"/>
                  </a:lnTo>
                  <a:lnTo>
                    <a:pt x="20778" y="39709"/>
                  </a:lnTo>
                  <a:lnTo>
                    <a:pt x="18935" y="54105"/>
                  </a:lnTo>
                  <a:lnTo>
                    <a:pt x="16602" y="69229"/>
                  </a:lnTo>
                  <a:lnTo>
                    <a:pt x="15047" y="84839"/>
                  </a:lnTo>
                  <a:lnTo>
                    <a:pt x="14010" y="100771"/>
                  </a:lnTo>
                  <a:lnTo>
                    <a:pt x="13318" y="116920"/>
                  </a:lnTo>
                  <a:lnTo>
                    <a:pt x="13963" y="133212"/>
                  </a:lnTo>
                  <a:lnTo>
                    <a:pt x="15497" y="149600"/>
                  </a:lnTo>
                  <a:lnTo>
                    <a:pt x="17626" y="166052"/>
                  </a:lnTo>
                  <a:lnTo>
                    <a:pt x="19045" y="181441"/>
                  </a:lnTo>
                  <a:lnTo>
                    <a:pt x="19991" y="196122"/>
                  </a:lnTo>
                  <a:lnTo>
                    <a:pt x="20622" y="210330"/>
                  </a:lnTo>
                  <a:lnTo>
                    <a:pt x="22147" y="223118"/>
                  </a:lnTo>
                  <a:lnTo>
                    <a:pt x="24270" y="234959"/>
                  </a:lnTo>
                  <a:lnTo>
                    <a:pt x="29576" y="259170"/>
                  </a:lnTo>
                  <a:lnTo>
                    <a:pt x="35618" y="288351"/>
                  </a:lnTo>
                  <a:lnTo>
                    <a:pt x="37672" y="302765"/>
                  </a:lnTo>
                  <a:lnTo>
                    <a:pt x="39041" y="316795"/>
                  </a:lnTo>
                  <a:lnTo>
                    <a:pt x="39954" y="330570"/>
                  </a:lnTo>
                  <a:lnTo>
                    <a:pt x="41667" y="344175"/>
                  </a:lnTo>
                  <a:lnTo>
                    <a:pt x="43915" y="357666"/>
                  </a:lnTo>
                  <a:lnTo>
                    <a:pt x="46519" y="371081"/>
                  </a:lnTo>
                  <a:lnTo>
                    <a:pt x="48255" y="384445"/>
                  </a:lnTo>
                  <a:lnTo>
                    <a:pt x="49412" y="397776"/>
                  </a:lnTo>
                  <a:lnTo>
                    <a:pt x="50183" y="411085"/>
                  </a:lnTo>
                  <a:lnTo>
                    <a:pt x="49593" y="414431"/>
                  </a:lnTo>
                  <a:lnTo>
                    <a:pt x="48093" y="411135"/>
                  </a:lnTo>
                  <a:lnTo>
                    <a:pt x="45989" y="403411"/>
                  </a:lnTo>
                  <a:lnTo>
                    <a:pt x="40702" y="385986"/>
                  </a:lnTo>
                  <a:lnTo>
                    <a:pt x="18504" y="318213"/>
                  </a:lnTo>
                  <a:lnTo>
                    <a:pt x="14104" y="308304"/>
                  </a:lnTo>
                  <a:lnTo>
                    <a:pt x="8960" y="298382"/>
                  </a:lnTo>
                  <a:lnTo>
                    <a:pt x="3320" y="288451"/>
                  </a:lnTo>
                  <a:lnTo>
                    <a:pt x="665" y="285147"/>
                  </a:lnTo>
                  <a:lnTo>
                    <a:pt x="0" y="286260"/>
                  </a:lnTo>
                  <a:lnTo>
                    <a:pt x="1105" y="298549"/>
                  </a:lnTo>
                  <a:lnTo>
                    <a:pt x="1595" y="322433"/>
                  </a:lnTo>
                  <a:lnTo>
                    <a:pt x="3936" y="334329"/>
                  </a:lnTo>
                  <a:lnTo>
                    <a:pt x="7708" y="345575"/>
                  </a:lnTo>
                  <a:lnTo>
                    <a:pt x="12433" y="356389"/>
                  </a:lnTo>
                  <a:lnTo>
                    <a:pt x="16688" y="366913"/>
                  </a:lnTo>
                  <a:lnTo>
                    <a:pt x="24364" y="387450"/>
                  </a:lnTo>
                  <a:lnTo>
                    <a:pt x="29064" y="397569"/>
                  </a:lnTo>
                  <a:lnTo>
                    <a:pt x="34407" y="407631"/>
                  </a:lnTo>
                  <a:lnTo>
                    <a:pt x="40180" y="417655"/>
                  </a:lnTo>
                  <a:lnTo>
                    <a:pt x="46240" y="422126"/>
                  </a:lnTo>
                  <a:lnTo>
                    <a:pt x="52490" y="422897"/>
                  </a:lnTo>
                  <a:lnTo>
                    <a:pt x="58867" y="421200"/>
                  </a:lnTo>
                  <a:lnTo>
                    <a:pt x="64224" y="415648"/>
                  </a:lnTo>
                  <a:lnTo>
                    <a:pt x="68901" y="407525"/>
                  </a:lnTo>
                  <a:lnTo>
                    <a:pt x="73124" y="397688"/>
                  </a:lnTo>
                  <a:lnTo>
                    <a:pt x="77044" y="387815"/>
                  </a:lnTo>
                  <a:lnTo>
                    <a:pt x="84348" y="368002"/>
                  </a:lnTo>
                  <a:lnTo>
                    <a:pt x="87843" y="356971"/>
                  </a:lnTo>
                  <a:lnTo>
                    <a:pt x="101395" y="310446"/>
                  </a:lnTo>
                  <a:lnTo>
                    <a:pt x="121361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668347" y="1004725"/>
              <a:ext cx="175726" cy="325940"/>
            </a:xfrm>
            <a:custGeom>
              <a:avLst/>
              <a:gdLst/>
              <a:ahLst/>
              <a:cxnLst/>
              <a:rect l="0" t="0" r="0" b="0"/>
              <a:pathLst>
                <a:path w="175726" h="325940">
                  <a:moveTo>
                    <a:pt x="106091" y="0"/>
                  </a:moveTo>
                  <a:lnTo>
                    <a:pt x="106091" y="55384"/>
                  </a:lnTo>
                  <a:lnTo>
                    <a:pt x="104986" y="67872"/>
                  </a:lnTo>
                  <a:lnTo>
                    <a:pt x="103143" y="80618"/>
                  </a:lnTo>
                  <a:lnTo>
                    <a:pt x="92245" y="143404"/>
                  </a:lnTo>
                  <a:lnTo>
                    <a:pt x="88018" y="160816"/>
                  </a:lnTo>
                  <a:lnTo>
                    <a:pt x="82989" y="177950"/>
                  </a:lnTo>
                  <a:lnTo>
                    <a:pt x="77427" y="194900"/>
                  </a:lnTo>
                  <a:lnTo>
                    <a:pt x="72612" y="210621"/>
                  </a:lnTo>
                  <a:lnTo>
                    <a:pt x="64316" y="239879"/>
                  </a:lnTo>
                  <a:lnTo>
                    <a:pt x="53431" y="281207"/>
                  </a:lnTo>
                  <a:lnTo>
                    <a:pt x="51089" y="294686"/>
                  </a:lnTo>
                  <a:lnTo>
                    <a:pt x="49528" y="308094"/>
                  </a:lnTo>
                  <a:lnTo>
                    <a:pt x="48487" y="321454"/>
                  </a:lnTo>
                  <a:lnTo>
                    <a:pt x="47793" y="325939"/>
                  </a:lnTo>
                  <a:lnTo>
                    <a:pt x="47330" y="324508"/>
                  </a:lnTo>
                  <a:lnTo>
                    <a:pt x="47022" y="319132"/>
                  </a:lnTo>
                  <a:lnTo>
                    <a:pt x="45711" y="312233"/>
                  </a:lnTo>
                  <a:lnTo>
                    <a:pt x="43731" y="304317"/>
                  </a:lnTo>
                  <a:lnTo>
                    <a:pt x="41307" y="295724"/>
                  </a:lnTo>
                  <a:lnTo>
                    <a:pt x="35665" y="277334"/>
                  </a:lnTo>
                  <a:lnTo>
                    <a:pt x="32613" y="267788"/>
                  </a:lnTo>
                  <a:lnTo>
                    <a:pt x="29473" y="255897"/>
                  </a:lnTo>
                  <a:lnTo>
                    <a:pt x="23036" y="227947"/>
                  </a:lnTo>
                  <a:lnTo>
                    <a:pt x="18668" y="214968"/>
                  </a:lnTo>
                  <a:lnTo>
                    <a:pt x="13544" y="202999"/>
                  </a:lnTo>
                  <a:lnTo>
                    <a:pt x="7918" y="191703"/>
                  </a:lnTo>
                  <a:lnTo>
                    <a:pt x="4167" y="188594"/>
                  </a:lnTo>
                  <a:lnTo>
                    <a:pt x="1667" y="190943"/>
                  </a:lnTo>
                  <a:lnTo>
                    <a:pt x="0" y="196930"/>
                  </a:lnTo>
                  <a:lnTo>
                    <a:pt x="1099" y="204237"/>
                  </a:lnTo>
                  <a:lnTo>
                    <a:pt x="4042" y="212425"/>
                  </a:lnTo>
                  <a:lnTo>
                    <a:pt x="8216" y="221199"/>
                  </a:lnTo>
                  <a:lnTo>
                    <a:pt x="12103" y="231469"/>
                  </a:lnTo>
                  <a:lnTo>
                    <a:pt x="15800" y="242738"/>
                  </a:lnTo>
                  <a:lnTo>
                    <a:pt x="19370" y="254671"/>
                  </a:lnTo>
                  <a:lnTo>
                    <a:pt x="23960" y="264838"/>
                  </a:lnTo>
                  <a:lnTo>
                    <a:pt x="29231" y="273826"/>
                  </a:lnTo>
                  <a:lnTo>
                    <a:pt x="34956" y="282028"/>
                  </a:lnTo>
                  <a:lnTo>
                    <a:pt x="40983" y="289708"/>
                  </a:lnTo>
                  <a:lnTo>
                    <a:pt x="47211" y="297037"/>
                  </a:lnTo>
                  <a:lnTo>
                    <a:pt x="53574" y="304135"/>
                  </a:lnTo>
                  <a:lnTo>
                    <a:pt x="61132" y="309972"/>
                  </a:lnTo>
                  <a:lnTo>
                    <a:pt x="69487" y="314968"/>
                  </a:lnTo>
                  <a:lnTo>
                    <a:pt x="78372" y="319405"/>
                  </a:lnTo>
                  <a:lnTo>
                    <a:pt x="86507" y="319046"/>
                  </a:lnTo>
                  <a:lnTo>
                    <a:pt x="94140" y="315491"/>
                  </a:lnTo>
                  <a:lnTo>
                    <a:pt x="101440" y="309805"/>
                  </a:lnTo>
                  <a:lnTo>
                    <a:pt x="108517" y="302699"/>
                  </a:lnTo>
                  <a:lnTo>
                    <a:pt x="115446" y="294645"/>
                  </a:lnTo>
                  <a:lnTo>
                    <a:pt x="122276" y="285960"/>
                  </a:lnTo>
                  <a:lnTo>
                    <a:pt x="127934" y="275749"/>
                  </a:lnTo>
                  <a:lnTo>
                    <a:pt x="132812" y="264520"/>
                  </a:lnTo>
                  <a:lnTo>
                    <a:pt x="137169" y="252613"/>
                  </a:lnTo>
                  <a:lnTo>
                    <a:pt x="142284" y="242465"/>
                  </a:lnTo>
                  <a:lnTo>
                    <a:pt x="175725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316300" y="994778"/>
              <a:ext cx="194275" cy="383869"/>
            </a:xfrm>
            <a:custGeom>
              <a:avLst/>
              <a:gdLst/>
              <a:ahLst/>
              <a:cxnLst/>
              <a:rect l="0" t="0" r="0" b="0"/>
              <a:pathLst>
                <a:path w="194275" h="383869">
                  <a:moveTo>
                    <a:pt x="45057" y="0"/>
                  </a:moveTo>
                  <a:lnTo>
                    <a:pt x="45057" y="156225"/>
                  </a:lnTo>
                  <a:lnTo>
                    <a:pt x="46163" y="173784"/>
                  </a:lnTo>
                  <a:lnTo>
                    <a:pt x="48004" y="192122"/>
                  </a:lnTo>
                  <a:lnTo>
                    <a:pt x="50338" y="210980"/>
                  </a:lnTo>
                  <a:lnTo>
                    <a:pt x="51894" y="229078"/>
                  </a:lnTo>
                  <a:lnTo>
                    <a:pt x="52931" y="246670"/>
                  </a:lnTo>
                  <a:lnTo>
                    <a:pt x="53623" y="263924"/>
                  </a:lnTo>
                  <a:lnTo>
                    <a:pt x="52978" y="278743"/>
                  </a:lnTo>
                  <a:lnTo>
                    <a:pt x="51444" y="291938"/>
                  </a:lnTo>
                  <a:lnTo>
                    <a:pt x="46790" y="317653"/>
                  </a:lnTo>
                  <a:lnTo>
                    <a:pt x="41038" y="347503"/>
                  </a:lnTo>
                  <a:lnTo>
                    <a:pt x="36851" y="359884"/>
                  </a:lnTo>
                  <a:lnTo>
                    <a:pt x="31849" y="370349"/>
                  </a:lnTo>
                  <a:lnTo>
                    <a:pt x="26304" y="379536"/>
                  </a:lnTo>
                  <a:lnTo>
                    <a:pt x="21502" y="381240"/>
                  </a:lnTo>
                  <a:lnTo>
                    <a:pt x="17196" y="377954"/>
                  </a:lnTo>
                  <a:lnTo>
                    <a:pt x="13220" y="371343"/>
                  </a:lnTo>
                  <a:lnTo>
                    <a:pt x="10569" y="361409"/>
                  </a:lnTo>
                  <a:lnTo>
                    <a:pt x="8801" y="349259"/>
                  </a:lnTo>
                  <a:lnTo>
                    <a:pt x="7623" y="335633"/>
                  </a:lnTo>
                  <a:lnTo>
                    <a:pt x="5732" y="323233"/>
                  </a:lnTo>
                  <a:lnTo>
                    <a:pt x="3367" y="311650"/>
                  </a:lnTo>
                  <a:lnTo>
                    <a:pt x="684" y="300613"/>
                  </a:lnTo>
                  <a:lnTo>
                    <a:pt x="0" y="289938"/>
                  </a:lnTo>
                  <a:lnTo>
                    <a:pt x="651" y="279506"/>
                  </a:lnTo>
                  <a:lnTo>
                    <a:pt x="2189" y="269236"/>
                  </a:lnTo>
                  <a:lnTo>
                    <a:pt x="4320" y="265704"/>
                  </a:lnTo>
                  <a:lnTo>
                    <a:pt x="6846" y="266666"/>
                  </a:lnTo>
                  <a:lnTo>
                    <a:pt x="9635" y="270623"/>
                  </a:lnTo>
                  <a:lnTo>
                    <a:pt x="12600" y="276577"/>
                  </a:lnTo>
                  <a:lnTo>
                    <a:pt x="15682" y="283862"/>
                  </a:lnTo>
                  <a:lnTo>
                    <a:pt x="18842" y="292035"/>
                  </a:lnTo>
                  <a:lnTo>
                    <a:pt x="25300" y="309959"/>
                  </a:lnTo>
                  <a:lnTo>
                    <a:pt x="28570" y="319380"/>
                  </a:lnTo>
                  <a:lnTo>
                    <a:pt x="32960" y="328978"/>
                  </a:lnTo>
                  <a:lnTo>
                    <a:pt x="38098" y="338692"/>
                  </a:lnTo>
                  <a:lnTo>
                    <a:pt x="43734" y="348484"/>
                  </a:lnTo>
                  <a:lnTo>
                    <a:pt x="49702" y="357222"/>
                  </a:lnTo>
                  <a:lnTo>
                    <a:pt x="55891" y="365259"/>
                  </a:lnTo>
                  <a:lnTo>
                    <a:pt x="62227" y="372827"/>
                  </a:lnTo>
                  <a:lnTo>
                    <a:pt x="70873" y="377872"/>
                  </a:lnTo>
                  <a:lnTo>
                    <a:pt x="81058" y="381236"/>
                  </a:lnTo>
                  <a:lnTo>
                    <a:pt x="92270" y="383478"/>
                  </a:lnTo>
                  <a:lnTo>
                    <a:pt x="103060" y="383868"/>
                  </a:lnTo>
                  <a:lnTo>
                    <a:pt x="113568" y="383022"/>
                  </a:lnTo>
                  <a:lnTo>
                    <a:pt x="123891" y="381353"/>
                  </a:lnTo>
                  <a:lnTo>
                    <a:pt x="132983" y="378030"/>
                  </a:lnTo>
                  <a:lnTo>
                    <a:pt x="141255" y="373604"/>
                  </a:lnTo>
                  <a:lnTo>
                    <a:pt x="148980" y="368442"/>
                  </a:lnTo>
                  <a:lnTo>
                    <a:pt x="156341" y="361686"/>
                  </a:lnTo>
                  <a:lnTo>
                    <a:pt x="163458" y="353865"/>
                  </a:lnTo>
                  <a:lnTo>
                    <a:pt x="170415" y="345336"/>
                  </a:lnTo>
                  <a:lnTo>
                    <a:pt x="176157" y="336333"/>
                  </a:lnTo>
                  <a:lnTo>
                    <a:pt x="181091" y="327016"/>
                  </a:lnTo>
                  <a:lnTo>
                    <a:pt x="194274" y="2785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129747" y="1024621"/>
              <a:ext cx="152539" cy="369283"/>
            </a:xfrm>
            <a:custGeom>
              <a:avLst/>
              <a:gdLst/>
              <a:ahLst/>
              <a:cxnLst/>
              <a:rect l="0" t="0" r="0" b="0"/>
              <a:pathLst>
                <a:path w="152539" h="369283">
                  <a:moveTo>
                    <a:pt x="146806" y="0"/>
                  </a:moveTo>
                  <a:lnTo>
                    <a:pt x="152087" y="15843"/>
                  </a:lnTo>
                  <a:lnTo>
                    <a:pt x="152538" y="24931"/>
                  </a:lnTo>
                  <a:lnTo>
                    <a:pt x="151732" y="35411"/>
                  </a:lnTo>
                  <a:lnTo>
                    <a:pt x="150091" y="46819"/>
                  </a:lnTo>
                  <a:lnTo>
                    <a:pt x="147891" y="58845"/>
                  </a:lnTo>
                  <a:lnTo>
                    <a:pt x="145319" y="71284"/>
                  </a:lnTo>
                  <a:lnTo>
                    <a:pt x="142499" y="83998"/>
                  </a:lnTo>
                  <a:lnTo>
                    <a:pt x="139514" y="95790"/>
                  </a:lnTo>
                  <a:lnTo>
                    <a:pt x="136418" y="106967"/>
                  </a:lnTo>
                  <a:lnTo>
                    <a:pt x="133249" y="117734"/>
                  </a:lnTo>
                  <a:lnTo>
                    <a:pt x="128925" y="130439"/>
                  </a:lnTo>
                  <a:lnTo>
                    <a:pt x="105056" y="196046"/>
                  </a:lnTo>
                  <a:lnTo>
                    <a:pt x="101288" y="210280"/>
                  </a:lnTo>
                  <a:lnTo>
                    <a:pt x="97670" y="226400"/>
                  </a:lnTo>
                  <a:lnTo>
                    <a:pt x="94154" y="243780"/>
                  </a:lnTo>
                  <a:lnTo>
                    <a:pt x="90703" y="258682"/>
                  </a:lnTo>
                  <a:lnTo>
                    <a:pt x="87298" y="271932"/>
                  </a:lnTo>
                  <a:lnTo>
                    <a:pt x="83922" y="284082"/>
                  </a:lnTo>
                  <a:lnTo>
                    <a:pt x="80567" y="297708"/>
                  </a:lnTo>
                  <a:lnTo>
                    <a:pt x="73891" y="327586"/>
                  </a:lnTo>
                  <a:lnTo>
                    <a:pt x="70564" y="341080"/>
                  </a:lnTo>
                  <a:lnTo>
                    <a:pt x="67240" y="353392"/>
                  </a:lnTo>
                  <a:lnTo>
                    <a:pt x="63918" y="364916"/>
                  </a:lnTo>
                  <a:lnTo>
                    <a:pt x="59494" y="369282"/>
                  </a:lnTo>
                  <a:lnTo>
                    <a:pt x="54333" y="368878"/>
                  </a:lnTo>
                  <a:lnTo>
                    <a:pt x="48682" y="365292"/>
                  </a:lnTo>
                  <a:lnTo>
                    <a:pt x="43809" y="358480"/>
                  </a:lnTo>
                  <a:lnTo>
                    <a:pt x="39456" y="349517"/>
                  </a:lnTo>
                  <a:lnTo>
                    <a:pt x="35448" y="339121"/>
                  </a:lnTo>
                  <a:lnTo>
                    <a:pt x="30566" y="328875"/>
                  </a:lnTo>
                  <a:lnTo>
                    <a:pt x="25100" y="318728"/>
                  </a:lnTo>
                  <a:lnTo>
                    <a:pt x="19246" y="308647"/>
                  </a:lnTo>
                  <a:lnTo>
                    <a:pt x="14238" y="297505"/>
                  </a:lnTo>
                  <a:lnTo>
                    <a:pt x="9794" y="285656"/>
                  </a:lnTo>
                  <a:lnTo>
                    <a:pt x="5726" y="273336"/>
                  </a:lnTo>
                  <a:lnTo>
                    <a:pt x="3013" y="269543"/>
                  </a:lnTo>
                  <a:lnTo>
                    <a:pt x="1206" y="271436"/>
                  </a:lnTo>
                  <a:lnTo>
                    <a:pt x="0" y="277119"/>
                  </a:lnTo>
                  <a:lnTo>
                    <a:pt x="302" y="285329"/>
                  </a:lnTo>
                  <a:lnTo>
                    <a:pt x="1609" y="295224"/>
                  </a:lnTo>
                  <a:lnTo>
                    <a:pt x="3585" y="306241"/>
                  </a:lnTo>
                  <a:lnTo>
                    <a:pt x="7113" y="315797"/>
                  </a:lnTo>
                  <a:lnTo>
                    <a:pt x="11676" y="324378"/>
                  </a:lnTo>
                  <a:lnTo>
                    <a:pt x="16928" y="332310"/>
                  </a:lnTo>
                  <a:lnTo>
                    <a:pt x="25956" y="337597"/>
                  </a:lnTo>
                  <a:lnTo>
                    <a:pt x="37502" y="341122"/>
                  </a:lnTo>
                  <a:lnTo>
                    <a:pt x="50725" y="343472"/>
                  </a:lnTo>
                  <a:lnTo>
                    <a:pt x="61751" y="342828"/>
                  </a:lnTo>
                  <a:lnTo>
                    <a:pt x="71312" y="340188"/>
                  </a:lnTo>
                  <a:lnTo>
                    <a:pt x="79898" y="336218"/>
                  </a:lnTo>
                  <a:lnTo>
                    <a:pt x="86726" y="330255"/>
                  </a:lnTo>
                  <a:lnTo>
                    <a:pt x="92383" y="322964"/>
                  </a:lnTo>
                  <a:lnTo>
                    <a:pt x="107015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41048" y="1691122"/>
            <a:ext cx="3129085" cy="1025499"/>
            <a:chOff x="5341048" y="1691122"/>
            <a:chExt cx="3129085" cy="1025499"/>
          </a:xfrm>
        </p:grpSpPr>
        <p:sp>
          <p:nvSpPr>
            <p:cNvPr id="9" name="Freeform 8"/>
            <p:cNvSpPr/>
            <p:nvPr/>
          </p:nvSpPr>
          <p:spPr>
            <a:xfrm>
              <a:off x="5341048" y="1800548"/>
              <a:ext cx="329188" cy="865458"/>
            </a:xfrm>
            <a:custGeom>
              <a:avLst/>
              <a:gdLst/>
              <a:ahLst/>
              <a:cxnLst/>
              <a:rect l="0" t="0" r="0" b="0"/>
              <a:pathLst>
                <a:path w="329188" h="865458">
                  <a:moveTo>
                    <a:pt x="329187" y="0"/>
                  </a:moveTo>
                  <a:lnTo>
                    <a:pt x="302782" y="5281"/>
                  </a:lnTo>
                  <a:lnTo>
                    <a:pt x="254676" y="13846"/>
                  </a:lnTo>
                  <a:lnTo>
                    <a:pt x="237511" y="18073"/>
                  </a:lnTo>
                  <a:lnTo>
                    <a:pt x="220541" y="23102"/>
                  </a:lnTo>
                  <a:lnTo>
                    <a:pt x="203701" y="28665"/>
                  </a:lnTo>
                  <a:lnTo>
                    <a:pt x="189159" y="34584"/>
                  </a:lnTo>
                  <a:lnTo>
                    <a:pt x="176148" y="40741"/>
                  </a:lnTo>
                  <a:lnTo>
                    <a:pt x="164158" y="47056"/>
                  </a:lnTo>
                  <a:lnTo>
                    <a:pt x="151744" y="54582"/>
                  </a:lnTo>
                  <a:lnTo>
                    <a:pt x="139046" y="62915"/>
                  </a:lnTo>
                  <a:lnTo>
                    <a:pt x="126160" y="71787"/>
                  </a:lnTo>
                  <a:lnTo>
                    <a:pt x="116464" y="81017"/>
                  </a:lnTo>
                  <a:lnTo>
                    <a:pt x="108894" y="90487"/>
                  </a:lnTo>
                  <a:lnTo>
                    <a:pt x="102743" y="100116"/>
                  </a:lnTo>
                  <a:lnTo>
                    <a:pt x="92960" y="119657"/>
                  </a:lnTo>
                  <a:lnTo>
                    <a:pt x="88804" y="129510"/>
                  </a:lnTo>
                  <a:lnTo>
                    <a:pt x="87139" y="140500"/>
                  </a:lnTo>
                  <a:lnTo>
                    <a:pt x="88236" y="164501"/>
                  </a:lnTo>
                  <a:lnTo>
                    <a:pt x="95355" y="186958"/>
                  </a:lnTo>
                  <a:lnTo>
                    <a:pt x="100349" y="197589"/>
                  </a:lnTo>
                  <a:lnTo>
                    <a:pt x="105888" y="206887"/>
                  </a:lnTo>
                  <a:lnTo>
                    <a:pt x="111792" y="215296"/>
                  </a:lnTo>
                  <a:lnTo>
                    <a:pt x="117938" y="223113"/>
                  </a:lnTo>
                  <a:lnTo>
                    <a:pt x="124246" y="230535"/>
                  </a:lnTo>
                  <a:lnTo>
                    <a:pt x="130662" y="237693"/>
                  </a:lnTo>
                  <a:lnTo>
                    <a:pt x="143686" y="251542"/>
                  </a:lnTo>
                  <a:lnTo>
                    <a:pt x="156843" y="265066"/>
                  </a:lnTo>
                  <a:lnTo>
                    <a:pt x="165658" y="272872"/>
                  </a:lnTo>
                  <a:lnTo>
                    <a:pt x="175955" y="281393"/>
                  </a:lnTo>
                  <a:lnTo>
                    <a:pt x="187241" y="290389"/>
                  </a:lnTo>
                  <a:lnTo>
                    <a:pt x="196975" y="300808"/>
                  </a:lnTo>
                  <a:lnTo>
                    <a:pt x="205676" y="312174"/>
                  </a:lnTo>
                  <a:lnTo>
                    <a:pt x="213687" y="324174"/>
                  </a:lnTo>
                  <a:lnTo>
                    <a:pt x="220133" y="335489"/>
                  </a:lnTo>
                  <a:lnTo>
                    <a:pt x="230242" y="356904"/>
                  </a:lnTo>
                  <a:lnTo>
                    <a:pt x="232275" y="367257"/>
                  </a:lnTo>
                  <a:lnTo>
                    <a:pt x="231587" y="387603"/>
                  </a:lnTo>
                  <a:lnTo>
                    <a:pt x="228750" y="396566"/>
                  </a:lnTo>
                  <a:lnTo>
                    <a:pt x="219703" y="412419"/>
                  </a:lnTo>
                  <a:lnTo>
                    <a:pt x="213090" y="420847"/>
                  </a:lnTo>
                  <a:lnTo>
                    <a:pt x="205366" y="429781"/>
                  </a:lnTo>
                  <a:lnTo>
                    <a:pt x="196901" y="439053"/>
                  </a:lnTo>
                  <a:lnTo>
                    <a:pt x="186836" y="447445"/>
                  </a:lnTo>
                  <a:lnTo>
                    <a:pt x="175705" y="455251"/>
                  </a:lnTo>
                  <a:lnTo>
                    <a:pt x="163863" y="462665"/>
                  </a:lnTo>
                  <a:lnTo>
                    <a:pt x="151547" y="468713"/>
                  </a:lnTo>
                  <a:lnTo>
                    <a:pt x="138915" y="473850"/>
                  </a:lnTo>
                  <a:lnTo>
                    <a:pt x="126072" y="478381"/>
                  </a:lnTo>
                  <a:lnTo>
                    <a:pt x="120827" y="483611"/>
                  </a:lnTo>
                  <a:lnTo>
                    <a:pt x="120646" y="489309"/>
                  </a:lnTo>
                  <a:lnTo>
                    <a:pt x="123841" y="495318"/>
                  </a:lnTo>
                  <a:lnTo>
                    <a:pt x="130392" y="500430"/>
                  </a:lnTo>
                  <a:lnTo>
                    <a:pt x="139181" y="504943"/>
                  </a:lnTo>
                  <a:lnTo>
                    <a:pt x="149461" y="509057"/>
                  </a:lnTo>
                  <a:lnTo>
                    <a:pt x="160736" y="512904"/>
                  </a:lnTo>
                  <a:lnTo>
                    <a:pt x="172674" y="516575"/>
                  </a:lnTo>
                  <a:lnTo>
                    <a:pt x="196623" y="523601"/>
                  </a:lnTo>
                  <a:lnTo>
                    <a:pt x="218320" y="530408"/>
                  </a:lnTo>
                  <a:lnTo>
                    <a:pt x="227643" y="534876"/>
                  </a:lnTo>
                  <a:lnTo>
                    <a:pt x="236068" y="540065"/>
                  </a:lnTo>
                  <a:lnTo>
                    <a:pt x="243896" y="545735"/>
                  </a:lnTo>
                  <a:lnTo>
                    <a:pt x="246904" y="553937"/>
                  </a:lnTo>
                  <a:lnTo>
                    <a:pt x="246699" y="563825"/>
                  </a:lnTo>
                  <a:lnTo>
                    <a:pt x="244352" y="574839"/>
                  </a:lnTo>
                  <a:lnTo>
                    <a:pt x="239471" y="584392"/>
                  </a:lnTo>
                  <a:lnTo>
                    <a:pt x="232901" y="592971"/>
                  </a:lnTo>
                  <a:lnTo>
                    <a:pt x="198531" y="627906"/>
                  </a:lnTo>
                  <a:lnTo>
                    <a:pt x="187923" y="637455"/>
                  </a:lnTo>
                  <a:lnTo>
                    <a:pt x="176429" y="647137"/>
                  </a:lnTo>
                  <a:lnTo>
                    <a:pt x="164346" y="656908"/>
                  </a:lnTo>
                  <a:lnTo>
                    <a:pt x="151869" y="665632"/>
                  </a:lnTo>
                  <a:lnTo>
                    <a:pt x="139130" y="673659"/>
                  </a:lnTo>
                  <a:lnTo>
                    <a:pt x="126215" y="681221"/>
                  </a:lnTo>
                  <a:lnTo>
                    <a:pt x="115396" y="688473"/>
                  </a:lnTo>
                  <a:lnTo>
                    <a:pt x="105972" y="695518"/>
                  </a:lnTo>
                  <a:lnTo>
                    <a:pt x="97478" y="702425"/>
                  </a:lnTo>
                  <a:lnTo>
                    <a:pt x="89606" y="709241"/>
                  </a:lnTo>
                  <a:lnTo>
                    <a:pt x="82147" y="715995"/>
                  </a:lnTo>
                  <a:lnTo>
                    <a:pt x="66859" y="730500"/>
                  </a:lnTo>
                  <a:lnTo>
                    <a:pt x="25601" y="771214"/>
                  </a:lnTo>
                  <a:lnTo>
                    <a:pt x="18476" y="779417"/>
                  </a:lnTo>
                  <a:lnTo>
                    <a:pt x="11515" y="788201"/>
                  </a:lnTo>
                  <a:lnTo>
                    <a:pt x="4664" y="797373"/>
                  </a:lnTo>
                  <a:lnTo>
                    <a:pt x="1202" y="806804"/>
                  </a:lnTo>
                  <a:lnTo>
                    <a:pt x="0" y="816407"/>
                  </a:lnTo>
                  <a:lnTo>
                    <a:pt x="303" y="826125"/>
                  </a:lnTo>
                  <a:lnTo>
                    <a:pt x="4926" y="832604"/>
                  </a:lnTo>
                  <a:lnTo>
                    <a:pt x="12430" y="836923"/>
                  </a:lnTo>
                  <a:lnTo>
                    <a:pt x="31452" y="842827"/>
                  </a:lnTo>
                  <a:lnTo>
                    <a:pt x="50960" y="849136"/>
                  </a:lnTo>
                  <a:lnTo>
                    <a:pt x="63014" y="851260"/>
                  </a:lnTo>
                  <a:lnTo>
                    <a:pt x="76577" y="852676"/>
                  </a:lnTo>
                  <a:lnTo>
                    <a:pt x="91146" y="853621"/>
                  </a:lnTo>
                  <a:lnTo>
                    <a:pt x="106385" y="855355"/>
                  </a:lnTo>
                  <a:lnTo>
                    <a:pt x="122071" y="857617"/>
                  </a:lnTo>
                  <a:lnTo>
                    <a:pt x="199866" y="865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799556" y="2138772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9948"/>
                  </a:moveTo>
                  <a:lnTo>
                    <a:pt x="26405" y="9948"/>
                  </a:lnTo>
                  <a:lnTo>
                    <a:pt x="40815" y="8843"/>
                  </a:lnTo>
                  <a:lnTo>
                    <a:pt x="57053" y="7001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107937" y="2059190"/>
              <a:ext cx="49740" cy="278539"/>
            </a:xfrm>
            <a:custGeom>
              <a:avLst/>
              <a:gdLst/>
              <a:ahLst/>
              <a:cxnLst/>
              <a:rect l="0" t="0" r="0" b="0"/>
              <a:pathLst>
                <a:path w="49740" h="278539">
                  <a:moveTo>
                    <a:pt x="0" y="0"/>
                  </a:moveTo>
                  <a:lnTo>
                    <a:pt x="13846" y="55384"/>
                  </a:lnTo>
                  <a:lnTo>
                    <a:pt x="16968" y="71187"/>
                  </a:lnTo>
                  <a:lnTo>
                    <a:pt x="39814" y="205950"/>
                  </a:lnTo>
                  <a:lnTo>
                    <a:pt x="49739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316840" y="2447154"/>
              <a:ext cx="59688" cy="89531"/>
            </a:xfrm>
            <a:custGeom>
              <a:avLst/>
              <a:gdLst/>
              <a:ahLst/>
              <a:cxnLst/>
              <a:rect l="0" t="0" r="0" b="0"/>
              <a:pathLst>
                <a:path w="59688" h="89531">
                  <a:moveTo>
                    <a:pt x="59687" y="0"/>
                  </a:moveTo>
                  <a:lnTo>
                    <a:pt x="54406" y="21123"/>
                  </a:lnTo>
                  <a:lnTo>
                    <a:pt x="49534" y="30662"/>
                  </a:lnTo>
                  <a:lnTo>
                    <a:pt x="42971" y="40337"/>
                  </a:lnTo>
                  <a:lnTo>
                    <a:pt x="35280" y="50103"/>
                  </a:lnTo>
                  <a:lnTo>
                    <a:pt x="27941" y="58824"/>
                  </a:lnTo>
                  <a:lnTo>
                    <a:pt x="20838" y="66848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615395" y="2049242"/>
              <a:ext cx="19776" cy="358121"/>
            </a:xfrm>
            <a:custGeom>
              <a:avLst/>
              <a:gdLst/>
              <a:ahLst/>
              <a:cxnLst/>
              <a:rect l="0" t="0" r="0" b="0"/>
              <a:pathLst>
                <a:path w="19776" h="358121">
                  <a:moveTo>
                    <a:pt x="9826" y="0"/>
                  </a:moveTo>
                  <a:lnTo>
                    <a:pt x="9826" y="60665"/>
                  </a:lnTo>
                  <a:lnTo>
                    <a:pt x="8721" y="74708"/>
                  </a:lnTo>
                  <a:lnTo>
                    <a:pt x="6879" y="88491"/>
                  </a:lnTo>
                  <a:lnTo>
                    <a:pt x="4545" y="102101"/>
                  </a:lnTo>
                  <a:lnTo>
                    <a:pt x="2990" y="115596"/>
                  </a:lnTo>
                  <a:lnTo>
                    <a:pt x="1953" y="129013"/>
                  </a:lnTo>
                  <a:lnTo>
                    <a:pt x="1262" y="142380"/>
                  </a:lnTo>
                  <a:lnTo>
                    <a:pt x="494" y="169021"/>
                  </a:lnTo>
                  <a:lnTo>
                    <a:pt x="0" y="222149"/>
                  </a:lnTo>
                  <a:lnTo>
                    <a:pt x="1065" y="235419"/>
                  </a:lnTo>
                  <a:lnTo>
                    <a:pt x="2880" y="248687"/>
                  </a:lnTo>
                  <a:lnTo>
                    <a:pt x="10716" y="294379"/>
                  </a:lnTo>
                  <a:lnTo>
                    <a:pt x="19775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764490" y="2476997"/>
              <a:ext cx="59689" cy="109426"/>
            </a:xfrm>
            <a:custGeom>
              <a:avLst/>
              <a:gdLst/>
              <a:ahLst/>
              <a:cxnLst/>
              <a:rect l="0" t="0" r="0" b="0"/>
              <a:pathLst>
                <a:path w="59689" h="109426">
                  <a:moveTo>
                    <a:pt x="59688" y="0"/>
                  </a:moveTo>
                  <a:lnTo>
                    <a:pt x="54406" y="15843"/>
                  </a:lnTo>
                  <a:lnTo>
                    <a:pt x="49535" y="26036"/>
                  </a:lnTo>
                  <a:lnTo>
                    <a:pt x="42971" y="38358"/>
                  </a:lnTo>
                  <a:lnTo>
                    <a:pt x="35280" y="52099"/>
                  </a:lnTo>
                  <a:lnTo>
                    <a:pt x="27941" y="64576"/>
                  </a:lnTo>
                  <a:lnTo>
                    <a:pt x="0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047641" y="2029347"/>
              <a:ext cx="192733" cy="274466"/>
            </a:xfrm>
            <a:custGeom>
              <a:avLst/>
              <a:gdLst/>
              <a:ahLst/>
              <a:cxnLst/>
              <a:rect l="0" t="0" r="0" b="0"/>
              <a:pathLst>
                <a:path w="192733" h="274466">
                  <a:moveTo>
                    <a:pt x="84918" y="0"/>
                  </a:moveTo>
                  <a:lnTo>
                    <a:pt x="79637" y="26404"/>
                  </a:lnTo>
                  <a:lnTo>
                    <a:pt x="74765" y="36393"/>
                  </a:lnTo>
                  <a:lnTo>
                    <a:pt x="68201" y="45263"/>
                  </a:lnTo>
                  <a:lnTo>
                    <a:pt x="60510" y="53387"/>
                  </a:lnTo>
                  <a:lnTo>
                    <a:pt x="52066" y="61013"/>
                  </a:lnTo>
                  <a:lnTo>
                    <a:pt x="43121" y="68308"/>
                  </a:lnTo>
                  <a:lnTo>
                    <a:pt x="33842" y="75382"/>
                  </a:lnTo>
                  <a:lnTo>
                    <a:pt x="14689" y="89137"/>
                  </a:lnTo>
                  <a:lnTo>
                    <a:pt x="4939" y="95900"/>
                  </a:lnTo>
                  <a:lnTo>
                    <a:pt x="650" y="102619"/>
                  </a:lnTo>
                  <a:lnTo>
                    <a:pt x="0" y="109309"/>
                  </a:lnTo>
                  <a:lnTo>
                    <a:pt x="1779" y="115980"/>
                  </a:lnTo>
                  <a:lnTo>
                    <a:pt x="8491" y="122637"/>
                  </a:lnTo>
                  <a:lnTo>
                    <a:pt x="18492" y="129286"/>
                  </a:lnTo>
                  <a:lnTo>
                    <a:pt x="30686" y="135930"/>
                  </a:lnTo>
                  <a:lnTo>
                    <a:pt x="42131" y="142569"/>
                  </a:lnTo>
                  <a:lnTo>
                    <a:pt x="63690" y="155842"/>
                  </a:lnTo>
                  <a:lnTo>
                    <a:pt x="74082" y="161370"/>
                  </a:lnTo>
                  <a:lnTo>
                    <a:pt x="84325" y="166162"/>
                  </a:lnTo>
                  <a:lnTo>
                    <a:pt x="94471" y="170461"/>
                  </a:lnTo>
                  <a:lnTo>
                    <a:pt x="105655" y="175538"/>
                  </a:lnTo>
                  <a:lnTo>
                    <a:pt x="129873" y="187074"/>
                  </a:lnTo>
                  <a:lnTo>
                    <a:pt x="142520" y="194350"/>
                  </a:lnTo>
                  <a:lnTo>
                    <a:pt x="155373" y="202517"/>
                  </a:lnTo>
                  <a:lnTo>
                    <a:pt x="168363" y="211278"/>
                  </a:lnTo>
                  <a:lnTo>
                    <a:pt x="178128" y="220434"/>
                  </a:lnTo>
                  <a:lnTo>
                    <a:pt x="185743" y="229854"/>
                  </a:lnTo>
                  <a:lnTo>
                    <a:pt x="191926" y="239450"/>
                  </a:lnTo>
                  <a:lnTo>
                    <a:pt x="192732" y="248058"/>
                  </a:lnTo>
                  <a:lnTo>
                    <a:pt x="189953" y="256007"/>
                  </a:lnTo>
                  <a:lnTo>
                    <a:pt x="184784" y="263517"/>
                  </a:lnTo>
                  <a:lnTo>
                    <a:pt x="175812" y="268524"/>
                  </a:lnTo>
                  <a:lnTo>
                    <a:pt x="164304" y="271862"/>
                  </a:lnTo>
                  <a:lnTo>
                    <a:pt x="151106" y="274087"/>
                  </a:lnTo>
                  <a:lnTo>
                    <a:pt x="137885" y="274465"/>
                  </a:lnTo>
                  <a:lnTo>
                    <a:pt x="124650" y="273612"/>
                  </a:lnTo>
                  <a:lnTo>
                    <a:pt x="111406" y="271938"/>
                  </a:lnTo>
                  <a:lnTo>
                    <a:pt x="99260" y="269717"/>
                  </a:lnTo>
                  <a:lnTo>
                    <a:pt x="87848" y="267130"/>
                  </a:lnTo>
                  <a:lnTo>
                    <a:pt x="76923" y="264301"/>
                  </a:lnTo>
                  <a:lnTo>
                    <a:pt x="50048" y="258210"/>
                  </a:lnTo>
                  <a:lnTo>
                    <a:pt x="5335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222088" y="2009451"/>
              <a:ext cx="169114" cy="9949"/>
            </a:xfrm>
            <a:custGeom>
              <a:avLst/>
              <a:gdLst/>
              <a:ahLst/>
              <a:cxnLst/>
              <a:rect l="0" t="0" r="0" b="0"/>
              <a:pathLst>
                <a:path w="169114" h="9949">
                  <a:moveTo>
                    <a:pt x="0" y="9948"/>
                  </a:moveTo>
                  <a:lnTo>
                    <a:pt x="26405" y="9948"/>
                  </a:lnTo>
                  <a:lnTo>
                    <a:pt x="39709" y="8843"/>
                  </a:lnTo>
                  <a:lnTo>
                    <a:pt x="54106" y="7001"/>
                  </a:lnTo>
                  <a:lnTo>
                    <a:pt x="69230" y="4667"/>
                  </a:lnTo>
                  <a:lnTo>
                    <a:pt x="84840" y="3112"/>
                  </a:lnTo>
                  <a:lnTo>
                    <a:pt x="100773" y="2075"/>
                  </a:lnTo>
                  <a:lnTo>
                    <a:pt x="1691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480730" y="2367571"/>
              <a:ext cx="109427" cy="169114"/>
            </a:xfrm>
            <a:custGeom>
              <a:avLst/>
              <a:gdLst/>
              <a:ahLst/>
              <a:cxnLst/>
              <a:rect l="0" t="0" r="0" b="0"/>
              <a:pathLst>
                <a:path w="109427" h="169114">
                  <a:moveTo>
                    <a:pt x="109426" y="0"/>
                  </a:moveTo>
                  <a:lnTo>
                    <a:pt x="109426" y="26405"/>
                  </a:lnTo>
                  <a:lnTo>
                    <a:pt x="108321" y="38604"/>
                  </a:lnTo>
                  <a:lnTo>
                    <a:pt x="106479" y="51159"/>
                  </a:lnTo>
                  <a:lnTo>
                    <a:pt x="104145" y="63949"/>
                  </a:lnTo>
                  <a:lnTo>
                    <a:pt x="101485" y="75792"/>
                  </a:lnTo>
                  <a:lnTo>
                    <a:pt x="98605" y="87003"/>
                  </a:lnTo>
                  <a:lnTo>
                    <a:pt x="95580" y="97794"/>
                  </a:lnTo>
                  <a:lnTo>
                    <a:pt x="91353" y="107198"/>
                  </a:lnTo>
                  <a:lnTo>
                    <a:pt x="86325" y="115678"/>
                  </a:lnTo>
                  <a:lnTo>
                    <a:pt x="80761" y="123542"/>
                  </a:lnTo>
                  <a:lnTo>
                    <a:pt x="74842" y="130995"/>
                  </a:lnTo>
                  <a:lnTo>
                    <a:pt x="68685" y="138174"/>
                  </a:lnTo>
                  <a:lnTo>
                    <a:pt x="62370" y="145171"/>
                  </a:lnTo>
                  <a:lnTo>
                    <a:pt x="53738" y="150941"/>
                  </a:lnTo>
                  <a:lnTo>
                    <a:pt x="43563" y="155893"/>
                  </a:lnTo>
                  <a:lnTo>
                    <a:pt x="0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799391" y="1959712"/>
              <a:ext cx="233596" cy="373630"/>
            </a:xfrm>
            <a:custGeom>
              <a:avLst/>
              <a:gdLst/>
              <a:ahLst/>
              <a:cxnLst/>
              <a:rect l="0" t="0" r="0" b="0"/>
              <a:pathLst>
                <a:path w="233596" h="373630">
                  <a:moveTo>
                    <a:pt x="119042" y="49739"/>
                  </a:moveTo>
                  <a:lnTo>
                    <a:pt x="103200" y="44458"/>
                  </a:lnTo>
                  <a:lnTo>
                    <a:pt x="94111" y="41798"/>
                  </a:lnTo>
                  <a:lnTo>
                    <a:pt x="72223" y="35893"/>
                  </a:lnTo>
                  <a:lnTo>
                    <a:pt x="60197" y="34982"/>
                  </a:lnTo>
                  <a:lnTo>
                    <a:pt x="47758" y="35480"/>
                  </a:lnTo>
                  <a:lnTo>
                    <a:pt x="35044" y="36917"/>
                  </a:lnTo>
                  <a:lnTo>
                    <a:pt x="24357" y="41191"/>
                  </a:lnTo>
                  <a:lnTo>
                    <a:pt x="15023" y="47356"/>
                  </a:lnTo>
                  <a:lnTo>
                    <a:pt x="6589" y="54783"/>
                  </a:lnTo>
                  <a:lnTo>
                    <a:pt x="2071" y="64154"/>
                  </a:lnTo>
                  <a:lnTo>
                    <a:pt x="166" y="74824"/>
                  </a:lnTo>
                  <a:lnTo>
                    <a:pt x="0" y="86358"/>
                  </a:lnTo>
                  <a:lnTo>
                    <a:pt x="2101" y="96258"/>
                  </a:lnTo>
                  <a:lnTo>
                    <a:pt x="5710" y="105068"/>
                  </a:lnTo>
                  <a:lnTo>
                    <a:pt x="10329" y="113153"/>
                  </a:lnTo>
                  <a:lnTo>
                    <a:pt x="15618" y="121858"/>
                  </a:lnTo>
                  <a:lnTo>
                    <a:pt x="27390" y="140373"/>
                  </a:lnTo>
                  <a:lnTo>
                    <a:pt x="34729" y="151058"/>
                  </a:lnTo>
                  <a:lnTo>
                    <a:pt x="51726" y="174721"/>
                  </a:lnTo>
                  <a:lnTo>
                    <a:pt x="62006" y="186115"/>
                  </a:lnTo>
                  <a:lnTo>
                    <a:pt x="73281" y="197027"/>
                  </a:lnTo>
                  <a:lnTo>
                    <a:pt x="85219" y="207618"/>
                  </a:lnTo>
                  <a:lnTo>
                    <a:pt x="107325" y="228228"/>
                  </a:lnTo>
                  <a:lnTo>
                    <a:pt x="148536" y="268477"/>
                  </a:lnTo>
                  <a:lnTo>
                    <a:pt x="157495" y="278463"/>
                  </a:lnTo>
                  <a:lnTo>
                    <a:pt x="165678" y="288436"/>
                  </a:lnTo>
                  <a:lnTo>
                    <a:pt x="173344" y="298400"/>
                  </a:lnTo>
                  <a:lnTo>
                    <a:pt x="180666" y="309464"/>
                  </a:lnTo>
                  <a:lnTo>
                    <a:pt x="187757" y="321262"/>
                  </a:lnTo>
                  <a:lnTo>
                    <a:pt x="194696" y="333548"/>
                  </a:lnTo>
                  <a:lnTo>
                    <a:pt x="197110" y="343950"/>
                  </a:lnTo>
                  <a:lnTo>
                    <a:pt x="196510" y="353094"/>
                  </a:lnTo>
                  <a:lnTo>
                    <a:pt x="193899" y="361402"/>
                  </a:lnTo>
                  <a:lnTo>
                    <a:pt x="186632" y="366940"/>
                  </a:lnTo>
                  <a:lnTo>
                    <a:pt x="176260" y="370632"/>
                  </a:lnTo>
                  <a:lnTo>
                    <a:pt x="163819" y="373093"/>
                  </a:lnTo>
                  <a:lnTo>
                    <a:pt x="152210" y="373629"/>
                  </a:lnTo>
                  <a:lnTo>
                    <a:pt x="141154" y="372881"/>
                  </a:lnTo>
                  <a:lnTo>
                    <a:pt x="130467" y="371276"/>
                  </a:lnTo>
                  <a:lnTo>
                    <a:pt x="118921" y="367996"/>
                  </a:lnTo>
                  <a:lnTo>
                    <a:pt x="106803" y="363599"/>
                  </a:lnTo>
                  <a:lnTo>
                    <a:pt x="94303" y="358457"/>
                  </a:lnTo>
                  <a:lnTo>
                    <a:pt x="83759" y="352818"/>
                  </a:lnTo>
                  <a:lnTo>
                    <a:pt x="74519" y="346848"/>
                  </a:lnTo>
                  <a:lnTo>
                    <a:pt x="66149" y="340658"/>
                  </a:lnTo>
                  <a:lnTo>
                    <a:pt x="58358" y="334320"/>
                  </a:lnTo>
                  <a:lnTo>
                    <a:pt x="50953" y="327885"/>
                  </a:lnTo>
                  <a:lnTo>
                    <a:pt x="43807" y="321384"/>
                  </a:lnTo>
                  <a:lnTo>
                    <a:pt x="40147" y="313734"/>
                  </a:lnTo>
                  <a:lnTo>
                    <a:pt x="38812" y="305318"/>
                  </a:lnTo>
                  <a:lnTo>
                    <a:pt x="39029" y="296391"/>
                  </a:lnTo>
                  <a:lnTo>
                    <a:pt x="43593" y="287124"/>
                  </a:lnTo>
                  <a:lnTo>
                    <a:pt x="51058" y="277631"/>
                  </a:lnTo>
                  <a:lnTo>
                    <a:pt x="60456" y="267985"/>
                  </a:lnTo>
                  <a:lnTo>
                    <a:pt x="72247" y="259344"/>
                  </a:lnTo>
                  <a:lnTo>
                    <a:pt x="85635" y="251373"/>
                  </a:lnTo>
                  <a:lnTo>
                    <a:pt x="100087" y="243849"/>
                  </a:lnTo>
                  <a:lnTo>
                    <a:pt x="113037" y="236622"/>
                  </a:lnTo>
                  <a:lnTo>
                    <a:pt x="124986" y="229593"/>
                  </a:lnTo>
                  <a:lnTo>
                    <a:pt x="136268" y="222697"/>
                  </a:lnTo>
                  <a:lnTo>
                    <a:pt x="146000" y="215888"/>
                  </a:lnTo>
                  <a:lnTo>
                    <a:pt x="154700" y="209139"/>
                  </a:lnTo>
                  <a:lnTo>
                    <a:pt x="162709" y="202429"/>
                  </a:lnTo>
                  <a:lnTo>
                    <a:pt x="172470" y="193534"/>
                  </a:lnTo>
                  <a:lnTo>
                    <a:pt x="195106" y="171861"/>
                  </a:lnTo>
                  <a:lnTo>
                    <a:pt x="205121" y="159892"/>
                  </a:lnTo>
                  <a:lnTo>
                    <a:pt x="214009" y="147491"/>
                  </a:lnTo>
                  <a:lnTo>
                    <a:pt x="222144" y="134803"/>
                  </a:lnTo>
                  <a:lnTo>
                    <a:pt x="227568" y="121923"/>
                  </a:lnTo>
                  <a:lnTo>
                    <a:pt x="231184" y="108915"/>
                  </a:lnTo>
                  <a:lnTo>
                    <a:pt x="233595" y="95821"/>
                  </a:lnTo>
                  <a:lnTo>
                    <a:pt x="232991" y="82671"/>
                  </a:lnTo>
                  <a:lnTo>
                    <a:pt x="230378" y="69483"/>
                  </a:lnTo>
                  <a:lnTo>
                    <a:pt x="222685" y="44145"/>
                  </a:lnTo>
                  <a:lnTo>
                    <a:pt x="20857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918433" y="1691122"/>
              <a:ext cx="551700" cy="1025499"/>
            </a:xfrm>
            <a:custGeom>
              <a:avLst/>
              <a:gdLst/>
              <a:ahLst/>
              <a:cxnLst/>
              <a:rect l="0" t="0" r="0" b="0"/>
              <a:pathLst>
                <a:path w="551700" h="1025499">
                  <a:moveTo>
                    <a:pt x="0" y="0"/>
                  </a:moveTo>
                  <a:lnTo>
                    <a:pt x="41537" y="13846"/>
                  </a:lnTo>
                  <a:lnTo>
                    <a:pt x="52009" y="15863"/>
                  </a:lnTo>
                  <a:lnTo>
                    <a:pt x="63410" y="17207"/>
                  </a:lnTo>
                  <a:lnTo>
                    <a:pt x="75433" y="18103"/>
                  </a:lnTo>
                  <a:lnTo>
                    <a:pt x="87869" y="20911"/>
                  </a:lnTo>
                  <a:lnTo>
                    <a:pt x="100581" y="24994"/>
                  </a:lnTo>
                  <a:lnTo>
                    <a:pt x="158032" y="47430"/>
                  </a:lnTo>
                  <a:lnTo>
                    <a:pt x="172778" y="53726"/>
                  </a:lnTo>
                  <a:lnTo>
                    <a:pt x="215761" y="73149"/>
                  </a:lnTo>
                  <a:lnTo>
                    <a:pt x="246953" y="86303"/>
                  </a:lnTo>
                  <a:lnTo>
                    <a:pt x="260797" y="94010"/>
                  </a:lnTo>
                  <a:lnTo>
                    <a:pt x="273342" y="102465"/>
                  </a:lnTo>
                  <a:lnTo>
                    <a:pt x="285022" y="111417"/>
                  </a:lnTo>
                  <a:lnTo>
                    <a:pt x="296125" y="119596"/>
                  </a:lnTo>
                  <a:lnTo>
                    <a:pt x="317303" y="134578"/>
                  </a:lnTo>
                  <a:lnTo>
                    <a:pt x="326487" y="142774"/>
                  </a:lnTo>
                  <a:lnTo>
                    <a:pt x="342588" y="160722"/>
                  </a:lnTo>
                  <a:lnTo>
                    <a:pt x="357112" y="182700"/>
                  </a:lnTo>
                  <a:lnTo>
                    <a:pt x="364080" y="194751"/>
                  </a:lnTo>
                  <a:lnTo>
                    <a:pt x="367620" y="207205"/>
                  </a:lnTo>
                  <a:lnTo>
                    <a:pt x="368606" y="232834"/>
                  </a:lnTo>
                  <a:lnTo>
                    <a:pt x="365359" y="256015"/>
                  </a:lnTo>
                  <a:lnTo>
                    <a:pt x="362946" y="266838"/>
                  </a:lnTo>
                  <a:lnTo>
                    <a:pt x="354370" y="284760"/>
                  </a:lnTo>
                  <a:lnTo>
                    <a:pt x="342084" y="300094"/>
                  </a:lnTo>
                  <a:lnTo>
                    <a:pt x="325571" y="314277"/>
                  </a:lnTo>
                  <a:lnTo>
                    <a:pt x="310126" y="327950"/>
                  </a:lnTo>
                  <a:lnTo>
                    <a:pt x="294788" y="342501"/>
                  </a:lnTo>
                  <a:lnTo>
                    <a:pt x="276917" y="360021"/>
                  </a:lnTo>
                  <a:lnTo>
                    <a:pt x="263817" y="378860"/>
                  </a:lnTo>
                  <a:lnTo>
                    <a:pt x="258776" y="388527"/>
                  </a:lnTo>
                  <a:lnTo>
                    <a:pt x="257626" y="400498"/>
                  </a:lnTo>
                  <a:lnTo>
                    <a:pt x="262244" y="428536"/>
                  </a:lnTo>
                  <a:lnTo>
                    <a:pt x="274612" y="456471"/>
                  </a:lnTo>
                  <a:lnTo>
                    <a:pt x="282553" y="470111"/>
                  </a:lnTo>
                  <a:lnTo>
                    <a:pt x="292268" y="482519"/>
                  </a:lnTo>
                  <a:lnTo>
                    <a:pt x="303165" y="494108"/>
                  </a:lnTo>
                  <a:lnTo>
                    <a:pt x="314852" y="505149"/>
                  </a:lnTo>
                  <a:lnTo>
                    <a:pt x="324853" y="515827"/>
                  </a:lnTo>
                  <a:lnTo>
                    <a:pt x="341861" y="536532"/>
                  </a:lnTo>
                  <a:lnTo>
                    <a:pt x="346175" y="546696"/>
                  </a:lnTo>
                  <a:lnTo>
                    <a:pt x="347946" y="556788"/>
                  </a:lnTo>
                  <a:lnTo>
                    <a:pt x="349177" y="576844"/>
                  </a:lnTo>
                  <a:lnTo>
                    <a:pt x="353409" y="596810"/>
                  </a:lnTo>
                  <a:lnTo>
                    <a:pt x="367286" y="626694"/>
                  </a:lnTo>
                  <a:lnTo>
                    <a:pt x="379141" y="643651"/>
                  </a:lnTo>
                  <a:lnTo>
                    <a:pt x="392886" y="659662"/>
                  </a:lnTo>
                  <a:lnTo>
                    <a:pt x="410047" y="677831"/>
                  </a:lnTo>
                  <a:lnTo>
                    <a:pt x="420371" y="687318"/>
                  </a:lnTo>
                  <a:lnTo>
                    <a:pt x="431675" y="696959"/>
                  </a:lnTo>
                  <a:lnTo>
                    <a:pt x="443632" y="706702"/>
                  </a:lnTo>
                  <a:lnTo>
                    <a:pt x="453814" y="715408"/>
                  </a:lnTo>
                  <a:lnTo>
                    <a:pt x="471022" y="730976"/>
                  </a:lnTo>
                  <a:lnTo>
                    <a:pt x="479810" y="740433"/>
                  </a:lnTo>
                  <a:lnTo>
                    <a:pt x="488987" y="751159"/>
                  </a:lnTo>
                  <a:lnTo>
                    <a:pt x="498419" y="762731"/>
                  </a:lnTo>
                  <a:lnTo>
                    <a:pt x="514795" y="790326"/>
                  </a:lnTo>
                  <a:lnTo>
                    <a:pt x="528337" y="818802"/>
                  </a:lnTo>
                  <a:lnTo>
                    <a:pt x="538039" y="842511"/>
                  </a:lnTo>
                  <a:lnTo>
                    <a:pt x="543088" y="867049"/>
                  </a:lnTo>
                  <a:lnTo>
                    <a:pt x="546438" y="891587"/>
                  </a:lnTo>
                  <a:lnTo>
                    <a:pt x="551611" y="913545"/>
                  </a:lnTo>
                  <a:lnTo>
                    <a:pt x="551699" y="937305"/>
                  </a:lnTo>
                  <a:lnTo>
                    <a:pt x="546949" y="963708"/>
                  </a:lnTo>
                  <a:lnTo>
                    <a:pt x="537469" y="993865"/>
                  </a:lnTo>
                  <a:lnTo>
                    <a:pt x="527425" y="1005222"/>
                  </a:lnTo>
                  <a:lnTo>
                    <a:pt x="514097" y="1013899"/>
                  </a:lnTo>
                  <a:lnTo>
                    <a:pt x="498580" y="1020789"/>
                  </a:lnTo>
                  <a:lnTo>
                    <a:pt x="483814" y="1024277"/>
                  </a:lnTo>
                  <a:lnTo>
                    <a:pt x="469549" y="1025498"/>
                  </a:lnTo>
                  <a:lnTo>
                    <a:pt x="455617" y="1025205"/>
                  </a:lnTo>
                  <a:lnTo>
                    <a:pt x="439698" y="1023906"/>
                  </a:lnTo>
                  <a:lnTo>
                    <a:pt x="422454" y="1021934"/>
                  </a:lnTo>
                  <a:lnTo>
                    <a:pt x="404325" y="1019514"/>
                  </a:lnTo>
                  <a:lnTo>
                    <a:pt x="385608" y="1015690"/>
                  </a:lnTo>
                  <a:lnTo>
                    <a:pt x="366497" y="1010930"/>
                  </a:lnTo>
                  <a:lnTo>
                    <a:pt x="347126" y="1005546"/>
                  </a:lnTo>
                  <a:lnTo>
                    <a:pt x="328684" y="1000852"/>
                  </a:lnTo>
                  <a:lnTo>
                    <a:pt x="218851" y="9748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6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304800"/>
            <a:ext cx="9791700" cy="6070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258642" y="3643095"/>
            <a:ext cx="1008999" cy="282999"/>
          </a:xfrm>
          <a:custGeom>
            <a:avLst/>
            <a:gdLst/>
            <a:ahLst/>
            <a:cxnLst/>
            <a:rect l="0" t="0" r="0" b="0"/>
            <a:pathLst>
              <a:path w="1008999" h="282999">
                <a:moveTo>
                  <a:pt x="0" y="117166"/>
                </a:moveTo>
                <a:lnTo>
                  <a:pt x="15843" y="122447"/>
                </a:lnTo>
                <a:lnTo>
                  <a:pt x="46819" y="125731"/>
                </a:lnTo>
                <a:lnTo>
                  <a:pt x="71284" y="126499"/>
                </a:lnTo>
                <a:lnTo>
                  <a:pt x="133577" y="126992"/>
                </a:lnTo>
                <a:lnTo>
                  <a:pt x="150948" y="125927"/>
                </a:lnTo>
                <a:lnTo>
                  <a:pt x="168056" y="124112"/>
                </a:lnTo>
                <a:lnTo>
                  <a:pt x="184988" y="121796"/>
                </a:lnTo>
                <a:lnTo>
                  <a:pt x="202907" y="120253"/>
                </a:lnTo>
                <a:lnTo>
                  <a:pt x="221486" y="119224"/>
                </a:lnTo>
                <a:lnTo>
                  <a:pt x="258708" y="118080"/>
                </a:lnTo>
                <a:lnTo>
                  <a:pt x="293673" y="117572"/>
                </a:lnTo>
                <a:lnTo>
                  <a:pt x="311839" y="116331"/>
                </a:lnTo>
                <a:lnTo>
                  <a:pt x="330582" y="114399"/>
                </a:lnTo>
                <a:lnTo>
                  <a:pt x="349709" y="112005"/>
                </a:lnTo>
                <a:lnTo>
                  <a:pt x="366882" y="110409"/>
                </a:lnTo>
                <a:lnTo>
                  <a:pt x="397752" y="108636"/>
                </a:lnTo>
                <a:lnTo>
                  <a:pt x="429158" y="107848"/>
                </a:lnTo>
                <a:lnTo>
                  <a:pt x="629451" y="107221"/>
                </a:lnTo>
                <a:lnTo>
                  <a:pt x="659245" y="110167"/>
                </a:lnTo>
                <a:lnTo>
                  <a:pt x="689804" y="114055"/>
                </a:lnTo>
                <a:lnTo>
                  <a:pt x="718123" y="115783"/>
                </a:lnTo>
                <a:lnTo>
                  <a:pt x="748394" y="113604"/>
                </a:lnTo>
                <a:lnTo>
                  <a:pt x="778059" y="111161"/>
                </a:lnTo>
                <a:lnTo>
                  <a:pt x="815613" y="114895"/>
                </a:lnTo>
                <a:lnTo>
                  <a:pt x="845146" y="116157"/>
                </a:lnTo>
                <a:lnTo>
                  <a:pt x="887563" y="116866"/>
                </a:lnTo>
                <a:lnTo>
                  <a:pt x="968154" y="117139"/>
                </a:lnTo>
                <a:lnTo>
                  <a:pt x="991787" y="120102"/>
                </a:lnTo>
                <a:lnTo>
                  <a:pt x="1002732" y="122439"/>
                </a:lnTo>
                <a:lnTo>
                  <a:pt x="1007818" y="121786"/>
                </a:lnTo>
                <a:lnTo>
                  <a:pt x="1008998" y="119141"/>
                </a:lnTo>
                <a:lnTo>
                  <a:pt x="1007574" y="115167"/>
                </a:lnTo>
                <a:lnTo>
                  <a:pt x="1004414" y="110306"/>
                </a:lnTo>
                <a:lnTo>
                  <a:pt x="1000097" y="104856"/>
                </a:lnTo>
                <a:lnTo>
                  <a:pt x="995008" y="99011"/>
                </a:lnTo>
                <a:lnTo>
                  <a:pt x="988299" y="92904"/>
                </a:lnTo>
                <a:lnTo>
                  <a:pt x="980511" y="86623"/>
                </a:lnTo>
                <a:lnTo>
                  <a:pt x="972003" y="80224"/>
                </a:lnTo>
                <a:lnTo>
                  <a:pt x="953707" y="67219"/>
                </a:lnTo>
                <a:lnTo>
                  <a:pt x="944186" y="60657"/>
                </a:lnTo>
                <a:lnTo>
                  <a:pt x="935628" y="54071"/>
                </a:lnTo>
                <a:lnTo>
                  <a:pt x="927712" y="47470"/>
                </a:lnTo>
                <a:lnTo>
                  <a:pt x="920224" y="40858"/>
                </a:lnTo>
                <a:lnTo>
                  <a:pt x="911916" y="34240"/>
                </a:lnTo>
                <a:lnTo>
                  <a:pt x="903061" y="27617"/>
                </a:lnTo>
                <a:lnTo>
                  <a:pt x="893842" y="20991"/>
                </a:lnTo>
                <a:lnTo>
                  <a:pt x="885486" y="14364"/>
                </a:lnTo>
                <a:lnTo>
                  <a:pt x="877704" y="7734"/>
                </a:lnTo>
                <a:lnTo>
                  <a:pt x="870306" y="1105"/>
                </a:lnTo>
                <a:lnTo>
                  <a:pt x="866479" y="0"/>
                </a:lnTo>
                <a:lnTo>
                  <a:pt x="865033" y="2580"/>
                </a:lnTo>
                <a:lnTo>
                  <a:pt x="865174" y="7616"/>
                </a:lnTo>
                <a:lnTo>
                  <a:pt x="867479" y="14289"/>
                </a:lnTo>
                <a:lnTo>
                  <a:pt x="871226" y="22054"/>
                </a:lnTo>
                <a:lnTo>
                  <a:pt x="875935" y="30547"/>
                </a:lnTo>
                <a:lnTo>
                  <a:pt x="882390" y="39524"/>
                </a:lnTo>
                <a:lnTo>
                  <a:pt x="890009" y="48825"/>
                </a:lnTo>
                <a:lnTo>
                  <a:pt x="898405" y="58341"/>
                </a:lnTo>
                <a:lnTo>
                  <a:pt x="913628" y="74811"/>
                </a:lnTo>
                <a:lnTo>
                  <a:pt x="928868" y="90604"/>
                </a:lnTo>
                <a:lnTo>
                  <a:pt x="991025" y="153187"/>
                </a:lnTo>
                <a:lnTo>
                  <a:pt x="993381" y="159970"/>
                </a:lnTo>
                <a:lnTo>
                  <a:pt x="992742" y="166703"/>
                </a:lnTo>
                <a:lnTo>
                  <a:pt x="990105" y="173402"/>
                </a:lnTo>
                <a:lnTo>
                  <a:pt x="983925" y="180079"/>
                </a:lnTo>
                <a:lnTo>
                  <a:pt x="975384" y="186740"/>
                </a:lnTo>
                <a:lnTo>
                  <a:pt x="965269" y="193392"/>
                </a:lnTo>
                <a:lnTo>
                  <a:pt x="955210" y="198932"/>
                </a:lnTo>
                <a:lnTo>
                  <a:pt x="945188" y="203731"/>
                </a:lnTo>
                <a:lnTo>
                  <a:pt x="935190" y="208035"/>
                </a:lnTo>
                <a:lnTo>
                  <a:pt x="926315" y="213115"/>
                </a:lnTo>
                <a:lnTo>
                  <a:pt x="918187" y="218713"/>
                </a:lnTo>
                <a:lnTo>
                  <a:pt x="910558" y="224654"/>
                </a:lnTo>
                <a:lnTo>
                  <a:pt x="902156" y="230827"/>
                </a:lnTo>
                <a:lnTo>
                  <a:pt x="883978" y="243580"/>
                </a:lnTo>
                <a:lnTo>
                  <a:pt x="875594" y="250075"/>
                </a:lnTo>
                <a:lnTo>
                  <a:pt x="867794" y="256616"/>
                </a:lnTo>
                <a:lnTo>
                  <a:pt x="860383" y="263187"/>
                </a:lnTo>
                <a:lnTo>
                  <a:pt x="846254" y="276384"/>
                </a:lnTo>
                <a:lnTo>
                  <a:pt x="839391" y="282998"/>
                </a:lnTo>
                <a:lnTo>
                  <a:pt x="835921" y="282986"/>
                </a:lnTo>
                <a:lnTo>
                  <a:pt x="834713" y="278557"/>
                </a:lnTo>
                <a:lnTo>
                  <a:pt x="835013" y="271183"/>
                </a:lnTo>
                <a:lnTo>
                  <a:pt x="835436" y="239681"/>
                </a:lnTo>
                <a:lnTo>
                  <a:pt x="836600" y="228686"/>
                </a:lnTo>
                <a:lnTo>
                  <a:pt x="838482" y="218040"/>
                </a:lnTo>
                <a:lnTo>
                  <a:pt x="846411" y="184266"/>
                </a:lnTo>
                <a:lnTo>
                  <a:pt x="858993" y="133245"/>
                </a:lnTo>
                <a:lnTo>
                  <a:pt x="861147" y="119043"/>
                </a:lnTo>
                <a:lnTo>
                  <a:pt x="862584" y="104048"/>
                </a:lnTo>
                <a:lnTo>
                  <a:pt x="863542" y="88525"/>
                </a:lnTo>
                <a:lnTo>
                  <a:pt x="865285" y="74861"/>
                </a:lnTo>
                <a:lnTo>
                  <a:pt x="867553" y="62435"/>
                </a:lnTo>
                <a:lnTo>
                  <a:pt x="870170" y="50835"/>
                </a:lnTo>
                <a:lnTo>
                  <a:pt x="869704" y="46418"/>
                </a:lnTo>
                <a:lnTo>
                  <a:pt x="867183" y="46789"/>
                </a:lnTo>
                <a:lnTo>
                  <a:pt x="863292" y="50352"/>
                </a:lnTo>
                <a:lnTo>
                  <a:pt x="859592" y="57149"/>
                </a:lnTo>
                <a:lnTo>
                  <a:pt x="856021" y="66101"/>
                </a:lnTo>
                <a:lnTo>
                  <a:pt x="852534" y="76491"/>
                </a:lnTo>
                <a:lnTo>
                  <a:pt x="850210" y="88944"/>
                </a:lnTo>
                <a:lnTo>
                  <a:pt x="848660" y="102772"/>
                </a:lnTo>
                <a:lnTo>
                  <a:pt x="847627" y="117518"/>
                </a:lnTo>
                <a:lnTo>
                  <a:pt x="845833" y="131769"/>
                </a:lnTo>
                <a:lnTo>
                  <a:pt x="843532" y="145692"/>
                </a:lnTo>
                <a:lnTo>
                  <a:pt x="831897" y="205085"/>
                </a:lnTo>
                <a:lnTo>
                  <a:pt x="829820" y="219991"/>
                </a:lnTo>
                <a:lnTo>
                  <a:pt x="828435" y="234349"/>
                </a:lnTo>
                <a:lnTo>
                  <a:pt x="827512" y="248343"/>
                </a:lnTo>
                <a:lnTo>
                  <a:pt x="828002" y="254356"/>
                </a:lnTo>
                <a:lnTo>
                  <a:pt x="829434" y="255049"/>
                </a:lnTo>
                <a:lnTo>
                  <a:pt x="831494" y="252195"/>
                </a:lnTo>
                <a:lnTo>
                  <a:pt x="833972" y="246976"/>
                </a:lnTo>
                <a:lnTo>
                  <a:pt x="836730" y="240181"/>
                </a:lnTo>
                <a:lnTo>
                  <a:pt x="839674" y="232335"/>
                </a:lnTo>
                <a:lnTo>
                  <a:pt x="849098" y="205450"/>
                </a:lnTo>
                <a:lnTo>
                  <a:pt x="858890" y="176483"/>
                </a:lnTo>
                <a:lnTo>
                  <a:pt x="863290" y="166659"/>
                </a:lnTo>
                <a:lnTo>
                  <a:pt x="868433" y="156793"/>
                </a:lnTo>
                <a:lnTo>
                  <a:pt x="874073" y="146900"/>
                </a:lnTo>
                <a:lnTo>
                  <a:pt x="880043" y="142515"/>
                </a:lnTo>
                <a:lnTo>
                  <a:pt x="886234" y="141803"/>
                </a:lnTo>
                <a:lnTo>
                  <a:pt x="892572" y="143538"/>
                </a:lnTo>
                <a:lnTo>
                  <a:pt x="895692" y="148011"/>
                </a:lnTo>
                <a:lnTo>
                  <a:pt x="896667" y="154309"/>
                </a:lnTo>
                <a:lnTo>
                  <a:pt x="896211" y="161823"/>
                </a:lnTo>
                <a:lnTo>
                  <a:pt x="898118" y="164622"/>
                </a:lnTo>
                <a:lnTo>
                  <a:pt x="901600" y="164278"/>
                </a:lnTo>
                <a:lnTo>
                  <a:pt x="906132" y="161837"/>
                </a:lnTo>
                <a:lnTo>
                  <a:pt x="910258" y="155789"/>
                </a:lnTo>
                <a:lnTo>
                  <a:pt x="914115" y="147336"/>
                </a:lnTo>
                <a:lnTo>
                  <a:pt x="917791" y="137279"/>
                </a:lnTo>
                <a:lnTo>
                  <a:pt x="922452" y="127259"/>
                </a:lnTo>
                <a:lnTo>
                  <a:pt x="927771" y="117263"/>
                </a:lnTo>
                <a:lnTo>
                  <a:pt x="933527" y="107282"/>
                </a:lnTo>
                <a:lnTo>
                  <a:pt x="937364" y="106155"/>
                </a:lnTo>
                <a:lnTo>
                  <a:pt x="939923" y="110931"/>
                </a:lnTo>
                <a:lnTo>
                  <a:pt x="941628" y="119641"/>
                </a:lnTo>
                <a:lnTo>
                  <a:pt x="941660" y="128764"/>
                </a:lnTo>
                <a:lnTo>
                  <a:pt x="940575" y="138161"/>
                </a:lnTo>
                <a:lnTo>
                  <a:pt x="935091" y="1768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975109" y="3422096"/>
            <a:ext cx="2473788" cy="623700"/>
          </a:xfrm>
          <a:custGeom>
            <a:avLst/>
            <a:gdLst/>
            <a:ahLst/>
            <a:cxnLst/>
            <a:rect l="0" t="0" r="0" b="0"/>
            <a:pathLst>
              <a:path w="2473788" h="623700">
                <a:moveTo>
                  <a:pt x="517058" y="437642"/>
                </a:moveTo>
                <a:lnTo>
                  <a:pt x="621155" y="437642"/>
                </a:lnTo>
                <a:lnTo>
                  <a:pt x="693001" y="445516"/>
                </a:lnTo>
                <a:lnTo>
                  <a:pt x="756540" y="447181"/>
                </a:lnTo>
                <a:lnTo>
                  <a:pt x="1389271" y="447590"/>
                </a:lnTo>
                <a:lnTo>
                  <a:pt x="1475009" y="455464"/>
                </a:lnTo>
                <a:lnTo>
                  <a:pt x="1546931" y="457128"/>
                </a:lnTo>
                <a:lnTo>
                  <a:pt x="1638901" y="465358"/>
                </a:lnTo>
                <a:lnTo>
                  <a:pt x="1712311" y="467066"/>
                </a:lnTo>
                <a:lnTo>
                  <a:pt x="2020484" y="467486"/>
                </a:lnTo>
                <a:lnTo>
                  <a:pt x="2096417" y="459612"/>
                </a:lnTo>
                <a:lnTo>
                  <a:pt x="2151348" y="452667"/>
                </a:lnTo>
                <a:lnTo>
                  <a:pt x="2218067" y="437438"/>
                </a:lnTo>
                <a:lnTo>
                  <a:pt x="2283333" y="421036"/>
                </a:lnTo>
                <a:lnTo>
                  <a:pt x="2316293" y="410002"/>
                </a:lnTo>
                <a:lnTo>
                  <a:pt x="2348166" y="394328"/>
                </a:lnTo>
                <a:lnTo>
                  <a:pt x="2382909" y="381088"/>
                </a:lnTo>
                <a:lnTo>
                  <a:pt x="2408186" y="363655"/>
                </a:lnTo>
                <a:lnTo>
                  <a:pt x="2422709" y="350967"/>
                </a:lnTo>
                <a:lnTo>
                  <a:pt x="2439479" y="335012"/>
                </a:lnTo>
                <a:lnTo>
                  <a:pt x="2455775" y="316868"/>
                </a:lnTo>
                <a:lnTo>
                  <a:pt x="2466703" y="297751"/>
                </a:lnTo>
                <a:lnTo>
                  <a:pt x="2470059" y="286905"/>
                </a:lnTo>
                <a:lnTo>
                  <a:pt x="2472296" y="275254"/>
                </a:lnTo>
                <a:lnTo>
                  <a:pt x="2473787" y="263065"/>
                </a:lnTo>
                <a:lnTo>
                  <a:pt x="2472571" y="250518"/>
                </a:lnTo>
                <a:lnTo>
                  <a:pt x="2469550" y="237731"/>
                </a:lnTo>
                <a:lnTo>
                  <a:pt x="2465325" y="224786"/>
                </a:lnTo>
                <a:lnTo>
                  <a:pt x="2459192" y="212840"/>
                </a:lnTo>
                <a:lnTo>
                  <a:pt x="2451788" y="201560"/>
                </a:lnTo>
                <a:lnTo>
                  <a:pt x="2443536" y="190724"/>
                </a:lnTo>
                <a:lnTo>
                  <a:pt x="2428472" y="172789"/>
                </a:lnTo>
                <a:lnTo>
                  <a:pt x="2421360" y="164912"/>
                </a:lnTo>
                <a:lnTo>
                  <a:pt x="2404615" y="153212"/>
                </a:lnTo>
                <a:lnTo>
                  <a:pt x="2376546" y="137463"/>
                </a:lnTo>
                <a:lnTo>
                  <a:pt x="2347228" y="121744"/>
                </a:lnTo>
                <a:lnTo>
                  <a:pt x="2290845" y="103054"/>
                </a:lnTo>
                <a:lnTo>
                  <a:pt x="2227868" y="86196"/>
                </a:lnTo>
                <a:lnTo>
                  <a:pt x="2155903" y="69580"/>
                </a:lnTo>
                <a:lnTo>
                  <a:pt x="2091622" y="56312"/>
                </a:lnTo>
                <a:lnTo>
                  <a:pt x="1984036" y="36415"/>
                </a:lnTo>
                <a:lnTo>
                  <a:pt x="1922793" y="31748"/>
                </a:lnTo>
                <a:lnTo>
                  <a:pt x="1860926" y="25085"/>
                </a:lnTo>
                <a:lnTo>
                  <a:pt x="1800594" y="16110"/>
                </a:lnTo>
                <a:lnTo>
                  <a:pt x="1735434" y="11731"/>
                </a:lnTo>
                <a:lnTo>
                  <a:pt x="1650937" y="3415"/>
                </a:lnTo>
                <a:lnTo>
                  <a:pt x="1583754" y="970"/>
                </a:lnTo>
                <a:lnTo>
                  <a:pt x="1422245" y="0"/>
                </a:lnTo>
                <a:lnTo>
                  <a:pt x="1352653" y="2905"/>
                </a:lnTo>
                <a:lnTo>
                  <a:pt x="1283031" y="7819"/>
                </a:lnTo>
                <a:lnTo>
                  <a:pt x="1213401" y="9275"/>
                </a:lnTo>
                <a:lnTo>
                  <a:pt x="1143767" y="12654"/>
                </a:lnTo>
                <a:lnTo>
                  <a:pt x="1074133" y="17707"/>
                </a:lnTo>
                <a:lnTo>
                  <a:pt x="1004499" y="19205"/>
                </a:lnTo>
                <a:lnTo>
                  <a:pt x="937812" y="22596"/>
                </a:lnTo>
                <a:lnTo>
                  <a:pt x="870156" y="27654"/>
                </a:lnTo>
                <a:lnTo>
                  <a:pt x="797055" y="29153"/>
                </a:lnTo>
                <a:lnTo>
                  <a:pt x="729341" y="32544"/>
                </a:lnTo>
                <a:lnTo>
                  <a:pt x="664328" y="40550"/>
                </a:lnTo>
                <a:lnTo>
                  <a:pt x="596063" y="46974"/>
                </a:lnTo>
                <a:lnTo>
                  <a:pt x="529782" y="51825"/>
                </a:lnTo>
                <a:lnTo>
                  <a:pt x="468142" y="60263"/>
                </a:lnTo>
                <a:lnTo>
                  <a:pt x="407876" y="72710"/>
                </a:lnTo>
                <a:lnTo>
                  <a:pt x="348018" y="87452"/>
                </a:lnTo>
                <a:lnTo>
                  <a:pt x="278939" y="102335"/>
                </a:lnTo>
                <a:lnTo>
                  <a:pt x="236372" y="117844"/>
                </a:lnTo>
                <a:lnTo>
                  <a:pt x="195759" y="136441"/>
                </a:lnTo>
                <a:lnTo>
                  <a:pt x="169039" y="152348"/>
                </a:lnTo>
                <a:lnTo>
                  <a:pt x="121142" y="184297"/>
                </a:lnTo>
                <a:lnTo>
                  <a:pt x="103085" y="201250"/>
                </a:lnTo>
                <a:lnTo>
                  <a:pt x="86586" y="219837"/>
                </a:lnTo>
                <a:lnTo>
                  <a:pt x="68200" y="239152"/>
                </a:lnTo>
                <a:lnTo>
                  <a:pt x="59760" y="248945"/>
                </a:lnTo>
                <a:lnTo>
                  <a:pt x="51923" y="258789"/>
                </a:lnTo>
                <a:lnTo>
                  <a:pt x="44487" y="268668"/>
                </a:lnTo>
                <a:lnTo>
                  <a:pt x="30331" y="288487"/>
                </a:lnTo>
                <a:lnTo>
                  <a:pt x="23461" y="298414"/>
                </a:lnTo>
                <a:lnTo>
                  <a:pt x="17775" y="308349"/>
                </a:lnTo>
                <a:lnTo>
                  <a:pt x="12880" y="318288"/>
                </a:lnTo>
                <a:lnTo>
                  <a:pt x="8511" y="328229"/>
                </a:lnTo>
                <a:lnTo>
                  <a:pt x="5598" y="341489"/>
                </a:lnTo>
                <a:lnTo>
                  <a:pt x="3657" y="356960"/>
                </a:lnTo>
                <a:lnTo>
                  <a:pt x="2362" y="373907"/>
                </a:lnTo>
                <a:lnTo>
                  <a:pt x="1499" y="389625"/>
                </a:lnTo>
                <a:lnTo>
                  <a:pt x="540" y="418881"/>
                </a:lnTo>
                <a:lnTo>
                  <a:pt x="0" y="470769"/>
                </a:lnTo>
                <a:lnTo>
                  <a:pt x="1030" y="488465"/>
                </a:lnTo>
                <a:lnTo>
                  <a:pt x="2822" y="505789"/>
                </a:lnTo>
                <a:lnTo>
                  <a:pt x="5121" y="522864"/>
                </a:lnTo>
                <a:lnTo>
                  <a:pt x="8865" y="538669"/>
                </a:lnTo>
                <a:lnTo>
                  <a:pt x="13572" y="553627"/>
                </a:lnTo>
                <a:lnTo>
                  <a:pt x="18920" y="568021"/>
                </a:lnTo>
                <a:lnTo>
                  <a:pt x="25801" y="579827"/>
                </a:lnTo>
                <a:lnTo>
                  <a:pt x="42290" y="598839"/>
                </a:lnTo>
                <a:lnTo>
                  <a:pt x="63619" y="611711"/>
                </a:lnTo>
                <a:lnTo>
                  <a:pt x="87836" y="620010"/>
                </a:lnTo>
                <a:lnTo>
                  <a:pt x="113336" y="623699"/>
                </a:lnTo>
                <a:lnTo>
                  <a:pt x="157830" y="620495"/>
                </a:lnTo>
                <a:lnTo>
                  <a:pt x="232882" y="608471"/>
                </a:lnTo>
                <a:lnTo>
                  <a:pt x="298337" y="599107"/>
                </a:lnTo>
                <a:lnTo>
                  <a:pt x="389590" y="589135"/>
                </a:lnTo>
                <a:lnTo>
                  <a:pt x="452025" y="587534"/>
                </a:lnTo>
                <a:lnTo>
                  <a:pt x="573115" y="586899"/>
                </a:lnTo>
                <a:lnTo>
                  <a:pt x="646522" y="594809"/>
                </a:lnTo>
                <a:lnTo>
                  <a:pt x="715387" y="607015"/>
                </a:lnTo>
                <a:lnTo>
                  <a:pt x="795595" y="6167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765396" y="1303159"/>
            <a:ext cx="3262463" cy="775928"/>
            <a:chOff x="4765396" y="1303159"/>
            <a:chExt cx="3262463" cy="775928"/>
          </a:xfrm>
        </p:grpSpPr>
        <p:sp>
          <p:nvSpPr>
            <p:cNvPr id="5" name="Freeform 4"/>
            <p:cNvSpPr/>
            <p:nvPr/>
          </p:nvSpPr>
          <p:spPr>
            <a:xfrm>
              <a:off x="4765396" y="1720966"/>
              <a:ext cx="19487" cy="358121"/>
            </a:xfrm>
            <a:custGeom>
              <a:avLst/>
              <a:gdLst/>
              <a:ahLst/>
              <a:cxnLst/>
              <a:rect l="0" t="0" r="0" b="0"/>
              <a:pathLst>
                <a:path w="19487" h="358121">
                  <a:moveTo>
                    <a:pt x="9538" y="0"/>
                  </a:moveTo>
                  <a:lnTo>
                    <a:pt x="9538" y="69229"/>
                  </a:lnTo>
                  <a:lnTo>
                    <a:pt x="8433" y="87049"/>
                  </a:lnTo>
                  <a:lnTo>
                    <a:pt x="6591" y="106666"/>
                  </a:lnTo>
                  <a:lnTo>
                    <a:pt x="4257" y="127482"/>
                  </a:lnTo>
                  <a:lnTo>
                    <a:pt x="2702" y="145780"/>
                  </a:lnTo>
                  <a:lnTo>
                    <a:pt x="1664" y="162400"/>
                  </a:lnTo>
                  <a:lnTo>
                    <a:pt x="512" y="192656"/>
                  </a:lnTo>
                  <a:lnTo>
                    <a:pt x="0" y="220841"/>
                  </a:lnTo>
                  <a:lnTo>
                    <a:pt x="969" y="236757"/>
                  </a:lnTo>
                  <a:lnTo>
                    <a:pt x="2720" y="254000"/>
                  </a:lnTo>
                  <a:lnTo>
                    <a:pt x="4993" y="272127"/>
                  </a:lnTo>
                  <a:lnTo>
                    <a:pt x="7613" y="288633"/>
                  </a:lnTo>
                  <a:lnTo>
                    <a:pt x="10465" y="304058"/>
                  </a:lnTo>
                  <a:lnTo>
                    <a:pt x="19486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888244" y="1648180"/>
              <a:ext cx="254759" cy="371220"/>
            </a:xfrm>
            <a:custGeom>
              <a:avLst/>
              <a:gdLst/>
              <a:ahLst/>
              <a:cxnLst/>
              <a:rect l="0" t="0" r="0" b="0"/>
              <a:pathLst>
                <a:path w="254759" h="371220">
                  <a:moveTo>
                    <a:pt x="175176" y="52890"/>
                  </a:moveTo>
                  <a:lnTo>
                    <a:pt x="169895" y="37047"/>
                  </a:lnTo>
                  <a:lnTo>
                    <a:pt x="166129" y="30170"/>
                  </a:lnTo>
                  <a:lnTo>
                    <a:pt x="161407" y="23374"/>
                  </a:lnTo>
                  <a:lnTo>
                    <a:pt x="156049" y="16633"/>
                  </a:lnTo>
                  <a:lnTo>
                    <a:pt x="149161" y="11034"/>
                  </a:lnTo>
                  <a:lnTo>
                    <a:pt x="141253" y="6196"/>
                  </a:lnTo>
                  <a:lnTo>
                    <a:pt x="132665" y="1865"/>
                  </a:lnTo>
                  <a:lnTo>
                    <a:pt x="121413" y="83"/>
                  </a:lnTo>
                  <a:lnTo>
                    <a:pt x="108385" y="0"/>
                  </a:lnTo>
                  <a:lnTo>
                    <a:pt x="94174" y="1051"/>
                  </a:lnTo>
                  <a:lnTo>
                    <a:pt x="81384" y="5067"/>
                  </a:lnTo>
                  <a:lnTo>
                    <a:pt x="69540" y="11060"/>
                  </a:lnTo>
                  <a:lnTo>
                    <a:pt x="58329" y="18371"/>
                  </a:lnTo>
                  <a:lnTo>
                    <a:pt x="48644" y="25456"/>
                  </a:lnTo>
                  <a:lnTo>
                    <a:pt x="39977" y="32390"/>
                  </a:lnTo>
                  <a:lnTo>
                    <a:pt x="31989" y="39224"/>
                  </a:lnTo>
                  <a:lnTo>
                    <a:pt x="24453" y="48200"/>
                  </a:lnTo>
                  <a:lnTo>
                    <a:pt x="17217" y="58606"/>
                  </a:lnTo>
                  <a:lnTo>
                    <a:pt x="10184" y="69964"/>
                  </a:lnTo>
                  <a:lnTo>
                    <a:pt x="5494" y="83063"/>
                  </a:lnTo>
                  <a:lnTo>
                    <a:pt x="2368" y="97322"/>
                  </a:lnTo>
                  <a:lnTo>
                    <a:pt x="284" y="112355"/>
                  </a:lnTo>
                  <a:lnTo>
                    <a:pt x="0" y="126798"/>
                  </a:lnTo>
                  <a:lnTo>
                    <a:pt x="916" y="140848"/>
                  </a:lnTo>
                  <a:lnTo>
                    <a:pt x="2632" y="154636"/>
                  </a:lnTo>
                  <a:lnTo>
                    <a:pt x="7092" y="166038"/>
                  </a:lnTo>
                  <a:lnTo>
                    <a:pt x="13381" y="175850"/>
                  </a:lnTo>
                  <a:lnTo>
                    <a:pt x="20890" y="184603"/>
                  </a:lnTo>
                  <a:lnTo>
                    <a:pt x="30317" y="190437"/>
                  </a:lnTo>
                  <a:lnTo>
                    <a:pt x="41022" y="194327"/>
                  </a:lnTo>
                  <a:lnTo>
                    <a:pt x="52581" y="196920"/>
                  </a:lnTo>
                  <a:lnTo>
                    <a:pt x="63603" y="197544"/>
                  </a:lnTo>
                  <a:lnTo>
                    <a:pt x="74267" y="196854"/>
                  </a:lnTo>
                  <a:lnTo>
                    <a:pt x="84691" y="195289"/>
                  </a:lnTo>
                  <a:lnTo>
                    <a:pt x="96063" y="190930"/>
                  </a:lnTo>
                  <a:lnTo>
                    <a:pt x="108065" y="184708"/>
                  </a:lnTo>
                  <a:lnTo>
                    <a:pt x="120487" y="177244"/>
                  </a:lnTo>
                  <a:lnTo>
                    <a:pt x="133190" y="167846"/>
                  </a:lnTo>
                  <a:lnTo>
                    <a:pt x="146080" y="157160"/>
                  </a:lnTo>
                  <a:lnTo>
                    <a:pt x="159095" y="145615"/>
                  </a:lnTo>
                  <a:lnTo>
                    <a:pt x="169982" y="133497"/>
                  </a:lnTo>
                  <a:lnTo>
                    <a:pt x="179450" y="120997"/>
                  </a:lnTo>
                  <a:lnTo>
                    <a:pt x="187973" y="108243"/>
                  </a:lnTo>
                  <a:lnTo>
                    <a:pt x="194761" y="95318"/>
                  </a:lnTo>
                  <a:lnTo>
                    <a:pt x="200391" y="82281"/>
                  </a:lnTo>
                  <a:lnTo>
                    <a:pt x="209594" y="57110"/>
                  </a:lnTo>
                  <a:lnTo>
                    <a:pt x="217369" y="34870"/>
                  </a:lnTo>
                  <a:lnTo>
                    <a:pt x="217673" y="32034"/>
                  </a:lnTo>
                  <a:lnTo>
                    <a:pt x="212117" y="40673"/>
                  </a:lnTo>
                  <a:lnTo>
                    <a:pt x="209751" y="49167"/>
                  </a:lnTo>
                  <a:lnTo>
                    <a:pt x="208174" y="59250"/>
                  </a:lnTo>
                  <a:lnTo>
                    <a:pt x="207122" y="70394"/>
                  </a:lnTo>
                  <a:lnTo>
                    <a:pt x="206421" y="84455"/>
                  </a:lnTo>
                  <a:lnTo>
                    <a:pt x="205643" y="117763"/>
                  </a:lnTo>
                  <a:lnTo>
                    <a:pt x="206540" y="135930"/>
                  </a:lnTo>
                  <a:lnTo>
                    <a:pt x="208244" y="154673"/>
                  </a:lnTo>
                  <a:lnTo>
                    <a:pt x="210485" y="173800"/>
                  </a:lnTo>
                  <a:lnTo>
                    <a:pt x="213084" y="192078"/>
                  </a:lnTo>
                  <a:lnTo>
                    <a:pt x="218920" y="227124"/>
                  </a:lnTo>
                  <a:lnTo>
                    <a:pt x="228420" y="277926"/>
                  </a:lnTo>
                  <a:lnTo>
                    <a:pt x="231672" y="292444"/>
                  </a:lnTo>
                  <a:lnTo>
                    <a:pt x="234946" y="305438"/>
                  </a:lnTo>
                  <a:lnTo>
                    <a:pt x="238234" y="317418"/>
                  </a:lnTo>
                  <a:lnTo>
                    <a:pt x="244835" y="339570"/>
                  </a:lnTo>
                  <a:lnTo>
                    <a:pt x="254758" y="371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262376" y="1601592"/>
              <a:ext cx="218852" cy="447651"/>
            </a:xfrm>
            <a:custGeom>
              <a:avLst/>
              <a:gdLst/>
              <a:ahLst/>
              <a:cxnLst/>
              <a:rect l="0" t="0" r="0" b="0"/>
              <a:pathLst>
                <a:path w="218852" h="447651">
                  <a:moveTo>
                    <a:pt x="0" y="0"/>
                  </a:moveTo>
                  <a:lnTo>
                    <a:pt x="5281" y="15843"/>
                  </a:lnTo>
                  <a:lnTo>
                    <a:pt x="6836" y="24931"/>
                  </a:lnTo>
                  <a:lnTo>
                    <a:pt x="7874" y="35411"/>
                  </a:lnTo>
                  <a:lnTo>
                    <a:pt x="8565" y="46819"/>
                  </a:lnTo>
                  <a:lnTo>
                    <a:pt x="9333" y="80127"/>
                  </a:lnTo>
                  <a:lnTo>
                    <a:pt x="9937" y="237060"/>
                  </a:lnTo>
                  <a:lnTo>
                    <a:pt x="11045" y="251992"/>
                  </a:lnTo>
                  <a:lnTo>
                    <a:pt x="12890" y="266367"/>
                  </a:lnTo>
                  <a:lnTo>
                    <a:pt x="15225" y="280372"/>
                  </a:lnTo>
                  <a:lnTo>
                    <a:pt x="16782" y="294130"/>
                  </a:lnTo>
                  <a:lnTo>
                    <a:pt x="17820" y="307723"/>
                  </a:lnTo>
                  <a:lnTo>
                    <a:pt x="18512" y="321206"/>
                  </a:lnTo>
                  <a:lnTo>
                    <a:pt x="20078" y="334616"/>
                  </a:lnTo>
                  <a:lnTo>
                    <a:pt x="22228" y="347977"/>
                  </a:lnTo>
                  <a:lnTo>
                    <a:pt x="33620" y="406470"/>
                  </a:lnTo>
                  <a:lnTo>
                    <a:pt x="37887" y="414670"/>
                  </a:lnTo>
                  <a:lnTo>
                    <a:pt x="42943" y="417926"/>
                  </a:lnTo>
                  <a:lnTo>
                    <a:pt x="48524" y="417887"/>
                  </a:lnTo>
                  <a:lnTo>
                    <a:pt x="52245" y="413439"/>
                  </a:lnTo>
                  <a:lnTo>
                    <a:pt x="54725" y="406052"/>
                  </a:lnTo>
                  <a:lnTo>
                    <a:pt x="56379" y="396707"/>
                  </a:lnTo>
                  <a:lnTo>
                    <a:pt x="58587" y="387161"/>
                  </a:lnTo>
                  <a:lnTo>
                    <a:pt x="61164" y="377480"/>
                  </a:lnTo>
                  <a:lnTo>
                    <a:pt x="63987" y="367711"/>
                  </a:lnTo>
                  <a:lnTo>
                    <a:pt x="66975" y="355672"/>
                  </a:lnTo>
                  <a:lnTo>
                    <a:pt x="73242" y="327557"/>
                  </a:lnTo>
                  <a:lnTo>
                    <a:pt x="76460" y="314533"/>
                  </a:lnTo>
                  <a:lnTo>
                    <a:pt x="79711" y="302535"/>
                  </a:lnTo>
                  <a:lnTo>
                    <a:pt x="82984" y="291220"/>
                  </a:lnTo>
                  <a:lnTo>
                    <a:pt x="87377" y="280361"/>
                  </a:lnTo>
                  <a:lnTo>
                    <a:pt x="92516" y="269806"/>
                  </a:lnTo>
                  <a:lnTo>
                    <a:pt x="98152" y="259453"/>
                  </a:lnTo>
                  <a:lnTo>
                    <a:pt x="107436" y="253656"/>
                  </a:lnTo>
                  <a:lnTo>
                    <a:pt x="119152" y="250897"/>
                  </a:lnTo>
                  <a:lnTo>
                    <a:pt x="132490" y="250163"/>
                  </a:lnTo>
                  <a:lnTo>
                    <a:pt x="143592" y="254095"/>
                  </a:lnTo>
                  <a:lnTo>
                    <a:pt x="153204" y="261137"/>
                  </a:lnTo>
                  <a:lnTo>
                    <a:pt x="161822" y="270254"/>
                  </a:lnTo>
                  <a:lnTo>
                    <a:pt x="169779" y="281857"/>
                  </a:lnTo>
                  <a:lnTo>
                    <a:pt x="177293" y="295120"/>
                  </a:lnTo>
                  <a:lnTo>
                    <a:pt x="184514" y="309488"/>
                  </a:lnTo>
                  <a:lnTo>
                    <a:pt x="190433" y="324594"/>
                  </a:lnTo>
                  <a:lnTo>
                    <a:pt x="195484" y="340191"/>
                  </a:lnTo>
                  <a:lnTo>
                    <a:pt x="204044" y="371152"/>
                  </a:lnTo>
                  <a:lnTo>
                    <a:pt x="207874" y="385599"/>
                  </a:lnTo>
                  <a:lnTo>
                    <a:pt x="218851" y="4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550861" y="1770704"/>
              <a:ext cx="169114" cy="248559"/>
            </a:xfrm>
            <a:custGeom>
              <a:avLst/>
              <a:gdLst/>
              <a:ahLst/>
              <a:cxnLst/>
              <a:rect l="0" t="0" r="0" b="0"/>
              <a:pathLst>
                <a:path w="169114" h="248559">
                  <a:moveTo>
                    <a:pt x="0" y="0"/>
                  </a:moveTo>
                  <a:lnTo>
                    <a:pt x="5281" y="26405"/>
                  </a:lnTo>
                  <a:lnTo>
                    <a:pt x="13846" y="74511"/>
                  </a:lnTo>
                  <a:lnTo>
                    <a:pt x="15863" y="92781"/>
                  </a:lnTo>
                  <a:lnTo>
                    <a:pt x="17207" y="111593"/>
                  </a:lnTo>
                  <a:lnTo>
                    <a:pt x="18103" y="130766"/>
                  </a:lnTo>
                  <a:lnTo>
                    <a:pt x="19806" y="146864"/>
                  </a:lnTo>
                  <a:lnTo>
                    <a:pt x="22046" y="160912"/>
                  </a:lnTo>
                  <a:lnTo>
                    <a:pt x="24645" y="173594"/>
                  </a:lnTo>
                  <a:lnTo>
                    <a:pt x="26378" y="186469"/>
                  </a:lnTo>
                  <a:lnTo>
                    <a:pt x="27533" y="199474"/>
                  </a:lnTo>
                  <a:lnTo>
                    <a:pt x="28303" y="212565"/>
                  </a:lnTo>
                  <a:lnTo>
                    <a:pt x="27712" y="224608"/>
                  </a:lnTo>
                  <a:lnTo>
                    <a:pt x="26211" y="235953"/>
                  </a:lnTo>
                  <a:lnTo>
                    <a:pt x="24106" y="246832"/>
                  </a:lnTo>
                  <a:lnTo>
                    <a:pt x="22703" y="248558"/>
                  </a:lnTo>
                  <a:lnTo>
                    <a:pt x="21767" y="244183"/>
                  </a:lnTo>
                  <a:lnTo>
                    <a:pt x="21143" y="235739"/>
                  </a:lnTo>
                  <a:lnTo>
                    <a:pt x="19622" y="225689"/>
                  </a:lnTo>
                  <a:lnTo>
                    <a:pt x="17503" y="214567"/>
                  </a:lnTo>
                  <a:lnTo>
                    <a:pt x="14984" y="202732"/>
                  </a:lnTo>
                  <a:lnTo>
                    <a:pt x="13305" y="189315"/>
                  </a:lnTo>
                  <a:lnTo>
                    <a:pt x="12187" y="174844"/>
                  </a:lnTo>
                  <a:lnTo>
                    <a:pt x="11440" y="159670"/>
                  </a:lnTo>
                  <a:lnTo>
                    <a:pt x="12048" y="146238"/>
                  </a:lnTo>
                  <a:lnTo>
                    <a:pt x="13559" y="133967"/>
                  </a:lnTo>
                  <a:lnTo>
                    <a:pt x="15671" y="122471"/>
                  </a:lnTo>
                  <a:lnTo>
                    <a:pt x="18185" y="110386"/>
                  </a:lnTo>
                  <a:lnTo>
                    <a:pt x="23925" y="85167"/>
                  </a:lnTo>
                  <a:lnTo>
                    <a:pt x="28108" y="74463"/>
                  </a:lnTo>
                  <a:lnTo>
                    <a:pt x="33108" y="65117"/>
                  </a:lnTo>
                  <a:lnTo>
                    <a:pt x="38652" y="56675"/>
                  </a:lnTo>
                  <a:lnTo>
                    <a:pt x="45664" y="48837"/>
                  </a:lnTo>
                  <a:lnTo>
                    <a:pt x="53654" y="41400"/>
                  </a:lnTo>
                  <a:lnTo>
                    <a:pt x="62297" y="34232"/>
                  </a:lnTo>
                  <a:lnTo>
                    <a:pt x="72480" y="28348"/>
                  </a:lnTo>
                  <a:lnTo>
                    <a:pt x="83690" y="23320"/>
                  </a:lnTo>
                  <a:lnTo>
                    <a:pt x="95585" y="18863"/>
                  </a:lnTo>
                  <a:lnTo>
                    <a:pt x="107935" y="15891"/>
                  </a:lnTo>
                  <a:lnTo>
                    <a:pt x="120591" y="13910"/>
                  </a:lnTo>
                  <a:lnTo>
                    <a:pt x="169113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779660" y="1771235"/>
              <a:ext cx="227307" cy="207465"/>
            </a:xfrm>
            <a:custGeom>
              <a:avLst/>
              <a:gdLst/>
              <a:ahLst/>
              <a:cxnLst/>
              <a:rect l="0" t="0" r="0" b="0"/>
              <a:pathLst>
                <a:path w="227307" h="207465">
                  <a:moveTo>
                    <a:pt x="159165" y="19365"/>
                  </a:moveTo>
                  <a:lnTo>
                    <a:pt x="117627" y="5519"/>
                  </a:lnTo>
                  <a:lnTo>
                    <a:pt x="107156" y="3502"/>
                  </a:lnTo>
                  <a:lnTo>
                    <a:pt x="95754" y="2158"/>
                  </a:lnTo>
                  <a:lnTo>
                    <a:pt x="83732" y="1262"/>
                  </a:lnTo>
                  <a:lnTo>
                    <a:pt x="71296" y="664"/>
                  </a:lnTo>
                  <a:lnTo>
                    <a:pt x="45688" y="0"/>
                  </a:lnTo>
                  <a:lnTo>
                    <a:pt x="39301" y="4245"/>
                  </a:lnTo>
                  <a:lnTo>
                    <a:pt x="37254" y="11495"/>
                  </a:lnTo>
                  <a:lnTo>
                    <a:pt x="38100" y="20750"/>
                  </a:lnTo>
                  <a:lnTo>
                    <a:pt x="43085" y="29131"/>
                  </a:lnTo>
                  <a:lnTo>
                    <a:pt x="50829" y="36929"/>
                  </a:lnTo>
                  <a:lnTo>
                    <a:pt x="60414" y="44338"/>
                  </a:lnTo>
                  <a:lnTo>
                    <a:pt x="70119" y="50383"/>
                  </a:lnTo>
                  <a:lnTo>
                    <a:pt x="79905" y="55518"/>
                  </a:lnTo>
                  <a:lnTo>
                    <a:pt x="89746" y="60047"/>
                  </a:lnTo>
                  <a:lnTo>
                    <a:pt x="99621" y="65276"/>
                  </a:lnTo>
                  <a:lnTo>
                    <a:pt x="109522" y="70973"/>
                  </a:lnTo>
                  <a:lnTo>
                    <a:pt x="119437" y="76982"/>
                  </a:lnTo>
                  <a:lnTo>
                    <a:pt x="139298" y="89553"/>
                  </a:lnTo>
                  <a:lnTo>
                    <a:pt x="149236" y="96001"/>
                  </a:lnTo>
                  <a:lnTo>
                    <a:pt x="159177" y="101404"/>
                  </a:lnTo>
                  <a:lnTo>
                    <a:pt x="169121" y="106112"/>
                  </a:lnTo>
                  <a:lnTo>
                    <a:pt x="179066" y="110355"/>
                  </a:lnTo>
                  <a:lnTo>
                    <a:pt x="187907" y="115395"/>
                  </a:lnTo>
                  <a:lnTo>
                    <a:pt x="196011" y="120966"/>
                  </a:lnTo>
                  <a:lnTo>
                    <a:pt x="203625" y="126890"/>
                  </a:lnTo>
                  <a:lnTo>
                    <a:pt x="210911" y="134155"/>
                  </a:lnTo>
                  <a:lnTo>
                    <a:pt x="217979" y="142315"/>
                  </a:lnTo>
                  <a:lnTo>
                    <a:pt x="224902" y="151070"/>
                  </a:lnTo>
                  <a:lnTo>
                    <a:pt x="227306" y="160224"/>
                  </a:lnTo>
                  <a:lnTo>
                    <a:pt x="226699" y="169641"/>
                  </a:lnTo>
                  <a:lnTo>
                    <a:pt x="224083" y="179236"/>
                  </a:lnTo>
                  <a:lnTo>
                    <a:pt x="217918" y="186738"/>
                  </a:lnTo>
                  <a:lnTo>
                    <a:pt x="209386" y="192844"/>
                  </a:lnTo>
                  <a:lnTo>
                    <a:pt x="199278" y="198020"/>
                  </a:lnTo>
                  <a:lnTo>
                    <a:pt x="185907" y="201471"/>
                  </a:lnTo>
                  <a:lnTo>
                    <a:pt x="170361" y="203772"/>
                  </a:lnTo>
                  <a:lnTo>
                    <a:pt x="153365" y="205305"/>
                  </a:lnTo>
                  <a:lnTo>
                    <a:pt x="137614" y="206328"/>
                  </a:lnTo>
                  <a:lnTo>
                    <a:pt x="108322" y="207464"/>
                  </a:lnTo>
                  <a:lnTo>
                    <a:pt x="95426" y="206662"/>
                  </a:lnTo>
                  <a:lnTo>
                    <a:pt x="83513" y="205021"/>
                  </a:lnTo>
                  <a:lnTo>
                    <a:pt x="72255" y="202823"/>
                  </a:lnTo>
                  <a:lnTo>
                    <a:pt x="47956" y="197432"/>
                  </a:lnTo>
                  <a:lnTo>
                    <a:pt x="0" y="178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316840" y="1800548"/>
              <a:ext cx="179061" cy="19896"/>
            </a:xfrm>
            <a:custGeom>
              <a:avLst/>
              <a:gdLst/>
              <a:ahLst/>
              <a:cxnLst/>
              <a:rect l="0" t="0" r="0" b="0"/>
              <a:pathLst>
                <a:path w="179061" h="19896">
                  <a:moveTo>
                    <a:pt x="0" y="0"/>
                  </a:moveTo>
                  <a:lnTo>
                    <a:pt x="15843" y="5281"/>
                  </a:lnTo>
                  <a:lnTo>
                    <a:pt x="28247" y="7942"/>
                  </a:lnTo>
                  <a:lnTo>
                    <a:pt x="44253" y="10821"/>
                  </a:lnTo>
                  <a:lnTo>
                    <a:pt x="62662" y="13846"/>
                  </a:lnTo>
                  <a:lnTo>
                    <a:pt x="83776" y="15862"/>
                  </a:lnTo>
                  <a:lnTo>
                    <a:pt x="106695" y="17207"/>
                  </a:lnTo>
                  <a:lnTo>
                    <a:pt x="179060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267101" y="1900026"/>
              <a:ext cx="278539" cy="9948"/>
            </a:xfrm>
            <a:custGeom>
              <a:avLst/>
              <a:gdLst/>
              <a:ahLst/>
              <a:cxnLst/>
              <a:rect l="0" t="0" r="0" b="0"/>
              <a:pathLst>
                <a:path w="278539" h="9948">
                  <a:moveTo>
                    <a:pt x="0" y="9947"/>
                  </a:moveTo>
                  <a:lnTo>
                    <a:pt x="21124" y="9947"/>
                  </a:lnTo>
                  <a:lnTo>
                    <a:pt x="33978" y="8842"/>
                  </a:lnTo>
                  <a:lnTo>
                    <a:pt x="49180" y="7000"/>
                  </a:lnTo>
                  <a:lnTo>
                    <a:pt x="65946" y="4667"/>
                  </a:lnTo>
                  <a:lnTo>
                    <a:pt x="81545" y="3111"/>
                  </a:lnTo>
                  <a:lnTo>
                    <a:pt x="96365" y="2074"/>
                  </a:lnTo>
                  <a:lnTo>
                    <a:pt x="110666" y="1382"/>
                  </a:lnTo>
                  <a:lnTo>
                    <a:pt x="141294" y="614"/>
                  </a:lnTo>
                  <a:lnTo>
                    <a:pt x="2785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760318" y="1622870"/>
              <a:ext cx="240499" cy="395836"/>
            </a:xfrm>
            <a:custGeom>
              <a:avLst/>
              <a:gdLst/>
              <a:ahLst/>
              <a:cxnLst/>
              <a:rect l="0" t="0" r="0" b="0"/>
              <a:pathLst>
                <a:path w="240499" h="395836">
                  <a:moveTo>
                    <a:pt x="183233" y="8566"/>
                  </a:moveTo>
                  <a:lnTo>
                    <a:pt x="162109" y="3285"/>
                  </a:lnTo>
                  <a:lnTo>
                    <a:pt x="151465" y="1729"/>
                  </a:lnTo>
                  <a:lnTo>
                    <a:pt x="139948" y="692"/>
                  </a:lnTo>
                  <a:lnTo>
                    <a:pt x="127849" y="0"/>
                  </a:lnTo>
                  <a:lnTo>
                    <a:pt x="116466" y="645"/>
                  </a:lnTo>
                  <a:lnTo>
                    <a:pt x="105562" y="2180"/>
                  </a:lnTo>
                  <a:lnTo>
                    <a:pt x="94977" y="4308"/>
                  </a:lnTo>
                  <a:lnTo>
                    <a:pt x="81289" y="7938"/>
                  </a:lnTo>
                  <a:lnTo>
                    <a:pt x="48394" y="17866"/>
                  </a:lnTo>
                  <a:lnTo>
                    <a:pt x="34759" y="24714"/>
                  </a:lnTo>
                  <a:lnTo>
                    <a:pt x="23458" y="32595"/>
                  </a:lnTo>
                  <a:lnTo>
                    <a:pt x="13714" y="41165"/>
                  </a:lnTo>
                  <a:lnTo>
                    <a:pt x="7218" y="51299"/>
                  </a:lnTo>
                  <a:lnTo>
                    <a:pt x="2887" y="62477"/>
                  </a:lnTo>
                  <a:lnTo>
                    <a:pt x="0" y="74350"/>
                  </a:lnTo>
                  <a:lnTo>
                    <a:pt x="285" y="85581"/>
                  </a:lnTo>
                  <a:lnTo>
                    <a:pt x="2687" y="96384"/>
                  </a:lnTo>
                  <a:lnTo>
                    <a:pt x="6498" y="106902"/>
                  </a:lnTo>
                  <a:lnTo>
                    <a:pt x="11249" y="116125"/>
                  </a:lnTo>
                  <a:lnTo>
                    <a:pt x="16628" y="124484"/>
                  </a:lnTo>
                  <a:lnTo>
                    <a:pt x="22423" y="132268"/>
                  </a:lnTo>
                  <a:lnTo>
                    <a:pt x="29603" y="140772"/>
                  </a:lnTo>
                  <a:lnTo>
                    <a:pt x="37706" y="149759"/>
                  </a:lnTo>
                  <a:lnTo>
                    <a:pt x="46423" y="159065"/>
                  </a:lnTo>
                  <a:lnTo>
                    <a:pt x="56657" y="167480"/>
                  </a:lnTo>
                  <a:lnTo>
                    <a:pt x="67900" y="175301"/>
                  </a:lnTo>
                  <a:lnTo>
                    <a:pt x="79817" y="182725"/>
                  </a:lnTo>
                  <a:lnTo>
                    <a:pt x="92183" y="190990"/>
                  </a:lnTo>
                  <a:lnTo>
                    <a:pt x="117712" y="209017"/>
                  </a:lnTo>
                  <a:lnTo>
                    <a:pt x="129604" y="218466"/>
                  </a:lnTo>
                  <a:lnTo>
                    <a:pt x="140849" y="228081"/>
                  </a:lnTo>
                  <a:lnTo>
                    <a:pt x="151660" y="237808"/>
                  </a:lnTo>
                  <a:lnTo>
                    <a:pt x="162185" y="246502"/>
                  </a:lnTo>
                  <a:lnTo>
                    <a:pt x="172516" y="254509"/>
                  </a:lnTo>
                  <a:lnTo>
                    <a:pt x="182720" y="262058"/>
                  </a:lnTo>
                  <a:lnTo>
                    <a:pt x="192838" y="270407"/>
                  </a:lnTo>
                  <a:lnTo>
                    <a:pt x="202900" y="279288"/>
                  </a:lnTo>
                  <a:lnTo>
                    <a:pt x="212924" y="288525"/>
                  </a:lnTo>
                  <a:lnTo>
                    <a:pt x="221817" y="299104"/>
                  </a:lnTo>
                  <a:lnTo>
                    <a:pt x="229956" y="310578"/>
                  </a:lnTo>
                  <a:lnTo>
                    <a:pt x="237593" y="322649"/>
                  </a:lnTo>
                  <a:lnTo>
                    <a:pt x="240474" y="334012"/>
                  </a:lnTo>
                  <a:lnTo>
                    <a:pt x="240184" y="344903"/>
                  </a:lnTo>
                  <a:lnTo>
                    <a:pt x="237780" y="355480"/>
                  </a:lnTo>
                  <a:lnTo>
                    <a:pt x="232861" y="363637"/>
                  </a:lnTo>
                  <a:lnTo>
                    <a:pt x="226266" y="370179"/>
                  </a:lnTo>
                  <a:lnTo>
                    <a:pt x="218553" y="375647"/>
                  </a:lnTo>
                  <a:lnTo>
                    <a:pt x="210096" y="380397"/>
                  </a:lnTo>
                  <a:lnTo>
                    <a:pt x="201141" y="384669"/>
                  </a:lnTo>
                  <a:lnTo>
                    <a:pt x="191856" y="388622"/>
                  </a:lnTo>
                  <a:lnTo>
                    <a:pt x="179034" y="391258"/>
                  </a:lnTo>
                  <a:lnTo>
                    <a:pt x="163853" y="393015"/>
                  </a:lnTo>
                  <a:lnTo>
                    <a:pt x="147102" y="394186"/>
                  </a:lnTo>
                  <a:lnTo>
                    <a:pt x="131513" y="394967"/>
                  </a:lnTo>
                  <a:lnTo>
                    <a:pt x="102401" y="395835"/>
                  </a:lnTo>
                  <a:lnTo>
                    <a:pt x="88449" y="393856"/>
                  </a:lnTo>
                  <a:lnTo>
                    <a:pt x="74726" y="390325"/>
                  </a:lnTo>
                  <a:lnTo>
                    <a:pt x="61156" y="385762"/>
                  </a:lnTo>
                  <a:lnTo>
                    <a:pt x="49898" y="380508"/>
                  </a:lnTo>
                  <a:lnTo>
                    <a:pt x="40183" y="374795"/>
                  </a:lnTo>
                  <a:lnTo>
                    <a:pt x="31496" y="368776"/>
                  </a:lnTo>
                  <a:lnTo>
                    <a:pt x="25704" y="359237"/>
                  </a:lnTo>
                  <a:lnTo>
                    <a:pt x="21843" y="347351"/>
                  </a:lnTo>
                  <a:lnTo>
                    <a:pt x="19268" y="333900"/>
                  </a:lnTo>
                  <a:lnTo>
                    <a:pt x="20868" y="319406"/>
                  </a:lnTo>
                  <a:lnTo>
                    <a:pt x="25251" y="304217"/>
                  </a:lnTo>
                  <a:lnTo>
                    <a:pt x="31489" y="288565"/>
                  </a:lnTo>
                  <a:lnTo>
                    <a:pt x="38963" y="274814"/>
                  </a:lnTo>
                  <a:lnTo>
                    <a:pt x="47262" y="262331"/>
                  </a:lnTo>
                  <a:lnTo>
                    <a:pt x="56110" y="250693"/>
                  </a:lnTo>
                  <a:lnTo>
                    <a:pt x="66431" y="240724"/>
                  </a:lnTo>
                  <a:lnTo>
                    <a:pt x="77732" y="231867"/>
                  </a:lnTo>
                  <a:lnTo>
                    <a:pt x="89687" y="223752"/>
                  </a:lnTo>
                  <a:lnTo>
                    <a:pt x="100974" y="215026"/>
                  </a:lnTo>
                  <a:lnTo>
                    <a:pt x="111813" y="205892"/>
                  </a:lnTo>
                  <a:lnTo>
                    <a:pt x="122356" y="196487"/>
                  </a:lnTo>
                  <a:lnTo>
                    <a:pt x="142913" y="177195"/>
                  </a:lnTo>
                  <a:lnTo>
                    <a:pt x="153037" y="167408"/>
                  </a:lnTo>
                  <a:lnTo>
                    <a:pt x="163102" y="158673"/>
                  </a:lnTo>
                  <a:lnTo>
                    <a:pt x="173128" y="150639"/>
                  </a:lnTo>
                  <a:lnTo>
                    <a:pt x="183127" y="143072"/>
                  </a:lnTo>
                  <a:lnTo>
                    <a:pt x="203081" y="128770"/>
                  </a:lnTo>
                  <a:lnTo>
                    <a:pt x="213045" y="121861"/>
                  </a:lnTo>
                  <a:lnTo>
                    <a:pt x="221898" y="112834"/>
                  </a:lnTo>
                  <a:lnTo>
                    <a:pt x="230011" y="102395"/>
                  </a:lnTo>
                  <a:lnTo>
                    <a:pt x="237630" y="91014"/>
                  </a:lnTo>
                  <a:lnTo>
                    <a:pt x="240498" y="81216"/>
                  </a:lnTo>
                  <a:lnTo>
                    <a:pt x="240200" y="72473"/>
                  </a:lnTo>
                  <a:lnTo>
                    <a:pt x="237790" y="64435"/>
                  </a:lnTo>
                  <a:lnTo>
                    <a:pt x="231763" y="57970"/>
                  </a:lnTo>
                  <a:lnTo>
                    <a:pt x="223323" y="52555"/>
                  </a:lnTo>
                  <a:lnTo>
                    <a:pt x="213276" y="47840"/>
                  </a:lnTo>
                  <a:lnTo>
                    <a:pt x="203261" y="43591"/>
                  </a:lnTo>
                  <a:lnTo>
                    <a:pt x="193269" y="39653"/>
                  </a:lnTo>
                  <a:lnTo>
                    <a:pt x="183292" y="35922"/>
                  </a:lnTo>
                  <a:lnTo>
                    <a:pt x="172219" y="34541"/>
                  </a:lnTo>
                  <a:lnTo>
                    <a:pt x="160416" y="34725"/>
                  </a:lnTo>
                  <a:lnTo>
                    <a:pt x="93703" y="384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232036" y="1681296"/>
              <a:ext cx="283672" cy="303662"/>
            </a:xfrm>
            <a:custGeom>
              <a:avLst/>
              <a:gdLst/>
              <a:ahLst/>
              <a:cxnLst/>
              <a:rect l="0" t="0" r="0" b="0"/>
              <a:pathLst>
                <a:path w="283672" h="303662">
                  <a:moveTo>
                    <a:pt x="29843" y="9826"/>
                  </a:moveTo>
                  <a:lnTo>
                    <a:pt x="45686" y="4545"/>
                  </a:lnTo>
                  <a:lnTo>
                    <a:pt x="54775" y="2990"/>
                  </a:lnTo>
                  <a:lnTo>
                    <a:pt x="65255" y="1953"/>
                  </a:lnTo>
                  <a:lnTo>
                    <a:pt x="76662" y="1261"/>
                  </a:lnTo>
                  <a:lnTo>
                    <a:pt x="104075" y="493"/>
                  </a:lnTo>
                  <a:lnTo>
                    <a:pt x="161424" y="0"/>
                  </a:lnTo>
                  <a:lnTo>
                    <a:pt x="175039" y="1065"/>
                  </a:lnTo>
                  <a:lnTo>
                    <a:pt x="188538" y="2880"/>
                  </a:lnTo>
                  <a:lnTo>
                    <a:pt x="201959" y="5195"/>
                  </a:lnTo>
                  <a:lnTo>
                    <a:pt x="214221" y="8950"/>
                  </a:lnTo>
                  <a:lnTo>
                    <a:pt x="225713" y="13663"/>
                  </a:lnTo>
                  <a:lnTo>
                    <a:pt x="236689" y="19016"/>
                  </a:lnTo>
                  <a:lnTo>
                    <a:pt x="240691" y="25900"/>
                  </a:lnTo>
                  <a:lnTo>
                    <a:pt x="240043" y="33806"/>
                  </a:lnTo>
                  <a:lnTo>
                    <a:pt x="236294" y="42392"/>
                  </a:lnTo>
                  <a:lnTo>
                    <a:pt x="230480" y="49222"/>
                  </a:lnTo>
                  <a:lnTo>
                    <a:pt x="223288" y="54880"/>
                  </a:lnTo>
                  <a:lnTo>
                    <a:pt x="215177" y="59758"/>
                  </a:lnTo>
                  <a:lnTo>
                    <a:pt x="206454" y="64115"/>
                  </a:lnTo>
                  <a:lnTo>
                    <a:pt x="197323" y="68125"/>
                  </a:lnTo>
                  <a:lnTo>
                    <a:pt x="187919" y="71903"/>
                  </a:lnTo>
                  <a:lnTo>
                    <a:pt x="168629" y="79050"/>
                  </a:lnTo>
                  <a:lnTo>
                    <a:pt x="158843" y="82502"/>
                  </a:lnTo>
                  <a:lnTo>
                    <a:pt x="147897" y="85910"/>
                  </a:lnTo>
                  <a:lnTo>
                    <a:pt x="112473" y="95986"/>
                  </a:lnTo>
                  <a:lnTo>
                    <a:pt x="90885" y="102648"/>
                  </a:lnTo>
                  <a:lnTo>
                    <a:pt x="60088" y="112613"/>
                  </a:lnTo>
                  <a:lnTo>
                    <a:pt x="48901" y="115931"/>
                  </a:lnTo>
                  <a:lnTo>
                    <a:pt x="24681" y="122566"/>
                  </a:lnTo>
                  <a:lnTo>
                    <a:pt x="20876" y="126988"/>
                  </a:lnTo>
                  <a:lnTo>
                    <a:pt x="22759" y="132146"/>
                  </a:lnTo>
                  <a:lnTo>
                    <a:pt x="28437" y="137796"/>
                  </a:lnTo>
                  <a:lnTo>
                    <a:pt x="38853" y="142668"/>
                  </a:lnTo>
                  <a:lnTo>
                    <a:pt x="52430" y="147021"/>
                  </a:lnTo>
                  <a:lnTo>
                    <a:pt x="68112" y="151028"/>
                  </a:lnTo>
                  <a:lnTo>
                    <a:pt x="82989" y="153700"/>
                  </a:lnTo>
                  <a:lnTo>
                    <a:pt x="97328" y="155481"/>
                  </a:lnTo>
                  <a:lnTo>
                    <a:pt x="111308" y="156668"/>
                  </a:lnTo>
                  <a:lnTo>
                    <a:pt x="125050" y="158565"/>
                  </a:lnTo>
                  <a:lnTo>
                    <a:pt x="138632" y="160935"/>
                  </a:lnTo>
                  <a:lnTo>
                    <a:pt x="152108" y="163620"/>
                  </a:lnTo>
                  <a:lnTo>
                    <a:pt x="164408" y="166516"/>
                  </a:lnTo>
                  <a:lnTo>
                    <a:pt x="175924" y="169551"/>
                  </a:lnTo>
                  <a:lnTo>
                    <a:pt x="197562" y="175872"/>
                  </a:lnTo>
                  <a:lnTo>
                    <a:pt x="228386" y="185644"/>
                  </a:lnTo>
                  <a:lnTo>
                    <a:pt x="248512" y="192235"/>
                  </a:lnTo>
                  <a:lnTo>
                    <a:pt x="258520" y="197751"/>
                  </a:lnTo>
                  <a:lnTo>
                    <a:pt x="268508" y="204744"/>
                  </a:lnTo>
                  <a:lnTo>
                    <a:pt x="278483" y="212721"/>
                  </a:lnTo>
                  <a:lnTo>
                    <a:pt x="282923" y="220251"/>
                  </a:lnTo>
                  <a:lnTo>
                    <a:pt x="283671" y="227481"/>
                  </a:lnTo>
                  <a:lnTo>
                    <a:pt x="281961" y="234512"/>
                  </a:lnTo>
                  <a:lnTo>
                    <a:pt x="276398" y="242515"/>
                  </a:lnTo>
                  <a:lnTo>
                    <a:pt x="268269" y="251166"/>
                  </a:lnTo>
                  <a:lnTo>
                    <a:pt x="258428" y="260249"/>
                  </a:lnTo>
                  <a:lnTo>
                    <a:pt x="247446" y="266305"/>
                  </a:lnTo>
                  <a:lnTo>
                    <a:pt x="235704" y="270342"/>
                  </a:lnTo>
                  <a:lnTo>
                    <a:pt x="223455" y="273034"/>
                  </a:lnTo>
                  <a:lnTo>
                    <a:pt x="211973" y="275933"/>
                  </a:lnTo>
                  <a:lnTo>
                    <a:pt x="201001" y="278971"/>
                  </a:lnTo>
                  <a:lnTo>
                    <a:pt x="190372" y="282102"/>
                  </a:lnTo>
                  <a:lnTo>
                    <a:pt x="166771" y="288529"/>
                  </a:lnTo>
                  <a:lnTo>
                    <a:pt x="154288" y="291790"/>
                  </a:lnTo>
                  <a:lnTo>
                    <a:pt x="141544" y="293964"/>
                  </a:lnTo>
                  <a:lnTo>
                    <a:pt x="128627" y="295413"/>
                  </a:lnTo>
                  <a:lnTo>
                    <a:pt x="115596" y="296379"/>
                  </a:lnTo>
                  <a:lnTo>
                    <a:pt x="103591" y="298129"/>
                  </a:lnTo>
                  <a:lnTo>
                    <a:pt x="92272" y="300400"/>
                  </a:lnTo>
                  <a:lnTo>
                    <a:pt x="81410" y="303020"/>
                  </a:lnTo>
                  <a:lnTo>
                    <a:pt x="70853" y="303661"/>
                  </a:lnTo>
                  <a:lnTo>
                    <a:pt x="0" y="298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583016" y="1720966"/>
              <a:ext cx="326027" cy="256396"/>
            </a:xfrm>
            <a:custGeom>
              <a:avLst/>
              <a:gdLst/>
              <a:ahLst/>
              <a:cxnLst/>
              <a:rect l="0" t="0" r="0" b="0"/>
              <a:pathLst>
                <a:path w="326027" h="256396">
                  <a:moveTo>
                    <a:pt x="136461" y="0"/>
                  </a:moveTo>
                  <a:lnTo>
                    <a:pt x="120619" y="10561"/>
                  </a:lnTo>
                  <a:lnTo>
                    <a:pt x="110426" y="14778"/>
                  </a:lnTo>
                  <a:lnTo>
                    <a:pt x="98103" y="18694"/>
                  </a:lnTo>
                  <a:lnTo>
                    <a:pt x="84361" y="22410"/>
                  </a:lnTo>
                  <a:lnTo>
                    <a:pt x="60251" y="29487"/>
                  </a:lnTo>
                  <a:lnTo>
                    <a:pt x="49180" y="32922"/>
                  </a:lnTo>
                  <a:lnTo>
                    <a:pt x="37377" y="37422"/>
                  </a:lnTo>
                  <a:lnTo>
                    <a:pt x="25087" y="42633"/>
                  </a:lnTo>
                  <a:lnTo>
                    <a:pt x="12473" y="48317"/>
                  </a:lnTo>
                  <a:lnTo>
                    <a:pt x="5169" y="55423"/>
                  </a:lnTo>
                  <a:lnTo>
                    <a:pt x="1404" y="63476"/>
                  </a:lnTo>
                  <a:lnTo>
                    <a:pt x="0" y="72160"/>
                  </a:lnTo>
                  <a:lnTo>
                    <a:pt x="5696" y="80161"/>
                  </a:lnTo>
                  <a:lnTo>
                    <a:pt x="16126" y="87705"/>
                  </a:lnTo>
                  <a:lnTo>
                    <a:pt x="29710" y="94945"/>
                  </a:lnTo>
                  <a:lnTo>
                    <a:pt x="43188" y="100877"/>
                  </a:lnTo>
                  <a:lnTo>
                    <a:pt x="56594" y="105937"/>
                  </a:lnTo>
                  <a:lnTo>
                    <a:pt x="69953" y="110416"/>
                  </a:lnTo>
                  <a:lnTo>
                    <a:pt x="84385" y="114507"/>
                  </a:lnTo>
                  <a:lnTo>
                    <a:pt x="99533" y="118339"/>
                  </a:lnTo>
                  <a:lnTo>
                    <a:pt x="115159" y="122000"/>
                  </a:lnTo>
                  <a:lnTo>
                    <a:pt x="129997" y="126651"/>
                  </a:lnTo>
                  <a:lnTo>
                    <a:pt x="144310" y="131962"/>
                  </a:lnTo>
                  <a:lnTo>
                    <a:pt x="158274" y="137713"/>
                  </a:lnTo>
                  <a:lnTo>
                    <a:pt x="173109" y="142653"/>
                  </a:lnTo>
                  <a:lnTo>
                    <a:pt x="188526" y="147051"/>
                  </a:lnTo>
                  <a:lnTo>
                    <a:pt x="204331" y="151089"/>
                  </a:lnTo>
                  <a:lnTo>
                    <a:pt x="219289" y="155991"/>
                  </a:lnTo>
                  <a:lnTo>
                    <a:pt x="233682" y="161470"/>
                  </a:lnTo>
                  <a:lnTo>
                    <a:pt x="247698" y="167333"/>
                  </a:lnTo>
                  <a:lnTo>
                    <a:pt x="260357" y="172347"/>
                  </a:lnTo>
                  <a:lnTo>
                    <a:pt x="283268" y="180866"/>
                  </a:lnTo>
                  <a:lnTo>
                    <a:pt x="292914" y="185790"/>
                  </a:lnTo>
                  <a:lnTo>
                    <a:pt x="301555" y="191284"/>
                  </a:lnTo>
                  <a:lnTo>
                    <a:pt x="309527" y="197157"/>
                  </a:lnTo>
                  <a:lnTo>
                    <a:pt x="315946" y="204388"/>
                  </a:lnTo>
                  <a:lnTo>
                    <a:pt x="321330" y="212525"/>
                  </a:lnTo>
                  <a:lnTo>
                    <a:pt x="326026" y="221265"/>
                  </a:lnTo>
                  <a:lnTo>
                    <a:pt x="325840" y="228198"/>
                  </a:lnTo>
                  <a:lnTo>
                    <a:pt x="322401" y="233924"/>
                  </a:lnTo>
                  <a:lnTo>
                    <a:pt x="316792" y="238848"/>
                  </a:lnTo>
                  <a:lnTo>
                    <a:pt x="307526" y="243235"/>
                  </a:lnTo>
                  <a:lnTo>
                    <a:pt x="295823" y="247265"/>
                  </a:lnTo>
                  <a:lnTo>
                    <a:pt x="282493" y="251058"/>
                  </a:lnTo>
                  <a:lnTo>
                    <a:pt x="265870" y="253586"/>
                  </a:lnTo>
                  <a:lnTo>
                    <a:pt x="247051" y="255271"/>
                  </a:lnTo>
                  <a:lnTo>
                    <a:pt x="226767" y="256395"/>
                  </a:lnTo>
                  <a:lnTo>
                    <a:pt x="208824" y="256038"/>
                  </a:lnTo>
                  <a:lnTo>
                    <a:pt x="192441" y="254696"/>
                  </a:lnTo>
                  <a:lnTo>
                    <a:pt x="177097" y="252695"/>
                  </a:lnTo>
                  <a:lnTo>
                    <a:pt x="162446" y="250256"/>
                  </a:lnTo>
                  <a:lnTo>
                    <a:pt x="148258" y="247525"/>
                  </a:lnTo>
                  <a:lnTo>
                    <a:pt x="134378" y="244599"/>
                  </a:lnTo>
                  <a:lnTo>
                    <a:pt x="121809" y="241543"/>
                  </a:lnTo>
                  <a:lnTo>
                    <a:pt x="110113" y="238400"/>
                  </a:lnTo>
                  <a:lnTo>
                    <a:pt x="88276" y="231960"/>
                  </a:lnTo>
                  <a:lnTo>
                    <a:pt x="47238" y="218820"/>
                  </a:lnTo>
                  <a:lnTo>
                    <a:pt x="17088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689634" y="1701140"/>
              <a:ext cx="338225" cy="19827"/>
            </a:xfrm>
            <a:custGeom>
              <a:avLst/>
              <a:gdLst/>
              <a:ahLst/>
              <a:cxnLst/>
              <a:rect l="0" t="0" r="0" b="0"/>
              <a:pathLst>
                <a:path w="338225" h="19827">
                  <a:moveTo>
                    <a:pt x="0" y="19826"/>
                  </a:moveTo>
                  <a:lnTo>
                    <a:pt x="69229" y="5980"/>
                  </a:lnTo>
                  <a:lnTo>
                    <a:pt x="88154" y="3963"/>
                  </a:lnTo>
                  <a:lnTo>
                    <a:pt x="109613" y="2619"/>
                  </a:lnTo>
                  <a:lnTo>
                    <a:pt x="152616" y="1125"/>
                  </a:lnTo>
                  <a:lnTo>
                    <a:pt x="201682" y="284"/>
                  </a:lnTo>
                  <a:lnTo>
                    <a:pt x="263766" y="0"/>
                  </a:lnTo>
                  <a:lnTo>
                    <a:pt x="338224" y="98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525744" y="1402830"/>
              <a:ext cx="487442" cy="197172"/>
            </a:xfrm>
            <a:custGeom>
              <a:avLst/>
              <a:gdLst/>
              <a:ahLst/>
              <a:cxnLst/>
              <a:rect l="0" t="0" r="0" b="0"/>
              <a:pathLst>
                <a:path w="487442" h="197172">
                  <a:moveTo>
                    <a:pt x="487441" y="29650"/>
                  </a:moveTo>
                  <a:lnTo>
                    <a:pt x="476879" y="19088"/>
                  </a:lnTo>
                  <a:lnTo>
                    <a:pt x="469347" y="14872"/>
                  </a:lnTo>
                  <a:lnTo>
                    <a:pt x="459904" y="10955"/>
                  </a:lnTo>
                  <a:lnTo>
                    <a:pt x="449187" y="7239"/>
                  </a:lnTo>
                  <a:lnTo>
                    <a:pt x="436517" y="4761"/>
                  </a:lnTo>
                  <a:lnTo>
                    <a:pt x="422542" y="3110"/>
                  </a:lnTo>
                  <a:lnTo>
                    <a:pt x="407700" y="2009"/>
                  </a:lnTo>
                  <a:lnTo>
                    <a:pt x="392279" y="1275"/>
                  </a:lnTo>
                  <a:lnTo>
                    <a:pt x="360406" y="459"/>
                  </a:lnTo>
                  <a:lnTo>
                    <a:pt x="311392" y="0"/>
                  </a:lnTo>
                  <a:lnTo>
                    <a:pt x="294914" y="1041"/>
                  </a:lnTo>
                  <a:lnTo>
                    <a:pt x="278402" y="2840"/>
                  </a:lnTo>
                  <a:lnTo>
                    <a:pt x="261868" y="5145"/>
                  </a:lnTo>
                  <a:lnTo>
                    <a:pt x="245318" y="6681"/>
                  </a:lnTo>
                  <a:lnTo>
                    <a:pt x="228759" y="7706"/>
                  </a:lnTo>
                  <a:lnTo>
                    <a:pt x="212192" y="8389"/>
                  </a:lnTo>
                  <a:lnTo>
                    <a:pt x="195621" y="9949"/>
                  </a:lnTo>
                  <a:lnTo>
                    <a:pt x="179048" y="12095"/>
                  </a:lnTo>
                  <a:lnTo>
                    <a:pt x="162472" y="14631"/>
                  </a:lnTo>
                  <a:lnTo>
                    <a:pt x="148106" y="17426"/>
                  </a:lnTo>
                  <a:lnTo>
                    <a:pt x="135212" y="20396"/>
                  </a:lnTo>
                  <a:lnTo>
                    <a:pt x="123301" y="23480"/>
                  </a:lnTo>
                  <a:lnTo>
                    <a:pt x="112044" y="26642"/>
                  </a:lnTo>
                  <a:lnTo>
                    <a:pt x="90694" y="33103"/>
                  </a:lnTo>
                  <a:lnTo>
                    <a:pt x="86990" y="37478"/>
                  </a:lnTo>
                  <a:lnTo>
                    <a:pt x="87836" y="42606"/>
                  </a:lnTo>
                  <a:lnTo>
                    <a:pt x="91717" y="48235"/>
                  </a:lnTo>
                  <a:lnTo>
                    <a:pt x="98725" y="53093"/>
                  </a:lnTo>
                  <a:lnTo>
                    <a:pt x="107818" y="57437"/>
                  </a:lnTo>
                  <a:lnTo>
                    <a:pt x="118302" y="61438"/>
                  </a:lnTo>
                  <a:lnTo>
                    <a:pt x="133028" y="65211"/>
                  </a:lnTo>
                  <a:lnTo>
                    <a:pt x="150583" y="68832"/>
                  </a:lnTo>
                  <a:lnTo>
                    <a:pt x="170023" y="72351"/>
                  </a:lnTo>
                  <a:lnTo>
                    <a:pt x="203413" y="79208"/>
                  </a:lnTo>
                  <a:lnTo>
                    <a:pt x="218507" y="82584"/>
                  </a:lnTo>
                  <a:lnTo>
                    <a:pt x="232990" y="87046"/>
                  </a:lnTo>
                  <a:lnTo>
                    <a:pt x="247067" y="92231"/>
                  </a:lnTo>
                  <a:lnTo>
                    <a:pt x="260873" y="97898"/>
                  </a:lnTo>
                  <a:lnTo>
                    <a:pt x="273393" y="103886"/>
                  </a:lnTo>
                  <a:lnTo>
                    <a:pt x="285055" y="110090"/>
                  </a:lnTo>
                  <a:lnTo>
                    <a:pt x="296147" y="116436"/>
                  </a:lnTo>
                  <a:lnTo>
                    <a:pt x="300225" y="125088"/>
                  </a:lnTo>
                  <a:lnTo>
                    <a:pt x="299628" y="135277"/>
                  </a:lnTo>
                  <a:lnTo>
                    <a:pt x="295914" y="146491"/>
                  </a:lnTo>
                  <a:lnTo>
                    <a:pt x="290122" y="155072"/>
                  </a:lnTo>
                  <a:lnTo>
                    <a:pt x="282945" y="161898"/>
                  </a:lnTo>
                  <a:lnTo>
                    <a:pt x="274844" y="167554"/>
                  </a:lnTo>
                  <a:lnTo>
                    <a:pt x="265022" y="172430"/>
                  </a:lnTo>
                  <a:lnTo>
                    <a:pt x="254053" y="176786"/>
                  </a:lnTo>
                  <a:lnTo>
                    <a:pt x="242318" y="180796"/>
                  </a:lnTo>
                  <a:lnTo>
                    <a:pt x="228970" y="183469"/>
                  </a:lnTo>
                  <a:lnTo>
                    <a:pt x="214543" y="185251"/>
                  </a:lnTo>
                  <a:lnTo>
                    <a:pt x="199400" y="186439"/>
                  </a:lnTo>
                  <a:lnTo>
                    <a:pt x="184882" y="188336"/>
                  </a:lnTo>
                  <a:lnTo>
                    <a:pt x="170783" y="190706"/>
                  </a:lnTo>
                  <a:lnTo>
                    <a:pt x="156962" y="193391"/>
                  </a:lnTo>
                  <a:lnTo>
                    <a:pt x="143327" y="195182"/>
                  </a:lnTo>
                  <a:lnTo>
                    <a:pt x="129816" y="196375"/>
                  </a:lnTo>
                  <a:lnTo>
                    <a:pt x="116387" y="197171"/>
                  </a:lnTo>
                  <a:lnTo>
                    <a:pt x="103014" y="196596"/>
                  </a:lnTo>
                  <a:lnTo>
                    <a:pt x="89677" y="195107"/>
                  </a:lnTo>
                  <a:lnTo>
                    <a:pt x="76364" y="193010"/>
                  </a:lnTo>
                  <a:lnTo>
                    <a:pt x="63067" y="190506"/>
                  </a:lnTo>
                  <a:lnTo>
                    <a:pt x="49782" y="187732"/>
                  </a:lnTo>
                  <a:lnTo>
                    <a:pt x="0" y="1689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645117" y="1303159"/>
              <a:ext cx="149218" cy="368069"/>
            </a:xfrm>
            <a:custGeom>
              <a:avLst/>
              <a:gdLst/>
              <a:ahLst/>
              <a:cxnLst/>
              <a:rect l="0" t="0" r="0" b="0"/>
              <a:pathLst>
                <a:path w="149218" h="368069">
                  <a:moveTo>
                    <a:pt x="149217" y="0"/>
                  </a:moveTo>
                  <a:lnTo>
                    <a:pt x="149217" y="21124"/>
                  </a:lnTo>
                  <a:lnTo>
                    <a:pt x="148111" y="30662"/>
                  </a:lnTo>
                  <a:lnTo>
                    <a:pt x="146269" y="40337"/>
                  </a:lnTo>
                  <a:lnTo>
                    <a:pt x="143936" y="50103"/>
                  </a:lnTo>
                  <a:lnTo>
                    <a:pt x="140169" y="61034"/>
                  </a:lnTo>
                  <a:lnTo>
                    <a:pt x="135448" y="72743"/>
                  </a:lnTo>
                  <a:lnTo>
                    <a:pt x="130090" y="84971"/>
                  </a:lnTo>
                  <a:lnTo>
                    <a:pt x="124307" y="96438"/>
                  </a:lnTo>
                  <a:lnTo>
                    <a:pt x="118242" y="107399"/>
                  </a:lnTo>
                  <a:lnTo>
                    <a:pt x="111987" y="118022"/>
                  </a:lnTo>
                  <a:lnTo>
                    <a:pt x="104502" y="129526"/>
                  </a:lnTo>
                  <a:lnTo>
                    <a:pt x="96195" y="141616"/>
                  </a:lnTo>
                  <a:lnTo>
                    <a:pt x="79229" y="165734"/>
                  </a:lnTo>
                  <a:lnTo>
                    <a:pt x="64319" y="187506"/>
                  </a:lnTo>
                  <a:lnTo>
                    <a:pt x="57249" y="199060"/>
                  </a:lnTo>
                  <a:lnTo>
                    <a:pt x="50324" y="211183"/>
                  </a:lnTo>
                  <a:lnTo>
                    <a:pt x="43497" y="223687"/>
                  </a:lnTo>
                  <a:lnTo>
                    <a:pt x="37840" y="236444"/>
                  </a:lnTo>
                  <a:lnTo>
                    <a:pt x="32965" y="249370"/>
                  </a:lnTo>
                  <a:lnTo>
                    <a:pt x="28608" y="262408"/>
                  </a:lnTo>
                  <a:lnTo>
                    <a:pt x="17873" y="291633"/>
                  </a:lnTo>
                  <a:lnTo>
                    <a:pt x="0" y="368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814229" y="1323054"/>
              <a:ext cx="89531" cy="298435"/>
            </a:xfrm>
            <a:custGeom>
              <a:avLst/>
              <a:gdLst/>
              <a:ahLst/>
              <a:cxnLst/>
              <a:rect l="0" t="0" r="0" b="0"/>
              <a:pathLst>
                <a:path w="89531" h="298435">
                  <a:moveTo>
                    <a:pt x="89530" y="0"/>
                  </a:moveTo>
                  <a:lnTo>
                    <a:pt x="61838" y="41538"/>
                  </a:lnTo>
                  <a:lnTo>
                    <a:pt x="56700" y="50904"/>
                  </a:lnTo>
                  <a:lnTo>
                    <a:pt x="52169" y="60463"/>
                  </a:lnTo>
                  <a:lnTo>
                    <a:pt x="48043" y="70152"/>
                  </a:lnTo>
                  <a:lnTo>
                    <a:pt x="43082" y="79928"/>
                  </a:lnTo>
                  <a:lnTo>
                    <a:pt x="37564" y="89760"/>
                  </a:lnTo>
                  <a:lnTo>
                    <a:pt x="31674" y="99632"/>
                  </a:lnTo>
                  <a:lnTo>
                    <a:pt x="26643" y="110633"/>
                  </a:lnTo>
                  <a:lnTo>
                    <a:pt x="22183" y="122389"/>
                  </a:lnTo>
                  <a:lnTo>
                    <a:pt x="18105" y="134648"/>
                  </a:lnTo>
                  <a:lnTo>
                    <a:pt x="15386" y="147241"/>
                  </a:lnTo>
                  <a:lnTo>
                    <a:pt x="13574" y="160058"/>
                  </a:lnTo>
                  <a:lnTo>
                    <a:pt x="12365" y="173024"/>
                  </a:lnTo>
                  <a:lnTo>
                    <a:pt x="10455" y="187195"/>
                  </a:lnTo>
                  <a:lnTo>
                    <a:pt x="8075" y="202168"/>
                  </a:lnTo>
                  <a:lnTo>
                    <a:pt x="5384" y="217677"/>
                  </a:lnTo>
                  <a:lnTo>
                    <a:pt x="3589" y="233543"/>
                  </a:lnTo>
                  <a:lnTo>
                    <a:pt x="2393" y="249647"/>
                  </a:lnTo>
                  <a:lnTo>
                    <a:pt x="0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24699" y="4924151"/>
            <a:ext cx="288487" cy="19897"/>
            <a:chOff x="6724699" y="4924151"/>
            <a:chExt cx="288487" cy="19897"/>
          </a:xfrm>
        </p:grpSpPr>
        <p:sp>
          <p:nvSpPr>
            <p:cNvPr id="20" name="Freeform 19"/>
            <p:cNvSpPr/>
            <p:nvPr/>
          </p:nvSpPr>
          <p:spPr>
            <a:xfrm>
              <a:off x="6724699" y="4924151"/>
              <a:ext cx="149218" cy="1"/>
            </a:xfrm>
            <a:custGeom>
              <a:avLst/>
              <a:gdLst/>
              <a:ahLst/>
              <a:cxnLst/>
              <a:rect l="0" t="0" r="0" b="0"/>
              <a:pathLst>
                <a:path w="149218" h="1">
                  <a:moveTo>
                    <a:pt x="0" y="0"/>
                  </a:move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933603" y="4924151"/>
              <a:ext cx="79583" cy="19897"/>
            </a:xfrm>
            <a:custGeom>
              <a:avLst/>
              <a:gdLst/>
              <a:ahLst/>
              <a:cxnLst/>
              <a:rect l="0" t="0" r="0" b="0"/>
              <a:pathLst>
                <a:path w="79583" h="19897">
                  <a:moveTo>
                    <a:pt x="0" y="19896"/>
                  </a:moveTo>
                  <a:lnTo>
                    <a:pt x="32463" y="9075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357127" y="2258146"/>
            <a:ext cx="861399" cy="341375"/>
            <a:chOff x="4357127" y="2258146"/>
            <a:chExt cx="861399" cy="341375"/>
          </a:xfrm>
        </p:grpSpPr>
        <p:sp>
          <p:nvSpPr>
            <p:cNvPr id="23" name="Freeform 22"/>
            <p:cNvSpPr/>
            <p:nvPr/>
          </p:nvSpPr>
          <p:spPr>
            <a:xfrm>
              <a:off x="4377023" y="2297937"/>
              <a:ext cx="248696" cy="228800"/>
            </a:xfrm>
            <a:custGeom>
              <a:avLst/>
              <a:gdLst/>
              <a:ahLst/>
              <a:cxnLst/>
              <a:rect l="0" t="0" r="0" b="0"/>
              <a:pathLst>
                <a:path w="248696" h="228800">
                  <a:moveTo>
                    <a:pt x="0" y="0"/>
                  </a:moveTo>
                  <a:lnTo>
                    <a:pt x="15843" y="15843"/>
                  </a:lnTo>
                  <a:lnTo>
                    <a:pt x="23826" y="22720"/>
                  </a:lnTo>
                  <a:lnTo>
                    <a:pt x="32464" y="29516"/>
                  </a:lnTo>
                  <a:lnTo>
                    <a:pt x="41538" y="36257"/>
                  </a:lnTo>
                  <a:lnTo>
                    <a:pt x="49798" y="44067"/>
                  </a:lnTo>
                  <a:lnTo>
                    <a:pt x="57516" y="52589"/>
                  </a:lnTo>
                  <a:lnTo>
                    <a:pt x="64871" y="61587"/>
                  </a:lnTo>
                  <a:lnTo>
                    <a:pt x="71986" y="69796"/>
                  </a:lnTo>
                  <a:lnTo>
                    <a:pt x="78939" y="77479"/>
                  </a:lnTo>
                  <a:lnTo>
                    <a:pt x="85785" y="84812"/>
                  </a:lnTo>
                  <a:lnTo>
                    <a:pt x="93666" y="91911"/>
                  </a:lnTo>
                  <a:lnTo>
                    <a:pt x="102235" y="98855"/>
                  </a:lnTo>
                  <a:lnTo>
                    <a:pt x="111264" y="105694"/>
                  </a:lnTo>
                  <a:lnTo>
                    <a:pt x="119494" y="112464"/>
                  </a:lnTo>
                  <a:lnTo>
                    <a:pt x="127191" y="119189"/>
                  </a:lnTo>
                  <a:lnTo>
                    <a:pt x="134533" y="125882"/>
                  </a:lnTo>
                  <a:lnTo>
                    <a:pt x="151533" y="142162"/>
                  </a:lnTo>
                  <a:lnTo>
                    <a:pt x="184185" y="174351"/>
                  </a:lnTo>
                  <a:lnTo>
                    <a:pt x="193529" y="182552"/>
                  </a:lnTo>
                  <a:lnTo>
                    <a:pt x="248695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357127" y="2287989"/>
              <a:ext cx="189009" cy="248696"/>
            </a:xfrm>
            <a:custGeom>
              <a:avLst/>
              <a:gdLst/>
              <a:ahLst/>
              <a:cxnLst/>
              <a:rect l="0" t="0" r="0" b="0"/>
              <a:pathLst>
                <a:path w="189009" h="248696">
                  <a:moveTo>
                    <a:pt x="189008" y="0"/>
                  </a:moveTo>
                  <a:lnTo>
                    <a:pt x="178446" y="15843"/>
                  </a:lnTo>
                  <a:lnTo>
                    <a:pt x="164419" y="35411"/>
                  </a:lnTo>
                  <a:lnTo>
                    <a:pt x="156035" y="46819"/>
                  </a:lnTo>
                  <a:lnTo>
                    <a:pt x="147131" y="57740"/>
                  </a:lnTo>
                  <a:lnTo>
                    <a:pt x="137879" y="68337"/>
                  </a:lnTo>
                  <a:lnTo>
                    <a:pt x="128394" y="78717"/>
                  </a:lnTo>
                  <a:lnTo>
                    <a:pt x="119861" y="88953"/>
                  </a:lnTo>
                  <a:lnTo>
                    <a:pt x="111962" y="99093"/>
                  </a:lnTo>
                  <a:lnTo>
                    <a:pt x="104485" y="109169"/>
                  </a:lnTo>
                  <a:lnTo>
                    <a:pt x="96184" y="119203"/>
                  </a:lnTo>
                  <a:lnTo>
                    <a:pt x="87335" y="129207"/>
                  </a:lnTo>
                  <a:lnTo>
                    <a:pt x="69764" y="148061"/>
                  </a:lnTo>
                  <a:lnTo>
                    <a:pt x="54587" y="163809"/>
                  </a:lnTo>
                  <a:lnTo>
                    <a:pt x="47444" y="172209"/>
                  </a:lnTo>
                  <a:lnTo>
                    <a:pt x="40472" y="181124"/>
                  </a:lnTo>
                  <a:lnTo>
                    <a:pt x="33613" y="190384"/>
                  </a:lnTo>
                  <a:lnTo>
                    <a:pt x="20098" y="209515"/>
                  </a:lnTo>
                  <a:lnTo>
                    <a:pt x="0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955908" y="2258146"/>
              <a:ext cx="262618" cy="341375"/>
            </a:xfrm>
            <a:custGeom>
              <a:avLst/>
              <a:gdLst/>
              <a:ahLst/>
              <a:cxnLst/>
              <a:rect l="0" t="0" r="0" b="0"/>
              <a:pathLst>
                <a:path w="262618" h="341375">
                  <a:moveTo>
                    <a:pt x="27930" y="0"/>
                  </a:moveTo>
                  <a:lnTo>
                    <a:pt x="22649" y="15843"/>
                  </a:lnTo>
                  <a:lnTo>
                    <a:pt x="19988" y="27141"/>
                  </a:lnTo>
                  <a:lnTo>
                    <a:pt x="17109" y="41306"/>
                  </a:lnTo>
                  <a:lnTo>
                    <a:pt x="14084" y="57380"/>
                  </a:lnTo>
                  <a:lnTo>
                    <a:pt x="7775" y="95874"/>
                  </a:lnTo>
                  <a:lnTo>
                    <a:pt x="4546" y="116971"/>
                  </a:lnTo>
                  <a:lnTo>
                    <a:pt x="2393" y="137667"/>
                  </a:lnTo>
                  <a:lnTo>
                    <a:pt x="957" y="158097"/>
                  </a:lnTo>
                  <a:lnTo>
                    <a:pt x="0" y="178348"/>
                  </a:lnTo>
                  <a:lnTo>
                    <a:pt x="468" y="195165"/>
                  </a:lnTo>
                  <a:lnTo>
                    <a:pt x="1885" y="209692"/>
                  </a:lnTo>
                  <a:lnTo>
                    <a:pt x="3934" y="222693"/>
                  </a:lnTo>
                  <a:lnTo>
                    <a:pt x="6406" y="234676"/>
                  </a:lnTo>
                  <a:lnTo>
                    <a:pt x="9160" y="245980"/>
                  </a:lnTo>
                  <a:lnTo>
                    <a:pt x="12101" y="256833"/>
                  </a:lnTo>
                  <a:lnTo>
                    <a:pt x="16272" y="269594"/>
                  </a:lnTo>
                  <a:lnTo>
                    <a:pt x="21263" y="283629"/>
                  </a:lnTo>
                  <a:lnTo>
                    <a:pt x="26801" y="298511"/>
                  </a:lnTo>
                  <a:lnTo>
                    <a:pt x="34914" y="309538"/>
                  </a:lnTo>
                  <a:lnTo>
                    <a:pt x="44745" y="317995"/>
                  </a:lnTo>
                  <a:lnTo>
                    <a:pt x="55719" y="324738"/>
                  </a:lnTo>
                  <a:lnTo>
                    <a:pt x="68562" y="330339"/>
                  </a:lnTo>
                  <a:lnTo>
                    <a:pt x="82651" y="335178"/>
                  </a:lnTo>
                  <a:lnTo>
                    <a:pt x="97570" y="339509"/>
                  </a:lnTo>
                  <a:lnTo>
                    <a:pt x="110832" y="341292"/>
                  </a:lnTo>
                  <a:lnTo>
                    <a:pt x="122989" y="341374"/>
                  </a:lnTo>
                  <a:lnTo>
                    <a:pt x="134409" y="340324"/>
                  </a:lnTo>
                  <a:lnTo>
                    <a:pt x="147550" y="337414"/>
                  </a:lnTo>
                  <a:lnTo>
                    <a:pt x="161836" y="333263"/>
                  </a:lnTo>
                  <a:lnTo>
                    <a:pt x="176888" y="328285"/>
                  </a:lnTo>
                  <a:lnTo>
                    <a:pt x="189132" y="322755"/>
                  </a:lnTo>
                  <a:lnTo>
                    <a:pt x="199506" y="316859"/>
                  </a:lnTo>
                  <a:lnTo>
                    <a:pt x="208632" y="310717"/>
                  </a:lnTo>
                  <a:lnTo>
                    <a:pt x="216927" y="304412"/>
                  </a:lnTo>
                  <a:lnTo>
                    <a:pt x="224668" y="297997"/>
                  </a:lnTo>
                  <a:lnTo>
                    <a:pt x="232039" y="291511"/>
                  </a:lnTo>
                  <a:lnTo>
                    <a:pt x="239164" y="283871"/>
                  </a:lnTo>
                  <a:lnTo>
                    <a:pt x="246124" y="275461"/>
                  </a:lnTo>
                  <a:lnTo>
                    <a:pt x="252975" y="266539"/>
                  </a:lnTo>
                  <a:lnTo>
                    <a:pt x="257542" y="256169"/>
                  </a:lnTo>
                  <a:lnTo>
                    <a:pt x="260587" y="244835"/>
                  </a:lnTo>
                  <a:lnTo>
                    <a:pt x="262617" y="232858"/>
                  </a:lnTo>
                  <a:lnTo>
                    <a:pt x="261759" y="221557"/>
                  </a:lnTo>
                  <a:lnTo>
                    <a:pt x="258977" y="210707"/>
                  </a:lnTo>
                  <a:lnTo>
                    <a:pt x="254912" y="200158"/>
                  </a:lnTo>
                  <a:lnTo>
                    <a:pt x="248886" y="192020"/>
                  </a:lnTo>
                  <a:lnTo>
                    <a:pt x="241553" y="185489"/>
                  </a:lnTo>
                  <a:lnTo>
                    <a:pt x="233347" y="180030"/>
                  </a:lnTo>
                  <a:lnTo>
                    <a:pt x="223456" y="175286"/>
                  </a:lnTo>
                  <a:lnTo>
                    <a:pt x="212441" y="171017"/>
                  </a:lnTo>
                  <a:lnTo>
                    <a:pt x="200676" y="167066"/>
                  </a:lnTo>
                  <a:lnTo>
                    <a:pt x="188412" y="165538"/>
                  </a:lnTo>
                  <a:lnTo>
                    <a:pt x="175814" y="165624"/>
                  </a:lnTo>
                  <a:lnTo>
                    <a:pt x="162995" y="166786"/>
                  </a:lnTo>
                  <a:lnTo>
                    <a:pt x="150027" y="168667"/>
                  </a:lnTo>
                  <a:lnTo>
                    <a:pt x="136960" y="171026"/>
                  </a:lnTo>
                  <a:lnTo>
                    <a:pt x="123828" y="173704"/>
                  </a:lnTo>
                  <a:lnTo>
                    <a:pt x="112863" y="179910"/>
                  </a:lnTo>
                  <a:lnTo>
                    <a:pt x="103342" y="188469"/>
                  </a:lnTo>
                  <a:lnTo>
                    <a:pt x="94784" y="198597"/>
                  </a:lnTo>
                  <a:lnTo>
                    <a:pt x="86869" y="208664"/>
                  </a:lnTo>
                  <a:lnTo>
                    <a:pt x="79381" y="218691"/>
                  </a:lnTo>
                  <a:lnTo>
                    <a:pt x="72178" y="228692"/>
                  </a:lnTo>
                  <a:lnTo>
                    <a:pt x="66271" y="239781"/>
                  </a:lnTo>
                  <a:lnTo>
                    <a:pt x="61228" y="251594"/>
                  </a:lnTo>
                  <a:lnTo>
                    <a:pt x="47825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068642" y="2108929"/>
            <a:ext cx="4327286" cy="512616"/>
            <a:chOff x="4068642" y="2108929"/>
            <a:chExt cx="4327286" cy="512616"/>
          </a:xfrm>
        </p:grpSpPr>
        <p:sp>
          <p:nvSpPr>
            <p:cNvPr id="27" name="Freeform 26"/>
            <p:cNvSpPr/>
            <p:nvPr/>
          </p:nvSpPr>
          <p:spPr>
            <a:xfrm>
              <a:off x="7222088" y="2258146"/>
              <a:ext cx="308382" cy="189009"/>
            </a:xfrm>
            <a:custGeom>
              <a:avLst/>
              <a:gdLst/>
              <a:ahLst/>
              <a:cxnLst/>
              <a:rect l="0" t="0" r="0" b="0"/>
              <a:pathLst>
                <a:path w="308382" h="189009">
                  <a:moveTo>
                    <a:pt x="0" y="0"/>
                  </a:moveTo>
                  <a:lnTo>
                    <a:pt x="55384" y="41538"/>
                  </a:lnTo>
                  <a:lnTo>
                    <a:pt x="77671" y="57515"/>
                  </a:lnTo>
                  <a:lnTo>
                    <a:pt x="118996" y="85785"/>
                  </a:lnTo>
                  <a:lnTo>
                    <a:pt x="149105" y="105982"/>
                  </a:lnTo>
                  <a:lnTo>
                    <a:pt x="157985" y="112656"/>
                  </a:lnTo>
                  <a:lnTo>
                    <a:pt x="166115" y="119317"/>
                  </a:lnTo>
                  <a:lnTo>
                    <a:pt x="173746" y="125967"/>
                  </a:lnTo>
                  <a:lnTo>
                    <a:pt x="183255" y="132612"/>
                  </a:lnTo>
                  <a:lnTo>
                    <a:pt x="194015" y="139252"/>
                  </a:lnTo>
                  <a:lnTo>
                    <a:pt x="205610" y="145889"/>
                  </a:lnTo>
                  <a:lnTo>
                    <a:pt x="218866" y="152525"/>
                  </a:lnTo>
                  <a:lnTo>
                    <a:pt x="233230" y="159159"/>
                  </a:lnTo>
                  <a:lnTo>
                    <a:pt x="248333" y="165793"/>
                  </a:lnTo>
                  <a:lnTo>
                    <a:pt x="261717" y="171321"/>
                  </a:lnTo>
                  <a:lnTo>
                    <a:pt x="273956" y="176111"/>
                  </a:lnTo>
                  <a:lnTo>
                    <a:pt x="308381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172349" y="2188511"/>
              <a:ext cx="228801" cy="238748"/>
            </a:xfrm>
            <a:custGeom>
              <a:avLst/>
              <a:gdLst/>
              <a:ahLst/>
              <a:cxnLst/>
              <a:rect l="0" t="0" r="0" b="0"/>
              <a:pathLst>
                <a:path w="228801" h="238748">
                  <a:moveTo>
                    <a:pt x="228800" y="0"/>
                  </a:moveTo>
                  <a:lnTo>
                    <a:pt x="212957" y="10562"/>
                  </a:lnTo>
                  <a:lnTo>
                    <a:pt x="206079" y="16989"/>
                  </a:lnTo>
                  <a:lnTo>
                    <a:pt x="199284" y="24590"/>
                  </a:lnTo>
                  <a:lnTo>
                    <a:pt x="192543" y="32973"/>
                  </a:lnTo>
                  <a:lnTo>
                    <a:pt x="184733" y="40773"/>
                  </a:lnTo>
                  <a:lnTo>
                    <a:pt x="176210" y="48183"/>
                  </a:lnTo>
                  <a:lnTo>
                    <a:pt x="167213" y="55333"/>
                  </a:lnTo>
                  <a:lnTo>
                    <a:pt x="159004" y="63416"/>
                  </a:lnTo>
                  <a:lnTo>
                    <a:pt x="151321" y="72121"/>
                  </a:lnTo>
                  <a:lnTo>
                    <a:pt x="143988" y="81240"/>
                  </a:lnTo>
                  <a:lnTo>
                    <a:pt x="135783" y="89530"/>
                  </a:lnTo>
                  <a:lnTo>
                    <a:pt x="126997" y="97267"/>
                  </a:lnTo>
                  <a:lnTo>
                    <a:pt x="117824" y="104636"/>
                  </a:lnTo>
                  <a:lnTo>
                    <a:pt x="109498" y="112864"/>
                  </a:lnTo>
                  <a:lnTo>
                    <a:pt x="101738" y="121666"/>
                  </a:lnTo>
                  <a:lnTo>
                    <a:pt x="94353" y="130850"/>
                  </a:lnTo>
                  <a:lnTo>
                    <a:pt x="86114" y="139183"/>
                  </a:lnTo>
                  <a:lnTo>
                    <a:pt x="77305" y="146949"/>
                  </a:lnTo>
                  <a:lnTo>
                    <a:pt x="68116" y="154337"/>
                  </a:lnTo>
                  <a:lnTo>
                    <a:pt x="59780" y="161473"/>
                  </a:lnTo>
                  <a:lnTo>
                    <a:pt x="52013" y="168440"/>
                  </a:lnTo>
                  <a:lnTo>
                    <a:pt x="44623" y="175296"/>
                  </a:lnTo>
                  <a:lnTo>
                    <a:pt x="37486" y="183183"/>
                  </a:lnTo>
                  <a:lnTo>
                    <a:pt x="30518" y="191756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629948" y="2108929"/>
              <a:ext cx="238627" cy="365913"/>
            </a:xfrm>
            <a:custGeom>
              <a:avLst/>
              <a:gdLst/>
              <a:ahLst/>
              <a:cxnLst/>
              <a:rect l="0" t="0" r="0" b="0"/>
              <a:pathLst>
                <a:path w="238627" h="365913">
                  <a:moveTo>
                    <a:pt x="59686" y="0"/>
                  </a:moveTo>
                  <a:lnTo>
                    <a:pt x="49124" y="21124"/>
                  </a:lnTo>
                  <a:lnTo>
                    <a:pt x="44907" y="32873"/>
                  </a:lnTo>
                  <a:lnTo>
                    <a:pt x="40991" y="46232"/>
                  </a:lnTo>
                  <a:lnTo>
                    <a:pt x="37275" y="60665"/>
                  </a:lnTo>
                  <a:lnTo>
                    <a:pt x="33692" y="73602"/>
                  </a:lnTo>
                  <a:lnTo>
                    <a:pt x="23369" y="108759"/>
                  </a:lnTo>
                  <a:lnTo>
                    <a:pt x="16649" y="133815"/>
                  </a:lnTo>
                  <a:lnTo>
                    <a:pt x="14415" y="150002"/>
                  </a:lnTo>
                  <a:lnTo>
                    <a:pt x="12925" y="168531"/>
                  </a:lnTo>
                  <a:lnTo>
                    <a:pt x="11932" y="188620"/>
                  </a:lnTo>
                  <a:lnTo>
                    <a:pt x="12376" y="208645"/>
                  </a:lnTo>
                  <a:lnTo>
                    <a:pt x="13777" y="228626"/>
                  </a:lnTo>
                  <a:lnTo>
                    <a:pt x="15817" y="248580"/>
                  </a:lnTo>
                  <a:lnTo>
                    <a:pt x="19386" y="264092"/>
                  </a:lnTo>
                  <a:lnTo>
                    <a:pt x="23977" y="276645"/>
                  </a:lnTo>
                  <a:lnTo>
                    <a:pt x="29248" y="287223"/>
                  </a:lnTo>
                  <a:lnTo>
                    <a:pt x="34973" y="296487"/>
                  </a:lnTo>
                  <a:lnTo>
                    <a:pt x="41000" y="304873"/>
                  </a:lnTo>
                  <a:lnTo>
                    <a:pt x="47229" y="312674"/>
                  </a:lnTo>
                  <a:lnTo>
                    <a:pt x="54697" y="320086"/>
                  </a:lnTo>
                  <a:lnTo>
                    <a:pt x="62992" y="327237"/>
                  </a:lnTo>
                  <a:lnTo>
                    <a:pt x="71838" y="334216"/>
                  </a:lnTo>
                  <a:lnTo>
                    <a:pt x="81051" y="339973"/>
                  </a:lnTo>
                  <a:lnTo>
                    <a:pt x="90509" y="344917"/>
                  </a:lnTo>
                  <a:lnTo>
                    <a:pt x="100130" y="349318"/>
                  </a:lnTo>
                  <a:lnTo>
                    <a:pt x="109860" y="353357"/>
                  </a:lnTo>
                  <a:lnTo>
                    <a:pt x="119663" y="357156"/>
                  </a:lnTo>
                  <a:lnTo>
                    <a:pt x="129514" y="360793"/>
                  </a:lnTo>
                  <a:lnTo>
                    <a:pt x="142713" y="363218"/>
                  </a:lnTo>
                  <a:lnTo>
                    <a:pt x="158144" y="364835"/>
                  </a:lnTo>
                  <a:lnTo>
                    <a:pt x="175064" y="365912"/>
                  </a:lnTo>
                  <a:lnTo>
                    <a:pt x="189659" y="365526"/>
                  </a:lnTo>
                  <a:lnTo>
                    <a:pt x="202705" y="364162"/>
                  </a:lnTo>
                  <a:lnTo>
                    <a:pt x="214719" y="362148"/>
                  </a:lnTo>
                  <a:lnTo>
                    <a:pt x="223833" y="356384"/>
                  </a:lnTo>
                  <a:lnTo>
                    <a:pt x="231015" y="348121"/>
                  </a:lnTo>
                  <a:lnTo>
                    <a:pt x="236909" y="338190"/>
                  </a:lnTo>
                  <a:lnTo>
                    <a:pt x="238626" y="328254"/>
                  </a:lnTo>
                  <a:lnTo>
                    <a:pt x="237561" y="318314"/>
                  </a:lnTo>
                  <a:lnTo>
                    <a:pt x="234640" y="308371"/>
                  </a:lnTo>
                  <a:lnTo>
                    <a:pt x="230482" y="299532"/>
                  </a:lnTo>
                  <a:lnTo>
                    <a:pt x="225500" y="291429"/>
                  </a:lnTo>
                  <a:lnTo>
                    <a:pt x="219967" y="283816"/>
                  </a:lnTo>
                  <a:lnTo>
                    <a:pt x="211858" y="277635"/>
                  </a:lnTo>
                  <a:lnTo>
                    <a:pt x="202030" y="272410"/>
                  </a:lnTo>
                  <a:lnTo>
                    <a:pt x="191057" y="267820"/>
                  </a:lnTo>
                  <a:lnTo>
                    <a:pt x="180427" y="263656"/>
                  </a:lnTo>
                  <a:lnTo>
                    <a:pt x="159772" y="256081"/>
                  </a:lnTo>
                  <a:lnTo>
                    <a:pt x="147411" y="253619"/>
                  </a:lnTo>
                  <a:lnTo>
                    <a:pt x="133644" y="251977"/>
                  </a:lnTo>
                  <a:lnTo>
                    <a:pt x="118939" y="250883"/>
                  </a:lnTo>
                  <a:lnTo>
                    <a:pt x="104714" y="251259"/>
                  </a:lnTo>
                  <a:lnTo>
                    <a:pt x="90810" y="252615"/>
                  </a:lnTo>
                  <a:lnTo>
                    <a:pt x="77120" y="254624"/>
                  </a:lnTo>
                  <a:lnTo>
                    <a:pt x="64676" y="259279"/>
                  </a:lnTo>
                  <a:lnTo>
                    <a:pt x="53065" y="265699"/>
                  </a:lnTo>
                  <a:lnTo>
                    <a:pt x="42008" y="273294"/>
                  </a:lnTo>
                  <a:lnTo>
                    <a:pt x="32426" y="281674"/>
                  </a:lnTo>
                  <a:lnTo>
                    <a:pt x="23828" y="290576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068642" y="2566527"/>
              <a:ext cx="4327286" cy="55018"/>
            </a:xfrm>
            <a:custGeom>
              <a:avLst/>
              <a:gdLst/>
              <a:ahLst/>
              <a:cxnLst/>
              <a:rect l="0" t="0" r="0" b="0"/>
              <a:pathLst>
                <a:path w="4327286" h="55018">
                  <a:moveTo>
                    <a:pt x="4327285" y="9948"/>
                  </a:moveTo>
                  <a:lnTo>
                    <a:pt x="4184905" y="9948"/>
                  </a:lnTo>
                  <a:lnTo>
                    <a:pt x="4170468" y="8842"/>
                  </a:lnTo>
                  <a:lnTo>
                    <a:pt x="4155317" y="7000"/>
                  </a:lnTo>
                  <a:lnTo>
                    <a:pt x="4139689" y="4667"/>
                  </a:lnTo>
                  <a:lnTo>
                    <a:pt x="4123744" y="3111"/>
                  </a:lnTo>
                  <a:lnTo>
                    <a:pt x="4091290" y="1383"/>
                  </a:lnTo>
                  <a:lnTo>
                    <a:pt x="3967821" y="81"/>
                  </a:lnTo>
                  <a:lnTo>
                    <a:pt x="3443680" y="0"/>
                  </a:lnTo>
                  <a:lnTo>
                    <a:pt x="3417676" y="1105"/>
                  </a:lnTo>
                  <a:lnTo>
                    <a:pt x="3391496" y="2947"/>
                  </a:lnTo>
                  <a:lnTo>
                    <a:pt x="3365201" y="5281"/>
                  </a:lnTo>
                  <a:lnTo>
                    <a:pt x="3338829" y="6837"/>
                  </a:lnTo>
                  <a:lnTo>
                    <a:pt x="3285946" y="8565"/>
                  </a:lnTo>
                  <a:lnTo>
                    <a:pt x="3145555" y="9766"/>
                  </a:lnTo>
                  <a:lnTo>
                    <a:pt x="3090252" y="10972"/>
                  </a:lnTo>
                  <a:lnTo>
                    <a:pt x="3061579" y="12841"/>
                  </a:lnTo>
                  <a:lnTo>
                    <a:pt x="3032515" y="15193"/>
                  </a:lnTo>
                  <a:lnTo>
                    <a:pt x="3003191" y="16760"/>
                  </a:lnTo>
                  <a:lnTo>
                    <a:pt x="2944081" y="18502"/>
                  </a:lnTo>
                  <a:lnTo>
                    <a:pt x="2760162" y="19773"/>
                  </a:lnTo>
                  <a:lnTo>
                    <a:pt x="2728776" y="20919"/>
                  </a:lnTo>
                  <a:lnTo>
                    <a:pt x="2697905" y="22789"/>
                  </a:lnTo>
                  <a:lnTo>
                    <a:pt x="2667376" y="25140"/>
                  </a:lnTo>
                  <a:lnTo>
                    <a:pt x="2637075" y="26708"/>
                  </a:lnTo>
                  <a:lnTo>
                    <a:pt x="2576881" y="28450"/>
                  </a:lnTo>
                  <a:lnTo>
                    <a:pt x="2545797" y="30019"/>
                  </a:lnTo>
                  <a:lnTo>
                    <a:pt x="2481785" y="34711"/>
                  </a:lnTo>
                  <a:lnTo>
                    <a:pt x="2449240" y="36405"/>
                  </a:lnTo>
                  <a:lnTo>
                    <a:pt x="2383605" y="38286"/>
                  </a:lnTo>
                  <a:lnTo>
                    <a:pt x="2158841" y="39703"/>
                  </a:lnTo>
                  <a:lnTo>
                    <a:pt x="739588" y="39791"/>
                  </a:lnTo>
                  <a:lnTo>
                    <a:pt x="714121" y="40896"/>
                  </a:lnTo>
                  <a:lnTo>
                    <a:pt x="689405" y="42739"/>
                  </a:lnTo>
                  <a:lnTo>
                    <a:pt x="665191" y="45072"/>
                  </a:lnTo>
                  <a:lnTo>
                    <a:pt x="640205" y="46628"/>
                  </a:lnTo>
                  <a:lnTo>
                    <a:pt x="588864" y="48356"/>
                  </a:lnTo>
                  <a:lnTo>
                    <a:pt x="476112" y="49557"/>
                  </a:lnTo>
                  <a:lnTo>
                    <a:pt x="342624" y="49728"/>
                  </a:lnTo>
                  <a:lnTo>
                    <a:pt x="325683" y="50837"/>
                  </a:lnTo>
                  <a:lnTo>
                    <a:pt x="308862" y="52682"/>
                  </a:lnTo>
                  <a:lnTo>
                    <a:pt x="292122" y="55017"/>
                  </a:lnTo>
                  <a:lnTo>
                    <a:pt x="258785" y="54664"/>
                  </a:lnTo>
                  <a:lnTo>
                    <a:pt x="242158" y="53022"/>
                  </a:lnTo>
                  <a:lnTo>
                    <a:pt x="226652" y="51928"/>
                  </a:lnTo>
                  <a:lnTo>
                    <a:pt x="183705" y="50387"/>
                  </a:lnTo>
                  <a:lnTo>
                    <a:pt x="63039" y="49777"/>
                  </a:lnTo>
                  <a:lnTo>
                    <a:pt x="0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735143" y="2705796"/>
            <a:ext cx="1860236" cy="427755"/>
            <a:chOff x="4735143" y="2705796"/>
            <a:chExt cx="1860236" cy="427755"/>
          </a:xfrm>
        </p:grpSpPr>
        <p:sp>
          <p:nvSpPr>
            <p:cNvPr id="32" name="Freeform 31"/>
            <p:cNvSpPr/>
            <p:nvPr/>
          </p:nvSpPr>
          <p:spPr>
            <a:xfrm>
              <a:off x="4735143" y="2705796"/>
              <a:ext cx="49740" cy="397912"/>
            </a:xfrm>
            <a:custGeom>
              <a:avLst/>
              <a:gdLst/>
              <a:ahLst/>
              <a:cxnLst/>
              <a:rect l="0" t="0" r="0" b="0"/>
              <a:pathLst>
                <a:path w="49740" h="397912">
                  <a:moveTo>
                    <a:pt x="49739" y="0"/>
                  </a:moveTo>
                  <a:lnTo>
                    <a:pt x="44458" y="15843"/>
                  </a:lnTo>
                  <a:lnTo>
                    <a:pt x="41797" y="26036"/>
                  </a:lnTo>
                  <a:lnTo>
                    <a:pt x="35893" y="52100"/>
                  </a:lnTo>
                  <a:lnTo>
                    <a:pt x="33877" y="68998"/>
                  </a:lnTo>
                  <a:lnTo>
                    <a:pt x="32532" y="88000"/>
                  </a:lnTo>
                  <a:lnTo>
                    <a:pt x="31636" y="108406"/>
                  </a:lnTo>
                  <a:lnTo>
                    <a:pt x="29933" y="125325"/>
                  </a:lnTo>
                  <a:lnTo>
                    <a:pt x="27693" y="139921"/>
                  </a:lnTo>
                  <a:lnTo>
                    <a:pt x="25094" y="152967"/>
                  </a:lnTo>
                  <a:lnTo>
                    <a:pt x="23361" y="166086"/>
                  </a:lnTo>
                  <a:lnTo>
                    <a:pt x="22206" y="179253"/>
                  </a:lnTo>
                  <a:lnTo>
                    <a:pt x="21436" y="192453"/>
                  </a:lnTo>
                  <a:lnTo>
                    <a:pt x="19817" y="204568"/>
                  </a:lnTo>
                  <a:lnTo>
                    <a:pt x="17633" y="215961"/>
                  </a:lnTo>
                  <a:lnTo>
                    <a:pt x="15071" y="226872"/>
                  </a:lnTo>
                  <a:lnTo>
                    <a:pt x="13363" y="238568"/>
                  </a:lnTo>
                  <a:lnTo>
                    <a:pt x="12224" y="250786"/>
                  </a:lnTo>
                  <a:lnTo>
                    <a:pt x="11466" y="263352"/>
                  </a:lnTo>
                  <a:lnTo>
                    <a:pt x="9854" y="278362"/>
                  </a:lnTo>
                  <a:lnTo>
                    <a:pt x="5117" y="312724"/>
                  </a:lnTo>
                  <a:lnTo>
                    <a:pt x="3411" y="330067"/>
                  </a:lnTo>
                  <a:lnTo>
                    <a:pt x="2274" y="347155"/>
                  </a:lnTo>
                  <a:lnTo>
                    <a:pt x="0" y="39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973890" y="2765483"/>
              <a:ext cx="49740" cy="308382"/>
            </a:xfrm>
            <a:custGeom>
              <a:avLst/>
              <a:gdLst/>
              <a:ahLst/>
              <a:cxnLst/>
              <a:rect l="0" t="0" r="0" b="0"/>
              <a:pathLst>
                <a:path w="49740" h="308382">
                  <a:moveTo>
                    <a:pt x="49739" y="0"/>
                  </a:moveTo>
                  <a:lnTo>
                    <a:pt x="35893" y="55383"/>
                  </a:lnTo>
                  <a:lnTo>
                    <a:pt x="32771" y="70081"/>
                  </a:lnTo>
                  <a:lnTo>
                    <a:pt x="26355" y="104097"/>
                  </a:lnTo>
                  <a:lnTo>
                    <a:pt x="6617" y="213976"/>
                  </a:lnTo>
                  <a:lnTo>
                    <a:pt x="4411" y="229970"/>
                  </a:lnTo>
                  <a:lnTo>
                    <a:pt x="2941" y="245054"/>
                  </a:lnTo>
                  <a:lnTo>
                    <a:pt x="0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161457" y="2805274"/>
              <a:ext cx="299875" cy="109417"/>
            </a:xfrm>
            <a:custGeom>
              <a:avLst/>
              <a:gdLst/>
              <a:ahLst/>
              <a:cxnLst/>
              <a:rect l="0" t="0" r="0" b="0"/>
              <a:pathLst>
                <a:path w="299875" h="109417">
                  <a:moveTo>
                    <a:pt x="41232" y="0"/>
                  </a:moveTo>
                  <a:lnTo>
                    <a:pt x="35951" y="15842"/>
                  </a:lnTo>
                  <a:lnTo>
                    <a:pt x="32185" y="23825"/>
                  </a:lnTo>
                  <a:lnTo>
                    <a:pt x="27463" y="32463"/>
                  </a:lnTo>
                  <a:lnTo>
                    <a:pt x="22105" y="41538"/>
                  </a:lnTo>
                  <a:lnTo>
                    <a:pt x="10256" y="60463"/>
                  </a:lnTo>
                  <a:lnTo>
                    <a:pt x="4002" y="70152"/>
                  </a:lnTo>
                  <a:lnTo>
                    <a:pt x="937" y="79927"/>
                  </a:lnTo>
                  <a:lnTo>
                    <a:pt x="0" y="89760"/>
                  </a:lnTo>
                  <a:lnTo>
                    <a:pt x="480" y="99631"/>
                  </a:lnTo>
                  <a:lnTo>
                    <a:pt x="5222" y="105106"/>
                  </a:lnTo>
                  <a:lnTo>
                    <a:pt x="12804" y="107651"/>
                  </a:lnTo>
                  <a:lnTo>
                    <a:pt x="22280" y="108243"/>
                  </a:lnTo>
                  <a:lnTo>
                    <a:pt x="47546" y="108900"/>
                  </a:lnTo>
                  <a:lnTo>
                    <a:pt x="201857" y="109416"/>
                  </a:lnTo>
                  <a:lnTo>
                    <a:pt x="215739" y="108314"/>
                  </a:lnTo>
                  <a:lnTo>
                    <a:pt x="229415" y="106474"/>
                  </a:lnTo>
                  <a:lnTo>
                    <a:pt x="299874" y="99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361891" y="2705796"/>
              <a:ext cx="29807" cy="427755"/>
            </a:xfrm>
            <a:custGeom>
              <a:avLst/>
              <a:gdLst/>
              <a:ahLst/>
              <a:cxnLst/>
              <a:rect l="0" t="0" r="0" b="0"/>
              <a:pathLst>
                <a:path w="29807" h="427755">
                  <a:moveTo>
                    <a:pt x="29806" y="0"/>
                  </a:moveTo>
                  <a:lnTo>
                    <a:pt x="19244" y="21124"/>
                  </a:lnTo>
                  <a:lnTo>
                    <a:pt x="16133" y="33978"/>
                  </a:lnTo>
                  <a:lnTo>
                    <a:pt x="14058" y="49179"/>
                  </a:lnTo>
                  <a:lnTo>
                    <a:pt x="12676" y="65945"/>
                  </a:lnTo>
                  <a:lnTo>
                    <a:pt x="11754" y="82649"/>
                  </a:lnTo>
                  <a:lnTo>
                    <a:pt x="10730" y="115947"/>
                  </a:lnTo>
                  <a:lnTo>
                    <a:pt x="9351" y="130353"/>
                  </a:lnTo>
                  <a:lnTo>
                    <a:pt x="7327" y="143272"/>
                  </a:lnTo>
                  <a:lnTo>
                    <a:pt x="4872" y="155202"/>
                  </a:lnTo>
                  <a:lnTo>
                    <a:pt x="3235" y="169786"/>
                  </a:lnTo>
                  <a:lnTo>
                    <a:pt x="2144" y="186141"/>
                  </a:lnTo>
                  <a:lnTo>
                    <a:pt x="932" y="220893"/>
                  </a:lnTo>
                  <a:lnTo>
                    <a:pt x="154" y="291181"/>
                  </a:lnTo>
                  <a:lnTo>
                    <a:pt x="0" y="358039"/>
                  </a:lnTo>
                  <a:lnTo>
                    <a:pt x="1093" y="371329"/>
                  </a:lnTo>
                  <a:lnTo>
                    <a:pt x="2927" y="383506"/>
                  </a:lnTo>
                  <a:lnTo>
                    <a:pt x="19858" y="4277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605849" y="2745587"/>
              <a:ext cx="203655" cy="348173"/>
            </a:xfrm>
            <a:custGeom>
              <a:avLst/>
              <a:gdLst/>
              <a:ahLst/>
              <a:cxnLst/>
              <a:rect l="0" t="0" r="0" b="0"/>
              <a:pathLst>
                <a:path w="203655" h="348173">
                  <a:moveTo>
                    <a:pt x="64386" y="0"/>
                  </a:moveTo>
                  <a:lnTo>
                    <a:pt x="59105" y="21124"/>
                  </a:lnTo>
                  <a:lnTo>
                    <a:pt x="53565" y="46232"/>
                  </a:lnTo>
                  <a:lnTo>
                    <a:pt x="50540" y="60665"/>
                  </a:lnTo>
                  <a:lnTo>
                    <a:pt x="47418" y="73602"/>
                  </a:lnTo>
                  <a:lnTo>
                    <a:pt x="44232" y="85544"/>
                  </a:lnTo>
                  <a:lnTo>
                    <a:pt x="37743" y="108759"/>
                  </a:lnTo>
                  <a:lnTo>
                    <a:pt x="31175" y="133815"/>
                  </a:lnTo>
                  <a:lnTo>
                    <a:pt x="27876" y="145580"/>
                  </a:lnTo>
                  <a:lnTo>
                    <a:pt x="21263" y="167496"/>
                  </a:lnTo>
                  <a:lnTo>
                    <a:pt x="17953" y="181299"/>
                  </a:lnTo>
                  <a:lnTo>
                    <a:pt x="14640" y="197132"/>
                  </a:lnTo>
                  <a:lnTo>
                    <a:pt x="11326" y="214320"/>
                  </a:lnTo>
                  <a:lnTo>
                    <a:pt x="9117" y="231304"/>
                  </a:lnTo>
                  <a:lnTo>
                    <a:pt x="7644" y="248154"/>
                  </a:lnTo>
                  <a:lnTo>
                    <a:pt x="6662" y="264914"/>
                  </a:lnTo>
                  <a:lnTo>
                    <a:pt x="4903" y="280508"/>
                  </a:lnTo>
                  <a:lnTo>
                    <a:pt x="2624" y="295326"/>
                  </a:lnTo>
                  <a:lnTo>
                    <a:pt x="0" y="309625"/>
                  </a:lnTo>
                  <a:lnTo>
                    <a:pt x="461" y="316948"/>
                  </a:lnTo>
                  <a:lnTo>
                    <a:pt x="2979" y="319619"/>
                  </a:lnTo>
                  <a:lnTo>
                    <a:pt x="6868" y="319189"/>
                  </a:lnTo>
                  <a:lnTo>
                    <a:pt x="11672" y="314481"/>
                  </a:lnTo>
                  <a:lnTo>
                    <a:pt x="17084" y="306921"/>
                  </a:lnTo>
                  <a:lnTo>
                    <a:pt x="22904" y="297460"/>
                  </a:lnTo>
                  <a:lnTo>
                    <a:pt x="28994" y="286731"/>
                  </a:lnTo>
                  <a:lnTo>
                    <a:pt x="41656" y="263021"/>
                  </a:lnTo>
                  <a:lnTo>
                    <a:pt x="48127" y="251613"/>
                  </a:lnTo>
                  <a:lnTo>
                    <a:pt x="54652" y="240693"/>
                  </a:lnTo>
                  <a:lnTo>
                    <a:pt x="61212" y="230097"/>
                  </a:lnTo>
                  <a:lnTo>
                    <a:pt x="68902" y="219716"/>
                  </a:lnTo>
                  <a:lnTo>
                    <a:pt x="77344" y="209480"/>
                  </a:lnTo>
                  <a:lnTo>
                    <a:pt x="86288" y="199340"/>
                  </a:lnTo>
                  <a:lnTo>
                    <a:pt x="96673" y="190370"/>
                  </a:lnTo>
                  <a:lnTo>
                    <a:pt x="108016" y="182178"/>
                  </a:lnTo>
                  <a:lnTo>
                    <a:pt x="120000" y="174507"/>
                  </a:lnTo>
                  <a:lnTo>
                    <a:pt x="131305" y="170498"/>
                  </a:lnTo>
                  <a:lnTo>
                    <a:pt x="142158" y="168931"/>
                  </a:lnTo>
                  <a:lnTo>
                    <a:pt x="152709" y="168991"/>
                  </a:lnTo>
                  <a:lnTo>
                    <a:pt x="161954" y="172348"/>
                  </a:lnTo>
                  <a:lnTo>
                    <a:pt x="170327" y="177901"/>
                  </a:lnTo>
                  <a:lnTo>
                    <a:pt x="178121" y="184919"/>
                  </a:lnTo>
                  <a:lnTo>
                    <a:pt x="184421" y="192914"/>
                  </a:lnTo>
                  <a:lnTo>
                    <a:pt x="189727" y="201560"/>
                  </a:lnTo>
                  <a:lnTo>
                    <a:pt x="194370" y="210640"/>
                  </a:lnTo>
                  <a:lnTo>
                    <a:pt x="197464" y="221114"/>
                  </a:lnTo>
                  <a:lnTo>
                    <a:pt x="199528" y="232518"/>
                  </a:lnTo>
                  <a:lnTo>
                    <a:pt x="200903" y="244542"/>
                  </a:lnTo>
                  <a:lnTo>
                    <a:pt x="201820" y="256979"/>
                  </a:lnTo>
                  <a:lnTo>
                    <a:pt x="202431" y="269692"/>
                  </a:lnTo>
                  <a:lnTo>
                    <a:pt x="203111" y="295607"/>
                  </a:lnTo>
                  <a:lnTo>
                    <a:pt x="203654" y="348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883354" y="2894804"/>
              <a:ext cx="154950" cy="171160"/>
            </a:xfrm>
            <a:custGeom>
              <a:avLst/>
              <a:gdLst/>
              <a:ahLst/>
              <a:cxnLst/>
              <a:rect l="0" t="0" r="0" b="0"/>
              <a:pathLst>
                <a:path w="154950" h="171160">
                  <a:moveTo>
                    <a:pt x="5732" y="0"/>
                  </a:moveTo>
                  <a:lnTo>
                    <a:pt x="5732" y="132842"/>
                  </a:lnTo>
                  <a:lnTo>
                    <a:pt x="4626" y="144932"/>
                  </a:lnTo>
                  <a:lnTo>
                    <a:pt x="2784" y="156308"/>
                  </a:lnTo>
                  <a:lnTo>
                    <a:pt x="451" y="167208"/>
                  </a:lnTo>
                  <a:lnTo>
                    <a:pt x="0" y="171159"/>
                  </a:lnTo>
                  <a:lnTo>
                    <a:pt x="805" y="170476"/>
                  </a:lnTo>
                  <a:lnTo>
                    <a:pt x="2447" y="166706"/>
                  </a:lnTo>
                  <a:lnTo>
                    <a:pt x="5753" y="160876"/>
                  </a:lnTo>
                  <a:lnTo>
                    <a:pt x="10167" y="153674"/>
                  </a:lnTo>
                  <a:lnTo>
                    <a:pt x="15321" y="145556"/>
                  </a:lnTo>
                  <a:lnTo>
                    <a:pt x="19862" y="136828"/>
                  </a:lnTo>
                  <a:lnTo>
                    <a:pt x="23994" y="127694"/>
                  </a:lnTo>
                  <a:lnTo>
                    <a:pt x="27854" y="118288"/>
                  </a:lnTo>
                  <a:lnTo>
                    <a:pt x="31533" y="107597"/>
                  </a:lnTo>
                  <a:lnTo>
                    <a:pt x="35091" y="96048"/>
                  </a:lnTo>
                  <a:lnTo>
                    <a:pt x="41992" y="72531"/>
                  </a:lnTo>
                  <a:lnTo>
                    <a:pt x="48743" y="51026"/>
                  </a:lnTo>
                  <a:lnTo>
                    <a:pt x="53196" y="41755"/>
                  </a:lnTo>
                  <a:lnTo>
                    <a:pt x="58375" y="33363"/>
                  </a:lnTo>
                  <a:lnTo>
                    <a:pt x="64039" y="25558"/>
                  </a:lnTo>
                  <a:lnTo>
                    <a:pt x="71130" y="19249"/>
                  </a:lnTo>
                  <a:lnTo>
                    <a:pt x="79174" y="13938"/>
                  </a:lnTo>
                  <a:lnTo>
                    <a:pt x="87853" y="9292"/>
                  </a:lnTo>
                  <a:lnTo>
                    <a:pt x="98059" y="6194"/>
                  </a:lnTo>
                  <a:lnTo>
                    <a:pt x="109286" y="4130"/>
                  </a:lnTo>
                  <a:lnTo>
                    <a:pt x="15494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068146" y="2855544"/>
              <a:ext cx="168740" cy="157769"/>
            </a:xfrm>
            <a:custGeom>
              <a:avLst/>
              <a:gdLst/>
              <a:ahLst/>
              <a:cxnLst/>
              <a:rect l="0" t="0" r="0" b="0"/>
              <a:pathLst>
                <a:path w="168740" h="157769">
                  <a:moveTo>
                    <a:pt x="129321" y="19364"/>
                  </a:moveTo>
                  <a:lnTo>
                    <a:pt x="87784" y="5518"/>
                  </a:lnTo>
                  <a:lnTo>
                    <a:pt x="77312" y="3502"/>
                  </a:lnTo>
                  <a:lnTo>
                    <a:pt x="65911" y="2157"/>
                  </a:lnTo>
                  <a:lnTo>
                    <a:pt x="53888" y="1261"/>
                  </a:lnTo>
                  <a:lnTo>
                    <a:pt x="41452" y="664"/>
                  </a:lnTo>
                  <a:lnTo>
                    <a:pt x="15844" y="0"/>
                  </a:lnTo>
                  <a:lnTo>
                    <a:pt x="8352" y="3139"/>
                  </a:lnTo>
                  <a:lnTo>
                    <a:pt x="4463" y="8547"/>
                  </a:lnTo>
                  <a:lnTo>
                    <a:pt x="2975" y="15469"/>
                  </a:lnTo>
                  <a:lnTo>
                    <a:pt x="6405" y="22294"/>
                  </a:lnTo>
                  <a:lnTo>
                    <a:pt x="13113" y="29054"/>
                  </a:lnTo>
                  <a:lnTo>
                    <a:pt x="22005" y="35772"/>
                  </a:lnTo>
                  <a:lnTo>
                    <a:pt x="33461" y="42461"/>
                  </a:lnTo>
                  <a:lnTo>
                    <a:pt x="46624" y="49131"/>
                  </a:lnTo>
                  <a:lnTo>
                    <a:pt x="60926" y="55789"/>
                  </a:lnTo>
                  <a:lnTo>
                    <a:pt x="72671" y="62437"/>
                  </a:lnTo>
                  <a:lnTo>
                    <a:pt x="82712" y="69080"/>
                  </a:lnTo>
                  <a:lnTo>
                    <a:pt x="91616" y="75720"/>
                  </a:lnTo>
                  <a:lnTo>
                    <a:pt x="100868" y="81251"/>
                  </a:lnTo>
                  <a:lnTo>
                    <a:pt x="110352" y="86044"/>
                  </a:lnTo>
                  <a:lnTo>
                    <a:pt x="119991" y="90345"/>
                  </a:lnTo>
                  <a:lnTo>
                    <a:pt x="129733" y="95423"/>
                  </a:lnTo>
                  <a:lnTo>
                    <a:pt x="139544" y="101019"/>
                  </a:lnTo>
                  <a:lnTo>
                    <a:pt x="149400" y="106960"/>
                  </a:lnTo>
                  <a:lnTo>
                    <a:pt x="157076" y="114237"/>
                  </a:lnTo>
                  <a:lnTo>
                    <a:pt x="163299" y="122404"/>
                  </a:lnTo>
                  <a:lnTo>
                    <a:pt x="168553" y="131164"/>
                  </a:lnTo>
                  <a:lnTo>
                    <a:pt x="168739" y="138110"/>
                  </a:lnTo>
                  <a:lnTo>
                    <a:pt x="165548" y="143845"/>
                  </a:lnTo>
                  <a:lnTo>
                    <a:pt x="160104" y="148775"/>
                  </a:lnTo>
                  <a:lnTo>
                    <a:pt x="150948" y="152061"/>
                  </a:lnTo>
                  <a:lnTo>
                    <a:pt x="139318" y="154252"/>
                  </a:lnTo>
                  <a:lnTo>
                    <a:pt x="126038" y="155712"/>
                  </a:lnTo>
                  <a:lnTo>
                    <a:pt x="111658" y="156686"/>
                  </a:lnTo>
                  <a:lnTo>
                    <a:pt x="96545" y="157335"/>
                  </a:lnTo>
                  <a:lnTo>
                    <a:pt x="80943" y="157768"/>
                  </a:lnTo>
                  <a:lnTo>
                    <a:pt x="67226" y="156951"/>
                  </a:lnTo>
                  <a:lnTo>
                    <a:pt x="54765" y="155301"/>
                  </a:lnTo>
                  <a:lnTo>
                    <a:pt x="0" y="1387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396423" y="2894804"/>
              <a:ext cx="159165" cy="1"/>
            </a:xfrm>
            <a:custGeom>
              <a:avLst/>
              <a:gdLst/>
              <a:ahLst/>
              <a:cxnLst/>
              <a:rect l="0" t="0" r="0" b="0"/>
              <a:pathLst>
                <a:path w="159165" h="1">
                  <a:moveTo>
                    <a:pt x="0" y="0"/>
                  </a:move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426266" y="2964438"/>
              <a:ext cx="169113" cy="9949"/>
            </a:xfrm>
            <a:custGeom>
              <a:avLst/>
              <a:gdLst/>
              <a:ahLst/>
              <a:cxnLst/>
              <a:rect l="0" t="0" r="0" b="0"/>
              <a:pathLst>
                <a:path w="169113" h="9949">
                  <a:moveTo>
                    <a:pt x="0" y="9948"/>
                  </a:moveTo>
                  <a:lnTo>
                    <a:pt x="21123" y="4667"/>
                  </a:lnTo>
                  <a:lnTo>
                    <a:pt x="31767" y="3111"/>
                  </a:lnTo>
                  <a:lnTo>
                    <a:pt x="43284" y="2074"/>
                  </a:lnTo>
                  <a:lnTo>
                    <a:pt x="55384" y="1383"/>
                  </a:lnTo>
                  <a:lnTo>
                    <a:pt x="86512" y="615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665013" y="2586422"/>
            <a:ext cx="1559374" cy="626712"/>
            <a:chOff x="6665013" y="2586422"/>
            <a:chExt cx="1559374" cy="626712"/>
          </a:xfrm>
        </p:grpSpPr>
        <p:sp>
          <p:nvSpPr>
            <p:cNvPr id="42" name="Freeform 41"/>
            <p:cNvSpPr/>
            <p:nvPr/>
          </p:nvSpPr>
          <p:spPr>
            <a:xfrm>
              <a:off x="7029386" y="2715744"/>
              <a:ext cx="213834" cy="371028"/>
            </a:xfrm>
            <a:custGeom>
              <a:avLst/>
              <a:gdLst/>
              <a:ahLst/>
              <a:cxnLst/>
              <a:rect l="0" t="0" r="0" b="0"/>
              <a:pathLst>
                <a:path w="213834" h="371028">
                  <a:moveTo>
                    <a:pt x="202650" y="0"/>
                  </a:moveTo>
                  <a:lnTo>
                    <a:pt x="181527" y="0"/>
                  </a:lnTo>
                  <a:lnTo>
                    <a:pt x="171988" y="1105"/>
                  </a:lnTo>
                  <a:lnTo>
                    <a:pt x="162313" y="2947"/>
                  </a:lnTo>
                  <a:lnTo>
                    <a:pt x="39987" y="33210"/>
                  </a:lnTo>
                  <a:lnTo>
                    <a:pt x="31206" y="39825"/>
                  </a:lnTo>
                  <a:lnTo>
                    <a:pt x="25351" y="48656"/>
                  </a:lnTo>
                  <a:lnTo>
                    <a:pt x="21448" y="58965"/>
                  </a:lnTo>
                  <a:lnTo>
                    <a:pt x="18847" y="71364"/>
                  </a:lnTo>
                  <a:lnTo>
                    <a:pt x="17112" y="85156"/>
                  </a:lnTo>
                  <a:lnTo>
                    <a:pt x="15956" y="99878"/>
                  </a:lnTo>
                  <a:lnTo>
                    <a:pt x="14079" y="115219"/>
                  </a:lnTo>
                  <a:lnTo>
                    <a:pt x="11723" y="130972"/>
                  </a:lnTo>
                  <a:lnTo>
                    <a:pt x="9047" y="147001"/>
                  </a:lnTo>
                  <a:lnTo>
                    <a:pt x="6158" y="161004"/>
                  </a:lnTo>
                  <a:lnTo>
                    <a:pt x="3126" y="173654"/>
                  </a:lnTo>
                  <a:lnTo>
                    <a:pt x="0" y="185404"/>
                  </a:lnTo>
                  <a:lnTo>
                    <a:pt x="2336" y="192132"/>
                  </a:lnTo>
                  <a:lnTo>
                    <a:pt x="8316" y="195511"/>
                  </a:lnTo>
                  <a:lnTo>
                    <a:pt x="16723" y="196659"/>
                  </a:lnTo>
                  <a:lnTo>
                    <a:pt x="26749" y="196319"/>
                  </a:lnTo>
                  <a:lnTo>
                    <a:pt x="37855" y="194987"/>
                  </a:lnTo>
                  <a:lnTo>
                    <a:pt x="49680" y="192994"/>
                  </a:lnTo>
                  <a:lnTo>
                    <a:pt x="61984" y="190560"/>
                  </a:lnTo>
                  <a:lnTo>
                    <a:pt x="87446" y="184908"/>
                  </a:lnTo>
                  <a:lnTo>
                    <a:pt x="100426" y="182958"/>
                  </a:lnTo>
                  <a:lnTo>
                    <a:pt x="113499" y="181659"/>
                  </a:lnTo>
                  <a:lnTo>
                    <a:pt x="126636" y="180793"/>
                  </a:lnTo>
                  <a:lnTo>
                    <a:pt x="139816" y="182425"/>
                  </a:lnTo>
                  <a:lnTo>
                    <a:pt x="153024" y="185725"/>
                  </a:lnTo>
                  <a:lnTo>
                    <a:pt x="166249" y="190135"/>
                  </a:lnTo>
                  <a:lnTo>
                    <a:pt x="177278" y="196391"/>
                  </a:lnTo>
                  <a:lnTo>
                    <a:pt x="186840" y="203878"/>
                  </a:lnTo>
                  <a:lnTo>
                    <a:pt x="195426" y="212185"/>
                  </a:lnTo>
                  <a:lnTo>
                    <a:pt x="202256" y="221039"/>
                  </a:lnTo>
                  <a:lnTo>
                    <a:pt x="207914" y="230257"/>
                  </a:lnTo>
                  <a:lnTo>
                    <a:pt x="212792" y="239719"/>
                  </a:lnTo>
                  <a:lnTo>
                    <a:pt x="213833" y="250448"/>
                  </a:lnTo>
                  <a:lnTo>
                    <a:pt x="212316" y="262022"/>
                  </a:lnTo>
                  <a:lnTo>
                    <a:pt x="209094" y="274159"/>
                  </a:lnTo>
                  <a:lnTo>
                    <a:pt x="204736" y="284461"/>
                  </a:lnTo>
                  <a:lnTo>
                    <a:pt x="199620" y="293539"/>
                  </a:lnTo>
                  <a:lnTo>
                    <a:pt x="193998" y="301803"/>
                  </a:lnTo>
                  <a:lnTo>
                    <a:pt x="185829" y="310627"/>
                  </a:lnTo>
                  <a:lnTo>
                    <a:pt x="175962" y="319826"/>
                  </a:lnTo>
                  <a:lnTo>
                    <a:pt x="164962" y="329275"/>
                  </a:lnTo>
                  <a:lnTo>
                    <a:pt x="153208" y="337784"/>
                  </a:lnTo>
                  <a:lnTo>
                    <a:pt x="140951" y="345668"/>
                  </a:lnTo>
                  <a:lnTo>
                    <a:pt x="128358" y="353135"/>
                  </a:lnTo>
                  <a:lnTo>
                    <a:pt x="116647" y="359218"/>
                  </a:lnTo>
                  <a:lnTo>
                    <a:pt x="105524" y="364378"/>
                  </a:lnTo>
                  <a:lnTo>
                    <a:pt x="94792" y="368924"/>
                  </a:lnTo>
                  <a:lnTo>
                    <a:pt x="83217" y="370849"/>
                  </a:lnTo>
                  <a:lnTo>
                    <a:pt x="71078" y="371027"/>
                  </a:lnTo>
                  <a:lnTo>
                    <a:pt x="13643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271827" y="3053968"/>
              <a:ext cx="69635" cy="159166"/>
            </a:xfrm>
            <a:custGeom>
              <a:avLst/>
              <a:gdLst/>
              <a:ahLst/>
              <a:cxnLst/>
              <a:rect l="0" t="0" r="0" b="0"/>
              <a:pathLst>
                <a:path w="69635" h="159166">
                  <a:moveTo>
                    <a:pt x="69634" y="0"/>
                  </a:moveTo>
                  <a:lnTo>
                    <a:pt x="64353" y="21124"/>
                  </a:lnTo>
                  <a:lnTo>
                    <a:pt x="60588" y="31768"/>
                  </a:lnTo>
                  <a:lnTo>
                    <a:pt x="55866" y="43285"/>
                  </a:lnTo>
                  <a:lnTo>
                    <a:pt x="50508" y="55384"/>
                  </a:lnTo>
                  <a:lnTo>
                    <a:pt x="32404" y="98817"/>
                  </a:lnTo>
                  <a:lnTo>
                    <a:pt x="26024" y="112301"/>
                  </a:lnTo>
                  <a:lnTo>
                    <a:pt x="19560" y="124606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432969" y="2776227"/>
              <a:ext cx="194842" cy="316736"/>
            </a:xfrm>
            <a:custGeom>
              <a:avLst/>
              <a:gdLst/>
              <a:ahLst/>
              <a:cxnLst/>
              <a:rect l="0" t="0" r="0" b="0"/>
              <a:pathLst>
                <a:path w="194842" h="316736">
                  <a:moveTo>
                    <a:pt x="77605" y="38994"/>
                  </a:moveTo>
                  <a:lnTo>
                    <a:pt x="49913" y="94378"/>
                  </a:lnTo>
                  <a:lnTo>
                    <a:pt x="44775" y="105760"/>
                  </a:lnTo>
                  <a:lnTo>
                    <a:pt x="40244" y="116664"/>
                  </a:lnTo>
                  <a:lnTo>
                    <a:pt x="36118" y="127250"/>
                  </a:lnTo>
                  <a:lnTo>
                    <a:pt x="32262" y="138728"/>
                  </a:lnTo>
                  <a:lnTo>
                    <a:pt x="28586" y="150801"/>
                  </a:lnTo>
                  <a:lnTo>
                    <a:pt x="21554" y="174900"/>
                  </a:lnTo>
                  <a:lnTo>
                    <a:pt x="14745" y="196664"/>
                  </a:lnTo>
                  <a:lnTo>
                    <a:pt x="8034" y="220338"/>
                  </a:lnTo>
                  <a:lnTo>
                    <a:pt x="4697" y="232840"/>
                  </a:lnTo>
                  <a:lnTo>
                    <a:pt x="2473" y="246702"/>
                  </a:lnTo>
                  <a:lnTo>
                    <a:pt x="989" y="261470"/>
                  </a:lnTo>
                  <a:lnTo>
                    <a:pt x="0" y="276841"/>
                  </a:lnTo>
                  <a:lnTo>
                    <a:pt x="2657" y="289300"/>
                  </a:lnTo>
                  <a:lnTo>
                    <a:pt x="7745" y="299816"/>
                  </a:lnTo>
                  <a:lnTo>
                    <a:pt x="14451" y="309037"/>
                  </a:lnTo>
                  <a:lnTo>
                    <a:pt x="22239" y="314080"/>
                  </a:lnTo>
                  <a:lnTo>
                    <a:pt x="30746" y="316336"/>
                  </a:lnTo>
                  <a:lnTo>
                    <a:pt x="39734" y="316735"/>
                  </a:lnTo>
                  <a:lnTo>
                    <a:pt x="47937" y="314790"/>
                  </a:lnTo>
                  <a:lnTo>
                    <a:pt x="55616" y="311283"/>
                  </a:lnTo>
                  <a:lnTo>
                    <a:pt x="62946" y="306734"/>
                  </a:lnTo>
                  <a:lnTo>
                    <a:pt x="70043" y="301491"/>
                  </a:lnTo>
                  <a:lnTo>
                    <a:pt x="76985" y="295785"/>
                  </a:lnTo>
                  <a:lnTo>
                    <a:pt x="83823" y="289771"/>
                  </a:lnTo>
                  <a:lnTo>
                    <a:pt x="90593" y="283550"/>
                  </a:lnTo>
                  <a:lnTo>
                    <a:pt x="104010" y="270744"/>
                  </a:lnTo>
                  <a:lnTo>
                    <a:pt x="110682" y="262023"/>
                  </a:lnTo>
                  <a:lnTo>
                    <a:pt x="117342" y="251788"/>
                  </a:lnTo>
                  <a:lnTo>
                    <a:pt x="123992" y="240544"/>
                  </a:lnTo>
                  <a:lnTo>
                    <a:pt x="137275" y="219207"/>
                  </a:lnTo>
                  <a:lnTo>
                    <a:pt x="163816" y="178491"/>
                  </a:lnTo>
                  <a:lnTo>
                    <a:pt x="169344" y="167362"/>
                  </a:lnTo>
                  <a:lnTo>
                    <a:pt x="174134" y="155521"/>
                  </a:lnTo>
                  <a:lnTo>
                    <a:pt x="189764" y="110032"/>
                  </a:lnTo>
                  <a:lnTo>
                    <a:pt x="192169" y="97406"/>
                  </a:lnTo>
                  <a:lnTo>
                    <a:pt x="193772" y="83462"/>
                  </a:lnTo>
                  <a:lnTo>
                    <a:pt x="194841" y="68639"/>
                  </a:lnTo>
                  <a:lnTo>
                    <a:pt x="194448" y="54337"/>
                  </a:lnTo>
                  <a:lnTo>
                    <a:pt x="193081" y="40380"/>
                  </a:lnTo>
                  <a:lnTo>
                    <a:pt x="191064" y="26655"/>
                  </a:lnTo>
                  <a:lnTo>
                    <a:pt x="185298" y="16399"/>
                  </a:lnTo>
                  <a:lnTo>
                    <a:pt x="177033" y="8456"/>
                  </a:lnTo>
                  <a:lnTo>
                    <a:pt x="167102" y="2056"/>
                  </a:lnTo>
                  <a:lnTo>
                    <a:pt x="156060" y="0"/>
                  </a:lnTo>
                  <a:lnTo>
                    <a:pt x="144277" y="840"/>
                  </a:lnTo>
                  <a:lnTo>
                    <a:pt x="132001" y="3610"/>
                  </a:lnTo>
                  <a:lnTo>
                    <a:pt x="120501" y="6563"/>
                  </a:lnTo>
                  <a:lnTo>
                    <a:pt x="109519" y="9636"/>
                  </a:lnTo>
                  <a:lnTo>
                    <a:pt x="98881" y="12790"/>
                  </a:lnTo>
                  <a:lnTo>
                    <a:pt x="89578" y="17104"/>
                  </a:lnTo>
                  <a:lnTo>
                    <a:pt x="81166" y="22190"/>
                  </a:lnTo>
                  <a:lnTo>
                    <a:pt x="73348" y="27792"/>
                  </a:lnTo>
                  <a:lnTo>
                    <a:pt x="65924" y="33736"/>
                  </a:lnTo>
                  <a:lnTo>
                    <a:pt x="58765" y="39910"/>
                  </a:lnTo>
                  <a:lnTo>
                    <a:pt x="51781" y="46237"/>
                  </a:lnTo>
                  <a:lnTo>
                    <a:pt x="44914" y="53770"/>
                  </a:lnTo>
                  <a:lnTo>
                    <a:pt x="38126" y="62109"/>
                  </a:lnTo>
                  <a:lnTo>
                    <a:pt x="17918" y="887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769217" y="2725691"/>
              <a:ext cx="89530" cy="338226"/>
            </a:xfrm>
            <a:custGeom>
              <a:avLst/>
              <a:gdLst/>
              <a:ahLst/>
              <a:cxnLst/>
              <a:rect l="0" t="0" r="0" b="0"/>
              <a:pathLst>
                <a:path w="89530" h="338226">
                  <a:moveTo>
                    <a:pt x="89529" y="0"/>
                  </a:moveTo>
                  <a:lnTo>
                    <a:pt x="84248" y="15843"/>
                  </a:lnTo>
                  <a:lnTo>
                    <a:pt x="81587" y="28247"/>
                  </a:lnTo>
                  <a:lnTo>
                    <a:pt x="78708" y="44254"/>
                  </a:lnTo>
                  <a:lnTo>
                    <a:pt x="75684" y="62662"/>
                  </a:lnTo>
                  <a:lnTo>
                    <a:pt x="72561" y="79355"/>
                  </a:lnTo>
                  <a:lnTo>
                    <a:pt x="66145" y="109694"/>
                  </a:lnTo>
                  <a:lnTo>
                    <a:pt x="56320" y="151630"/>
                  </a:lnTo>
                  <a:lnTo>
                    <a:pt x="51915" y="165195"/>
                  </a:lnTo>
                  <a:lnTo>
                    <a:pt x="46768" y="178659"/>
                  </a:lnTo>
                  <a:lnTo>
                    <a:pt x="41127" y="192057"/>
                  </a:lnTo>
                  <a:lnTo>
                    <a:pt x="36260" y="204304"/>
                  </a:lnTo>
                  <a:lnTo>
                    <a:pt x="27905" y="226755"/>
                  </a:lnTo>
                  <a:lnTo>
                    <a:pt x="13535" y="268187"/>
                  </a:lnTo>
                  <a:lnTo>
                    <a:pt x="10129" y="278269"/>
                  </a:lnTo>
                  <a:lnTo>
                    <a:pt x="0" y="338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019907" y="2685900"/>
              <a:ext cx="204480" cy="324230"/>
            </a:xfrm>
            <a:custGeom>
              <a:avLst/>
              <a:gdLst/>
              <a:ahLst/>
              <a:cxnLst/>
              <a:rect l="0" t="0" r="0" b="0"/>
              <a:pathLst>
                <a:path w="204480" h="324230">
                  <a:moveTo>
                    <a:pt x="57691" y="0"/>
                  </a:moveTo>
                  <a:lnTo>
                    <a:pt x="38564" y="57381"/>
                  </a:lnTo>
                  <a:lnTo>
                    <a:pt x="33886" y="75834"/>
                  </a:lnTo>
                  <a:lnTo>
                    <a:pt x="29663" y="95874"/>
                  </a:lnTo>
                  <a:lnTo>
                    <a:pt x="25742" y="116971"/>
                  </a:lnTo>
                  <a:lnTo>
                    <a:pt x="18438" y="152202"/>
                  </a:lnTo>
                  <a:lnTo>
                    <a:pt x="8111" y="196893"/>
                  </a:lnTo>
                  <a:lnTo>
                    <a:pt x="4742" y="210844"/>
                  </a:lnTo>
                  <a:lnTo>
                    <a:pt x="2496" y="226777"/>
                  </a:lnTo>
                  <a:lnTo>
                    <a:pt x="998" y="244031"/>
                  </a:lnTo>
                  <a:lnTo>
                    <a:pt x="0" y="262165"/>
                  </a:lnTo>
                  <a:lnTo>
                    <a:pt x="1546" y="278676"/>
                  </a:lnTo>
                  <a:lnTo>
                    <a:pt x="4786" y="294104"/>
                  </a:lnTo>
                  <a:lnTo>
                    <a:pt x="9157" y="308811"/>
                  </a:lnTo>
                  <a:lnTo>
                    <a:pt x="17598" y="317510"/>
                  </a:lnTo>
                  <a:lnTo>
                    <a:pt x="28752" y="322205"/>
                  </a:lnTo>
                  <a:lnTo>
                    <a:pt x="41714" y="324229"/>
                  </a:lnTo>
                  <a:lnTo>
                    <a:pt x="54776" y="322262"/>
                  </a:lnTo>
                  <a:lnTo>
                    <a:pt x="67906" y="317635"/>
                  </a:lnTo>
                  <a:lnTo>
                    <a:pt x="81081" y="311235"/>
                  </a:lnTo>
                  <a:lnTo>
                    <a:pt x="92074" y="304757"/>
                  </a:lnTo>
                  <a:lnTo>
                    <a:pt x="101614" y="298228"/>
                  </a:lnTo>
                  <a:lnTo>
                    <a:pt x="110184" y="291665"/>
                  </a:lnTo>
                  <a:lnTo>
                    <a:pt x="118108" y="285079"/>
                  </a:lnTo>
                  <a:lnTo>
                    <a:pt x="125602" y="278477"/>
                  </a:lnTo>
                  <a:lnTo>
                    <a:pt x="132808" y="271865"/>
                  </a:lnTo>
                  <a:lnTo>
                    <a:pt x="139823" y="264142"/>
                  </a:lnTo>
                  <a:lnTo>
                    <a:pt x="146710" y="255677"/>
                  </a:lnTo>
                  <a:lnTo>
                    <a:pt x="153512" y="246718"/>
                  </a:lnTo>
                  <a:lnTo>
                    <a:pt x="159152" y="237429"/>
                  </a:lnTo>
                  <a:lnTo>
                    <a:pt x="164018" y="227921"/>
                  </a:lnTo>
                  <a:lnTo>
                    <a:pt x="168366" y="218266"/>
                  </a:lnTo>
                  <a:lnTo>
                    <a:pt x="173476" y="208513"/>
                  </a:lnTo>
                  <a:lnTo>
                    <a:pt x="179093" y="198696"/>
                  </a:lnTo>
                  <a:lnTo>
                    <a:pt x="185048" y="188835"/>
                  </a:lnTo>
                  <a:lnTo>
                    <a:pt x="190124" y="178945"/>
                  </a:lnTo>
                  <a:lnTo>
                    <a:pt x="194614" y="169036"/>
                  </a:lnTo>
                  <a:lnTo>
                    <a:pt x="198711" y="159113"/>
                  </a:lnTo>
                  <a:lnTo>
                    <a:pt x="201443" y="146972"/>
                  </a:lnTo>
                  <a:lnTo>
                    <a:pt x="203265" y="133351"/>
                  </a:lnTo>
                  <a:lnTo>
                    <a:pt x="204479" y="118744"/>
                  </a:lnTo>
                  <a:lnTo>
                    <a:pt x="204183" y="104585"/>
                  </a:lnTo>
                  <a:lnTo>
                    <a:pt x="202881" y="90724"/>
                  </a:lnTo>
                  <a:lnTo>
                    <a:pt x="200907" y="77063"/>
                  </a:lnTo>
                  <a:lnTo>
                    <a:pt x="197381" y="65744"/>
                  </a:lnTo>
                  <a:lnTo>
                    <a:pt x="192819" y="55988"/>
                  </a:lnTo>
                  <a:lnTo>
                    <a:pt x="187567" y="47273"/>
                  </a:lnTo>
                  <a:lnTo>
                    <a:pt x="179645" y="40358"/>
                  </a:lnTo>
                  <a:lnTo>
                    <a:pt x="169942" y="34643"/>
                  </a:lnTo>
                  <a:lnTo>
                    <a:pt x="159053" y="29727"/>
                  </a:lnTo>
                  <a:lnTo>
                    <a:pt x="147371" y="27555"/>
                  </a:lnTo>
                  <a:lnTo>
                    <a:pt x="135163" y="27213"/>
                  </a:lnTo>
                  <a:lnTo>
                    <a:pt x="122602" y="28090"/>
                  </a:lnTo>
                  <a:lnTo>
                    <a:pt x="110912" y="29780"/>
                  </a:lnTo>
                  <a:lnTo>
                    <a:pt x="99804" y="32012"/>
                  </a:lnTo>
                  <a:lnTo>
                    <a:pt x="67638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665013" y="2620933"/>
              <a:ext cx="288486" cy="386069"/>
            </a:xfrm>
            <a:custGeom>
              <a:avLst/>
              <a:gdLst/>
              <a:ahLst/>
              <a:cxnLst/>
              <a:rect l="0" t="0" r="0" b="0"/>
              <a:pathLst>
                <a:path w="288486" h="386069">
                  <a:moveTo>
                    <a:pt x="288485" y="5281"/>
                  </a:moveTo>
                  <a:lnTo>
                    <a:pt x="272643" y="0"/>
                  </a:lnTo>
                  <a:lnTo>
                    <a:pt x="265765" y="655"/>
                  </a:lnTo>
                  <a:lnTo>
                    <a:pt x="258970" y="3302"/>
                  </a:lnTo>
                  <a:lnTo>
                    <a:pt x="252229" y="7277"/>
                  </a:lnTo>
                  <a:lnTo>
                    <a:pt x="243313" y="12138"/>
                  </a:lnTo>
                  <a:lnTo>
                    <a:pt x="221617" y="23435"/>
                  </a:lnTo>
                  <a:lnTo>
                    <a:pt x="209642" y="28436"/>
                  </a:lnTo>
                  <a:lnTo>
                    <a:pt x="197237" y="32876"/>
                  </a:lnTo>
                  <a:lnTo>
                    <a:pt x="150842" y="47944"/>
                  </a:lnTo>
                  <a:lnTo>
                    <a:pt x="140352" y="49197"/>
                  </a:lnTo>
                  <a:lnTo>
                    <a:pt x="130043" y="48927"/>
                  </a:lnTo>
                  <a:lnTo>
                    <a:pt x="119855" y="47642"/>
                  </a:lnTo>
                  <a:lnTo>
                    <a:pt x="114167" y="50101"/>
                  </a:lnTo>
                  <a:lnTo>
                    <a:pt x="111481" y="55057"/>
                  </a:lnTo>
                  <a:lnTo>
                    <a:pt x="110796" y="61676"/>
                  </a:lnTo>
                  <a:lnTo>
                    <a:pt x="109233" y="71616"/>
                  </a:lnTo>
                  <a:lnTo>
                    <a:pt x="104551" y="97397"/>
                  </a:lnTo>
                  <a:lnTo>
                    <a:pt x="98785" y="124330"/>
                  </a:lnTo>
                  <a:lnTo>
                    <a:pt x="95700" y="137702"/>
                  </a:lnTo>
                  <a:lnTo>
                    <a:pt x="90328" y="151037"/>
                  </a:lnTo>
                  <a:lnTo>
                    <a:pt x="83430" y="164349"/>
                  </a:lnTo>
                  <a:lnTo>
                    <a:pt x="75515" y="177645"/>
                  </a:lnTo>
                  <a:lnTo>
                    <a:pt x="60826" y="201260"/>
                  </a:lnTo>
                  <a:lnTo>
                    <a:pt x="53814" y="212200"/>
                  </a:lnTo>
                  <a:lnTo>
                    <a:pt x="51350" y="216177"/>
                  </a:lnTo>
                  <a:lnTo>
                    <a:pt x="54507" y="211754"/>
                  </a:lnTo>
                  <a:lnTo>
                    <a:pt x="59550" y="208143"/>
                  </a:lnTo>
                  <a:lnTo>
                    <a:pt x="66227" y="204630"/>
                  </a:lnTo>
                  <a:lnTo>
                    <a:pt x="73995" y="201183"/>
                  </a:lnTo>
                  <a:lnTo>
                    <a:pt x="82489" y="196674"/>
                  </a:lnTo>
                  <a:lnTo>
                    <a:pt x="91468" y="191458"/>
                  </a:lnTo>
                  <a:lnTo>
                    <a:pt x="100770" y="185770"/>
                  </a:lnTo>
                  <a:lnTo>
                    <a:pt x="111392" y="181977"/>
                  </a:lnTo>
                  <a:lnTo>
                    <a:pt x="122895" y="179449"/>
                  </a:lnTo>
                  <a:lnTo>
                    <a:pt x="134985" y="177764"/>
                  </a:lnTo>
                  <a:lnTo>
                    <a:pt x="146361" y="177745"/>
                  </a:lnTo>
                  <a:lnTo>
                    <a:pt x="157260" y="178839"/>
                  </a:lnTo>
                  <a:lnTo>
                    <a:pt x="167842" y="180673"/>
                  </a:lnTo>
                  <a:lnTo>
                    <a:pt x="177108" y="186316"/>
                  </a:lnTo>
                  <a:lnTo>
                    <a:pt x="185496" y="194500"/>
                  </a:lnTo>
                  <a:lnTo>
                    <a:pt x="193299" y="204378"/>
                  </a:lnTo>
                  <a:lnTo>
                    <a:pt x="197395" y="215383"/>
                  </a:lnTo>
                  <a:lnTo>
                    <a:pt x="199020" y="227142"/>
                  </a:lnTo>
                  <a:lnTo>
                    <a:pt x="198999" y="239402"/>
                  </a:lnTo>
                  <a:lnTo>
                    <a:pt x="197878" y="251997"/>
                  </a:lnTo>
                  <a:lnTo>
                    <a:pt x="196027" y="264815"/>
                  </a:lnTo>
                  <a:lnTo>
                    <a:pt x="193687" y="277781"/>
                  </a:lnTo>
                  <a:lnTo>
                    <a:pt x="189917" y="288636"/>
                  </a:lnTo>
                  <a:lnTo>
                    <a:pt x="185192" y="298083"/>
                  </a:lnTo>
                  <a:lnTo>
                    <a:pt x="179832" y="306592"/>
                  </a:lnTo>
                  <a:lnTo>
                    <a:pt x="172943" y="316686"/>
                  </a:lnTo>
                  <a:lnTo>
                    <a:pt x="156446" y="339691"/>
                  </a:lnTo>
                  <a:lnTo>
                    <a:pt x="147404" y="349805"/>
                  </a:lnTo>
                  <a:lnTo>
                    <a:pt x="138060" y="358758"/>
                  </a:lnTo>
                  <a:lnTo>
                    <a:pt x="128515" y="366938"/>
                  </a:lnTo>
                  <a:lnTo>
                    <a:pt x="117731" y="373496"/>
                  </a:lnTo>
                  <a:lnTo>
                    <a:pt x="106120" y="378973"/>
                  </a:lnTo>
                  <a:lnTo>
                    <a:pt x="93958" y="383730"/>
                  </a:lnTo>
                  <a:lnTo>
                    <a:pt x="82534" y="385796"/>
                  </a:lnTo>
                  <a:lnTo>
                    <a:pt x="71602" y="386068"/>
                  </a:lnTo>
                  <a:lnTo>
                    <a:pt x="60998" y="385144"/>
                  </a:lnTo>
                  <a:lnTo>
                    <a:pt x="50613" y="383423"/>
                  </a:lnTo>
                  <a:lnTo>
                    <a:pt x="40373" y="381170"/>
                  </a:lnTo>
                  <a:lnTo>
                    <a:pt x="0" y="3534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674960" y="2591954"/>
              <a:ext cx="273873" cy="386121"/>
            </a:xfrm>
            <a:custGeom>
              <a:avLst/>
              <a:gdLst/>
              <a:ahLst/>
              <a:cxnLst/>
              <a:rect l="0" t="0" r="0" b="0"/>
              <a:pathLst>
                <a:path w="273873" h="386121">
                  <a:moveTo>
                    <a:pt x="268591" y="34260"/>
                  </a:moveTo>
                  <a:lnTo>
                    <a:pt x="273872" y="13136"/>
                  </a:lnTo>
                  <a:lnTo>
                    <a:pt x="271006" y="6913"/>
                  </a:lnTo>
                  <a:lnTo>
                    <a:pt x="264675" y="2765"/>
                  </a:lnTo>
                  <a:lnTo>
                    <a:pt x="256032" y="0"/>
                  </a:lnTo>
                  <a:lnTo>
                    <a:pt x="245849" y="367"/>
                  </a:lnTo>
                  <a:lnTo>
                    <a:pt x="234639" y="2822"/>
                  </a:lnTo>
                  <a:lnTo>
                    <a:pt x="222745" y="6669"/>
                  </a:lnTo>
                  <a:lnTo>
                    <a:pt x="210394" y="10340"/>
                  </a:lnTo>
                  <a:lnTo>
                    <a:pt x="184881" y="17365"/>
                  </a:lnTo>
                  <a:lnTo>
                    <a:pt x="172993" y="21891"/>
                  </a:lnTo>
                  <a:lnTo>
                    <a:pt x="161752" y="27119"/>
                  </a:lnTo>
                  <a:lnTo>
                    <a:pt x="150942" y="32815"/>
                  </a:lnTo>
                  <a:lnTo>
                    <a:pt x="141525" y="38823"/>
                  </a:lnTo>
                  <a:lnTo>
                    <a:pt x="133036" y="45039"/>
                  </a:lnTo>
                  <a:lnTo>
                    <a:pt x="125166" y="51394"/>
                  </a:lnTo>
                  <a:lnTo>
                    <a:pt x="116603" y="57841"/>
                  </a:lnTo>
                  <a:lnTo>
                    <a:pt x="98248" y="70899"/>
                  </a:lnTo>
                  <a:lnTo>
                    <a:pt x="90920" y="78582"/>
                  </a:lnTo>
                  <a:lnTo>
                    <a:pt x="84931" y="87019"/>
                  </a:lnTo>
                  <a:lnTo>
                    <a:pt x="79832" y="95960"/>
                  </a:lnTo>
                  <a:lnTo>
                    <a:pt x="79749" y="104131"/>
                  </a:lnTo>
                  <a:lnTo>
                    <a:pt x="83009" y="111789"/>
                  </a:lnTo>
                  <a:lnTo>
                    <a:pt x="88499" y="119105"/>
                  </a:lnTo>
                  <a:lnTo>
                    <a:pt x="97685" y="125088"/>
                  </a:lnTo>
                  <a:lnTo>
                    <a:pt x="109335" y="130182"/>
                  </a:lnTo>
                  <a:lnTo>
                    <a:pt x="122630" y="134683"/>
                  </a:lnTo>
                  <a:lnTo>
                    <a:pt x="135914" y="138789"/>
                  </a:lnTo>
                  <a:lnTo>
                    <a:pt x="162463" y="146299"/>
                  </a:lnTo>
                  <a:lnTo>
                    <a:pt x="174628" y="150954"/>
                  </a:lnTo>
                  <a:lnTo>
                    <a:pt x="186052" y="156268"/>
                  </a:lnTo>
                  <a:lnTo>
                    <a:pt x="196985" y="162022"/>
                  </a:lnTo>
                  <a:lnTo>
                    <a:pt x="206485" y="169173"/>
                  </a:lnTo>
                  <a:lnTo>
                    <a:pt x="215028" y="177257"/>
                  </a:lnTo>
                  <a:lnTo>
                    <a:pt x="222934" y="185962"/>
                  </a:lnTo>
                  <a:lnTo>
                    <a:pt x="240562" y="204477"/>
                  </a:lnTo>
                  <a:lnTo>
                    <a:pt x="249904" y="214056"/>
                  </a:lnTo>
                  <a:lnTo>
                    <a:pt x="256133" y="225969"/>
                  </a:lnTo>
                  <a:lnTo>
                    <a:pt x="260286" y="239438"/>
                  </a:lnTo>
                  <a:lnTo>
                    <a:pt x="263054" y="253943"/>
                  </a:lnTo>
                  <a:lnTo>
                    <a:pt x="262689" y="268035"/>
                  </a:lnTo>
                  <a:lnTo>
                    <a:pt x="260235" y="281850"/>
                  </a:lnTo>
                  <a:lnTo>
                    <a:pt x="256389" y="295482"/>
                  </a:lnTo>
                  <a:lnTo>
                    <a:pt x="251614" y="306780"/>
                  </a:lnTo>
                  <a:lnTo>
                    <a:pt x="246220" y="316523"/>
                  </a:lnTo>
                  <a:lnTo>
                    <a:pt x="240413" y="325229"/>
                  </a:lnTo>
                  <a:lnTo>
                    <a:pt x="232120" y="334349"/>
                  </a:lnTo>
                  <a:lnTo>
                    <a:pt x="222171" y="343745"/>
                  </a:lnTo>
                  <a:lnTo>
                    <a:pt x="211117" y="353324"/>
                  </a:lnTo>
                  <a:lnTo>
                    <a:pt x="200431" y="360816"/>
                  </a:lnTo>
                  <a:lnTo>
                    <a:pt x="189992" y="366916"/>
                  </a:lnTo>
                  <a:lnTo>
                    <a:pt x="179716" y="372088"/>
                  </a:lnTo>
                  <a:lnTo>
                    <a:pt x="167339" y="376641"/>
                  </a:lnTo>
                  <a:lnTo>
                    <a:pt x="153561" y="380782"/>
                  </a:lnTo>
                  <a:lnTo>
                    <a:pt x="138849" y="384648"/>
                  </a:lnTo>
                  <a:lnTo>
                    <a:pt x="123515" y="386120"/>
                  </a:lnTo>
                  <a:lnTo>
                    <a:pt x="107766" y="385996"/>
                  </a:lnTo>
                  <a:lnTo>
                    <a:pt x="91740" y="384808"/>
                  </a:lnTo>
                  <a:lnTo>
                    <a:pt x="76634" y="382911"/>
                  </a:lnTo>
                  <a:lnTo>
                    <a:pt x="62143" y="380540"/>
                  </a:lnTo>
                  <a:lnTo>
                    <a:pt x="48061" y="377855"/>
                  </a:lnTo>
                  <a:lnTo>
                    <a:pt x="36462" y="373854"/>
                  </a:lnTo>
                  <a:lnTo>
                    <a:pt x="26519" y="368976"/>
                  </a:lnTo>
                  <a:lnTo>
                    <a:pt x="0" y="3525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684909" y="2626214"/>
              <a:ext cx="109426" cy="457599"/>
            </a:xfrm>
            <a:custGeom>
              <a:avLst/>
              <a:gdLst/>
              <a:ahLst/>
              <a:cxnLst/>
              <a:rect l="0" t="0" r="0" b="0"/>
              <a:pathLst>
                <a:path w="109426" h="457599">
                  <a:moveTo>
                    <a:pt x="109425" y="0"/>
                  </a:moveTo>
                  <a:lnTo>
                    <a:pt x="95579" y="41537"/>
                  </a:lnTo>
                  <a:lnTo>
                    <a:pt x="80760" y="91275"/>
                  </a:lnTo>
                  <a:lnTo>
                    <a:pt x="75946" y="110589"/>
                  </a:lnTo>
                  <a:lnTo>
                    <a:pt x="71631" y="130097"/>
                  </a:lnTo>
                  <a:lnTo>
                    <a:pt x="67649" y="149734"/>
                  </a:lnTo>
                  <a:lnTo>
                    <a:pt x="62784" y="169457"/>
                  </a:lnTo>
                  <a:lnTo>
                    <a:pt x="57330" y="189237"/>
                  </a:lnTo>
                  <a:lnTo>
                    <a:pt x="51483" y="209056"/>
                  </a:lnTo>
                  <a:lnTo>
                    <a:pt x="46480" y="227795"/>
                  </a:lnTo>
                  <a:lnTo>
                    <a:pt x="37974" y="263354"/>
                  </a:lnTo>
                  <a:lnTo>
                    <a:pt x="26971" y="314444"/>
                  </a:lnTo>
                  <a:lnTo>
                    <a:pt x="16711" y="364583"/>
                  </a:lnTo>
                  <a:lnTo>
                    <a:pt x="13351" y="379008"/>
                  </a:lnTo>
                  <a:lnTo>
                    <a:pt x="10006" y="391941"/>
                  </a:lnTo>
                  <a:lnTo>
                    <a:pt x="6670" y="403879"/>
                  </a:lnTo>
                  <a:lnTo>
                    <a:pt x="4447" y="416259"/>
                  </a:lnTo>
                  <a:lnTo>
                    <a:pt x="0" y="4575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798914" y="2586422"/>
              <a:ext cx="127110" cy="398780"/>
            </a:xfrm>
            <a:custGeom>
              <a:avLst/>
              <a:gdLst/>
              <a:ahLst/>
              <a:cxnLst/>
              <a:rect l="0" t="0" r="0" b="0"/>
              <a:pathLst>
                <a:path w="127110" h="398780">
                  <a:moveTo>
                    <a:pt x="55107" y="0"/>
                  </a:moveTo>
                  <a:lnTo>
                    <a:pt x="49826" y="21124"/>
                  </a:lnTo>
                  <a:lnTo>
                    <a:pt x="48270" y="31768"/>
                  </a:lnTo>
                  <a:lnTo>
                    <a:pt x="47232" y="43285"/>
                  </a:lnTo>
                  <a:lnTo>
                    <a:pt x="46541" y="55384"/>
                  </a:lnTo>
                  <a:lnTo>
                    <a:pt x="45773" y="80618"/>
                  </a:lnTo>
                  <a:lnTo>
                    <a:pt x="45568" y="93537"/>
                  </a:lnTo>
                  <a:lnTo>
                    <a:pt x="44326" y="107675"/>
                  </a:lnTo>
                  <a:lnTo>
                    <a:pt x="42393" y="122628"/>
                  </a:lnTo>
                  <a:lnTo>
                    <a:pt x="39999" y="138123"/>
                  </a:lnTo>
                  <a:lnTo>
                    <a:pt x="34392" y="170077"/>
                  </a:lnTo>
                  <a:lnTo>
                    <a:pt x="31349" y="186335"/>
                  </a:lnTo>
                  <a:lnTo>
                    <a:pt x="29321" y="202700"/>
                  </a:lnTo>
                  <a:lnTo>
                    <a:pt x="27968" y="219137"/>
                  </a:lnTo>
                  <a:lnTo>
                    <a:pt x="27067" y="235622"/>
                  </a:lnTo>
                  <a:lnTo>
                    <a:pt x="25360" y="251033"/>
                  </a:lnTo>
                  <a:lnTo>
                    <a:pt x="23117" y="265728"/>
                  </a:lnTo>
                  <a:lnTo>
                    <a:pt x="20517" y="279946"/>
                  </a:lnTo>
                  <a:lnTo>
                    <a:pt x="17678" y="293846"/>
                  </a:lnTo>
                  <a:lnTo>
                    <a:pt x="11576" y="321080"/>
                  </a:lnTo>
                  <a:lnTo>
                    <a:pt x="9506" y="334532"/>
                  </a:lnTo>
                  <a:lnTo>
                    <a:pt x="8127" y="347922"/>
                  </a:lnTo>
                  <a:lnTo>
                    <a:pt x="7207" y="361269"/>
                  </a:lnTo>
                  <a:lnTo>
                    <a:pt x="5489" y="373483"/>
                  </a:lnTo>
                  <a:lnTo>
                    <a:pt x="3238" y="384942"/>
                  </a:lnTo>
                  <a:lnTo>
                    <a:pt x="632" y="395897"/>
                  </a:lnTo>
                  <a:lnTo>
                    <a:pt x="0" y="398779"/>
                  </a:lnTo>
                  <a:lnTo>
                    <a:pt x="2245" y="390192"/>
                  </a:lnTo>
                  <a:lnTo>
                    <a:pt x="28671" y="284797"/>
                  </a:lnTo>
                  <a:lnTo>
                    <a:pt x="33062" y="271658"/>
                  </a:lnTo>
                  <a:lnTo>
                    <a:pt x="38199" y="258477"/>
                  </a:lnTo>
                  <a:lnTo>
                    <a:pt x="43835" y="245268"/>
                  </a:lnTo>
                  <a:lnTo>
                    <a:pt x="48698" y="230936"/>
                  </a:lnTo>
                  <a:lnTo>
                    <a:pt x="53044" y="215855"/>
                  </a:lnTo>
                  <a:lnTo>
                    <a:pt x="57048" y="200274"/>
                  </a:lnTo>
                  <a:lnTo>
                    <a:pt x="61927" y="185466"/>
                  </a:lnTo>
                  <a:lnTo>
                    <a:pt x="67390" y="171172"/>
                  </a:lnTo>
                  <a:lnTo>
                    <a:pt x="73244" y="157222"/>
                  </a:lnTo>
                  <a:lnTo>
                    <a:pt x="78251" y="143501"/>
                  </a:lnTo>
                  <a:lnTo>
                    <a:pt x="82695" y="129932"/>
                  </a:lnTo>
                  <a:lnTo>
                    <a:pt x="86762" y="116465"/>
                  </a:lnTo>
                  <a:lnTo>
                    <a:pt x="94230" y="89711"/>
                  </a:lnTo>
                  <a:lnTo>
                    <a:pt x="97768" y="76387"/>
                  </a:lnTo>
                  <a:lnTo>
                    <a:pt x="102338" y="64189"/>
                  </a:lnTo>
                  <a:lnTo>
                    <a:pt x="107595" y="52740"/>
                  </a:lnTo>
                  <a:lnTo>
                    <a:pt x="113311" y="41792"/>
                  </a:lnTo>
                  <a:lnTo>
                    <a:pt x="118226" y="31178"/>
                  </a:lnTo>
                  <a:lnTo>
                    <a:pt x="122608" y="20785"/>
                  </a:lnTo>
                  <a:lnTo>
                    <a:pt x="126635" y="10541"/>
                  </a:lnTo>
                  <a:lnTo>
                    <a:pt x="127109" y="9238"/>
                  </a:lnTo>
                  <a:lnTo>
                    <a:pt x="121741" y="22528"/>
                  </a:lnTo>
                  <a:lnTo>
                    <a:pt x="118319" y="32704"/>
                  </a:lnTo>
                  <a:lnTo>
                    <a:pt x="114933" y="43909"/>
                  </a:lnTo>
                  <a:lnTo>
                    <a:pt x="111571" y="55800"/>
                  </a:lnTo>
                  <a:lnTo>
                    <a:pt x="107118" y="68149"/>
                  </a:lnTo>
                  <a:lnTo>
                    <a:pt x="101939" y="80803"/>
                  </a:lnTo>
                  <a:lnTo>
                    <a:pt x="96276" y="93660"/>
                  </a:lnTo>
                  <a:lnTo>
                    <a:pt x="91396" y="107758"/>
                  </a:lnTo>
                  <a:lnTo>
                    <a:pt x="87037" y="122683"/>
                  </a:lnTo>
                  <a:lnTo>
                    <a:pt x="83025" y="138159"/>
                  </a:lnTo>
                  <a:lnTo>
                    <a:pt x="75621" y="170093"/>
                  </a:lnTo>
                  <a:lnTo>
                    <a:pt x="61861" y="235625"/>
                  </a:lnTo>
                  <a:lnTo>
                    <a:pt x="48499" y="307519"/>
                  </a:lnTo>
                  <a:lnTo>
                    <a:pt x="45175" y="323281"/>
                  </a:lnTo>
                  <a:lnTo>
                    <a:pt x="35211" y="397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Freeform 51"/>
          <p:cNvSpPr/>
          <p:nvPr/>
        </p:nvSpPr>
        <p:spPr>
          <a:xfrm>
            <a:off x="733045" y="5322184"/>
            <a:ext cx="2002656" cy="457196"/>
          </a:xfrm>
          <a:custGeom>
            <a:avLst/>
            <a:gdLst/>
            <a:ahLst/>
            <a:cxnLst/>
            <a:rect l="0" t="0" r="0" b="0"/>
            <a:pathLst>
              <a:path w="2002656" h="457196">
                <a:moveTo>
                  <a:pt x="1485310" y="9826"/>
                </a:moveTo>
                <a:lnTo>
                  <a:pt x="1469467" y="4545"/>
                </a:lnTo>
                <a:lnTo>
                  <a:pt x="1414026" y="493"/>
                </a:lnTo>
                <a:lnTo>
                  <a:pt x="1362295" y="0"/>
                </a:lnTo>
                <a:lnTo>
                  <a:pt x="1296259" y="7768"/>
                </a:lnTo>
                <a:lnTo>
                  <a:pt x="1247655" y="9216"/>
                </a:lnTo>
                <a:lnTo>
                  <a:pt x="1193095" y="12593"/>
                </a:lnTo>
                <a:lnTo>
                  <a:pt x="1140085" y="17646"/>
                </a:lnTo>
                <a:lnTo>
                  <a:pt x="1097551" y="19934"/>
                </a:lnTo>
                <a:lnTo>
                  <a:pt x="1052856" y="24635"/>
                </a:lnTo>
                <a:lnTo>
                  <a:pt x="1007202" y="27461"/>
                </a:lnTo>
                <a:lnTo>
                  <a:pt x="946842" y="31999"/>
                </a:lnTo>
                <a:lnTo>
                  <a:pt x="892114" y="37397"/>
                </a:lnTo>
                <a:lnTo>
                  <a:pt x="835739" y="41943"/>
                </a:lnTo>
                <a:lnTo>
                  <a:pt x="766519" y="53382"/>
                </a:lnTo>
                <a:lnTo>
                  <a:pt x="725197" y="56817"/>
                </a:lnTo>
                <a:lnTo>
                  <a:pt x="670225" y="61698"/>
                </a:lnTo>
                <a:lnTo>
                  <a:pt x="624093" y="67197"/>
                </a:lnTo>
                <a:lnTo>
                  <a:pt x="574318" y="71774"/>
                </a:lnTo>
                <a:lnTo>
                  <a:pt x="523170" y="83223"/>
                </a:lnTo>
                <a:lnTo>
                  <a:pt x="460626" y="89292"/>
                </a:lnTo>
                <a:lnTo>
                  <a:pt x="407007" y="99988"/>
                </a:lnTo>
                <a:lnTo>
                  <a:pt x="357095" y="109491"/>
                </a:lnTo>
                <a:lnTo>
                  <a:pt x="226981" y="132526"/>
                </a:lnTo>
                <a:lnTo>
                  <a:pt x="195812" y="142100"/>
                </a:lnTo>
                <a:lnTo>
                  <a:pt x="166116" y="152618"/>
                </a:lnTo>
                <a:lnTo>
                  <a:pt x="107916" y="168376"/>
                </a:lnTo>
                <a:lnTo>
                  <a:pt x="85049" y="176455"/>
                </a:lnTo>
                <a:lnTo>
                  <a:pt x="63833" y="187414"/>
                </a:lnTo>
                <a:lnTo>
                  <a:pt x="46298" y="199654"/>
                </a:lnTo>
                <a:lnTo>
                  <a:pt x="31136" y="213567"/>
                </a:lnTo>
                <a:lnTo>
                  <a:pt x="23998" y="221920"/>
                </a:lnTo>
                <a:lnTo>
                  <a:pt x="17029" y="230804"/>
                </a:lnTo>
                <a:lnTo>
                  <a:pt x="11277" y="240043"/>
                </a:lnTo>
                <a:lnTo>
                  <a:pt x="6338" y="249518"/>
                </a:lnTo>
                <a:lnTo>
                  <a:pt x="1939" y="259151"/>
                </a:lnTo>
                <a:lnTo>
                  <a:pt x="112" y="269994"/>
                </a:lnTo>
                <a:lnTo>
                  <a:pt x="0" y="281644"/>
                </a:lnTo>
                <a:lnTo>
                  <a:pt x="1030" y="293832"/>
                </a:lnTo>
                <a:lnTo>
                  <a:pt x="3927" y="305273"/>
                </a:lnTo>
                <a:lnTo>
                  <a:pt x="8069" y="316216"/>
                </a:lnTo>
                <a:lnTo>
                  <a:pt x="13042" y="326827"/>
                </a:lnTo>
                <a:lnTo>
                  <a:pt x="19672" y="335007"/>
                </a:lnTo>
                <a:lnTo>
                  <a:pt x="35882" y="347043"/>
                </a:lnTo>
                <a:lnTo>
                  <a:pt x="63651" y="365314"/>
                </a:lnTo>
                <a:lnTo>
                  <a:pt x="86008" y="378198"/>
                </a:lnTo>
                <a:lnTo>
                  <a:pt x="112893" y="390187"/>
                </a:lnTo>
                <a:lnTo>
                  <a:pt x="164209" y="404257"/>
                </a:lnTo>
                <a:lnTo>
                  <a:pt x="198125" y="415770"/>
                </a:lnTo>
                <a:lnTo>
                  <a:pt x="253570" y="424118"/>
                </a:lnTo>
                <a:lnTo>
                  <a:pt x="309000" y="433775"/>
                </a:lnTo>
                <a:lnTo>
                  <a:pt x="369304" y="442361"/>
                </a:lnTo>
                <a:lnTo>
                  <a:pt x="431474" y="446848"/>
                </a:lnTo>
                <a:lnTo>
                  <a:pt x="456547" y="448331"/>
                </a:lnTo>
                <a:lnTo>
                  <a:pt x="515163" y="456054"/>
                </a:lnTo>
                <a:lnTo>
                  <a:pt x="573915" y="457195"/>
                </a:lnTo>
                <a:lnTo>
                  <a:pt x="629241" y="454473"/>
                </a:lnTo>
                <a:lnTo>
                  <a:pt x="682745" y="448900"/>
                </a:lnTo>
                <a:lnTo>
                  <a:pt x="743830" y="446694"/>
                </a:lnTo>
                <a:lnTo>
                  <a:pt x="806168" y="436761"/>
                </a:lnTo>
                <a:lnTo>
                  <a:pt x="850801" y="430337"/>
                </a:lnTo>
                <a:lnTo>
                  <a:pt x="899027" y="425487"/>
                </a:lnTo>
                <a:lnTo>
                  <a:pt x="959554" y="413946"/>
                </a:lnTo>
                <a:lnTo>
                  <a:pt x="1020921" y="402127"/>
                </a:lnTo>
                <a:lnTo>
                  <a:pt x="1079712" y="395699"/>
                </a:lnTo>
                <a:lnTo>
                  <a:pt x="1127860" y="390170"/>
                </a:lnTo>
                <a:lnTo>
                  <a:pt x="1177127" y="385584"/>
                </a:lnTo>
                <a:lnTo>
                  <a:pt x="1226726" y="380173"/>
                </a:lnTo>
                <a:lnTo>
                  <a:pt x="1287717" y="373063"/>
                </a:lnTo>
                <a:lnTo>
                  <a:pt x="1350281" y="367852"/>
                </a:lnTo>
                <a:lnTo>
                  <a:pt x="1398264" y="361409"/>
                </a:lnTo>
                <a:lnTo>
                  <a:pt x="1457595" y="355725"/>
                </a:lnTo>
                <a:lnTo>
                  <a:pt x="1505836" y="347377"/>
                </a:lnTo>
                <a:lnTo>
                  <a:pt x="1566367" y="339935"/>
                </a:lnTo>
                <a:lnTo>
                  <a:pt x="1622004" y="330523"/>
                </a:lnTo>
                <a:lnTo>
                  <a:pt x="1682119" y="318020"/>
                </a:lnTo>
                <a:lnTo>
                  <a:pt x="1763659" y="298295"/>
                </a:lnTo>
                <a:lnTo>
                  <a:pt x="1811584" y="285045"/>
                </a:lnTo>
                <a:lnTo>
                  <a:pt x="1848117" y="275099"/>
                </a:lnTo>
                <a:lnTo>
                  <a:pt x="1867988" y="265521"/>
                </a:lnTo>
                <a:lnTo>
                  <a:pt x="1904038" y="241358"/>
                </a:lnTo>
                <a:lnTo>
                  <a:pt x="1926369" y="225471"/>
                </a:lnTo>
                <a:lnTo>
                  <a:pt x="1938514" y="216592"/>
                </a:lnTo>
                <a:lnTo>
                  <a:pt x="1949926" y="207357"/>
                </a:lnTo>
                <a:lnTo>
                  <a:pt x="1960850" y="197884"/>
                </a:lnTo>
                <a:lnTo>
                  <a:pt x="1980725" y="179621"/>
                </a:lnTo>
                <a:lnTo>
                  <a:pt x="1996928" y="164136"/>
                </a:lnTo>
                <a:lnTo>
                  <a:pt x="2001027" y="155806"/>
                </a:lnTo>
                <a:lnTo>
                  <a:pt x="2002655" y="146937"/>
                </a:lnTo>
                <a:lnTo>
                  <a:pt x="2002635" y="137709"/>
                </a:lnTo>
                <a:lnTo>
                  <a:pt x="2000411" y="129346"/>
                </a:lnTo>
                <a:lnTo>
                  <a:pt x="1996717" y="121560"/>
                </a:lnTo>
                <a:lnTo>
                  <a:pt x="1992044" y="114158"/>
                </a:lnTo>
                <a:lnTo>
                  <a:pt x="1978010" y="100040"/>
                </a:lnTo>
                <a:lnTo>
                  <a:pt x="1969625" y="93180"/>
                </a:lnTo>
                <a:lnTo>
                  <a:pt x="1948519" y="82610"/>
                </a:lnTo>
                <a:lnTo>
                  <a:pt x="1923295" y="73123"/>
                </a:lnTo>
                <a:lnTo>
                  <a:pt x="1893663" y="61538"/>
                </a:lnTo>
                <a:lnTo>
                  <a:pt x="1840629" y="47868"/>
                </a:lnTo>
                <a:lnTo>
                  <a:pt x="1799446" y="43313"/>
                </a:lnTo>
                <a:lnTo>
                  <a:pt x="1741604" y="40749"/>
                </a:lnTo>
                <a:lnTo>
                  <a:pt x="1687623" y="39989"/>
                </a:lnTo>
                <a:lnTo>
                  <a:pt x="1628521" y="36817"/>
                </a:lnTo>
                <a:lnTo>
                  <a:pt x="1578955" y="31824"/>
                </a:lnTo>
                <a:lnTo>
                  <a:pt x="1517317" y="30137"/>
                </a:lnTo>
                <a:lnTo>
                  <a:pt x="1418890" y="29758"/>
                </a:lnTo>
                <a:lnTo>
                  <a:pt x="1363941" y="24452"/>
                </a:lnTo>
                <a:lnTo>
                  <a:pt x="1305659" y="21160"/>
                </a:lnTo>
                <a:lnTo>
                  <a:pt x="1246388" y="20185"/>
                </a:lnTo>
                <a:lnTo>
                  <a:pt x="1209641" y="22904"/>
                </a:lnTo>
                <a:lnTo>
                  <a:pt x="1127190" y="297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" y="457200"/>
            <a:ext cx="4622800" cy="96949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Open to pg 35 in your book...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Example Problems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009451" y="457597"/>
            <a:ext cx="503682" cy="775928"/>
            <a:chOff x="2009451" y="457597"/>
            <a:chExt cx="503682" cy="775928"/>
          </a:xfrm>
        </p:grpSpPr>
        <p:sp>
          <p:nvSpPr>
            <p:cNvPr id="3" name="Freeform 2"/>
            <p:cNvSpPr/>
            <p:nvPr/>
          </p:nvSpPr>
          <p:spPr>
            <a:xfrm>
              <a:off x="2042832" y="457597"/>
              <a:ext cx="470301" cy="378017"/>
            </a:xfrm>
            <a:custGeom>
              <a:avLst/>
              <a:gdLst/>
              <a:ahLst/>
              <a:cxnLst/>
              <a:rect l="0" t="0" r="0" b="0"/>
              <a:pathLst>
                <a:path w="470301" h="378017">
                  <a:moveTo>
                    <a:pt x="245157" y="0"/>
                  </a:moveTo>
                  <a:lnTo>
                    <a:pt x="229314" y="5281"/>
                  </a:lnTo>
                  <a:lnTo>
                    <a:pt x="221331" y="9048"/>
                  </a:lnTo>
                  <a:lnTo>
                    <a:pt x="212694" y="13769"/>
                  </a:lnTo>
                  <a:lnTo>
                    <a:pt x="203619" y="19127"/>
                  </a:lnTo>
                  <a:lnTo>
                    <a:pt x="184694" y="30976"/>
                  </a:lnTo>
                  <a:lnTo>
                    <a:pt x="175005" y="37230"/>
                  </a:lnTo>
                  <a:lnTo>
                    <a:pt x="166335" y="45821"/>
                  </a:lnTo>
                  <a:lnTo>
                    <a:pt x="158345" y="55970"/>
                  </a:lnTo>
                  <a:lnTo>
                    <a:pt x="150807" y="67157"/>
                  </a:lnTo>
                  <a:lnTo>
                    <a:pt x="141361" y="77930"/>
                  </a:lnTo>
                  <a:lnTo>
                    <a:pt x="130642" y="88429"/>
                  </a:lnTo>
                  <a:lnTo>
                    <a:pt x="119075" y="98744"/>
                  </a:lnTo>
                  <a:lnTo>
                    <a:pt x="108047" y="110042"/>
                  </a:lnTo>
                  <a:lnTo>
                    <a:pt x="97380" y="121995"/>
                  </a:lnTo>
                  <a:lnTo>
                    <a:pt x="86952" y="134385"/>
                  </a:lnTo>
                  <a:lnTo>
                    <a:pt x="76685" y="145961"/>
                  </a:lnTo>
                  <a:lnTo>
                    <a:pt x="56434" y="167665"/>
                  </a:lnTo>
                  <a:lnTo>
                    <a:pt x="17520" y="207513"/>
                  </a:lnTo>
                  <a:lnTo>
                    <a:pt x="0" y="225194"/>
                  </a:lnTo>
                  <a:lnTo>
                    <a:pt x="29392" y="195861"/>
                  </a:lnTo>
                  <a:lnTo>
                    <a:pt x="39416" y="186945"/>
                  </a:lnTo>
                  <a:lnTo>
                    <a:pt x="50520" y="177685"/>
                  </a:lnTo>
                  <a:lnTo>
                    <a:pt x="62344" y="168196"/>
                  </a:lnTo>
                  <a:lnTo>
                    <a:pt x="75754" y="158554"/>
                  </a:lnTo>
                  <a:lnTo>
                    <a:pt x="90220" y="148810"/>
                  </a:lnTo>
                  <a:lnTo>
                    <a:pt x="121031" y="129140"/>
                  </a:lnTo>
                  <a:lnTo>
                    <a:pt x="153146" y="109346"/>
                  </a:lnTo>
                  <a:lnTo>
                    <a:pt x="169447" y="100530"/>
                  </a:lnTo>
                  <a:lnTo>
                    <a:pt x="185842" y="92442"/>
                  </a:lnTo>
                  <a:lnTo>
                    <a:pt x="202297" y="84840"/>
                  </a:lnTo>
                  <a:lnTo>
                    <a:pt x="219900" y="77561"/>
                  </a:lnTo>
                  <a:lnTo>
                    <a:pt x="238267" y="70498"/>
                  </a:lnTo>
                  <a:lnTo>
                    <a:pt x="257143" y="63578"/>
                  </a:lnTo>
                  <a:lnTo>
                    <a:pt x="274149" y="57860"/>
                  </a:lnTo>
                  <a:lnTo>
                    <a:pt x="289907" y="52942"/>
                  </a:lnTo>
                  <a:lnTo>
                    <a:pt x="304834" y="48559"/>
                  </a:lnTo>
                  <a:lnTo>
                    <a:pt x="319206" y="45636"/>
                  </a:lnTo>
                  <a:lnTo>
                    <a:pt x="333209" y="43688"/>
                  </a:lnTo>
                  <a:lnTo>
                    <a:pt x="346965" y="42389"/>
                  </a:lnTo>
                  <a:lnTo>
                    <a:pt x="359452" y="42629"/>
                  </a:lnTo>
                  <a:lnTo>
                    <a:pt x="371093" y="43894"/>
                  </a:lnTo>
                  <a:lnTo>
                    <a:pt x="382169" y="45842"/>
                  </a:lnTo>
                  <a:lnTo>
                    <a:pt x="388448" y="52668"/>
                  </a:lnTo>
                  <a:lnTo>
                    <a:pt x="391529" y="62745"/>
                  </a:lnTo>
                  <a:lnTo>
                    <a:pt x="392477" y="74989"/>
                  </a:lnTo>
                  <a:lnTo>
                    <a:pt x="390899" y="87573"/>
                  </a:lnTo>
                  <a:lnTo>
                    <a:pt x="387636" y="100384"/>
                  </a:lnTo>
                  <a:lnTo>
                    <a:pt x="383250" y="113346"/>
                  </a:lnTo>
                  <a:lnTo>
                    <a:pt x="375905" y="126408"/>
                  </a:lnTo>
                  <a:lnTo>
                    <a:pt x="366587" y="139538"/>
                  </a:lnTo>
                  <a:lnTo>
                    <a:pt x="345549" y="165916"/>
                  </a:lnTo>
                  <a:lnTo>
                    <a:pt x="325146" y="192377"/>
                  </a:lnTo>
                  <a:lnTo>
                    <a:pt x="313957" y="204518"/>
                  </a:lnTo>
                  <a:lnTo>
                    <a:pt x="302077" y="215928"/>
                  </a:lnTo>
                  <a:lnTo>
                    <a:pt x="289735" y="226850"/>
                  </a:lnTo>
                  <a:lnTo>
                    <a:pt x="267180" y="247829"/>
                  </a:lnTo>
                  <a:lnTo>
                    <a:pt x="225682" y="288315"/>
                  </a:lnTo>
                  <a:lnTo>
                    <a:pt x="199022" y="314775"/>
                  </a:lnTo>
                  <a:lnTo>
                    <a:pt x="205862" y="307907"/>
                  </a:lnTo>
                  <a:lnTo>
                    <a:pt x="219956" y="296749"/>
                  </a:lnTo>
                  <a:lnTo>
                    <a:pt x="228356" y="290679"/>
                  </a:lnTo>
                  <a:lnTo>
                    <a:pt x="237272" y="283316"/>
                  </a:lnTo>
                  <a:lnTo>
                    <a:pt x="246532" y="275092"/>
                  </a:lnTo>
                  <a:lnTo>
                    <a:pt x="256022" y="266293"/>
                  </a:lnTo>
                  <a:lnTo>
                    <a:pt x="266769" y="257111"/>
                  </a:lnTo>
                  <a:lnTo>
                    <a:pt x="278355" y="247674"/>
                  </a:lnTo>
                  <a:lnTo>
                    <a:pt x="290501" y="238066"/>
                  </a:lnTo>
                  <a:lnTo>
                    <a:pt x="304124" y="229451"/>
                  </a:lnTo>
                  <a:lnTo>
                    <a:pt x="318733" y="221497"/>
                  </a:lnTo>
                  <a:lnTo>
                    <a:pt x="333999" y="213983"/>
                  </a:lnTo>
                  <a:lnTo>
                    <a:pt x="348597" y="207869"/>
                  </a:lnTo>
                  <a:lnTo>
                    <a:pt x="362751" y="202687"/>
                  </a:lnTo>
                  <a:lnTo>
                    <a:pt x="443426" y="175963"/>
                  </a:lnTo>
                  <a:lnTo>
                    <a:pt x="452498" y="175890"/>
                  </a:lnTo>
                  <a:lnTo>
                    <a:pt x="460756" y="178052"/>
                  </a:lnTo>
                  <a:lnTo>
                    <a:pt x="468472" y="181704"/>
                  </a:lnTo>
                  <a:lnTo>
                    <a:pt x="470300" y="188560"/>
                  </a:lnTo>
                  <a:lnTo>
                    <a:pt x="468203" y="197552"/>
                  </a:lnTo>
                  <a:lnTo>
                    <a:pt x="463489" y="207968"/>
                  </a:lnTo>
                  <a:lnTo>
                    <a:pt x="457030" y="218228"/>
                  </a:lnTo>
                  <a:lnTo>
                    <a:pt x="449408" y="228383"/>
                  </a:lnTo>
                  <a:lnTo>
                    <a:pt x="441011" y="238470"/>
                  </a:lnTo>
                  <a:lnTo>
                    <a:pt x="430992" y="248510"/>
                  </a:lnTo>
                  <a:lnTo>
                    <a:pt x="419891" y="258519"/>
                  </a:lnTo>
                  <a:lnTo>
                    <a:pt x="408069" y="268508"/>
                  </a:lnTo>
                  <a:lnTo>
                    <a:pt x="395767" y="277378"/>
                  </a:lnTo>
                  <a:lnTo>
                    <a:pt x="383144" y="285502"/>
                  </a:lnTo>
                  <a:lnTo>
                    <a:pt x="370308" y="293129"/>
                  </a:lnTo>
                  <a:lnTo>
                    <a:pt x="357329" y="301529"/>
                  </a:lnTo>
                  <a:lnTo>
                    <a:pt x="344255" y="310445"/>
                  </a:lnTo>
                  <a:lnTo>
                    <a:pt x="331118" y="319705"/>
                  </a:lnTo>
                  <a:lnTo>
                    <a:pt x="320149" y="328089"/>
                  </a:lnTo>
                  <a:lnTo>
                    <a:pt x="310626" y="335889"/>
                  </a:lnTo>
                  <a:lnTo>
                    <a:pt x="302067" y="343299"/>
                  </a:lnTo>
                  <a:lnTo>
                    <a:pt x="293045" y="350450"/>
                  </a:lnTo>
                  <a:lnTo>
                    <a:pt x="283714" y="357428"/>
                  </a:lnTo>
                  <a:lnTo>
                    <a:pt x="255105" y="3780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009451" y="954593"/>
              <a:ext cx="227573" cy="255923"/>
            </a:xfrm>
            <a:custGeom>
              <a:avLst/>
              <a:gdLst/>
              <a:ahLst/>
              <a:cxnLst/>
              <a:rect l="0" t="0" r="0" b="0"/>
              <a:pathLst>
                <a:path w="227573" h="255923">
                  <a:moveTo>
                    <a:pt x="69635" y="50132"/>
                  </a:moveTo>
                  <a:lnTo>
                    <a:pt x="80197" y="29009"/>
                  </a:lnTo>
                  <a:lnTo>
                    <a:pt x="87729" y="20576"/>
                  </a:lnTo>
                  <a:lnTo>
                    <a:pt x="97172" y="12743"/>
                  </a:lnTo>
                  <a:lnTo>
                    <a:pt x="107888" y="5311"/>
                  </a:lnTo>
                  <a:lnTo>
                    <a:pt x="119454" y="1461"/>
                  </a:lnTo>
                  <a:lnTo>
                    <a:pt x="131586" y="0"/>
                  </a:lnTo>
                  <a:lnTo>
                    <a:pt x="144095" y="131"/>
                  </a:lnTo>
                  <a:lnTo>
                    <a:pt x="152434" y="4640"/>
                  </a:lnTo>
                  <a:lnTo>
                    <a:pt x="157994" y="12067"/>
                  </a:lnTo>
                  <a:lnTo>
                    <a:pt x="161700" y="21439"/>
                  </a:lnTo>
                  <a:lnTo>
                    <a:pt x="160855" y="31004"/>
                  </a:lnTo>
                  <a:lnTo>
                    <a:pt x="156975" y="40696"/>
                  </a:lnTo>
                  <a:lnTo>
                    <a:pt x="151073" y="50473"/>
                  </a:lnTo>
                  <a:lnTo>
                    <a:pt x="141612" y="60307"/>
                  </a:lnTo>
                  <a:lnTo>
                    <a:pt x="129778" y="70179"/>
                  </a:lnTo>
                  <a:lnTo>
                    <a:pt x="116362" y="80077"/>
                  </a:lnTo>
                  <a:lnTo>
                    <a:pt x="101892" y="88886"/>
                  </a:lnTo>
                  <a:lnTo>
                    <a:pt x="86718" y="96969"/>
                  </a:lnTo>
                  <a:lnTo>
                    <a:pt x="71076" y="104568"/>
                  </a:lnTo>
                  <a:lnTo>
                    <a:pt x="57332" y="110740"/>
                  </a:lnTo>
                  <a:lnTo>
                    <a:pt x="44853" y="115959"/>
                  </a:lnTo>
                  <a:lnTo>
                    <a:pt x="33218" y="120544"/>
                  </a:lnTo>
                  <a:lnTo>
                    <a:pt x="28777" y="121391"/>
                  </a:lnTo>
                  <a:lnTo>
                    <a:pt x="29133" y="119744"/>
                  </a:lnTo>
                  <a:lnTo>
                    <a:pt x="32686" y="116436"/>
                  </a:lnTo>
                  <a:lnTo>
                    <a:pt x="40581" y="113125"/>
                  </a:lnTo>
                  <a:lnTo>
                    <a:pt x="51371" y="109812"/>
                  </a:lnTo>
                  <a:lnTo>
                    <a:pt x="64091" y="106499"/>
                  </a:lnTo>
                  <a:lnTo>
                    <a:pt x="79202" y="104290"/>
                  </a:lnTo>
                  <a:lnTo>
                    <a:pt x="95909" y="102817"/>
                  </a:lnTo>
                  <a:lnTo>
                    <a:pt x="113678" y="101835"/>
                  </a:lnTo>
                  <a:lnTo>
                    <a:pt x="131051" y="102286"/>
                  </a:lnTo>
                  <a:lnTo>
                    <a:pt x="148159" y="103692"/>
                  </a:lnTo>
                  <a:lnTo>
                    <a:pt x="165092" y="105734"/>
                  </a:lnTo>
                  <a:lnTo>
                    <a:pt x="179696" y="109306"/>
                  </a:lnTo>
                  <a:lnTo>
                    <a:pt x="192748" y="113898"/>
                  </a:lnTo>
                  <a:lnTo>
                    <a:pt x="204765" y="119171"/>
                  </a:lnTo>
                  <a:lnTo>
                    <a:pt x="213882" y="126001"/>
                  </a:lnTo>
                  <a:lnTo>
                    <a:pt x="221065" y="133871"/>
                  </a:lnTo>
                  <a:lnTo>
                    <a:pt x="226959" y="142433"/>
                  </a:lnTo>
                  <a:lnTo>
                    <a:pt x="227572" y="152563"/>
                  </a:lnTo>
                  <a:lnTo>
                    <a:pt x="224665" y="163737"/>
                  </a:lnTo>
                  <a:lnTo>
                    <a:pt x="219411" y="175608"/>
                  </a:lnTo>
                  <a:lnTo>
                    <a:pt x="211488" y="186837"/>
                  </a:lnTo>
                  <a:lnTo>
                    <a:pt x="201784" y="197640"/>
                  </a:lnTo>
                  <a:lnTo>
                    <a:pt x="190893" y="208157"/>
                  </a:lnTo>
                  <a:lnTo>
                    <a:pt x="177001" y="216274"/>
                  </a:lnTo>
                  <a:lnTo>
                    <a:pt x="161108" y="222791"/>
                  </a:lnTo>
                  <a:lnTo>
                    <a:pt x="70913" y="252029"/>
                  </a:lnTo>
                  <a:lnTo>
                    <a:pt x="59434" y="254365"/>
                  </a:lnTo>
                  <a:lnTo>
                    <a:pt x="47360" y="255922"/>
                  </a:lnTo>
                  <a:lnTo>
                    <a:pt x="0" y="2490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271591" y="929014"/>
              <a:ext cx="195459" cy="304511"/>
            </a:xfrm>
            <a:custGeom>
              <a:avLst/>
              <a:gdLst/>
              <a:ahLst/>
              <a:cxnLst/>
              <a:rect l="0" t="0" r="0" b="0"/>
              <a:pathLst>
                <a:path w="195459" h="304511">
                  <a:moveTo>
                    <a:pt x="195458" y="25972"/>
                  </a:moveTo>
                  <a:lnTo>
                    <a:pt x="184896" y="10130"/>
                  </a:lnTo>
                  <a:lnTo>
                    <a:pt x="177364" y="5463"/>
                  </a:lnTo>
                  <a:lnTo>
                    <a:pt x="167921" y="2352"/>
                  </a:lnTo>
                  <a:lnTo>
                    <a:pt x="157204" y="277"/>
                  </a:lnTo>
                  <a:lnTo>
                    <a:pt x="143428" y="0"/>
                  </a:lnTo>
                  <a:lnTo>
                    <a:pt x="127612" y="920"/>
                  </a:lnTo>
                  <a:lnTo>
                    <a:pt x="110437" y="2639"/>
                  </a:lnTo>
                  <a:lnTo>
                    <a:pt x="95670" y="4890"/>
                  </a:lnTo>
                  <a:lnTo>
                    <a:pt x="82510" y="7497"/>
                  </a:lnTo>
                  <a:lnTo>
                    <a:pt x="70420" y="10339"/>
                  </a:lnTo>
                  <a:lnTo>
                    <a:pt x="57940" y="14445"/>
                  </a:lnTo>
                  <a:lnTo>
                    <a:pt x="45198" y="19393"/>
                  </a:lnTo>
                  <a:lnTo>
                    <a:pt x="32282" y="24902"/>
                  </a:lnTo>
                  <a:lnTo>
                    <a:pt x="21461" y="31891"/>
                  </a:lnTo>
                  <a:lnTo>
                    <a:pt x="12036" y="39866"/>
                  </a:lnTo>
                  <a:lnTo>
                    <a:pt x="3542" y="48498"/>
                  </a:lnTo>
                  <a:lnTo>
                    <a:pt x="90" y="57569"/>
                  </a:lnTo>
                  <a:lnTo>
                    <a:pt x="0" y="66933"/>
                  </a:lnTo>
                  <a:lnTo>
                    <a:pt x="2150" y="76491"/>
                  </a:lnTo>
                  <a:lnTo>
                    <a:pt x="6899" y="83968"/>
                  </a:lnTo>
                  <a:lnTo>
                    <a:pt x="13381" y="90058"/>
                  </a:lnTo>
                  <a:lnTo>
                    <a:pt x="21019" y="95224"/>
                  </a:lnTo>
                  <a:lnTo>
                    <a:pt x="30532" y="98667"/>
                  </a:lnTo>
                  <a:lnTo>
                    <a:pt x="41295" y="100963"/>
                  </a:lnTo>
                  <a:lnTo>
                    <a:pt x="52892" y="102494"/>
                  </a:lnTo>
                  <a:lnTo>
                    <a:pt x="65044" y="101303"/>
                  </a:lnTo>
                  <a:lnTo>
                    <a:pt x="77567" y="98299"/>
                  </a:lnTo>
                  <a:lnTo>
                    <a:pt x="90336" y="94086"/>
                  </a:lnTo>
                  <a:lnTo>
                    <a:pt x="103271" y="87961"/>
                  </a:lnTo>
                  <a:lnTo>
                    <a:pt x="116315" y="80562"/>
                  </a:lnTo>
                  <a:lnTo>
                    <a:pt x="129432" y="72313"/>
                  </a:lnTo>
                  <a:lnTo>
                    <a:pt x="140388" y="64603"/>
                  </a:lnTo>
                  <a:lnTo>
                    <a:pt x="149902" y="57253"/>
                  </a:lnTo>
                  <a:lnTo>
                    <a:pt x="158456" y="50142"/>
                  </a:lnTo>
                  <a:lnTo>
                    <a:pt x="164158" y="50928"/>
                  </a:lnTo>
                  <a:lnTo>
                    <a:pt x="167960" y="56979"/>
                  </a:lnTo>
                  <a:lnTo>
                    <a:pt x="170494" y="66539"/>
                  </a:lnTo>
                  <a:lnTo>
                    <a:pt x="172184" y="79544"/>
                  </a:lnTo>
                  <a:lnTo>
                    <a:pt x="173310" y="94846"/>
                  </a:lnTo>
                  <a:lnTo>
                    <a:pt x="174562" y="127323"/>
                  </a:lnTo>
                  <a:lnTo>
                    <a:pt x="175266" y="173779"/>
                  </a:lnTo>
                  <a:lnTo>
                    <a:pt x="175563" y="3045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42950" y="1810496"/>
            <a:ext cx="1283040" cy="666502"/>
            <a:chOff x="1342950" y="1810496"/>
            <a:chExt cx="1283040" cy="666502"/>
          </a:xfrm>
        </p:grpSpPr>
        <p:sp>
          <p:nvSpPr>
            <p:cNvPr id="7" name="Freeform 6"/>
            <p:cNvSpPr/>
            <p:nvPr/>
          </p:nvSpPr>
          <p:spPr>
            <a:xfrm>
              <a:off x="1492167" y="1969660"/>
              <a:ext cx="9948" cy="368069"/>
            </a:xfrm>
            <a:custGeom>
              <a:avLst/>
              <a:gdLst/>
              <a:ahLst/>
              <a:cxnLst/>
              <a:rect l="0" t="0" r="0" b="0"/>
              <a:pathLst>
                <a:path w="9948" h="368069">
                  <a:moveTo>
                    <a:pt x="9947" y="0"/>
                  </a:moveTo>
                  <a:lnTo>
                    <a:pt x="4667" y="21124"/>
                  </a:lnTo>
                  <a:lnTo>
                    <a:pt x="3111" y="31768"/>
                  </a:lnTo>
                  <a:lnTo>
                    <a:pt x="2074" y="43285"/>
                  </a:lnTo>
                  <a:lnTo>
                    <a:pt x="1382" y="55384"/>
                  </a:lnTo>
                  <a:lnTo>
                    <a:pt x="614" y="80617"/>
                  </a:lnTo>
                  <a:lnTo>
                    <a:pt x="409" y="93536"/>
                  </a:lnTo>
                  <a:lnTo>
                    <a:pt x="1378" y="109886"/>
                  </a:lnTo>
                  <a:lnTo>
                    <a:pt x="3129" y="128522"/>
                  </a:lnTo>
                  <a:lnTo>
                    <a:pt x="5402" y="148684"/>
                  </a:lnTo>
                  <a:lnTo>
                    <a:pt x="6917" y="166547"/>
                  </a:lnTo>
                  <a:lnTo>
                    <a:pt x="7927" y="182876"/>
                  </a:lnTo>
                  <a:lnTo>
                    <a:pt x="9049" y="212810"/>
                  </a:lnTo>
                  <a:lnTo>
                    <a:pt x="9548" y="240852"/>
                  </a:lnTo>
                  <a:lnTo>
                    <a:pt x="8576" y="256730"/>
                  </a:lnTo>
                  <a:lnTo>
                    <a:pt x="6822" y="273947"/>
                  </a:lnTo>
                  <a:lnTo>
                    <a:pt x="4548" y="292057"/>
                  </a:lnTo>
                  <a:lnTo>
                    <a:pt x="3032" y="308551"/>
                  </a:lnTo>
                  <a:lnTo>
                    <a:pt x="2021" y="323969"/>
                  </a:lnTo>
                  <a:lnTo>
                    <a:pt x="0" y="368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01592" y="1999503"/>
              <a:ext cx="18393" cy="318330"/>
            </a:xfrm>
            <a:custGeom>
              <a:avLst/>
              <a:gdLst/>
              <a:ahLst/>
              <a:cxnLst/>
              <a:rect l="0" t="0" r="0" b="0"/>
              <a:pathLst>
                <a:path w="18393" h="318330">
                  <a:moveTo>
                    <a:pt x="0" y="0"/>
                  </a:moveTo>
                  <a:lnTo>
                    <a:pt x="0" y="55384"/>
                  </a:lnTo>
                  <a:lnTo>
                    <a:pt x="1106" y="66766"/>
                  </a:lnTo>
                  <a:lnTo>
                    <a:pt x="2948" y="77670"/>
                  </a:lnTo>
                  <a:lnTo>
                    <a:pt x="5281" y="88256"/>
                  </a:lnTo>
                  <a:lnTo>
                    <a:pt x="6837" y="99734"/>
                  </a:lnTo>
                  <a:lnTo>
                    <a:pt x="7874" y="111807"/>
                  </a:lnTo>
                  <a:lnTo>
                    <a:pt x="8565" y="124277"/>
                  </a:lnTo>
                  <a:lnTo>
                    <a:pt x="10132" y="140328"/>
                  </a:lnTo>
                  <a:lnTo>
                    <a:pt x="14819" y="178794"/>
                  </a:lnTo>
                  <a:lnTo>
                    <a:pt x="16511" y="198778"/>
                  </a:lnTo>
                  <a:lnTo>
                    <a:pt x="17640" y="218733"/>
                  </a:lnTo>
                  <a:lnTo>
                    <a:pt x="18392" y="238668"/>
                  </a:lnTo>
                  <a:lnTo>
                    <a:pt x="17788" y="256379"/>
                  </a:lnTo>
                  <a:lnTo>
                    <a:pt x="16280" y="272608"/>
                  </a:lnTo>
                  <a:lnTo>
                    <a:pt x="9948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342950" y="2108929"/>
              <a:ext cx="387964" cy="9949"/>
            </a:xfrm>
            <a:custGeom>
              <a:avLst/>
              <a:gdLst/>
              <a:ahLst/>
              <a:cxnLst/>
              <a:rect l="0" t="0" r="0" b="0"/>
              <a:pathLst>
                <a:path w="387964" h="9949">
                  <a:moveTo>
                    <a:pt x="0" y="0"/>
                  </a:moveTo>
                  <a:lnTo>
                    <a:pt x="258846" y="0"/>
                  </a:lnTo>
                  <a:lnTo>
                    <a:pt x="273147" y="1105"/>
                  </a:lnTo>
                  <a:lnTo>
                    <a:pt x="287103" y="2948"/>
                  </a:lnTo>
                  <a:lnTo>
                    <a:pt x="300827" y="5281"/>
                  </a:lnTo>
                  <a:lnTo>
                    <a:pt x="314398" y="6837"/>
                  </a:lnTo>
                  <a:lnTo>
                    <a:pt x="327867" y="7874"/>
                  </a:lnTo>
                  <a:lnTo>
                    <a:pt x="387963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352898" y="2168616"/>
              <a:ext cx="378016" cy="9948"/>
            </a:xfrm>
            <a:custGeom>
              <a:avLst/>
              <a:gdLst/>
              <a:ahLst/>
              <a:cxnLst/>
              <a:rect l="0" t="0" r="0" b="0"/>
              <a:pathLst>
                <a:path w="378016" h="9948">
                  <a:moveTo>
                    <a:pt x="0" y="9947"/>
                  </a:moveTo>
                  <a:lnTo>
                    <a:pt x="31685" y="4667"/>
                  </a:lnTo>
                  <a:lnTo>
                    <a:pt x="47651" y="3111"/>
                  </a:lnTo>
                  <a:lnTo>
                    <a:pt x="64926" y="2074"/>
                  </a:lnTo>
                  <a:lnTo>
                    <a:pt x="99596" y="922"/>
                  </a:lnTo>
                  <a:lnTo>
                    <a:pt x="147286" y="273"/>
                  </a:lnTo>
                  <a:lnTo>
                    <a:pt x="3780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864745" y="1998609"/>
              <a:ext cx="264081" cy="278974"/>
            </a:xfrm>
            <a:custGeom>
              <a:avLst/>
              <a:gdLst/>
              <a:ahLst/>
              <a:cxnLst/>
              <a:rect l="0" t="0" r="0" b="0"/>
              <a:pathLst>
                <a:path w="264081" h="278974">
                  <a:moveTo>
                    <a:pt x="75072" y="70529"/>
                  </a:moveTo>
                  <a:lnTo>
                    <a:pt x="80353" y="49405"/>
                  </a:lnTo>
                  <a:lnTo>
                    <a:pt x="84119" y="40972"/>
                  </a:lnTo>
                  <a:lnTo>
                    <a:pt x="88840" y="33140"/>
                  </a:lnTo>
                  <a:lnTo>
                    <a:pt x="94199" y="25707"/>
                  </a:lnTo>
                  <a:lnTo>
                    <a:pt x="101087" y="18542"/>
                  </a:lnTo>
                  <a:lnTo>
                    <a:pt x="108995" y="11554"/>
                  </a:lnTo>
                  <a:lnTo>
                    <a:pt x="117583" y="4685"/>
                  </a:lnTo>
                  <a:lnTo>
                    <a:pt x="126624" y="1211"/>
                  </a:lnTo>
                  <a:lnTo>
                    <a:pt x="135967" y="0"/>
                  </a:lnTo>
                  <a:lnTo>
                    <a:pt x="145512" y="298"/>
                  </a:lnTo>
                  <a:lnTo>
                    <a:pt x="154086" y="4918"/>
                  </a:lnTo>
                  <a:lnTo>
                    <a:pt x="162012" y="12419"/>
                  </a:lnTo>
                  <a:lnTo>
                    <a:pt x="169507" y="21841"/>
                  </a:lnTo>
                  <a:lnTo>
                    <a:pt x="173399" y="32544"/>
                  </a:lnTo>
                  <a:lnTo>
                    <a:pt x="174888" y="44101"/>
                  </a:lnTo>
                  <a:lnTo>
                    <a:pt x="174775" y="56226"/>
                  </a:lnTo>
                  <a:lnTo>
                    <a:pt x="173595" y="68731"/>
                  </a:lnTo>
                  <a:lnTo>
                    <a:pt x="171702" y="81489"/>
                  </a:lnTo>
                  <a:lnTo>
                    <a:pt x="169335" y="94415"/>
                  </a:lnTo>
                  <a:lnTo>
                    <a:pt x="165547" y="105243"/>
                  </a:lnTo>
                  <a:lnTo>
                    <a:pt x="160811" y="114673"/>
                  </a:lnTo>
                  <a:lnTo>
                    <a:pt x="149653" y="132150"/>
                  </a:lnTo>
                  <a:lnTo>
                    <a:pt x="137326" y="150971"/>
                  </a:lnTo>
                  <a:lnTo>
                    <a:pt x="130943" y="159527"/>
                  </a:lnTo>
                  <a:lnTo>
                    <a:pt x="124478" y="167441"/>
                  </a:lnTo>
                  <a:lnTo>
                    <a:pt x="117957" y="174928"/>
                  </a:lnTo>
                  <a:lnTo>
                    <a:pt x="111399" y="182130"/>
                  </a:lnTo>
                  <a:lnTo>
                    <a:pt x="98217" y="196027"/>
                  </a:lnTo>
                  <a:lnTo>
                    <a:pt x="53205" y="241562"/>
                  </a:lnTo>
                  <a:lnTo>
                    <a:pt x="43915" y="248659"/>
                  </a:lnTo>
                  <a:lnTo>
                    <a:pt x="34405" y="254495"/>
                  </a:lnTo>
                  <a:lnTo>
                    <a:pt x="24749" y="259492"/>
                  </a:lnTo>
                  <a:lnTo>
                    <a:pt x="16101" y="265033"/>
                  </a:lnTo>
                  <a:lnTo>
                    <a:pt x="8125" y="270938"/>
                  </a:lnTo>
                  <a:lnTo>
                    <a:pt x="597" y="277086"/>
                  </a:lnTo>
                  <a:lnTo>
                    <a:pt x="0" y="278973"/>
                  </a:lnTo>
                  <a:lnTo>
                    <a:pt x="4023" y="278021"/>
                  </a:lnTo>
                  <a:lnTo>
                    <a:pt x="11126" y="275176"/>
                  </a:lnTo>
                  <a:lnTo>
                    <a:pt x="20283" y="272173"/>
                  </a:lnTo>
                  <a:lnTo>
                    <a:pt x="30809" y="269066"/>
                  </a:lnTo>
                  <a:lnTo>
                    <a:pt x="42247" y="265890"/>
                  </a:lnTo>
                  <a:lnTo>
                    <a:pt x="55399" y="262667"/>
                  </a:lnTo>
                  <a:lnTo>
                    <a:pt x="84750" y="256138"/>
                  </a:lnTo>
                  <a:lnTo>
                    <a:pt x="119164" y="249552"/>
                  </a:lnTo>
                  <a:lnTo>
                    <a:pt x="137626" y="246249"/>
                  </a:lnTo>
                  <a:lnTo>
                    <a:pt x="154355" y="244046"/>
                  </a:lnTo>
                  <a:lnTo>
                    <a:pt x="169929" y="242578"/>
                  </a:lnTo>
                  <a:lnTo>
                    <a:pt x="184733" y="241599"/>
                  </a:lnTo>
                  <a:lnTo>
                    <a:pt x="199023" y="240946"/>
                  </a:lnTo>
                  <a:lnTo>
                    <a:pt x="212972" y="240511"/>
                  </a:lnTo>
                  <a:lnTo>
                    <a:pt x="264080" y="2495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08407" y="2009451"/>
              <a:ext cx="199309" cy="228800"/>
            </a:xfrm>
            <a:custGeom>
              <a:avLst/>
              <a:gdLst/>
              <a:ahLst/>
              <a:cxnLst/>
              <a:rect l="0" t="0" r="0" b="0"/>
              <a:pathLst>
                <a:path w="199309" h="228800">
                  <a:moveTo>
                    <a:pt x="0" y="0"/>
                  </a:moveTo>
                  <a:lnTo>
                    <a:pt x="26405" y="0"/>
                  </a:lnTo>
                  <a:lnTo>
                    <a:pt x="39709" y="1106"/>
                  </a:lnTo>
                  <a:lnTo>
                    <a:pt x="54105" y="2948"/>
                  </a:lnTo>
                  <a:lnTo>
                    <a:pt x="69229" y="5281"/>
                  </a:lnTo>
                  <a:lnTo>
                    <a:pt x="82628" y="9047"/>
                  </a:lnTo>
                  <a:lnTo>
                    <a:pt x="94877" y="13769"/>
                  </a:lnTo>
                  <a:lnTo>
                    <a:pt x="106358" y="19127"/>
                  </a:lnTo>
                  <a:lnTo>
                    <a:pt x="117328" y="26015"/>
                  </a:lnTo>
                  <a:lnTo>
                    <a:pt x="127958" y="33923"/>
                  </a:lnTo>
                  <a:lnTo>
                    <a:pt x="138360" y="42511"/>
                  </a:lnTo>
                  <a:lnTo>
                    <a:pt x="144189" y="51552"/>
                  </a:lnTo>
                  <a:lnTo>
                    <a:pt x="146970" y="60896"/>
                  </a:lnTo>
                  <a:lnTo>
                    <a:pt x="147719" y="70441"/>
                  </a:lnTo>
                  <a:lnTo>
                    <a:pt x="144902" y="79014"/>
                  </a:lnTo>
                  <a:lnTo>
                    <a:pt x="139709" y="86941"/>
                  </a:lnTo>
                  <a:lnTo>
                    <a:pt x="132930" y="94436"/>
                  </a:lnTo>
                  <a:lnTo>
                    <a:pt x="123990" y="101643"/>
                  </a:lnTo>
                  <a:lnTo>
                    <a:pt x="113609" y="108659"/>
                  </a:lnTo>
                  <a:lnTo>
                    <a:pt x="102266" y="115546"/>
                  </a:lnTo>
                  <a:lnTo>
                    <a:pt x="90284" y="121243"/>
                  </a:lnTo>
                  <a:lnTo>
                    <a:pt x="77874" y="126147"/>
                  </a:lnTo>
                  <a:lnTo>
                    <a:pt x="65179" y="130521"/>
                  </a:lnTo>
                  <a:lnTo>
                    <a:pt x="57822" y="130121"/>
                  </a:lnTo>
                  <a:lnTo>
                    <a:pt x="54022" y="126538"/>
                  </a:lnTo>
                  <a:lnTo>
                    <a:pt x="52594" y="120834"/>
                  </a:lnTo>
                  <a:lnTo>
                    <a:pt x="56064" y="117031"/>
                  </a:lnTo>
                  <a:lnTo>
                    <a:pt x="62798" y="114496"/>
                  </a:lnTo>
                  <a:lnTo>
                    <a:pt x="71709" y="112806"/>
                  </a:lnTo>
                  <a:lnTo>
                    <a:pt x="82070" y="112785"/>
                  </a:lnTo>
                  <a:lnTo>
                    <a:pt x="93399" y="113875"/>
                  </a:lnTo>
                  <a:lnTo>
                    <a:pt x="105373" y="115708"/>
                  </a:lnTo>
                  <a:lnTo>
                    <a:pt x="117777" y="118035"/>
                  </a:lnTo>
                  <a:lnTo>
                    <a:pt x="143349" y="123568"/>
                  </a:lnTo>
                  <a:lnTo>
                    <a:pt x="155253" y="128802"/>
                  </a:lnTo>
                  <a:lnTo>
                    <a:pt x="166504" y="135607"/>
                  </a:lnTo>
                  <a:lnTo>
                    <a:pt x="177321" y="143460"/>
                  </a:lnTo>
                  <a:lnTo>
                    <a:pt x="185638" y="152011"/>
                  </a:lnTo>
                  <a:lnTo>
                    <a:pt x="192288" y="161027"/>
                  </a:lnTo>
                  <a:lnTo>
                    <a:pt x="197826" y="170354"/>
                  </a:lnTo>
                  <a:lnTo>
                    <a:pt x="199308" y="178783"/>
                  </a:lnTo>
                  <a:lnTo>
                    <a:pt x="198085" y="186612"/>
                  </a:lnTo>
                  <a:lnTo>
                    <a:pt x="195059" y="194043"/>
                  </a:lnTo>
                  <a:lnTo>
                    <a:pt x="188621" y="200102"/>
                  </a:lnTo>
                  <a:lnTo>
                    <a:pt x="179907" y="205246"/>
                  </a:lnTo>
                  <a:lnTo>
                    <a:pt x="169677" y="209781"/>
                  </a:lnTo>
                  <a:lnTo>
                    <a:pt x="159541" y="213910"/>
                  </a:lnTo>
                  <a:lnTo>
                    <a:pt x="149468" y="217768"/>
                  </a:lnTo>
                  <a:lnTo>
                    <a:pt x="139436" y="221445"/>
                  </a:lnTo>
                  <a:lnTo>
                    <a:pt x="127222" y="223896"/>
                  </a:lnTo>
                  <a:lnTo>
                    <a:pt x="113553" y="225531"/>
                  </a:lnTo>
                  <a:lnTo>
                    <a:pt x="49739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377519" y="1810496"/>
              <a:ext cx="248471" cy="666502"/>
            </a:xfrm>
            <a:custGeom>
              <a:avLst/>
              <a:gdLst/>
              <a:ahLst/>
              <a:cxnLst/>
              <a:rect l="0" t="0" r="0" b="0"/>
              <a:pathLst>
                <a:path w="248471" h="666502">
                  <a:moveTo>
                    <a:pt x="0" y="0"/>
                  </a:moveTo>
                  <a:lnTo>
                    <a:pt x="21124" y="15842"/>
                  </a:lnTo>
                  <a:lnTo>
                    <a:pt x="31768" y="24930"/>
                  </a:lnTo>
                  <a:lnTo>
                    <a:pt x="43285" y="35410"/>
                  </a:lnTo>
                  <a:lnTo>
                    <a:pt x="55384" y="46818"/>
                  </a:lnTo>
                  <a:lnTo>
                    <a:pt x="67871" y="57739"/>
                  </a:lnTo>
                  <a:lnTo>
                    <a:pt x="80617" y="68336"/>
                  </a:lnTo>
                  <a:lnTo>
                    <a:pt x="93536" y="78716"/>
                  </a:lnTo>
                  <a:lnTo>
                    <a:pt x="105464" y="90058"/>
                  </a:lnTo>
                  <a:lnTo>
                    <a:pt x="116733" y="102040"/>
                  </a:lnTo>
                  <a:lnTo>
                    <a:pt x="127561" y="114450"/>
                  </a:lnTo>
                  <a:lnTo>
                    <a:pt x="138095" y="127144"/>
                  </a:lnTo>
                  <a:lnTo>
                    <a:pt x="158643" y="153038"/>
                  </a:lnTo>
                  <a:lnTo>
                    <a:pt x="167659" y="167239"/>
                  </a:lnTo>
                  <a:lnTo>
                    <a:pt x="175881" y="182232"/>
                  </a:lnTo>
                  <a:lnTo>
                    <a:pt x="204959" y="240724"/>
                  </a:lnTo>
                  <a:lnTo>
                    <a:pt x="211801" y="255539"/>
                  </a:lnTo>
                  <a:lnTo>
                    <a:pt x="225297" y="286738"/>
                  </a:lnTo>
                  <a:lnTo>
                    <a:pt x="230886" y="302795"/>
                  </a:lnTo>
                  <a:lnTo>
                    <a:pt x="235717" y="319026"/>
                  </a:lnTo>
                  <a:lnTo>
                    <a:pt x="240043" y="335373"/>
                  </a:lnTo>
                  <a:lnTo>
                    <a:pt x="242927" y="350692"/>
                  </a:lnTo>
                  <a:lnTo>
                    <a:pt x="244849" y="365327"/>
                  </a:lnTo>
                  <a:lnTo>
                    <a:pt x="246131" y="379504"/>
                  </a:lnTo>
                  <a:lnTo>
                    <a:pt x="246986" y="393377"/>
                  </a:lnTo>
                  <a:lnTo>
                    <a:pt x="247935" y="420581"/>
                  </a:lnTo>
                  <a:lnTo>
                    <a:pt x="248470" y="460753"/>
                  </a:lnTo>
                  <a:lnTo>
                    <a:pt x="246334" y="474070"/>
                  </a:lnTo>
                  <a:lnTo>
                    <a:pt x="242700" y="487370"/>
                  </a:lnTo>
                  <a:lnTo>
                    <a:pt x="226264" y="535201"/>
                  </a:lnTo>
                  <a:lnTo>
                    <a:pt x="221582" y="545808"/>
                  </a:lnTo>
                  <a:lnTo>
                    <a:pt x="216251" y="556196"/>
                  </a:lnTo>
                  <a:lnTo>
                    <a:pt x="210486" y="566437"/>
                  </a:lnTo>
                  <a:lnTo>
                    <a:pt x="204432" y="576580"/>
                  </a:lnTo>
                  <a:lnTo>
                    <a:pt x="191810" y="596693"/>
                  </a:lnTo>
                  <a:lnTo>
                    <a:pt x="185349" y="605593"/>
                  </a:lnTo>
                  <a:lnTo>
                    <a:pt x="178832" y="613737"/>
                  </a:lnTo>
                  <a:lnTo>
                    <a:pt x="172276" y="621377"/>
                  </a:lnTo>
                  <a:lnTo>
                    <a:pt x="164590" y="629787"/>
                  </a:lnTo>
                  <a:lnTo>
                    <a:pt x="129321" y="6665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566527" y="2587242"/>
            <a:ext cx="7361359" cy="596048"/>
            <a:chOff x="2566527" y="2587242"/>
            <a:chExt cx="7361359" cy="596048"/>
          </a:xfrm>
        </p:grpSpPr>
        <p:sp>
          <p:nvSpPr>
            <p:cNvPr id="15" name="Freeform 14"/>
            <p:cNvSpPr/>
            <p:nvPr/>
          </p:nvSpPr>
          <p:spPr>
            <a:xfrm>
              <a:off x="2566527" y="2884856"/>
              <a:ext cx="1711019" cy="29723"/>
            </a:xfrm>
            <a:custGeom>
              <a:avLst/>
              <a:gdLst/>
              <a:ahLst/>
              <a:cxnLst/>
              <a:rect l="0" t="0" r="0" b="0"/>
              <a:pathLst>
                <a:path w="1711019" h="29723">
                  <a:moveTo>
                    <a:pt x="0" y="19895"/>
                  </a:moveTo>
                  <a:lnTo>
                    <a:pt x="15843" y="25177"/>
                  </a:lnTo>
                  <a:lnTo>
                    <a:pt x="26036" y="26732"/>
                  </a:lnTo>
                  <a:lnTo>
                    <a:pt x="38358" y="27769"/>
                  </a:lnTo>
                  <a:lnTo>
                    <a:pt x="52100" y="28461"/>
                  </a:lnTo>
                  <a:lnTo>
                    <a:pt x="82105" y="29229"/>
                  </a:lnTo>
                  <a:lnTo>
                    <a:pt x="151680" y="29722"/>
                  </a:lnTo>
                  <a:lnTo>
                    <a:pt x="167439" y="28657"/>
                  </a:lnTo>
                  <a:lnTo>
                    <a:pt x="181260" y="26842"/>
                  </a:lnTo>
                  <a:lnTo>
                    <a:pt x="193790" y="24526"/>
                  </a:lnTo>
                  <a:lnTo>
                    <a:pt x="206565" y="22983"/>
                  </a:lnTo>
                  <a:lnTo>
                    <a:pt x="219503" y="21953"/>
                  </a:lnTo>
                  <a:lnTo>
                    <a:pt x="232550" y="21267"/>
                  </a:lnTo>
                  <a:lnTo>
                    <a:pt x="248984" y="19705"/>
                  </a:lnTo>
                  <a:lnTo>
                    <a:pt x="287878" y="15021"/>
                  </a:lnTo>
                  <a:lnTo>
                    <a:pt x="305765" y="13330"/>
                  </a:lnTo>
                  <a:lnTo>
                    <a:pt x="322111" y="12203"/>
                  </a:lnTo>
                  <a:lnTo>
                    <a:pt x="337430" y="11451"/>
                  </a:lnTo>
                  <a:lnTo>
                    <a:pt x="366241" y="10616"/>
                  </a:lnTo>
                  <a:lnTo>
                    <a:pt x="420762" y="10080"/>
                  </a:lnTo>
                  <a:lnTo>
                    <a:pt x="435251" y="8930"/>
                  </a:lnTo>
                  <a:lnTo>
                    <a:pt x="450437" y="7059"/>
                  </a:lnTo>
                  <a:lnTo>
                    <a:pt x="466088" y="4706"/>
                  </a:lnTo>
                  <a:lnTo>
                    <a:pt x="480943" y="3137"/>
                  </a:lnTo>
                  <a:lnTo>
                    <a:pt x="495267" y="2092"/>
                  </a:lnTo>
                  <a:lnTo>
                    <a:pt x="509238" y="1394"/>
                  </a:lnTo>
                  <a:lnTo>
                    <a:pt x="539499" y="620"/>
                  </a:lnTo>
                  <a:lnTo>
                    <a:pt x="1241531" y="0"/>
                  </a:lnTo>
                  <a:lnTo>
                    <a:pt x="1257653" y="1105"/>
                  </a:lnTo>
                  <a:lnTo>
                    <a:pt x="1273927" y="2947"/>
                  </a:lnTo>
                  <a:lnTo>
                    <a:pt x="1290303" y="5281"/>
                  </a:lnTo>
                  <a:lnTo>
                    <a:pt x="1305642" y="6836"/>
                  </a:lnTo>
                  <a:lnTo>
                    <a:pt x="1320288" y="7873"/>
                  </a:lnTo>
                  <a:lnTo>
                    <a:pt x="1334474" y="8565"/>
                  </a:lnTo>
                  <a:lnTo>
                    <a:pt x="1364974" y="9333"/>
                  </a:lnTo>
                  <a:lnTo>
                    <a:pt x="1465182" y="9912"/>
                  </a:lnTo>
                  <a:lnTo>
                    <a:pt x="1478598" y="11029"/>
                  </a:lnTo>
                  <a:lnTo>
                    <a:pt x="1491964" y="12879"/>
                  </a:lnTo>
                  <a:lnTo>
                    <a:pt x="1505295" y="15218"/>
                  </a:lnTo>
                  <a:lnTo>
                    <a:pt x="1518604" y="16777"/>
                  </a:lnTo>
                  <a:lnTo>
                    <a:pt x="1531898" y="17817"/>
                  </a:lnTo>
                  <a:lnTo>
                    <a:pt x="1545182" y="18509"/>
                  </a:lnTo>
                  <a:lnTo>
                    <a:pt x="1577627" y="19279"/>
                  </a:lnTo>
                  <a:lnTo>
                    <a:pt x="1669996" y="19841"/>
                  </a:lnTo>
                  <a:lnTo>
                    <a:pt x="1711018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566031" y="2715744"/>
              <a:ext cx="1" cy="198956"/>
            </a:xfrm>
            <a:custGeom>
              <a:avLst/>
              <a:gdLst/>
              <a:ahLst/>
              <a:cxnLst/>
              <a:rect l="0" t="0" r="0" b="0"/>
              <a:pathLst>
                <a:path w="1" h="198956">
                  <a:moveTo>
                    <a:pt x="0" y="0"/>
                  </a:move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769910" y="2775430"/>
              <a:ext cx="145103" cy="204903"/>
            </a:xfrm>
            <a:custGeom>
              <a:avLst/>
              <a:gdLst/>
              <a:ahLst/>
              <a:cxnLst/>
              <a:rect l="0" t="0" r="0" b="0"/>
              <a:pathLst>
                <a:path w="145103" h="204903">
                  <a:moveTo>
                    <a:pt x="94554" y="0"/>
                  </a:moveTo>
                  <a:lnTo>
                    <a:pt x="68150" y="5281"/>
                  </a:lnTo>
                  <a:lnTo>
                    <a:pt x="57056" y="7942"/>
                  </a:lnTo>
                  <a:lnTo>
                    <a:pt x="46344" y="10822"/>
                  </a:lnTo>
                  <a:lnTo>
                    <a:pt x="35886" y="13846"/>
                  </a:lnTo>
                  <a:lnTo>
                    <a:pt x="25599" y="18073"/>
                  </a:lnTo>
                  <a:lnTo>
                    <a:pt x="15425" y="23102"/>
                  </a:lnTo>
                  <a:lnTo>
                    <a:pt x="5326" y="28665"/>
                  </a:lnTo>
                  <a:lnTo>
                    <a:pt x="805" y="36795"/>
                  </a:lnTo>
                  <a:lnTo>
                    <a:pt x="0" y="46637"/>
                  </a:lnTo>
                  <a:lnTo>
                    <a:pt x="1675" y="57618"/>
                  </a:lnTo>
                  <a:lnTo>
                    <a:pt x="7213" y="66045"/>
                  </a:lnTo>
                  <a:lnTo>
                    <a:pt x="15326" y="72769"/>
                  </a:lnTo>
                  <a:lnTo>
                    <a:pt x="25156" y="78356"/>
                  </a:lnTo>
                  <a:lnTo>
                    <a:pt x="37236" y="84291"/>
                  </a:lnTo>
                  <a:lnTo>
                    <a:pt x="50815" y="90459"/>
                  </a:lnTo>
                  <a:lnTo>
                    <a:pt x="65395" y="96781"/>
                  </a:lnTo>
                  <a:lnTo>
                    <a:pt x="77325" y="103207"/>
                  </a:lnTo>
                  <a:lnTo>
                    <a:pt x="87490" y="109701"/>
                  </a:lnTo>
                  <a:lnTo>
                    <a:pt x="96476" y="116241"/>
                  </a:lnTo>
                  <a:lnTo>
                    <a:pt x="115304" y="129403"/>
                  </a:lnTo>
                  <a:lnTo>
                    <a:pt x="124967" y="136008"/>
                  </a:lnTo>
                  <a:lnTo>
                    <a:pt x="132515" y="143727"/>
                  </a:lnTo>
                  <a:lnTo>
                    <a:pt x="138652" y="152189"/>
                  </a:lnTo>
                  <a:lnTo>
                    <a:pt x="143848" y="161146"/>
                  </a:lnTo>
                  <a:lnTo>
                    <a:pt x="145102" y="169328"/>
                  </a:lnTo>
                  <a:lnTo>
                    <a:pt x="143727" y="176994"/>
                  </a:lnTo>
                  <a:lnTo>
                    <a:pt x="140600" y="184314"/>
                  </a:lnTo>
                  <a:lnTo>
                    <a:pt x="135199" y="190300"/>
                  </a:lnTo>
                  <a:lnTo>
                    <a:pt x="128282" y="195396"/>
                  </a:lnTo>
                  <a:lnTo>
                    <a:pt x="120356" y="199899"/>
                  </a:lnTo>
                  <a:lnTo>
                    <a:pt x="109545" y="202900"/>
                  </a:lnTo>
                  <a:lnTo>
                    <a:pt x="96811" y="204902"/>
                  </a:lnTo>
                  <a:lnTo>
                    <a:pt x="34868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320792" y="2864960"/>
              <a:ext cx="190279" cy="139270"/>
            </a:xfrm>
            <a:custGeom>
              <a:avLst/>
              <a:gdLst/>
              <a:ahLst/>
              <a:cxnLst/>
              <a:rect l="0" t="0" r="0" b="0"/>
              <a:pathLst>
                <a:path w="190279" h="139270">
                  <a:moveTo>
                    <a:pt x="140539" y="0"/>
                  </a:moveTo>
                  <a:lnTo>
                    <a:pt x="119415" y="0"/>
                  </a:lnTo>
                  <a:lnTo>
                    <a:pt x="108772" y="1106"/>
                  </a:lnTo>
                  <a:lnTo>
                    <a:pt x="97255" y="2948"/>
                  </a:lnTo>
                  <a:lnTo>
                    <a:pt x="85155" y="5281"/>
                  </a:lnTo>
                  <a:lnTo>
                    <a:pt x="72668" y="9048"/>
                  </a:lnTo>
                  <a:lnTo>
                    <a:pt x="59922" y="13769"/>
                  </a:lnTo>
                  <a:lnTo>
                    <a:pt x="47003" y="19127"/>
                  </a:lnTo>
                  <a:lnTo>
                    <a:pt x="36180" y="27121"/>
                  </a:lnTo>
                  <a:lnTo>
                    <a:pt x="26754" y="36871"/>
                  </a:lnTo>
                  <a:lnTo>
                    <a:pt x="18260" y="47792"/>
                  </a:lnTo>
                  <a:lnTo>
                    <a:pt x="11491" y="58389"/>
                  </a:lnTo>
                  <a:lnTo>
                    <a:pt x="5873" y="68770"/>
                  </a:lnTo>
                  <a:lnTo>
                    <a:pt x="1023" y="79006"/>
                  </a:lnTo>
                  <a:lnTo>
                    <a:pt x="0" y="89146"/>
                  </a:lnTo>
                  <a:lnTo>
                    <a:pt x="1529" y="99222"/>
                  </a:lnTo>
                  <a:lnTo>
                    <a:pt x="4759" y="109255"/>
                  </a:lnTo>
                  <a:lnTo>
                    <a:pt x="10228" y="114838"/>
                  </a:lnTo>
                  <a:lnTo>
                    <a:pt x="17190" y="117456"/>
                  </a:lnTo>
                  <a:lnTo>
                    <a:pt x="25147" y="118095"/>
                  </a:lnTo>
                  <a:lnTo>
                    <a:pt x="34873" y="116311"/>
                  </a:lnTo>
                  <a:lnTo>
                    <a:pt x="45778" y="112910"/>
                  </a:lnTo>
                  <a:lnTo>
                    <a:pt x="57470" y="108433"/>
                  </a:lnTo>
                  <a:lnTo>
                    <a:pt x="67475" y="102132"/>
                  </a:lnTo>
                  <a:lnTo>
                    <a:pt x="76355" y="94616"/>
                  </a:lnTo>
                  <a:lnTo>
                    <a:pt x="84486" y="86289"/>
                  </a:lnTo>
                  <a:lnTo>
                    <a:pt x="92117" y="77422"/>
                  </a:lnTo>
                  <a:lnTo>
                    <a:pt x="99415" y="68194"/>
                  </a:lnTo>
                  <a:lnTo>
                    <a:pt x="106491" y="58727"/>
                  </a:lnTo>
                  <a:lnTo>
                    <a:pt x="112314" y="49099"/>
                  </a:lnTo>
                  <a:lnTo>
                    <a:pt x="117302" y="39365"/>
                  </a:lnTo>
                  <a:lnTo>
                    <a:pt x="121731" y="29559"/>
                  </a:lnTo>
                  <a:lnTo>
                    <a:pt x="125790" y="27443"/>
                  </a:lnTo>
                  <a:lnTo>
                    <a:pt x="129601" y="30454"/>
                  </a:lnTo>
                  <a:lnTo>
                    <a:pt x="133247" y="36883"/>
                  </a:lnTo>
                  <a:lnTo>
                    <a:pt x="136783" y="44484"/>
                  </a:lnTo>
                  <a:lnTo>
                    <a:pt x="140246" y="52868"/>
                  </a:lnTo>
                  <a:lnTo>
                    <a:pt x="143660" y="61773"/>
                  </a:lnTo>
                  <a:lnTo>
                    <a:pt x="148146" y="71025"/>
                  </a:lnTo>
                  <a:lnTo>
                    <a:pt x="153347" y="80510"/>
                  </a:lnTo>
                  <a:lnTo>
                    <a:pt x="159026" y="90148"/>
                  </a:lnTo>
                  <a:lnTo>
                    <a:pt x="171230" y="109701"/>
                  </a:lnTo>
                  <a:lnTo>
                    <a:pt x="190278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790748" y="2616266"/>
              <a:ext cx="148078" cy="358121"/>
            </a:xfrm>
            <a:custGeom>
              <a:avLst/>
              <a:gdLst/>
              <a:ahLst/>
              <a:cxnLst/>
              <a:rect l="0" t="0" r="0" b="0"/>
              <a:pathLst>
                <a:path w="148078" h="358121">
                  <a:moveTo>
                    <a:pt x="148077" y="0"/>
                  </a:moveTo>
                  <a:lnTo>
                    <a:pt x="92693" y="0"/>
                  </a:lnTo>
                  <a:lnTo>
                    <a:pt x="82416" y="2210"/>
                  </a:lnTo>
                  <a:lnTo>
                    <a:pt x="73354" y="5895"/>
                  </a:lnTo>
                  <a:lnTo>
                    <a:pt x="65103" y="10562"/>
                  </a:lnTo>
                  <a:lnTo>
                    <a:pt x="56285" y="14778"/>
                  </a:lnTo>
                  <a:lnTo>
                    <a:pt x="47091" y="18695"/>
                  </a:lnTo>
                  <a:lnTo>
                    <a:pt x="37646" y="22411"/>
                  </a:lnTo>
                  <a:lnTo>
                    <a:pt x="28033" y="30415"/>
                  </a:lnTo>
                  <a:lnTo>
                    <a:pt x="18309" y="41277"/>
                  </a:lnTo>
                  <a:lnTo>
                    <a:pt x="8510" y="54046"/>
                  </a:lnTo>
                  <a:lnTo>
                    <a:pt x="3083" y="68084"/>
                  </a:lnTo>
                  <a:lnTo>
                    <a:pt x="570" y="82970"/>
                  </a:lnTo>
                  <a:lnTo>
                    <a:pt x="0" y="98420"/>
                  </a:lnTo>
                  <a:lnTo>
                    <a:pt x="725" y="113142"/>
                  </a:lnTo>
                  <a:lnTo>
                    <a:pt x="2314" y="127377"/>
                  </a:lnTo>
                  <a:lnTo>
                    <a:pt x="4479" y="141289"/>
                  </a:lnTo>
                  <a:lnTo>
                    <a:pt x="7027" y="153879"/>
                  </a:lnTo>
                  <a:lnTo>
                    <a:pt x="9831" y="165589"/>
                  </a:lnTo>
                  <a:lnTo>
                    <a:pt x="12806" y="176711"/>
                  </a:lnTo>
                  <a:lnTo>
                    <a:pt x="17000" y="187442"/>
                  </a:lnTo>
                  <a:lnTo>
                    <a:pt x="22006" y="197911"/>
                  </a:lnTo>
                  <a:lnTo>
                    <a:pt x="27554" y="208207"/>
                  </a:lnTo>
                  <a:lnTo>
                    <a:pt x="34569" y="218387"/>
                  </a:lnTo>
                  <a:lnTo>
                    <a:pt x="42562" y="228489"/>
                  </a:lnTo>
                  <a:lnTo>
                    <a:pt x="51206" y="238540"/>
                  </a:lnTo>
                  <a:lnTo>
                    <a:pt x="59179" y="248557"/>
                  </a:lnTo>
                  <a:lnTo>
                    <a:pt x="66706" y="258550"/>
                  </a:lnTo>
                  <a:lnTo>
                    <a:pt x="73933" y="268529"/>
                  </a:lnTo>
                  <a:lnTo>
                    <a:pt x="80963" y="279602"/>
                  </a:lnTo>
                  <a:lnTo>
                    <a:pt x="87860" y="291406"/>
                  </a:lnTo>
                  <a:lnTo>
                    <a:pt x="108286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690130" y="2864960"/>
              <a:ext cx="189009" cy="9949"/>
            </a:xfrm>
            <a:custGeom>
              <a:avLst/>
              <a:gdLst/>
              <a:ahLst/>
              <a:cxnLst/>
              <a:rect l="0" t="0" r="0" b="0"/>
              <a:pathLst>
                <a:path w="189009" h="9949">
                  <a:moveTo>
                    <a:pt x="0" y="9948"/>
                  </a:moveTo>
                  <a:lnTo>
                    <a:pt x="26405" y="4667"/>
                  </a:lnTo>
                  <a:lnTo>
                    <a:pt x="40815" y="3112"/>
                  </a:lnTo>
                  <a:lnTo>
                    <a:pt x="57053" y="2075"/>
                  </a:lnTo>
                  <a:lnTo>
                    <a:pt x="90571" y="922"/>
                  </a:lnTo>
                  <a:lnTo>
                    <a:pt x="148112" y="183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968668" y="2855013"/>
              <a:ext cx="160716" cy="111747"/>
            </a:xfrm>
            <a:custGeom>
              <a:avLst/>
              <a:gdLst/>
              <a:ahLst/>
              <a:cxnLst/>
              <a:rect l="0" t="0" r="0" b="0"/>
              <a:pathLst>
                <a:path w="160716" h="111747">
                  <a:moveTo>
                    <a:pt x="0" y="9947"/>
                  </a:moveTo>
                  <a:lnTo>
                    <a:pt x="5281" y="31071"/>
                  </a:lnTo>
                  <a:lnTo>
                    <a:pt x="7942" y="40609"/>
                  </a:lnTo>
                  <a:lnTo>
                    <a:pt x="13846" y="60050"/>
                  </a:lnTo>
                  <a:lnTo>
                    <a:pt x="18073" y="69877"/>
                  </a:lnTo>
                  <a:lnTo>
                    <a:pt x="23101" y="79743"/>
                  </a:lnTo>
                  <a:lnTo>
                    <a:pt x="28665" y="89637"/>
                  </a:lnTo>
                  <a:lnTo>
                    <a:pt x="35689" y="97338"/>
                  </a:lnTo>
                  <a:lnTo>
                    <a:pt x="43689" y="103578"/>
                  </a:lnTo>
                  <a:lnTo>
                    <a:pt x="52337" y="108843"/>
                  </a:lnTo>
                  <a:lnTo>
                    <a:pt x="62524" y="111248"/>
                  </a:lnTo>
                  <a:lnTo>
                    <a:pt x="73737" y="111746"/>
                  </a:lnTo>
                  <a:lnTo>
                    <a:pt x="85633" y="110972"/>
                  </a:lnTo>
                  <a:lnTo>
                    <a:pt x="96880" y="108246"/>
                  </a:lnTo>
                  <a:lnTo>
                    <a:pt x="107694" y="104218"/>
                  </a:lnTo>
                  <a:lnTo>
                    <a:pt x="118219" y="99322"/>
                  </a:lnTo>
                  <a:lnTo>
                    <a:pt x="127446" y="92742"/>
                  </a:lnTo>
                  <a:lnTo>
                    <a:pt x="135809" y="85039"/>
                  </a:lnTo>
                  <a:lnTo>
                    <a:pt x="143594" y="76588"/>
                  </a:lnTo>
                  <a:lnTo>
                    <a:pt x="149889" y="67638"/>
                  </a:lnTo>
                  <a:lnTo>
                    <a:pt x="155191" y="58356"/>
                  </a:lnTo>
                  <a:lnTo>
                    <a:pt x="159831" y="48852"/>
                  </a:lnTo>
                  <a:lnTo>
                    <a:pt x="160715" y="40305"/>
                  </a:lnTo>
                  <a:lnTo>
                    <a:pt x="159092" y="32396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157676" y="2842808"/>
              <a:ext cx="179061" cy="85774"/>
            </a:xfrm>
            <a:custGeom>
              <a:avLst/>
              <a:gdLst/>
              <a:ahLst/>
              <a:cxnLst/>
              <a:rect l="0" t="0" r="0" b="0"/>
              <a:pathLst>
                <a:path w="179061" h="85774">
                  <a:moveTo>
                    <a:pt x="0" y="22152"/>
                  </a:moveTo>
                  <a:lnTo>
                    <a:pt x="10562" y="32714"/>
                  </a:lnTo>
                  <a:lnTo>
                    <a:pt x="15883" y="39141"/>
                  </a:lnTo>
                  <a:lnTo>
                    <a:pt x="21642" y="46742"/>
                  </a:lnTo>
                  <a:lnTo>
                    <a:pt x="27692" y="55125"/>
                  </a:lnTo>
                  <a:lnTo>
                    <a:pt x="32830" y="64030"/>
                  </a:lnTo>
                  <a:lnTo>
                    <a:pt x="37361" y="73282"/>
                  </a:lnTo>
                  <a:lnTo>
                    <a:pt x="41487" y="82766"/>
                  </a:lnTo>
                  <a:lnTo>
                    <a:pt x="43132" y="85773"/>
                  </a:lnTo>
                  <a:lnTo>
                    <a:pt x="43124" y="84462"/>
                  </a:lnTo>
                  <a:lnTo>
                    <a:pt x="42013" y="80272"/>
                  </a:lnTo>
                  <a:lnTo>
                    <a:pt x="41272" y="73057"/>
                  </a:lnTo>
                  <a:lnTo>
                    <a:pt x="40778" y="63826"/>
                  </a:lnTo>
                  <a:lnTo>
                    <a:pt x="40449" y="53251"/>
                  </a:lnTo>
                  <a:lnTo>
                    <a:pt x="41335" y="42885"/>
                  </a:lnTo>
                  <a:lnTo>
                    <a:pt x="43031" y="32658"/>
                  </a:lnTo>
                  <a:lnTo>
                    <a:pt x="45267" y="22524"/>
                  </a:lnTo>
                  <a:lnTo>
                    <a:pt x="50073" y="14663"/>
                  </a:lnTo>
                  <a:lnTo>
                    <a:pt x="56594" y="8317"/>
                  </a:lnTo>
                  <a:lnTo>
                    <a:pt x="64257" y="2981"/>
                  </a:lnTo>
                  <a:lnTo>
                    <a:pt x="72681" y="529"/>
                  </a:lnTo>
                  <a:lnTo>
                    <a:pt x="81613" y="0"/>
                  </a:lnTo>
                  <a:lnTo>
                    <a:pt x="90884" y="752"/>
                  </a:lnTo>
                  <a:lnTo>
                    <a:pt x="100381" y="3464"/>
                  </a:lnTo>
                  <a:lnTo>
                    <a:pt x="110027" y="7483"/>
                  </a:lnTo>
                  <a:lnTo>
                    <a:pt x="119774" y="12373"/>
                  </a:lnTo>
                  <a:lnTo>
                    <a:pt x="128483" y="17843"/>
                  </a:lnTo>
                  <a:lnTo>
                    <a:pt x="136500" y="23701"/>
                  </a:lnTo>
                  <a:lnTo>
                    <a:pt x="144055" y="29817"/>
                  </a:lnTo>
                  <a:lnTo>
                    <a:pt x="151302" y="37210"/>
                  </a:lnTo>
                  <a:lnTo>
                    <a:pt x="158344" y="45454"/>
                  </a:lnTo>
                  <a:lnTo>
                    <a:pt x="179060" y="818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15033" y="2805274"/>
              <a:ext cx="210189" cy="125246"/>
            </a:xfrm>
            <a:custGeom>
              <a:avLst/>
              <a:gdLst/>
              <a:ahLst/>
              <a:cxnLst/>
              <a:rect l="0" t="0" r="0" b="0"/>
              <a:pathLst>
                <a:path w="210189" h="125246">
                  <a:moveTo>
                    <a:pt x="110711" y="0"/>
                  </a:moveTo>
                  <a:lnTo>
                    <a:pt x="84306" y="5280"/>
                  </a:lnTo>
                  <a:lnTo>
                    <a:pt x="72107" y="9047"/>
                  </a:lnTo>
                  <a:lnTo>
                    <a:pt x="59553" y="13768"/>
                  </a:lnTo>
                  <a:lnTo>
                    <a:pt x="46762" y="19127"/>
                  </a:lnTo>
                  <a:lnTo>
                    <a:pt x="36024" y="24909"/>
                  </a:lnTo>
                  <a:lnTo>
                    <a:pt x="26655" y="30975"/>
                  </a:lnTo>
                  <a:lnTo>
                    <a:pt x="18198" y="37230"/>
                  </a:lnTo>
                  <a:lnTo>
                    <a:pt x="11455" y="44715"/>
                  </a:lnTo>
                  <a:lnTo>
                    <a:pt x="5855" y="53022"/>
                  </a:lnTo>
                  <a:lnTo>
                    <a:pt x="1016" y="61875"/>
                  </a:lnTo>
                  <a:lnTo>
                    <a:pt x="0" y="71093"/>
                  </a:lnTo>
                  <a:lnTo>
                    <a:pt x="1534" y="80555"/>
                  </a:lnTo>
                  <a:lnTo>
                    <a:pt x="4767" y="90178"/>
                  </a:lnTo>
                  <a:lnTo>
                    <a:pt x="12449" y="98805"/>
                  </a:lnTo>
                  <a:lnTo>
                    <a:pt x="23097" y="106766"/>
                  </a:lnTo>
                  <a:lnTo>
                    <a:pt x="35722" y="114285"/>
                  </a:lnTo>
                  <a:lnTo>
                    <a:pt x="51876" y="119297"/>
                  </a:lnTo>
                  <a:lnTo>
                    <a:pt x="70382" y="122638"/>
                  </a:lnTo>
                  <a:lnTo>
                    <a:pt x="90457" y="124866"/>
                  </a:lnTo>
                  <a:lnTo>
                    <a:pt x="107156" y="125245"/>
                  </a:lnTo>
                  <a:lnTo>
                    <a:pt x="121605" y="124393"/>
                  </a:lnTo>
                  <a:lnTo>
                    <a:pt x="134553" y="122720"/>
                  </a:lnTo>
                  <a:lnTo>
                    <a:pt x="148712" y="120499"/>
                  </a:lnTo>
                  <a:lnTo>
                    <a:pt x="210188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684909" y="2765483"/>
              <a:ext cx="19895" cy="159165"/>
            </a:xfrm>
            <a:custGeom>
              <a:avLst/>
              <a:gdLst/>
              <a:ahLst/>
              <a:cxnLst/>
              <a:rect l="0" t="0" r="0" b="0"/>
              <a:pathLst>
                <a:path w="19895" h="159165">
                  <a:moveTo>
                    <a:pt x="0" y="0"/>
                  </a:moveTo>
                  <a:lnTo>
                    <a:pt x="0" y="21123"/>
                  </a:lnTo>
                  <a:lnTo>
                    <a:pt x="1105" y="30662"/>
                  </a:lnTo>
                  <a:lnTo>
                    <a:pt x="2947" y="40337"/>
                  </a:lnTo>
                  <a:lnTo>
                    <a:pt x="5281" y="50102"/>
                  </a:lnTo>
                  <a:lnTo>
                    <a:pt x="6836" y="61034"/>
                  </a:lnTo>
                  <a:lnTo>
                    <a:pt x="7873" y="72743"/>
                  </a:lnTo>
                  <a:lnTo>
                    <a:pt x="8565" y="84971"/>
                  </a:lnTo>
                  <a:lnTo>
                    <a:pt x="10131" y="97543"/>
                  </a:lnTo>
                  <a:lnTo>
                    <a:pt x="19894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625221" y="2825169"/>
              <a:ext cx="139270" cy="29845"/>
            </a:xfrm>
            <a:custGeom>
              <a:avLst/>
              <a:gdLst/>
              <a:ahLst/>
              <a:cxnLst/>
              <a:rect l="0" t="0" r="0" b="0"/>
              <a:pathLst>
                <a:path w="139270" h="29845">
                  <a:moveTo>
                    <a:pt x="0" y="29844"/>
                  </a:moveTo>
                  <a:lnTo>
                    <a:pt x="55385" y="15998"/>
                  </a:lnTo>
                  <a:lnTo>
                    <a:pt x="83565" y="9689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834125" y="2765483"/>
              <a:ext cx="39792" cy="149217"/>
            </a:xfrm>
            <a:custGeom>
              <a:avLst/>
              <a:gdLst/>
              <a:ahLst/>
              <a:cxnLst/>
              <a:rect l="0" t="0" r="0" b="0"/>
              <a:pathLst>
                <a:path w="39792" h="149217">
                  <a:moveTo>
                    <a:pt x="0" y="0"/>
                  </a:moveTo>
                  <a:lnTo>
                    <a:pt x="0" y="21123"/>
                  </a:lnTo>
                  <a:lnTo>
                    <a:pt x="1105" y="31767"/>
                  </a:lnTo>
                  <a:lnTo>
                    <a:pt x="2948" y="43284"/>
                  </a:lnTo>
                  <a:lnTo>
                    <a:pt x="5281" y="55383"/>
                  </a:lnTo>
                  <a:lnTo>
                    <a:pt x="9047" y="67871"/>
                  </a:lnTo>
                  <a:lnTo>
                    <a:pt x="13768" y="80617"/>
                  </a:lnTo>
                  <a:lnTo>
                    <a:pt x="19126" y="93536"/>
                  </a:lnTo>
                  <a:lnTo>
                    <a:pt x="23804" y="105464"/>
                  </a:lnTo>
                  <a:lnTo>
                    <a:pt x="39791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929705" y="2765483"/>
              <a:ext cx="127268" cy="134803"/>
            </a:xfrm>
            <a:custGeom>
              <a:avLst/>
              <a:gdLst/>
              <a:ahLst/>
              <a:cxnLst/>
              <a:rect l="0" t="0" r="0" b="0"/>
              <a:pathLst>
                <a:path w="127268" h="134803">
                  <a:moveTo>
                    <a:pt x="13846" y="29843"/>
                  </a:moveTo>
                  <a:lnTo>
                    <a:pt x="0" y="71381"/>
                  </a:lnTo>
                  <a:lnTo>
                    <a:pt x="194" y="80746"/>
                  </a:lnTo>
                  <a:lnTo>
                    <a:pt x="2534" y="90306"/>
                  </a:lnTo>
                  <a:lnTo>
                    <a:pt x="6304" y="99995"/>
                  </a:lnTo>
                  <a:lnTo>
                    <a:pt x="11029" y="108665"/>
                  </a:lnTo>
                  <a:lnTo>
                    <a:pt x="16389" y="116655"/>
                  </a:lnTo>
                  <a:lnTo>
                    <a:pt x="22173" y="124193"/>
                  </a:lnTo>
                  <a:lnTo>
                    <a:pt x="30450" y="129218"/>
                  </a:lnTo>
                  <a:lnTo>
                    <a:pt x="40390" y="132568"/>
                  </a:lnTo>
                  <a:lnTo>
                    <a:pt x="51437" y="134802"/>
                  </a:lnTo>
                  <a:lnTo>
                    <a:pt x="62118" y="134080"/>
                  </a:lnTo>
                  <a:lnTo>
                    <a:pt x="72555" y="131389"/>
                  </a:lnTo>
                  <a:lnTo>
                    <a:pt x="82828" y="127383"/>
                  </a:lnTo>
                  <a:lnTo>
                    <a:pt x="92993" y="121397"/>
                  </a:lnTo>
                  <a:lnTo>
                    <a:pt x="103086" y="114091"/>
                  </a:lnTo>
                  <a:lnTo>
                    <a:pt x="113131" y="105904"/>
                  </a:lnTo>
                  <a:lnTo>
                    <a:pt x="119827" y="96024"/>
                  </a:lnTo>
                  <a:lnTo>
                    <a:pt x="124291" y="85017"/>
                  </a:lnTo>
                  <a:lnTo>
                    <a:pt x="127267" y="73257"/>
                  </a:lnTo>
                  <a:lnTo>
                    <a:pt x="127041" y="62102"/>
                  </a:lnTo>
                  <a:lnTo>
                    <a:pt x="124679" y="51349"/>
                  </a:lnTo>
                  <a:lnTo>
                    <a:pt x="120894" y="40864"/>
                  </a:lnTo>
                  <a:lnTo>
                    <a:pt x="115054" y="32769"/>
                  </a:lnTo>
                  <a:lnTo>
                    <a:pt x="107846" y="26267"/>
                  </a:lnTo>
                  <a:lnTo>
                    <a:pt x="99724" y="20827"/>
                  </a:lnTo>
                  <a:lnTo>
                    <a:pt x="90993" y="16095"/>
                  </a:lnTo>
                  <a:lnTo>
                    <a:pt x="81857" y="11835"/>
                  </a:lnTo>
                  <a:lnTo>
                    <a:pt x="72450" y="7890"/>
                  </a:lnTo>
                  <a:lnTo>
                    <a:pt x="60652" y="5260"/>
                  </a:lnTo>
                  <a:lnTo>
                    <a:pt x="47261" y="3507"/>
                  </a:lnTo>
                  <a:lnTo>
                    <a:pt x="38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117801" y="2777404"/>
              <a:ext cx="134132" cy="137296"/>
            </a:xfrm>
            <a:custGeom>
              <a:avLst/>
              <a:gdLst/>
              <a:ahLst/>
              <a:cxnLst/>
              <a:rect l="0" t="0" r="0" b="0"/>
              <a:pathLst>
                <a:path w="134132" h="137296">
                  <a:moveTo>
                    <a:pt x="14758" y="7974"/>
                  </a:moveTo>
                  <a:lnTo>
                    <a:pt x="14758" y="29098"/>
                  </a:lnTo>
                  <a:lnTo>
                    <a:pt x="13652" y="39742"/>
                  </a:lnTo>
                  <a:lnTo>
                    <a:pt x="11810" y="51259"/>
                  </a:lnTo>
                  <a:lnTo>
                    <a:pt x="9477" y="63358"/>
                  </a:lnTo>
                  <a:lnTo>
                    <a:pt x="6816" y="74740"/>
                  </a:lnTo>
                  <a:lnTo>
                    <a:pt x="3937" y="85644"/>
                  </a:lnTo>
                  <a:lnTo>
                    <a:pt x="911" y="96229"/>
                  </a:lnTo>
                  <a:lnTo>
                    <a:pt x="0" y="97760"/>
                  </a:lnTo>
                  <a:lnTo>
                    <a:pt x="498" y="93253"/>
                  </a:lnTo>
                  <a:lnTo>
                    <a:pt x="1935" y="84722"/>
                  </a:lnTo>
                  <a:lnTo>
                    <a:pt x="9239" y="46312"/>
                  </a:lnTo>
                  <a:lnTo>
                    <a:pt x="13289" y="33532"/>
                  </a:lnTo>
                  <a:lnTo>
                    <a:pt x="18200" y="21697"/>
                  </a:lnTo>
                  <a:lnTo>
                    <a:pt x="23684" y="10491"/>
                  </a:lnTo>
                  <a:lnTo>
                    <a:pt x="30656" y="4126"/>
                  </a:lnTo>
                  <a:lnTo>
                    <a:pt x="38621" y="987"/>
                  </a:lnTo>
                  <a:lnTo>
                    <a:pt x="47246" y="0"/>
                  </a:lnTo>
                  <a:lnTo>
                    <a:pt x="57417" y="1553"/>
                  </a:lnTo>
                  <a:lnTo>
                    <a:pt x="68620" y="4799"/>
                  </a:lnTo>
                  <a:lnTo>
                    <a:pt x="80509" y="9173"/>
                  </a:lnTo>
                  <a:lnTo>
                    <a:pt x="90645" y="16511"/>
                  </a:lnTo>
                  <a:lnTo>
                    <a:pt x="99614" y="25824"/>
                  </a:lnTo>
                  <a:lnTo>
                    <a:pt x="107803" y="36453"/>
                  </a:lnTo>
                  <a:lnTo>
                    <a:pt x="113263" y="47961"/>
                  </a:lnTo>
                  <a:lnTo>
                    <a:pt x="116903" y="60054"/>
                  </a:lnTo>
                  <a:lnTo>
                    <a:pt x="119330" y="72537"/>
                  </a:lnTo>
                  <a:lnTo>
                    <a:pt x="124973" y="98198"/>
                  </a:lnTo>
                  <a:lnTo>
                    <a:pt x="134131" y="1372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588001" y="2795326"/>
              <a:ext cx="127360" cy="152091"/>
            </a:xfrm>
            <a:custGeom>
              <a:avLst/>
              <a:gdLst/>
              <a:ahLst/>
              <a:cxnLst/>
              <a:rect l="0" t="0" r="0" b="0"/>
              <a:pathLst>
                <a:path w="127360" h="152091">
                  <a:moveTo>
                    <a:pt x="51894" y="0"/>
                  </a:moveTo>
                  <a:lnTo>
                    <a:pt x="46613" y="15843"/>
                  </a:lnTo>
                  <a:lnTo>
                    <a:pt x="42847" y="23826"/>
                  </a:lnTo>
                  <a:lnTo>
                    <a:pt x="38126" y="32463"/>
                  </a:lnTo>
                  <a:lnTo>
                    <a:pt x="32767" y="41538"/>
                  </a:lnTo>
                  <a:lnTo>
                    <a:pt x="26985" y="52009"/>
                  </a:lnTo>
                  <a:lnTo>
                    <a:pt x="14665" y="75433"/>
                  </a:lnTo>
                  <a:lnTo>
                    <a:pt x="9390" y="86764"/>
                  </a:lnTo>
                  <a:lnTo>
                    <a:pt x="4768" y="97634"/>
                  </a:lnTo>
                  <a:lnTo>
                    <a:pt x="581" y="108196"/>
                  </a:lnTo>
                  <a:lnTo>
                    <a:pt x="0" y="117448"/>
                  </a:lnTo>
                  <a:lnTo>
                    <a:pt x="1824" y="125827"/>
                  </a:lnTo>
                  <a:lnTo>
                    <a:pt x="5251" y="133624"/>
                  </a:lnTo>
                  <a:lnTo>
                    <a:pt x="11956" y="139927"/>
                  </a:lnTo>
                  <a:lnTo>
                    <a:pt x="20847" y="145234"/>
                  </a:lnTo>
                  <a:lnTo>
                    <a:pt x="31196" y="149878"/>
                  </a:lnTo>
                  <a:lnTo>
                    <a:pt x="41411" y="151868"/>
                  </a:lnTo>
                  <a:lnTo>
                    <a:pt x="51538" y="152090"/>
                  </a:lnTo>
                  <a:lnTo>
                    <a:pt x="61604" y="151132"/>
                  </a:lnTo>
                  <a:lnTo>
                    <a:pt x="71631" y="148283"/>
                  </a:lnTo>
                  <a:lnTo>
                    <a:pt x="81632" y="144173"/>
                  </a:lnTo>
                  <a:lnTo>
                    <a:pt x="91615" y="139222"/>
                  </a:lnTo>
                  <a:lnTo>
                    <a:pt x="100481" y="133711"/>
                  </a:lnTo>
                  <a:lnTo>
                    <a:pt x="108602" y="127827"/>
                  </a:lnTo>
                  <a:lnTo>
                    <a:pt x="116227" y="121693"/>
                  </a:lnTo>
                  <a:lnTo>
                    <a:pt x="121310" y="113183"/>
                  </a:lnTo>
                  <a:lnTo>
                    <a:pt x="124699" y="103088"/>
                  </a:lnTo>
                  <a:lnTo>
                    <a:pt x="126958" y="91937"/>
                  </a:lnTo>
                  <a:lnTo>
                    <a:pt x="127359" y="81187"/>
                  </a:lnTo>
                  <a:lnTo>
                    <a:pt x="126521" y="70704"/>
                  </a:lnTo>
                  <a:lnTo>
                    <a:pt x="124857" y="60400"/>
                  </a:lnTo>
                  <a:lnTo>
                    <a:pt x="120432" y="51320"/>
                  </a:lnTo>
                  <a:lnTo>
                    <a:pt x="114166" y="43055"/>
                  </a:lnTo>
                  <a:lnTo>
                    <a:pt x="106672" y="35335"/>
                  </a:lnTo>
                  <a:lnTo>
                    <a:pt x="98360" y="27978"/>
                  </a:lnTo>
                  <a:lnTo>
                    <a:pt x="89504" y="20863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805826" y="2587242"/>
              <a:ext cx="182243" cy="317510"/>
            </a:xfrm>
            <a:custGeom>
              <a:avLst/>
              <a:gdLst/>
              <a:ahLst/>
              <a:cxnLst/>
              <a:rect l="0" t="0" r="0" b="0"/>
              <a:pathLst>
                <a:path w="182243" h="317510">
                  <a:moveTo>
                    <a:pt x="182242" y="19076"/>
                  </a:moveTo>
                  <a:lnTo>
                    <a:pt x="166399" y="8514"/>
                  </a:lnTo>
                  <a:lnTo>
                    <a:pt x="157311" y="5403"/>
                  </a:lnTo>
                  <a:lnTo>
                    <a:pt x="146831" y="3329"/>
                  </a:lnTo>
                  <a:lnTo>
                    <a:pt x="135423" y="1946"/>
                  </a:lnTo>
                  <a:lnTo>
                    <a:pt x="121186" y="1024"/>
                  </a:lnTo>
                  <a:lnTo>
                    <a:pt x="105062" y="410"/>
                  </a:lnTo>
                  <a:lnTo>
                    <a:pt x="87682" y="0"/>
                  </a:lnTo>
                  <a:lnTo>
                    <a:pt x="71673" y="3043"/>
                  </a:lnTo>
                  <a:lnTo>
                    <a:pt x="56580" y="8387"/>
                  </a:lnTo>
                  <a:lnTo>
                    <a:pt x="42097" y="15266"/>
                  </a:lnTo>
                  <a:lnTo>
                    <a:pt x="31335" y="23168"/>
                  </a:lnTo>
                  <a:lnTo>
                    <a:pt x="23057" y="31752"/>
                  </a:lnTo>
                  <a:lnTo>
                    <a:pt x="16432" y="40790"/>
                  </a:lnTo>
                  <a:lnTo>
                    <a:pt x="10910" y="54553"/>
                  </a:lnTo>
                  <a:lnTo>
                    <a:pt x="6122" y="71466"/>
                  </a:lnTo>
                  <a:lnTo>
                    <a:pt x="1826" y="90478"/>
                  </a:lnTo>
                  <a:lnTo>
                    <a:pt x="68" y="107573"/>
                  </a:lnTo>
                  <a:lnTo>
                    <a:pt x="0" y="123392"/>
                  </a:lnTo>
                  <a:lnTo>
                    <a:pt x="1061" y="138359"/>
                  </a:lnTo>
                  <a:lnTo>
                    <a:pt x="2873" y="152758"/>
                  </a:lnTo>
                  <a:lnTo>
                    <a:pt x="5186" y="166779"/>
                  </a:lnTo>
                  <a:lnTo>
                    <a:pt x="7834" y="180547"/>
                  </a:lnTo>
                  <a:lnTo>
                    <a:pt x="9600" y="196358"/>
                  </a:lnTo>
                  <a:lnTo>
                    <a:pt x="10776" y="213530"/>
                  </a:lnTo>
                  <a:lnTo>
                    <a:pt x="12084" y="248085"/>
                  </a:lnTo>
                  <a:lnTo>
                    <a:pt x="13130" y="317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759269" y="2775430"/>
              <a:ext cx="149217" cy="1"/>
            </a:xfrm>
            <a:custGeom>
              <a:avLst/>
              <a:gdLst/>
              <a:ahLst/>
              <a:cxnLst/>
              <a:rect l="0" t="0" r="0" b="0"/>
              <a:pathLst>
                <a:path w="149217" h="1">
                  <a:moveTo>
                    <a:pt x="0" y="0"/>
                  </a:moveTo>
                  <a:lnTo>
                    <a:pt x="1492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196971" y="3014177"/>
              <a:ext cx="1730915" cy="169113"/>
            </a:xfrm>
            <a:custGeom>
              <a:avLst/>
              <a:gdLst/>
              <a:ahLst/>
              <a:cxnLst/>
              <a:rect l="0" t="0" r="0" b="0"/>
              <a:pathLst>
                <a:path w="1730915" h="169113">
                  <a:moveTo>
                    <a:pt x="0" y="0"/>
                  </a:moveTo>
                  <a:lnTo>
                    <a:pt x="15843" y="5281"/>
                  </a:lnTo>
                  <a:lnTo>
                    <a:pt x="97844" y="14819"/>
                  </a:lnTo>
                  <a:lnTo>
                    <a:pt x="182229" y="22175"/>
                  </a:lnTo>
                  <a:lnTo>
                    <a:pt x="221365" y="26435"/>
                  </a:lnTo>
                  <a:lnTo>
                    <a:pt x="264549" y="28328"/>
                  </a:lnTo>
                  <a:lnTo>
                    <a:pt x="327080" y="29395"/>
                  </a:lnTo>
                  <a:lnTo>
                    <a:pt x="370483" y="32592"/>
                  </a:lnTo>
                  <a:lnTo>
                    <a:pt x="466672" y="43650"/>
                  </a:lnTo>
                  <a:lnTo>
                    <a:pt x="493490" y="45680"/>
                  </a:lnTo>
                  <a:lnTo>
                    <a:pt x="521317" y="47033"/>
                  </a:lnTo>
                  <a:lnTo>
                    <a:pt x="549816" y="47935"/>
                  </a:lnTo>
                  <a:lnTo>
                    <a:pt x="577658" y="49641"/>
                  </a:lnTo>
                  <a:lnTo>
                    <a:pt x="632174" y="54485"/>
                  </a:lnTo>
                  <a:lnTo>
                    <a:pt x="746058" y="66601"/>
                  </a:lnTo>
                  <a:lnTo>
                    <a:pt x="1268277" y="129321"/>
                  </a:lnTo>
                  <a:lnTo>
                    <a:pt x="1370448" y="142585"/>
                  </a:lnTo>
                  <a:lnTo>
                    <a:pt x="1420016" y="146269"/>
                  </a:lnTo>
                  <a:lnTo>
                    <a:pt x="1467837" y="149012"/>
                  </a:lnTo>
                  <a:lnTo>
                    <a:pt x="1536048" y="155665"/>
                  </a:lnTo>
                  <a:lnTo>
                    <a:pt x="1574304" y="157609"/>
                  </a:lnTo>
                  <a:lnTo>
                    <a:pt x="1626912" y="158704"/>
                  </a:lnTo>
                  <a:lnTo>
                    <a:pt x="1654847" y="161907"/>
                  </a:lnTo>
                  <a:lnTo>
                    <a:pt x="1692164" y="166978"/>
                  </a:lnTo>
                  <a:lnTo>
                    <a:pt x="1730914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114527" y="1442428"/>
            <a:ext cx="732655" cy="504921"/>
            <a:chOff x="3114527" y="1442428"/>
            <a:chExt cx="732655" cy="504921"/>
          </a:xfrm>
        </p:grpSpPr>
        <p:sp>
          <p:nvSpPr>
            <p:cNvPr id="34" name="Freeform 33"/>
            <p:cNvSpPr/>
            <p:nvPr/>
          </p:nvSpPr>
          <p:spPr>
            <a:xfrm>
              <a:off x="3114527" y="1522010"/>
              <a:ext cx="108554" cy="328278"/>
            </a:xfrm>
            <a:custGeom>
              <a:avLst/>
              <a:gdLst/>
              <a:ahLst/>
              <a:cxnLst/>
              <a:rect l="0" t="0" r="0" b="0"/>
              <a:pathLst>
                <a:path w="108554" h="328278">
                  <a:moveTo>
                    <a:pt x="108553" y="0"/>
                  </a:moveTo>
                  <a:lnTo>
                    <a:pt x="97992" y="15843"/>
                  </a:lnTo>
                  <a:lnTo>
                    <a:pt x="93775" y="23825"/>
                  </a:lnTo>
                  <a:lnTo>
                    <a:pt x="89859" y="32463"/>
                  </a:lnTo>
                  <a:lnTo>
                    <a:pt x="86143" y="41538"/>
                  </a:lnTo>
                  <a:lnTo>
                    <a:pt x="81455" y="50903"/>
                  </a:lnTo>
                  <a:lnTo>
                    <a:pt x="76118" y="60463"/>
                  </a:lnTo>
                  <a:lnTo>
                    <a:pt x="70351" y="70152"/>
                  </a:lnTo>
                  <a:lnTo>
                    <a:pt x="58047" y="89760"/>
                  </a:lnTo>
                  <a:lnTo>
                    <a:pt x="51671" y="99631"/>
                  </a:lnTo>
                  <a:lnTo>
                    <a:pt x="26855" y="139928"/>
                  </a:lnTo>
                  <a:lnTo>
                    <a:pt x="19823" y="152972"/>
                  </a:lnTo>
                  <a:lnTo>
                    <a:pt x="14030" y="164984"/>
                  </a:lnTo>
                  <a:lnTo>
                    <a:pt x="9063" y="176308"/>
                  </a:lnTo>
                  <a:lnTo>
                    <a:pt x="5751" y="189384"/>
                  </a:lnTo>
                  <a:lnTo>
                    <a:pt x="3543" y="203627"/>
                  </a:lnTo>
                  <a:lnTo>
                    <a:pt x="2072" y="218650"/>
                  </a:lnTo>
                  <a:lnTo>
                    <a:pt x="1090" y="233086"/>
                  </a:lnTo>
                  <a:lnTo>
                    <a:pt x="436" y="247131"/>
                  </a:lnTo>
                  <a:lnTo>
                    <a:pt x="0" y="260916"/>
                  </a:lnTo>
                  <a:lnTo>
                    <a:pt x="1920" y="272316"/>
                  </a:lnTo>
                  <a:lnTo>
                    <a:pt x="5411" y="282127"/>
                  </a:lnTo>
                  <a:lnTo>
                    <a:pt x="9948" y="290879"/>
                  </a:lnTo>
                  <a:lnTo>
                    <a:pt x="16289" y="298924"/>
                  </a:lnTo>
                  <a:lnTo>
                    <a:pt x="23832" y="306497"/>
                  </a:lnTo>
                  <a:lnTo>
                    <a:pt x="58815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314403" y="1591644"/>
              <a:ext cx="195077" cy="355705"/>
            </a:xfrm>
            <a:custGeom>
              <a:avLst/>
              <a:gdLst/>
              <a:ahLst/>
              <a:cxnLst/>
              <a:rect l="0" t="0" r="0" b="0"/>
              <a:pathLst>
                <a:path w="195077" h="355705">
                  <a:moveTo>
                    <a:pt x="18103" y="0"/>
                  </a:moveTo>
                  <a:lnTo>
                    <a:pt x="4257" y="41538"/>
                  </a:lnTo>
                  <a:lnTo>
                    <a:pt x="2241" y="53114"/>
                  </a:lnTo>
                  <a:lnTo>
                    <a:pt x="896" y="66358"/>
                  </a:lnTo>
                  <a:lnTo>
                    <a:pt x="0" y="80714"/>
                  </a:lnTo>
                  <a:lnTo>
                    <a:pt x="1613" y="92496"/>
                  </a:lnTo>
                  <a:lnTo>
                    <a:pt x="4899" y="102560"/>
                  </a:lnTo>
                  <a:lnTo>
                    <a:pt x="9301" y="111481"/>
                  </a:lnTo>
                  <a:lnTo>
                    <a:pt x="15551" y="118533"/>
                  </a:lnTo>
                  <a:lnTo>
                    <a:pt x="23033" y="124340"/>
                  </a:lnTo>
                  <a:lnTo>
                    <a:pt x="31338" y="129316"/>
                  </a:lnTo>
                  <a:lnTo>
                    <a:pt x="40190" y="131529"/>
                  </a:lnTo>
                  <a:lnTo>
                    <a:pt x="49407" y="131898"/>
                  </a:lnTo>
                  <a:lnTo>
                    <a:pt x="58868" y="131039"/>
                  </a:lnTo>
                  <a:lnTo>
                    <a:pt x="67386" y="128256"/>
                  </a:lnTo>
                  <a:lnTo>
                    <a:pt x="75275" y="124190"/>
                  </a:lnTo>
                  <a:lnTo>
                    <a:pt x="82745" y="119269"/>
                  </a:lnTo>
                  <a:lnTo>
                    <a:pt x="89936" y="112672"/>
                  </a:lnTo>
                  <a:lnTo>
                    <a:pt x="96940" y="104958"/>
                  </a:lnTo>
                  <a:lnTo>
                    <a:pt x="103820" y="96500"/>
                  </a:lnTo>
                  <a:lnTo>
                    <a:pt x="109513" y="86440"/>
                  </a:lnTo>
                  <a:lnTo>
                    <a:pt x="114412" y="75312"/>
                  </a:lnTo>
                  <a:lnTo>
                    <a:pt x="122805" y="52262"/>
                  </a:lnTo>
                  <a:lnTo>
                    <a:pt x="130219" y="30965"/>
                  </a:lnTo>
                  <a:lnTo>
                    <a:pt x="133743" y="27275"/>
                  </a:lnTo>
                  <a:lnTo>
                    <a:pt x="137198" y="28131"/>
                  </a:lnTo>
                  <a:lnTo>
                    <a:pt x="140607" y="32018"/>
                  </a:lnTo>
                  <a:lnTo>
                    <a:pt x="143985" y="40136"/>
                  </a:lnTo>
                  <a:lnTo>
                    <a:pt x="147342" y="51074"/>
                  </a:lnTo>
                  <a:lnTo>
                    <a:pt x="150685" y="63893"/>
                  </a:lnTo>
                  <a:lnTo>
                    <a:pt x="155125" y="77965"/>
                  </a:lnTo>
                  <a:lnTo>
                    <a:pt x="160295" y="92874"/>
                  </a:lnTo>
                  <a:lnTo>
                    <a:pt x="165953" y="108339"/>
                  </a:lnTo>
                  <a:lnTo>
                    <a:pt x="170830" y="123070"/>
                  </a:lnTo>
                  <a:lnTo>
                    <a:pt x="175187" y="137313"/>
                  </a:lnTo>
                  <a:lnTo>
                    <a:pt x="179196" y="151228"/>
                  </a:lnTo>
                  <a:lnTo>
                    <a:pt x="182974" y="167138"/>
                  </a:lnTo>
                  <a:lnTo>
                    <a:pt x="186599" y="184376"/>
                  </a:lnTo>
                  <a:lnTo>
                    <a:pt x="190120" y="202499"/>
                  </a:lnTo>
                  <a:lnTo>
                    <a:pt x="192468" y="220109"/>
                  </a:lnTo>
                  <a:lnTo>
                    <a:pt x="194033" y="237375"/>
                  </a:lnTo>
                  <a:lnTo>
                    <a:pt x="195076" y="254412"/>
                  </a:lnTo>
                  <a:lnTo>
                    <a:pt x="194666" y="271296"/>
                  </a:lnTo>
                  <a:lnTo>
                    <a:pt x="193288" y="288079"/>
                  </a:lnTo>
                  <a:lnTo>
                    <a:pt x="191264" y="304795"/>
                  </a:lnTo>
                  <a:lnTo>
                    <a:pt x="187704" y="319254"/>
                  </a:lnTo>
                  <a:lnTo>
                    <a:pt x="183119" y="332209"/>
                  </a:lnTo>
                  <a:lnTo>
                    <a:pt x="177853" y="344162"/>
                  </a:lnTo>
                  <a:lnTo>
                    <a:pt x="168815" y="351026"/>
                  </a:lnTo>
                  <a:lnTo>
                    <a:pt x="157264" y="354496"/>
                  </a:lnTo>
                  <a:lnTo>
                    <a:pt x="144036" y="355704"/>
                  </a:lnTo>
                  <a:lnTo>
                    <a:pt x="131902" y="354299"/>
                  </a:lnTo>
                  <a:lnTo>
                    <a:pt x="120496" y="351152"/>
                  </a:lnTo>
                  <a:lnTo>
                    <a:pt x="109577" y="346843"/>
                  </a:lnTo>
                  <a:lnTo>
                    <a:pt x="102297" y="339549"/>
                  </a:lnTo>
                  <a:lnTo>
                    <a:pt x="97444" y="330265"/>
                  </a:lnTo>
                  <a:lnTo>
                    <a:pt x="94209" y="319655"/>
                  </a:lnTo>
                  <a:lnTo>
                    <a:pt x="93157" y="308160"/>
                  </a:lnTo>
                  <a:lnTo>
                    <a:pt x="93561" y="296075"/>
                  </a:lnTo>
                  <a:lnTo>
                    <a:pt x="94936" y="283598"/>
                  </a:lnTo>
                  <a:lnTo>
                    <a:pt x="96958" y="271964"/>
                  </a:lnTo>
                  <a:lnTo>
                    <a:pt x="99411" y="260891"/>
                  </a:lnTo>
                  <a:lnTo>
                    <a:pt x="117581" y="218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71253" y="1442428"/>
              <a:ext cx="275929" cy="427755"/>
            </a:xfrm>
            <a:custGeom>
              <a:avLst/>
              <a:gdLst/>
              <a:ahLst/>
              <a:cxnLst/>
              <a:rect l="0" t="0" r="0" b="0"/>
              <a:pathLst>
                <a:path w="275929" h="427755">
                  <a:moveTo>
                    <a:pt x="0" y="0"/>
                  </a:moveTo>
                  <a:lnTo>
                    <a:pt x="15843" y="5281"/>
                  </a:lnTo>
                  <a:lnTo>
                    <a:pt x="23826" y="9047"/>
                  </a:lnTo>
                  <a:lnTo>
                    <a:pt x="32463" y="13768"/>
                  </a:lnTo>
                  <a:lnTo>
                    <a:pt x="41538" y="19126"/>
                  </a:lnTo>
                  <a:lnTo>
                    <a:pt x="50903" y="23804"/>
                  </a:lnTo>
                  <a:lnTo>
                    <a:pt x="60463" y="28028"/>
                  </a:lnTo>
                  <a:lnTo>
                    <a:pt x="70152" y="31949"/>
                  </a:lnTo>
                  <a:lnTo>
                    <a:pt x="81032" y="36773"/>
                  </a:lnTo>
                  <a:lnTo>
                    <a:pt x="104912" y="48029"/>
                  </a:lnTo>
                  <a:lnTo>
                    <a:pt x="116364" y="54126"/>
                  </a:lnTo>
                  <a:lnTo>
                    <a:pt x="127315" y="60400"/>
                  </a:lnTo>
                  <a:lnTo>
                    <a:pt x="137931" y="66794"/>
                  </a:lnTo>
                  <a:lnTo>
                    <a:pt x="149430" y="74373"/>
                  </a:lnTo>
                  <a:lnTo>
                    <a:pt x="173997" y="91636"/>
                  </a:lnTo>
                  <a:lnTo>
                    <a:pt x="185632" y="100881"/>
                  </a:lnTo>
                  <a:lnTo>
                    <a:pt x="196705" y="110361"/>
                  </a:lnTo>
                  <a:lnTo>
                    <a:pt x="216746" y="128632"/>
                  </a:lnTo>
                  <a:lnTo>
                    <a:pt x="233021" y="144120"/>
                  </a:lnTo>
                  <a:lnTo>
                    <a:pt x="240456" y="152451"/>
                  </a:lnTo>
                  <a:lnTo>
                    <a:pt x="247623" y="161321"/>
                  </a:lnTo>
                  <a:lnTo>
                    <a:pt x="254612" y="170549"/>
                  </a:lnTo>
                  <a:lnTo>
                    <a:pt x="260377" y="180018"/>
                  </a:lnTo>
                  <a:lnTo>
                    <a:pt x="265325" y="189646"/>
                  </a:lnTo>
                  <a:lnTo>
                    <a:pt x="269729" y="199381"/>
                  </a:lnTo>
                  <a:lnTo>
                    <a:pt x="272666" y="211398"/>
                  </a:lnTo>
                  <a:lnTo>
                    <a:pt x="274623" y="224935"/>
                  </a:lnTo>
                  <a:lnTo>
                    <a:pt x="275928" y="239487"/>
                  </a:lnTo>
                  <a:lnTo>
                    <a:pt x="275693" y="252504"/>
                  </a:lnTo>
                  <a:lnTo>
                    <a:pt x="274430" y="264498"/>
                  </a:lnTo>
                  <a:lnTo>
                    <a:pt x="272484" y="275809"/>
                  </a:lnTo>
                  <a:lnTo>
                    <a:pt x="267870" y="288877"/>
                  </a:lnTo>
                  <a:lnTo>
                    <a:pt x="261478" y="303116"/>
                  </a:lnTo>
                  <a:lnTo>
                    <a:pt x="253901" y="318134"/>
                  </a:lnTo>
                  <a:lnTo>
                    <a:pt x="246639" y="330358"/>
                  </a:lnTo>
                  <a:lnTo>
                    <a:pt x="239587" y="340717"/>
                  </a:lnTo>
                  <a:lnTo>
                    <a:pt x="232675" y="349834"/>
                  </a:lnTo>
                  <a:lnTo>
                    <a:pt x="224751" y="358122"/>
                  </a:lnTo>
                  <a:lnTo>
                    <a:pt x="216153" y="365859"/>
                  </a:lnTo>
                  <a:lnTo>
                    <a:pt x="139269" y="4277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615375" y="1372793"/>
            <a:ext cx="770998" cy="646607"/>
            <a:chOff x="8615375" y="1372793"/>
            <a:chExt cx="770998" cy="646607"/>
          </a:xfrm>
        </p:grpSpPr>
        <p:sp>
          <p:nvSpPr>
            <p:cNvPr id="38" name="Freeform 37"/>
            <p:cNvSpPr/>
            <p:nvPr/>
          </p:nvSpPr>
          <p:spPr>
            <a:xfrm>
              <a:off x="8615375" y="1522010"/>
              <a:ext cx="128725" cy="497390"/>
            </a:xfrm>
            <a:custGeom>
              <a:avLst/>
              <a:gdLst/>
              <a:ahLst/>
              <a:cxnLst/>
              <a:rect l="0" t="0" r="0" b="0"/>
              <a:pathLst>
                <a:path w="128725" h="497390">
                  <a:moveTo>
                    <a:pt x="98880" y="0"/>
                  </a:moveTo>
                  <a:lnTo>
                    <a:pt x="83038" y="26405"/>
                  </a:lnTo>
                  <a:lnTo>
                    <a:pt x="76161" y="38604"/>
                  </a:lnTo>
                  <a:lnTo>
                    <a:pt x="62624" y="63949"/>
                  </a:lnTo>
                  <a:lnTo>
                    <a:pt x="55919" y="75792"/>
                  </a:lnTo>
                  <a:lnTo>
                    <a:pt x="49239" y="87003"/>
                  </a:lnTo>
                  <a:lnTo>
                    <a:pt x="42574" y="97793"/>
                  </a:lnTo>
                  <a:lnTo>
                    <a:pt x="37027" y="109408"/>
                  </a:lnTo>
                  <a:lnTo>
                    <a:pt x="32222" y="121572"/>
                  </a:lnTo>
                  <a:lnTo>
                    <a:pt x="27914" y="134103"/>
                  </a:lnTo>
                  <a:lnTo>
                    <a:pt x="23937" y="146878"/>
                  </a:lnTo>
                  <a:lnTo>
                    <a:pt x="16570" y="172862"/>
                  </a:lnTo>
                  <a:lnTo>
                    <a:pt x="6209" y="212348"/>
                  </a:lnTo>
                  <a:lnTo>
                    <a:pt x="3940" y="225569"/>
                  </a:lnTo>
                  <a:lnTo>
                    <a:pt x="2427" y="238804"/>
                  </a:lnTo>
                  <a:lnTo>
                    <a:pt x="1419" y="252049"/>
                  </a:lnTo>
                  <a:lnTo>
                    <a:pt x="747" y="265300"/>
                  </a:lnTo>
                  <a:lnTo>
                    <a:pt x="0" y="291813"/>
                  </a:lnTo>
                  <a:lnTo>
                    <a:pt x="906" y="307283"/>
                  </a:lnTo>
                  <a:lnTo>
                    <a:pt x="2616" y="324229"/>
                  </a:lnTo>
                  <a:lnTo>
                    <a:pt x="4860" y="342158"/>
                  </a:lnTo>
                  <a:lnTo>
                    <a:pt x="8568" y="357426"/>
                  </a:lnTo>
                  <a:lnTo>
                    <a:pt x="13250" y="370921"/>
                  </a:lnTo>
                  <a:lnTo>
                    <a:pt x="18582" y="383234"/>
                  </a:lnTo>
                  <a:lnTo>
                    <a:pt x="23242" y="394758"/>
                  </a:lnTo>
                  <a:lnTo>
                    <a:pt x="31367" y="416405"/>
                  </a:lnTo>
                  <a:lnTo>
                    <a:pt x="36186" y="425715"/>
                  </a:lnTo>
                  <a:lnTo>
                    <a:pt x="41611" y="434132"/>
                  </a:lnTo>
                  <a:lnTo>
                    <a:pt x="47437" y="441954"/>
                  </a:lnTo>
                  <a:lnTo>
                    <a:pt x="53532" y="449379"/>
                  </a:lnTo>
                  <a:lnTo>
                    <a:pt x="59806" y="456540"/>
                  </a:lnTo>
                  <a:lnTo>
                    <a:pt x="66198" y="463525"/>
                  </a:lnTo>
                  <a:lnTo>
                    <a:pt x="74882" y="470392"/>
                  </a:lnTo>
                  <a:lnTo>
                    <a:pt x="85092" y="477180"/>
                  </a:lnTo>
                  <a:lnTo>
                    <a:pt x="128724" y="4973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893316" y="1682771"/>
              <a:ext cx="338225" cy="156345"/>
            </a:xfrm>
            <a:custGeom>
              <a:avLst/>
              <a:gdLst/>
              <a:ahLst/>
              <a:cxnLst/>
              <a:rect l="0" t="0" r="0" b="0"/>
              <a:pathLst>
                <a:path w="338225" h="156345">
                  <a:moveTo>
                    <a:pt x="0" y="18299"/>
                  </a:moveTo>
                  <a:lnTo>
                    <a:pt x="10562" y="2456"/>
                  </a:lnTo>
                  <a:lnTo>
                    <a:pt x="18094" y="0"/>
                  </a:lnTo>
                  <a:lnTo>
                    <a:pt x="27537" y="573"/>
                  </a:lnTo>
                  <a:lnTo>
                    <a:pt x="38254" y="3166"/>
                  </a:lnTo>
                  <a:lnTo>
                    <a:pt x="48714" y="6000"/>
                  </a:lnTo>
                  <a:lnTo>
                    <a:pt x="69178" y="12096"/>
                  </a:lnTo>
                  <a:lnTo>
                    <a:pt x="78173" y="17480"/>
                  </a:lnTo>
                  <a:lnTo>
                    <a:pt x="86380" y="24385"/>
                  </a:lnTo>
                  <a:lnTo>
                    <a:pt x="94062" y="32304"/>
                  </a:lnTo>
                  <a:lnTo>
                    <a:pt x="100288" y="42005"/>
                  </a:lnTo>
                  <a:lnTo>
                    <a:pt x="105544" y="52893"/>
                  </a:lnTo>
                  <a:lnTo>
                    <a:pt x="110154" y="64573"/>
                  </a:lnTo>
                  <a:lnTo>
                    <a:pt x="115437" y="75676"/>
                  </a:lnTo>
                  <a:lnTo>
                    <a:pt x="121170" y="86394"/>
                  </a:lnTo>
                  <a:lnTo>
                    <a:pt x="127203" y="96855"/>
                  </a:lnTo>
                  <a:lnTo>
                    <a:pt x="134541" y="106039"/>
                  </a:lnTo>
                  <a:lnTo>
                    <a:pt x="142749" y="114373"/>
                  </a:lnTo>
                  <a:lnTo>
                    <a:pt x="151536" y="122139"/>
                  </a:lnTo>
                  <a:lnTo>
                    <a:pt x="160711" y="129528"/>
                  </a:lnTo>
                  <a:lnTo>
                    <a:pt x="170143" y="136664"/>
                  </a:lnTo>
                  <a:lnTo>
                    <a:pt x="179747" y="143632"/>
                  </a:lnTo>
                  <a:lnTo>
                    <a:pt x="190571" y="148277"/>
                  </a:lnTo>
                  <a:lnTo>
                    <a:pt x="202207" y="151374"/>
                  </a:lnTo>
                  <a:lnTo>
                    <a:pt x="214387" y="153439"/>
                  </a:lnTo>
                  <a:lnTo>
                    <a:pt x="226928" y="154815"/>
                  </a:lnTo>
                  <a:lnTo>
                    <a:pt x="239711" y="155733"/>
                  </a:lnTo>
                  <a:lnTo>
                    <a:pt x="252652" y="156344"/>
                  </a:lnTo>
                  <a:lnTo>
                    <a:pt x="264597" y="155647"/>
                  </a:lnTo>
                  <a:lnTo>
                    <a:pt x="275876" y="154077"/>
                  </a:lnTo>
                  <a:lnTo>
                    <a:pt x="286711" y="151924"/>
                  </a:lnTo>
                  <a:lnTo>
                    <a:pt x="297250" y="149384"/>
                  </a:lnTo>
                  <a:lnTo>
                    <a:pt x="307592" y="146586"/>
                  </a:lnTo>
                  <a:lnTo>
                    <a:pt x="338224" y="1376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962950" y="1651331"/>
              <a:ext cx="159166" cy="198957"/>
            </a:xfrm>
            <a:custGeom>
              <a:avLst/>
              <a:gdLst/>
              <a:ahLst/>
              <a:cxnLst/>
              <a:rect l="0" t="0" r="0" b="0"/>
              <a:pathLst>
                <a:path w="159166" h="198957">
                  <a:moveTo>
                    <a:pt x="159165" y="0"/>
                  </a:moveTo>
                  <a:lnTo>
                    <a:pt x="148603" y="10562"/>
                  </a:lnTo>
                  <a:lnTo>
                    <a:pt x="142175" y="15884"/>
                  </a:lnTo>
                  <a:lnTo>
                    <a:pt x="134575" y="21642"/>
                  </a:lnTo>
                  <a:lnTo>
                    <a:pt x="126192" y="27692"/>
                  </a:lnTo>
                  <a:lnTo>
                    <a:pt x="118393" y="35041"/>
                  </a:lnTo>
                  <a:lnTo>
                    <a:pt x="110982" y="43256"/>
                  </a:lnTo>
                  <a:lnTo>
                    <a:pt x="103832" y="52049"/>
                  </a:lnTo>
                  <a:lnTo>
                    <a:pt x="96854" y="60122"/>
                  </a:lnTo>
                  <a:lnTo>
                    <a:pt x="89991" y="67714"/>
                  </a:lnTo>
                  <a:lnTo>
                    <a:pt x="83206" y="74986"/>
                  </a:lnTo>
                  <a:lnTo>
                    <a:pt x="75366" y="84255"/>
                  </a:lnTo>
                  <a:lnTo>
                    <a:pt x="57813" y="106344"/>
                  </a:lnTo>
                  <a:lnTo>
                    <a:pt x="49596" y="118425"/>
                  </a:lnTo>
                  <a:lnTo>
                    <a:pt x="41906" y="130899"/>
                  </a:lnTo>
                  <a:lnTo>
                    <a:pt x="34569" y="143637"/>
                  </a:lnTo>
                  <a:lnTo>
                    <a:pt x="20523" y="166633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9201697" y="1372793"/>
              <a:ext cx="184676" cy="626711"/>
            </a:xfrm>
            <a:custGeom>
              <a:avLst/>
              <a:gdLst/>
              <a:ahLst/>
              <a:cxnLst/>
              <a:rect l="0" t="0" r="0" b="0"/>
              <a:pathLst>
                <a:path w="184676" h="626711">
                  <a:moveTo>
                    <a:pt x="0" y="0"/>
                  </a:moveTo>
                  <a:lnTo>
                    <a:pt x="10562" y="15843"/>
                  </a:lnTo>
                  <a:lnTo>
                    <a:pt x="15884" y="22720"/>
                  </a:lnTo>
                  <a:lnTo>
                    <a:pt x="21643" y="29516"/>
                  </a:lnTo>
                  <a:lnTo>
                    <a:pt x="27692" y="36257"/>
                  </a:lnTo>
                  <a:lnTo>
                    <a:pt x="35041" y="42962"/>
                  </a:lnTo>
                  <a:lnTo>
                    <a:pt x="43256" y="49642"/>
                  </a:lnTo>
                  <a:lnTo>
                    <a:pt x="52049" y="56306"/>
                  </a:lnTo>
                  <a:lnTo>
                    <a:pt x="60122" y="62960"/>
                  </a:lnTo>
                  <a:lnTo>
                    <a:pt x="67713" y="69606"/>
                  </a:lnTo>
                  <a:lnTo>
                    <a:pt x="74986" y="76247"/>
                  </a:lnTo>
                  <a:lnTo>
                    <a:pt x="82044" y="83991"/>
                  </a:lnTo>
                  <a:lnTo>
                    <a:pt x="88961" y="92469"/>
                  </a:lnTo>
                  <a:lnTo>
                    <a:pt x="95782" y="101437"/>
                  </a:lnTo>
                  <a:lnTo>
                    <a:pt x="101435" y="111837"/>
                  </a:lnTo>
                  <a:lnTo>
                    <a:pt x="106309" y="123192"/>
                  </a:lnTo>
                  <a:lnTo>
                    <a:pt x="110664" y="135183"/>
                  </a:lnTo>
                  <a:lnTo>
                    <a:pt x="114672" y="147598"/>
                  </a:lnTo>
                  <a:lnTo>
                    <a:pt x="118450" y="160296"/>
                  </a:lnTo>
                  <a:lnTo>
                    <a:pt x="122074" y="173183"/>
                  </a:lnTo>
                  <a:lnTo>
                    <a:pt x="126700" y="186195"/>
                  </a:lnTo>
                  <a:lnTo>
                    <a:pt x="131995" y="199291"/>
                  </a:lnTo>
                  <a:lnTo>
                    <a:pt x="137736" y="212443"/>
                  </a:lnTo>
                  <a:lnTo>
                    <a:pt x="142668" y="225632"/>
                  </a:lnTo>
                  <a:lnTo>
                    <a:pt x="147061" y="238846"/>
                  </a:lnTo>
                  <a:lnTo>
                    <a:pt x="151095" y="252077"/>
                  </a:lnTo>
                  <a:lnTo>
                    <a:pt x="158526" y="278568"/>
                  </a:lnTo>
                  <a:lnTo>
                    <a:pt x="172302" y="331599"/>
                  </a:lnTo>
                  <a:lnTo>
                    <a:pt x="174555" y="344861"/>
                  </a:lnTo>
                  <a:lnTo>
                    <a:pt x="176057" y="358123"/>
                  </a:lnTo>
                  <a:lnTo>
                    <a:pt x="177058" y="371386"/>
                  </a:lnTo>
                  <a:lnTo>
                    <a:pt x="177725" y="384649"/>
                  </a:lnTo>
                  <a:lnTo>
                    <a:pt x="178467" y="411176"/>
                  </a:lnTo>
                  <a:lnTo>
                    <a:pt x="179770" y="423334"/>
                  </a:lnTo>
                  <a:lnTo>
                    <a:pt x="181744" y="434755"/>
                  </a:lnTo>
                  <a:lnTo>
                    <a:pt x="184165" y="445685"/>
                  </a:lnTo>
                  <a:lnTo>
                    <a:pt x="184675" y="456288"/>
                  </a:lnTo>
                  <a:lnTo>
                    <a:pt x="183909" y="466673"/>
                  </a:lnTo>
                  <a:lnTo>
                    <a:pt x="182293" y="476912"/>
                  </a:lnTo>
                  <a:lnTo>
                    <a:pt x="180110" y="487053"/>
                  </a:lnTo>
                  <a:lnTo>
                    <a:pt x="177549" y="497131"/>
                  </a:lnTo>
                  <a:lnTo>
                    <a:pt x="174737" y="507165"/>
                  </a:lnTo>
                  <a:lnTo>
                    <a:pt x="168665" y="527156"/>
                  </a:lnTo>
                  <a:lnTo>
                    <a:pt x="165498" y="537129"/>
                  </a:lnTo>
                  <a:lnTo>
                    <a:pt x="161176" y="545989"/>
                  </a:lnTo>
                  <a:lnTo>
                    <a:pt x="156085" y="554106"/>
                  </a:lnTo>
                  <a:lnTo>
                    <a:pt x="150479" y="561728"/>
                  </a:lnTo>
                  <a:lnTo>
                    <a:pt x="144532" y="569020"/>
                  </a:lnTo>
                  <a:lnTo>
                    <a:pt x="138356" y="576091"/>
                  </a:lnTo>
                  <a:lnTo>
                    <a:pt x="132028" y="583017"/>
                  </a:lnTo>
                  <a:lnTo>
                    <a:pt x="119103" y="596606"/>
                  </a:lnTo>
                  <a:lnTo>
                    <a:pt x="89530" y="6267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294012" y="2314662"/>
            <a:ext cx="1456494" cy="679620"/>
            <a:chOff x="8294012" y="2314662"/>
            <a:chExt cx="1456494" cy="679620"/>
          </a:xfrm>
        </p:grpSpPr>
        <p:sp>
          <p:nvSpPr>
            <p:cNvPr id="43" name="Freeform 42"/>
            <p:cNvSpPr/>
            <p:nvPr/>
          </p:nvSpPr>
          <p:spPr>
            <a:xfrm>
              <a:off x="8326823" y="2725691"/>
              <a:ext cx="228269" cy="268591"/>
            </a:xfrm>
            <a:custGeom>
              <a:avLst/>
              <a:gdLst/>
              <a:ahLst/>
              <a:cxnLst/>
              <a:rect l="0" t="0" r="0" b="0"/>
              <a:pathLst>
                <a:path w="228269" h="268591">
                  <a:moveTo>
                    <a:pt x="19365" y="0"/>
                  </a:moveTo>
                  <a:lnTo>
                    <a:pt x="14084" y="21124"/>
                  </a:lnTo>
                  <a:lnTo>
                    <a:pt x="11423" y="30663"/>
                  </a:lnTo>
                  <a:lnTo>
                    <a:pt x="5519" y="50103"/>
                  </a:lnTo>
                  <a:lnTo>
                    <a:pt x="3502" y="62140"/>
                  </a:lnTo>
                  <a:lnTo>
                    <a:pt x="2158" y="75692"/>
                  </a:lnTo>
                  <a:lnTo>
                    <a:pt x="1262" y="90252"/>
                  </a:lnTo>
                  <a:lnTo>
                    <a:pt x="266" y="124116"/>
                  </a:lnTo>
                  <a:lnTo>
                    <a:pt x="0" y="142431"/>
                  </a:lnTo>
                  <a:lnTo>
                    <a:pt x="929" y="160167"/>
                  </a:lnTo>
                  <a:lnTo>
                    <a:pt x="2653" y="177518"/>
                  </a:lnTo>
                  <a:lnTo>
                    <a:pt x="4907" y="194612"/>
                  </a:lnTo>
                  <a:lnTo>
                    <a:pt x="8621" y="208218"/>
                  </a:lnTo>
                  <a:lnTo>
                    <a:pt x="13308" y="219500"/>
                  </a:lnTo>
                  <a:lnTo>
                    <a:pt x="18642" y="229232"/>
                  </a:lnTo>
                  <a:lnTo>
                    <a:pt x="25515" y="237930"/>
                  </a:lnTo>
                  <a:lnTo>
                    <a:pt x="33413" y="245940"/>
                  </a:lnTo>
                  <a:lnTo>
                    <a:pt x="41994" y="253490"/>
                  </a:lnTo>
                  <a:lnTo>
                    <a:pt x="51030" y="257418"/>
                  </a:lnTo>
                  <a:lnTo>
                    <a:pt x="60371" y="258932"/>
                  </a:lnTo>
                  <a:lnTo>
                    <a:pt x="69914" y="258835"/>
                  </a:lnTo>
                  <a:lnTo>
                    <a:pt x="79591" y="255455"/>
                  </a:lnTo>
                  <a:lnTo>
                    <a:pt x="89360" y="249886"/>
                  </a:lnTo>
                  <a:lnTo>
                    <a:pt x="99187" y="242857"/>
                  </a:lnTo>
                  <a:lnTo>
                    <a:pt x="107949" y="233750"/>
                  </a:lnTo>
                  <a:lnTo>
                    <a:pt x="116001" y="223258"/>
                  </a:lnTo>
                  <a:lnTo>
                    <a:pt x="144809" y="179931"/>
                  </a:lnTo>
                  <a:lnTo>
                    <a:pt x="151628" y="167482"/>
                  </a:lnTo>
                  <a:lnTo>
                    <a:pt x="158385" y="153657"/>
                  </a:lnTo>
                  <a:lnTo>
                    <a:pt x="165099" y="138913"/>
                  </a:lnTo>
                  <a:lnTo>
                    <a:pt x="170682" y="123558"/>
                  </a:lnTo>
                  <a:lnTo>
                    <a:pt x="175508" y="107794"/>
                  </a:lnTo>
                  <a:lnTo>
                    <a:pt x="179831" y="91758"/>
                  </a:lnTo>
                  <a:lnTo>
                    <a:pt x="182713" y="76647"/>
                  </a:lnTo>
                  <a:lnTo>
                    <a:pt x="184634" y="62151"/>
                  </a:lnTo>
                  <a:lnTo>
                    <a:pt x="185915" y="48066"/>
                  </a:lnTo>
                  <a:lnTo>
                    <a:pt x="185664" y="43097"/>
                  </a:lnTo>
                  <a:lnTo>
                    <a:pt x="184391" y="44206"/>
                  </a:lnTo>
                  <a:lnTo>
                    <a:pt x="182437" y="49366"/>
                  </a:lnTo>
                  <a:lnTo>
                    <a:pt x="181135" y="58333"/>
                  </a:lnTo>
                  <a:lnTo>
                    <a:pt x="180267" y="69838"/>
                  </a:lnTo>
                  <a:lnTo>
                    <a:pt x="179688" y="83034"/>
                  </a:lnTo>
                  <a:lnTo>
                    <a:pt x="180407" y="98463"/>
                  </a:lnTo>
                  <a:lnTo>
                    <a:pt x="181992" y="115381"/>
                  </a:lnTo>
                  <a:lnTo>
                    <a:pt x="184154" y="133292"/>
                  </a:lnTo>
                  <a:lnTo>
                    <a:pt x="186700" y="150759"/>
                  </a:lnTo>
                  <a:lnTo>
                    <a:pt x="192477" y="184904"/>
                  </a:lnTo>
                  <a:lnTo>
                    <a:pt x="196669" y="199536"/>
                  </a:lnTo>
                  <a:lnTo>
                    <a:pt x="201676" y="212606"/>
                  </a:lnTo>
                  <a:lnTo>
                    <a:pt x="228268" y="268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654569" y="2762967"/>
              <a:ext cx="106853" cy="174551"/>
            </a:xfrm>
            <a:custGeom>
              <a:avLst/>
              <a:gdLst/>
              <a:ahLst/>
              <a:cxnLst/>
              <a:rect l="0" t="0" r="0" b="0"/>
              <a:pathLst>
                <a:path w="106853" h="174551">
                  <a:moveTo>
                    <a:pt x="69634" y="22411"/>
                  </a:moveTo>
                  <a:lnTo>
                    <a:pt x="48511" y="11849"/>
                  </a:lnTo>
                  <a:lnTo>
                    <a:pt x="37867" y="7633"/>
                  </a:lnTo>
                  <a:lnTo>
                    <a:pt x="26349" y="3717"/>
                  </a:lnTo>
                  <a:lnTo>
                    <a:pt x="14250" y="0"/>
                  </a:lnTo>
                  <a:lnTo>
                    <a:pt x="7289" y="1944"/>
                  </a:lnTo>
                  <a:lnTo>
                    <a:pt x="3755" y="7661"/>
                  </a:lnTo>
                  <a:lnTo>
                    <a:pt x="2503" y="15894"/>
                  </a:lnTo>
                  <a:lnTo>
                    <a:pt x="4984" y="24698"/>
                  </a:lnTo>
                  <a:lnTo>
                    <a:pt x="9954" y="33884"/>
                  </a:lnTo>
                  <a:lnTo>
                    <a:pt x="16584" y="43323"/>
                  </a:lnTo>
                  <a:lnTo>
                    <a:pt x="25425" y="52932"/>
                  </a:lnTo>
                  <a:lnTo>
                    <a:pt x="35740" y="62654"/>
                  </a:lnTo>
                  <a:lnTo>
                    <a:pt x="47038" y="72451"/>
                  </a:lnTo>
                  <a:lnTo>
                    <a:pt x="57886" y="82299"/>
                  </a:lnTo>
                  <a:lnTo>
                    <a:pt x="78782" y="102083"/>
                  </a:lnTo>
                  <a:lnTo>
                    <a:pt x="87891" y="112001"/>
                  </a:lnTo>
                  <a:lnTo>
                    <a:pt x="96175" y="121929"/>
                  </a:lnTo>
                  <a:lnTo>
                    <a:pt x="103908" y="131863"/>
                  </a:lnTo>
                  <a:lnTo>
                    <a:pt x="106852" y="140697"/>
                  </a:lnTo>
                  <a:lnTo>
                    <a:pt x="106604" y="148797"/>
                  </a:lnTo>
                  <a:lnTo>
                    <a:pt x="104229" y="156407"/>
                  </a:lnTo>
                  <a:lnTo>
                    <a:pt x="99330" y="162586"/>
                  </a:lnTo>
                  <a:lnTo>
                    <a:pt x="92747" y="167810"/>
                  </a:lnTo>
                  <a:lnTo>
                    <a:pt x="85043" y="172399"/>
                  </a:lnTo>
                  <a:lnTo>
                    <a:pt x="75485" y="174352"/>
                  </a:lnTo>
                  <a:lnTo>
                    <a:pt x="64693" y="174550"/>
                  </a:lnTo>
                  <a:lnTo>
                    <a:pt x="53077" y="173576"/>
                  </a:lnTo>
                  <a:lnTo>
                    <a:pt x="42016" y="171821"/>
                  </a:lnTo>
                  <a:lnTo>
                    <a:pt x="31327" y="169546"/>
                  </a:lnTo>
                  <a:lnTo>
                    <a:pt x="0" y="1616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803785" y="2769926"/>
              <a:ext cx="189009" cy="203227"/>
            </a:xfrm>
            <a:custGeom>
              <a:avLst/>
              <a:gdLst/>
              <a:ahLst/>
              <a:cxnLst/>
              <a:rect l="0" t="0" r="0" b="0"/>
              <a:pathLst>
                <a:path w="189009" h="203227">
                  <a:moveTo>
                    <a:pt x="0" y="104982"/>
                  </a:moveTo>
                  <a:lnTo>
                    <a:pt x="21124" y="110263"/>
                  </a:lnTo>
                  <a:lnTo>
                    <a:pt x="31768" y="110713"/>
                  </a:lnTo>
                  <a:lnTo>
                    <a:pt x="43285" y="109908"/>
                  </a:lnTo>
                  <a:lnTo>
                    <a:pt x="55385" y="108266"/>
                  </a:lnTo>
                  <a:lnTo>
                    <a:pt x="83566" y="103494"/>
                  </a:lnTo>
                  <a:lnTo>
                    <a:pt x="98818" y="100674"/>
                  </a:lnTo>
                  <a:lnTo>
                    <a:pt x="111197" y="96584"/>
                  </a:lnTo>
                  <a:lnTo>
                    <a:pt x="121660" y="91646"/>
                  </a:lnTo>
                  <a:lnTo>
                    <a:pt x="130846" y="86144"/>
                  </a:lnTo>
                  <a:lnTo>
                    <a:pt x="138075" y="79159"/>
                  </a:lnTo>
                  <a:lnTo>
                    <a:pt x="144000" y="71187"/>
                  </a:lnTo>
                  <a:lnTo>
                    <a:pt x="149055" y="62557"/>
                  </a:lnTo>
                  <a:lnTo>
                    <a:pt x="150214" y="53487"/>
                  </a:lnTo>
                  <a:lnTo>
                    <a:pt x="148777" y="44125"/>
                  </a:lnTo>
                  <a:lnTo>
                    <a:pt x="145608" y="34567"/>
                  </a:lnTo>
                  <a:lnTo>
                    <a:pt x="141284" y="25985"/>
                  </a:lnTo>
                  <a:lnTo>
                    <a:pt x="136191" y="18053"/>
                  </a:lnTo>
                  <a:lnTo>
                    <a:pt x="130585" y="10554"/>
                  </a:lnTo>
                  <a:lnTo>
                    <a:pt x="121322" y="5555"/>
                  </a:lnTo>
                  <a:lnTo>
                    <a:pt x="109619" y="2222"/>
                  </a:lnTo>
                  <a:lnTo>
                    <a:pt x="96291" y="0"/>
                  </a:lnTo>
                  <a:lnTo>
                    <a:pt x="84090" y="1835"/>
                  </a:lnTo>
                  <a:lnTo>
                    <a:pt x="72639" y="6374"/>
                  </a:lnTo>
                  <a:lnTo>
                    <a:pt x="61690" y="12716"/>
                  </a:lnTo>
                  <a:lnTo>
                    <a:pt x="52180" y="20260"/>
                  </a:lnTo>
                  <a:lnTo>
                    <a:pt x="43630" y="28605"/>
                  </a:lnTo>
                  <a:lnTo>
                    <a:pt x="35718" y="37485"/>
                  </a:lnTo>
                  <a:lnTo>
                    <a:pt x="29339" y="48931"/>
                  </a:lnTo>
                  <a:lnTo>
                    <a:pt x="23981" y="62088"/>
                  </a:lnTo>
                  <a:lnTo>
                    <a:pt x="19303" y="76386"/>
                  </a:lnTo>
                  <a:lnTo>
                    <a:pt x="17290" y="90339"/>
                  </a:lnTo>
                  <a:lnTo>
                    <a:pt x="17054" y="104063"/>
                  </a:lnTo>
                  <a:lnTo>
                    <a:pt x="18001" y="117633"/>
                  </a:lnTo>
                  <a:lnTo>
                    <a:pt x="20843" y="129996"/>
                  </a:lnTo>
                  <a:lnTo>
                    <a:pt x="24949" y="141553"/>
                  </a:lnTo>
                  <a:lnTo>
                    <a:pt x="29896" y="152574"/>
                  </a:lnTo>
                  <a:lnTo>
                    <a:pt x="35406" y="162132"/>
                  </a:lnTo>
                  <a:lnTo>
                    <a:pt x="41289" y="170715"/>
                  </a:lnTo>
                  <a:lnTo>
                    <a:pt x="47422" y="178647"/>
                  </a:lnTo>
                  <a:lnTo>
                    <a:pt x="54826" y="185041"/>
                  </a:lnTo>
                  <a:lnTo>
                    <a:pt x="63079" y="190409"/>
                  </a:lnTo>
                  <a:lnTo>
                    <a:pt x="71896" y="195092"/>
                  </a:lnTo>
                  <a:lnTo>
                    <a:pt x="82195" y="198215"/>
                  </a:lnTo>
                  <a:lnTo>
                    <a:pt x="93483" y="200297"/>
                  </a:lnTo>
                  <a:lnTo>
                    <a:pt x="105430" y="201685"/>
                  </a:lnTo>
                  <a:lnTo>
                    <a:pt x="117815" y="202610"/>
                  </a:lnTo>
                  <a:lnTo>
                    <a:pt x="130493" y="203226"/>
                  </a:lnTo>
                  <a:lnTo>
                    <a:pt x="189008" y="194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294012" y="2314662"/>
              <a:ext cx="519723" cy="360532"/>
            </a:xfrm>
            <a:custGeom>
              <a:avLst/>
              <a:gdLst/>
              <a:ahLst/>
              <a:cxnLst/>
              <a:rect l="0" t="0" r="0" b="0"/>
              <a:pathLst>
                <a:path w="519723" h="360532">
                  <a:moveTo>
                    <a:pt x="191445" y="72805"/>
                  </a:moveTo>
                  <a:lnTo>
                    <a:pt x="180883" y="56962"/>
                  </a:lnTo>
                  <a:lnTo>
                    <a:pt x="175561" y="50085"/>
                  </a:lnTo>
                  <a:lnTo>
                    <a:pt x="169803" y="43289"/>
                  </a:lnTo>
                  <a:lnTo>
                    <a:pt x="163753" y="36548"/>
                  </a:lnTo>
                  <a:lnTo>
                    <a:pt x="156403" y="29843"/>
                  </a:lnTo>
                  <a:lnTo>
                    <a:pt x="148188" y="23163"/>
                  </a:lnTo>
                  <a:lnTo>
                    <a:pt x="139396" y="16499"/>
                  </a:lnTo>
                  <a:lnTo>
                    <a:pt x="130218" y="10951"/>
                  </a:lnTo>
                  <a:lnTo>
                    <a:pt x="120783" y="6147"/>
                  </a:lnTo>
                  <a:lnTo>
                    <a:pt x="111178" y="1839"/>
                  </a:lnTo>
                  <a:lnTo>
                    <a:pt x="100353" y="72"/>
                  </a:lnTo>
                  <a:lnTo>
                    <a:pt x="88715" y="0"/>
                  </a:lnTo>
                  <a:lnTo>
                    <a:pt x="76535" y="1056"/>
                  </a:lnTo>
                  <a:lnTo>
                    <a:pt x="66205" y="3972"/>
                  </a:lnTo>
                  <a:lnTo>
                    <a:pt x="57107" y="8126"/>
                  </a:lnTo>
                  <a:lnTo>
                    <a:pt x="48832" y="13106"/>
                  </a:lnTo>
                  <a:lnTo>
                    <a:pt x="39998" y="19742"/>
                  </a:lnTo>
                  <a:lnTo>
                    <a:pt x="30794" y="27482"/>
                  </a:lnTo>
                  <a:lnTo>
                    <a:pt x="21342" y="35958"/>
                  </a:lnTo>
                  <a:lnTo>
                    <a:pt x="13935" y="46029"/>
                  </a:lnTo>
                  <a:lnTo>
                    <a:pt x="7891" y="57165"/>
                  </a:lnTo>
                  <a:lnTo>
                    <a:pt x="2757" y="69010"/>
                  </a:lnTo>
                  <a:lnTo>
                    <a:pt x="439" y="81328"/>
                  </a:lnTo>
                  <a:lnTo>
                    <a:pt x="0" y="93962"/>
                  </a:lnTo>
                  <a:lnTo>
                    <a:pt x="812" y="106805"/>
                  </a:lnTo>
                  <a:lnTo>
                    <a:pt x="3564" y="117578"/>
                  </a:lnTo>
                  <a:lnTo>
                    <a:pt x="7610" y="126970"/>
                  </a:lnTo>
                  <a:lnTo>
                    <a:pt x="12518" y="135442"/>
                  </a:lnTo>
                  <a:lnTo>
                    <a:pt x="20210" y="141091"/>
                  </a:lnTo>
                  <a:lnTo>
                    <a:pt x="29760" y="144856"/>
                  </a:lnTo>
                  <a:lnTo>
                    <a:pt x="40548" y="147366"/>
                  </a:lnTo>
                  <a:lnTo>
                    <a:pt x="52161" y="145724"/>
                  </a:lnTo>
                  <a:lnTo>
                    <a:pt x="64324" y="141313"/>
                  </a:lnTo>
                  <a:lnTo>
                    <a:pt x="76854" y="135057"/>
                  </a:lnTo>
                  <a:lnTo>
                    <a:pt x="88523" y="127570"/>
                  </a:lnTo>
                  <a:lnTo>
                    <a:pt x="99619" y="119263"/>
                  </a:lnTo>
                  <a:lnTo>
                    <a:pt x="110332" y="110409"/>
                  </a:lnTo>
                  <a:lnTo>
                    <a:pt x="119684" y="101190"/>
                  </a:lnTo>
                  <a:lnTo>
                    <a:pt x="128130" y="91728"/>
                  </a:lnTo>
                  <a:lnTo>
                    <a:pt x="135971" y="82105"/>
                  </a:lnTo>
                  <a:lnTo>
                    <a:pt x="142304" y="72373"/>
                  </a:lnTo>
                  <a:lnTo>
                    <a:pt x="147631" y="62569"/>
                  </a:lnTo>
                  <a:lnTo>
                    <a:pt x="152288" y="52717"/>
                  </a:lnTo>
                  <a:lnTo>
                    <a:pt x="153182" y="49465"/>
                  </a:lnTo>
                  <a:lnTo>
                    <a:pt x="151567" y="50613"/>
                  </a:lnTo>
                  <a:lnTo>
                    <a:pt x="148281" y="54695"/>
                  </a:lnTo>
                  <a:lnTo>
                    <a:pt x="144983" y="61837"/>
                  </a:lnTo>
                  <a:lnTo>
                    <a:pt x="141680" y="71019"/>
                  </a:lnTo>
                  <a:lnTo>
                    <a:pt x="128437" y="112243"/>
                  </a:lnTo>
                  <a:lnTo>
                    <a:pt x="126228" y="125625"/>
                  </a:lnTo>
                  <a:lnTo>
                    <a:pt x="124755" y="141178"/>
                  </a:lnTo>
                  <a:lnTo>
                    <a:pt x="123774" y="158178"/>
                  </a:lnTo>
                  <a:lnTo>
                    <a:pt x="124224" y="176143"/>
                  </a:lnTo>
                  <a:lnTo>
                    <a:pt x="125630" y="194752"/>
                  </a:lnTo>
                  <a:lnTo>
                    <a:pt x="127673" y="213790"/>
                  </a:lnTo>
                  <a:lnTo>
                    <a:pt x="132889" y="252628"/>
                  </a:lnTo>
                  <a:lnTo>
                    <a:pt x="135829" y="272269"/>
                  </a:lnTo>
                  <a:lnTo>
                    <a:pt x="139998" y="289784"/>
                  </a:lnTo>
                  <a:lnTo>
                    <a:pt x="144989" y="305883"/>
                  </a:lnTo>
                  <a:lnTo>
                    <a:pt x="150526" y="321036"/>
                  </a:lnTo>
                  <a:lnTo>
                    <a:pt x="157534" y="333349"/>
                  </a:lnTo>
                  <a:lnTo>
                    <a:pt x="165522" y="343768"/>
                  </a:lnTo>
                  <a:lnTo>
                    <a:pt x="174163" y="352925"/>
                  </a:lnTo>
                  <a:lnTo>
                    <a:pt x="184344" y="357924"/>
                  </a:lnTo>
                  <a:lnTo>
                    <a:pt x="195554" y="360152"/>
                  </a:lnTo>
                  <a:lnTo>
                    <a:pt x="207448" y="360531"/>
                  </a:lnTo>
                  <a:lnTo>
                    <a:pt x="217587" y="357468"/>
                  </a:lnTo>
                  <a:lnTo>
                    <a:pt x="226558" y="352111"/>
                  </a:lnTo>
                  <a:lnTo>
                    <a:pt x="234749" y="345223"/>
                  </a:lnTo>
                  <a:lnTo>
                    <a:pt x="242420" y="337315"/>
                  </a:lnTo>
                  <a:lnTo>
                    <a:pt x="249745" y="328727"/>
                  </a:lnTo>
                  <a:lnTo>
                    <a:pt x="256839" y="319686"/>
                  </a:lnTo>
                  <a:lnTo>
                    <a:pt x="260463" y="309237"/>
                  </a:lnTo>
                  <a:lnTo>
                    <a:pt x="261774" y="297850"/>
                  </a:lnTo>
                  <a:lnTo>
                    <a:pt x="261543" y="285838"/>
                  </a:lnTo>
                  <a:lnTo>
                    <a:pt x="259177" y="272303"/>
                  </a:lnTo>
                  <a:lnTo>
                    <a:pt x="255390" y="257753"/>
                  </a:lnTo>
                  <a:lnTo>
                    <a:pt x="250654" y="242527"/>
                  </a:lnTo>
                  <a:lnTo>
                    <a:pt x="243076" y="229060"/>
                  </a:lnTo>
                  <a:lnTo>
                    <a:pt x="233603" y="216766"/>
                  </a:lnTo>
                  <a:lnTo>
                    <a:pt x="222866" y="205254"/>
                  </a:lnTo>
                  <a:lnTo>
                    <a:pt x="212392" y="196474"/>
                  </a:lnTo>
                  <a:lnTo>
                    <a:pt x="202094" y="189516"/>
                  </a:lnTo>
                  <a:lnTo>
                    <a:pt x="191912" y="183771"/>
                  </a:lnTo>
                  <a:lnTo>
                    <a:pt x="179598" y="179942"/>
                  </a:lnTo>
                  <a:lnTo>
                    <a:pt x="165862" y="177389"/>
                  </a:lnTo>
                  <a:lnTo>
                    <a:pt x="151178" y="175687"/>
                  </a:lnTo>
                  <a:lnTo>
                    <a:pt x="142494" y="177868"/>
                  </a:lnTo>
                  <a:lnTo>
                    <a:pt x="137810" y="182638"/>
                  </a:lnTo>
                  <a:lnTo>
                    <a:pt x="135792" y="189134"/>
                  </a:lnTo>
                  <a:lnTo>
                    <a:pt x="139974" y="193465"/>
                  </a:lnTo>
                  <a:lnTo>
                    <a:pt x="148288" y="196352"/>
                  </a:lnTo>
                  <a:lnTo>
                    <a:pt x="159358" y="198277"/>
                  </a:lnTo>
                  <a:lnTo>
                    <a:pt x="171158" y="197349"/>
                  </a:lnTo>
                  <a:lnTo>
                    <a:pt x="183447" y="194520"/>
                  </a:lnTo>
                  <a:lnTo>
                    <a:pt x="196061" y="190424"/>
                  </a:lnTo>
                  <a:lnTo>
                    <a:pt x="208891" y="184377"/>
                  </a:lnTo>
                  <a:lnTo>
                    <a:pt x="221866" y="177029"/>
                  </a:lnTo>
                  <a:lnTo>
                    <a:pt x="234937" y="168815"/>
                  </a:lnTo>
                  <a:lnTo>
                    <a:pt x="248072" y="160023"/>
                  </a:lnTo>
                  <a:lnTo>
                    <a:pt x="274457" y="141412"/>
                  </a:lnTo>
                  <a:lnTo>
                    <a:pt x="285472" y="131807"/>
                  </a:lnTo>
                  <a:lnTo>
                    <a:pt x="295026" y="122087"/>
                  </a:lnTo>
                  <a:lnTo>
                    <a:pt x="303606" y="112291"/>
                  </a:lnTo>
                  <a:lnTo>
                    <a:pt x="310431" y="102445"/>
                  </a:lnTo>
                  <a:lnTo>
                    <a:pt x="316087" y="92565"/>
                  </a:lnTo>
                  <a:lnTo>
                    <a:pt x="320962" y="82662"/>
                  </a:lnTo>
                  <a:lnTo>
                    <a:pt x="323107" y="79377"/>
                  </a:lnTo>
                  <a:lnTo>
                    <a:pt x="323432" y="80502"/>
                  </a:lnTo>
                  <a:lnTo>
                    <a:pt x="321951" y="91700"/>
                  </a:lnTo>
                  <a:lnTo>
                    <a:pt x="321556" y="100876"/>
                  </a:lnTo>
                  <a:lnTo>
                    <a:pt x="321293" y="111415"/>
                  </a:lnTo>
                  <a:lnTo>
                    <a:pt x="322222" y="121756"/>
                  </a:lnTo>
                  <a:lnTo>
                    <a:pt x="323948" y="131967"/>
                  </a:lnTo>
                  <a:lnTo>
                    <a:pt x="326203" y="142089"/>
                  </a:lnTo>
                  <a:lnTo>
                    <a:pt x="329917" y="151049"/>
                  </a:lnTo>
                  <a:lnTo>
                    <a:pt x="334604" y="159232"/>
                  </a:lnTo>
                  <a:lnTo>
                    <a:pt x="339939" y="166898"/>
                  </a:lnTo>
                  <a:lnTo>
                    <a:pt x="347917" y="172009"/>
                  </a:lnTo>
                  <a:lnTo>
                    <a:pt x="357656" y="175416"/>
                  </a:lnTo>
                  <a:lnTo>
                    <a:pt x="368571" y="177688"/>
                  </a:lnTo>
                  <a:lnTo>
                    <a:pt x="379164" y="175886"/>
                  </a:lnTo>
                  <a:lnTo>
                    <a:pt x="389541" y="171369"/>
                  </a:lnTo>
                  <a:lnTo>
                    <a:pt x="399775" y="165042"/>
                  </a:lnTo>
                  <a:lnTo>
                    <a:pt x="408808" y="157508"/>
                  </a:lnTo>
                  <a:lnTo>
                    <a:pt x="417042" y="149169"/>
                  </a:lnTo>
                  <a:lnTo>
                    <a:pt x="424741" y="140294"/>
                  </a:lnTo>
                  <a:lnTo>
                    <a:pt x="430979" y="131061"/>
                  </a:lnTo>
                  <a:lnTo>
                    <a:pt x="436242" y="121590"/>
                  </a:lnTo>
                  <a:lnTo>
                    <a:pt x="440857" y="111960"/>
                  </a:lnTo>
                  <a:lnTo>
                    <a:pt x="443934" y="101119"/>
                  </a:lnTo>
                  <a:lnTo>
                    <a:pt x="445985" y="89470"/>
                  </a:lnTo>
                  <a:lnTo>
                    <a:pt x="447352" y="77283"/>
                  </a:lnTo>
                  <a:lnTo>
                    <a:pt x="447159" y="72475"/>
                  </a:lnTo>
                  <a:lnTo>
                    <a:pt x="445924" y="72585"/>
                  </a:lnTo>
                  <a:lnTo>
                    <a:pt x="443996" y="75974"/>
                  </a:lnTo>
                  <a:lnTo>
                    <a:pt x="443815" y="81549"/>
                  </a:lnTo>
                  <a:lnTo>
                    <a:pt x="444801" y="88582"/>
                  </a:lnTo>
                  <a:lnTo>
                    <a:pt x="448843" y="106345"/>
                  </a:lnTo>
                  <a:lnTo>
                    <a:pt x="454323" y="128976"/>
                  </a:lnTo>
                  <a:lnTo>
                    <a:pt x="458438" y="140096"/>
                  </a:lnTo>
                  <a:lnTo>
                    <a:pt x="463391" y="150825"/>
                  </a:lnTo>
                  <a:lnTo>
                    <a:pt x="468905" y="161293"/>
                  </a:lnTo>
                  <a:lnTo>
                    <a:pt x="475896" y="170483"/>
                  </a:lnTo>
                  <a:lnTo>
                    <a:pt x="483873" y="178820"/>
                  </a:lnTo>
                  <a:lnTo>
                    <a:pt x="519722" y="2021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874811" y="2392134"/>
              <a:ext cx="157775" cy="114707"/>
            </a:xfrm>
            <a:custGeom>
              <a:avLst/>
              <a:gdLst/>
              <a:ahLst/>
              <a:cxnLst/>
              <a:rect l="0" t="0" r="0" b="0"/>
              <a:pathLst>
                <a:path w="157775" h="114707">
                  <a:moveTo>
                    <a:pt x="88139" y="5281"/>
                  </a:moveTo>
                  <a:lnTo>
                    <a:pt x="72297" y="0"/>
                  </a:lnTo>
                  <a:lnTo>
                    <a:pt x="64314" y="655"/>
                  </a:lnTo>
                  <a:lnTo>
                    <a:pt x="55676" y="3302"/>
                  </a:lnTo>
                  <a:lnTo>
                    <a:pt x="46601" y="7278"/>
                  </a:lnTo>
                  <a:lnTo>
                    <a:pt x="38341" y="13244"/>
                  </a:lnTo>
                  <a:lnTo>
                    <a:pt x="30624" y="20537"/>
                  </a:lnTo>
                  <a:lnTo>
                    <a:pt x="23269" y="28715"/>
                  </a:lnTo>
                  <a:lnTo>
                    <a:pt x="16154" y="38589"/>
                  </a:lnTo>
                  <a:lnTo>
                    <a:pt x="9200" y="49592"/>
                  </a:lnTo>
                  <a:lnTo>
                    <a:pt x="2354" y="61349"/>
                  </a:lnTo>
                  <a:lnTo>
                    <a:pt x="0" y="72503"/>
                  </a:lnTo>
                  <a:lnTo>
                    <a:pt x="642" y="83255"/>
                  </a:lnTo>
                  <a:lnTo>
                    <a:pt x="3281" y="93739"/>
                  </a:lnTo>
                  <a:lnTo>
                    <a:pt x="10566" y="99623"/>
                  </a:lnTo>
                  <a:lnTo>
                    <a:pt x="20949" y="102440"/>
                  </a:lnTo>
                  <a:lnTo>
                    <a:pt x="33398" y="103213"/>
                  </a:lnTo>
                  <a:lnTo>
                    <a:pt x="43908" y="100412"/>
                  </a:lnTo>
                  <a:lnTo>
                    <a:pt x="53125" y="95229"/>
                  </a:lnTo>
                  <a:lnTo>
                    <a:pt x="61481" y="88458"/>
                  </a:lnTo>
                  <a:lnTo>
                    <a:pt x="68157" y="80628"/>
                  </a:lnTo>
                  <a:lnTo>
                    <a:pt x="73712" y="72091"/>
                  </a:lnTo>
                  <a:lnTo>
                    <a:pt x="78521" y="63085"/>
                  </a:lnTo>
                  <a:lnTo>
                    <a:pt x="82832" y="53765"/>
                  </a:lnTo>
                  <a:lnTo>
                    <a:pt x="86811" y="44235"/>
                  </a:lnTo>
                  <a:lnTo>
                    <a:pt x="90570" y="34566"/>
                  </a:lnTo>
                  <a:lnTo>
                    <a:pt x="91970" y="24804"/>
                  </a:lnTo>
                  <a:lnTo>
                    <a:pt x="91799" y="14981"/>
                  </a:lnTo>
                  <a:lnTo>
                    <a:pt x="90578" y="5115"/>
                  </a:lnTo>
                  <a:lnTo>
                    <a:pt x="89765" y="2960"/>
                  </a:lnTo>
                  <a:lnTo>
                    <a:pt x="89224" y="5944"/>
                  </a:lnTo>
                  <a:lnTo>
                    <a:pt x="88862" y="12355"/>
                  </a:lnTo>
                  <a:lnTo>
                    <a:pt x="89727" y="21050"/>
                  </a:lnTo>
                  <a:lnTo>
                    <a:pt x="91408" y="31268"/>
                  </a:lnTo>
                  <a:lnTo>
                    <a:pt x="93634" y="42501"/>
                  </a:lnTo>
                  <a:lnTo>
                    <a:pt x="97328" y="53306"/>
                  </a:lnTo>
                  <a:lnTo>
                    <a:pt x="102003" y="63825"/>
                  </a:lnTo>
                  <a:lnTo>
                    <a:pt x="107329" y="74154"/>
                  </a:lnTo>
                  <a:lnTo>
                    <a:pt x="114196" y="82145"/>
                  </a:lnTo>
                  <a:lnTo>
                    <a:pt x="122090" y="88577"/>
                  </a:lnTo>
                  <a:lnTo>
                    <a:pt x="157774" y="1147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042532" y="2337728"/>
              <a:ext cx="119374" cy="128298"/>
            </a:xfrm>
            <a:custGeom>
              <a:avLst/>
              <a:gdLst/>
              <a:ahLst/>
              <a:cxnLst/>
              <a:rect l="0" t="0" r="0" b="0"/>
              <a:pathLst>
                <a:path w="119374" h="128298">
                  <a:moveTo>
                    <a:pt x="0" y="0"/>
                  </a:moveTo>
                  <a:lnTo>
                    <a:pt x="13846" y="41538"/>
                  </a:lnTo>
                  <a:lnTo>
                    <a:pt x="16968" y="53114"/>
                  </a:lnTo>
                  <a:lnTo>
                    <a:pt x="20155" y="66358"/>
                  </a:lnTo>
                  <a:lnTo>
                    <a:pt x="23385" y="80714"/>
                  </a:lnTo>
                  <a:lnTo>
                    <a:pt x="25538" y="94706"/>
                  </a:lnTo>
                  <a:lnTo>
                    <a:pt x="26973" y="108455"/>
                  </a:lnTo>
                  <a:lnTo>
                    <a:pt x="27930" y="122042"/>
                  </a:lnTo>
                  <a:lnTo>
                    <a:pt x="27463" y="127785"/>
                  </a:lnTo>
                  <a:lnTo>
                    <a:pt x="26046" y="128297"/>
                  </a:lnTo>
                  <a:lnTo>
                    <a:pt x="23995" y="125322"/>
                  </a:lnTo>
                  <a:lnTo>
                    <a:pt x="23734" y="118918"/>
                  </a:lnTo>
                  <a:lnTo>
                    <a:pt x="24665" y="110228"/>
                  </a:lnTo>
                  <a:lnTo>
                    <a:pt x="26391" y="100012"/>
                  </a:lnTo>
                  <a:lnTo>
                    <a:pt x="29752" y="88781"/>
                  </a:lnTo>
                  <a:lnTo>
                    <a:pt x="34204" y="76872"/>
                  </a:lnTo>
                  <a:lnTo>
                    <a:pt x="39382" y="64512"/>
                  </a:lnTo>
                  <a:lnTo>
                    <a:pt x="46151" y="54061"/>
                  </a:lnTo>
                  <a:lnTo>
                    <a:pt x="53978" y="44883"/>
                  </a:lnTo>
                  <a:lnTo>
                    <a:pt x="62513" y="36554"/>
                  </a:lnTo>
                  <a:lnTo>
                    <a:pt x="71519" y="29896"/>
                  </a:lnTo>
                  <a:lnTo>
                    <a:pt x="80839" y="24352"/>
                  </a:lnTo>
                  <a:lnTo>
                    <a:pt x="119373" y="9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221592" y="2317832"/>
              <a:ext cx="9949" cy="169114"/>
            </a:xfrm>
            <a:custGeom>
              <a:avLst/>
              <a:gdLst/>
              <a:ahLst/>
              <a:cxnLst/>
              <a:rect l="0" t="0" r="0" b="0"/>
              <a:pathLst>
                <a:path w="9949" h="169114">
                  <a:moveTo>
                    <a:pt x="0" y="0"/>
                  </a:moveTo>
                  <a:lnTo>
                    <a:pt x="5282" y="15843"/>
                  </a:lnTo>
                  <a:lnTo>
                    <a:pt x="5732" y="24931"/>
                  </a:lnTo>
                  <a:lnTo>
                    <a:pt x="4926" y="35411"/>
                  </a:lnTo>
                  <a:lnTo>
                    <a:pt x="3285" y="46819"/>
                  </a:lnTo>
                  <a:lnTo>
                    <a:pt x="3296" y="59951"/>
                  </a:lnTo>
                  <a:lnTo>
                    <a:pt x="4408" y="74232"/>
                  </a:lnTo>
                  <a:lnTo>
                    <a:pt x="6254" y="89279"/>
                  </a:lnTo>
                  <a:lnTo>
                    <a:pt x="7486" y="103732"/>
                  </a:lnTo>
                  <a:lnTo>
                    <a:pt x="8306" y="117788"/>
                  </a:lnTo>
                  <a:lnTo>
                    <a:pt x="9948" y="169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181801" y="2352922"/>
              <a:ext cx="258643" cy="112288"/>
            </a:xfrm>
            <a:custGeom>
              <a:avLst/>
              <a:gdLst/>
              <a:ahLst/>
              <a:cxnLst/>
              <a:rect l="0" t="0" r="0" b="0"/>
              <a:pathLst>
                <a:path w="258643" h="112288">
                  <a:moveTo>
                    <a:pt x="0" y="74336"/>
                  </a:moveTo>
                  <a:lnTo>
                    <a:pt x="98817" y="74336"/>
                  </a:lnTo>
                  <a:lnTo>
                    <a:pt x="112301" y="73231"/>
                  </a:lnTo>
                  <a:lnTo>
                    <a:pt x="124606" y="71389"/>
                  </a:lnTo>
                  <a:lnTo>
                    <a:pt x="136126" y="69055"/>
                  </a:lnTo>
                  <a:lnTo>
                    <a:pt x="147121" y="65289"/>
                  </a:lnTo>
                  <a:lnTo>
                    <a:pt x="157768" y="60567"/>
                  </a:lnTo>
                  <a:lnTo>
                    <a:pt x="168181" y="55209"/>
                  </a:lnTo>
                  <a:lnTo>
                    <a:pt x="177334" y="49426"/>
                  </a:lnTo>
                  <a:lnTo>
                    <a:pt x="185647" y="43360"/>
                  </a:lnTo>
                  <a:lnTo>
                    <a:pt x="193399" y="37106"/>
                  </a:lnTo>
                  <a:lnTo>
                    <a:pt x="199672" y="29620"/>
                  </a:lnTo>
                  <a:lnTo>
                    <a:pt x="204960" y="21314"/>
                  </a:lnTo>
                  <a:lnTo>
                    <a:pt x="209590" y="12461"/>
                  </a:lnTo>
                  <a:lnTo>
                    <a:pt x="207151" y="6558"/>
                  </a:lnTo>
                  <a:lnTo>
                    <a:pt x="199998" y="2624"/>
                  </a:lnTo>
                  <a:lnTo>
                    <a:pt x="189702" y="0"/>
                  </a:lnTo>
                  <a:lnTo>
                    <a:pt x="179523" y="462"/>
                  </a:lnTo>
                  <a:lnTo>
                    <a:pt x="169421" y="2981"/>
                  </a:lnTo>
                  <a:lnTo>
                    <a:pt x="159370" y="6870"/>
                  </a:lnTo>
                  <a:lnTo>
                    <a:pt x="150459" y="12779"/>
                  </a:lnTo>
                  <a:lnTo>
                    <a:pt x="142308" y="20034"/>
                  </a:lnTo>
                  <a:lnTo>
                    <a:pt x="134663" y="28187"/>
                  </a:lnTo>
                  <a:lnTo>
                    <a:pt x="129567" y="38043"/>
                  </a:lnTo>
                  <a:lnTo>
                    <a:pt x="126169" y="49036"/>
                  </a:lnTo>
                  <a:lnTo>
                    <a:pt x="123904" y="60785"/>
                  </a:lnTo>
                  <a:lnTo>
                    <a:pt x="124604" y="71934"/>
                  </a:lnTo>
                  <a:lnTo>
                    <a:pt x="127282" y="82682"/>
                  </a:lnTo>
                  <a:lnTo>
                    <a:pt x="131277" y="93164"/>
                  </a:lnTo>
                  <a:lnTo>
                    <a:pt x="138363" y="100152"/>
                  </a:lnTo>
                  <a:lnTo>
                    <a:pt x="147507" y="104810"/>
                  </a:lnTo>
                  <a:lnTo>
                    <a:pt x="158025" y="107916"/>
                  </a:lnTo>
                  <a:lnTo>
                    <a:pt x="169458" y="109986"/>
                  </a:lnTo>
                  <a:lnTo>
                    <a:pt x="181501" y="111367"/>
                  </a:lnTo>
                  <a:lnTo>
                    <a:pt x="193952" y="112287"/>
                  </a:lnTo>
                  <a:lnTo>
                    <a:pt x="206673" y="111795"/>
                  </a:lnTo>
                  <a:lnTo>
                    <a:pt x="219575" y="110362"/>
                  </a:lnTo>
                  <a:lnTo>
                    <a:pt x="258642" y="1041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470287" y="2347676"/>
              <a:ext cx="99479" cy="138624"/>
            </a:xfrm>
            <a:custGeom>
              <a:avLst/>
              <a:gdLst/>
              <a:ahLst/>
              <a:cxnLst/>
              <a:rect l="0" t="0" r="0" b="0"/>
              <a:pathLst>
                <a:path w="99479" h="138624">
                  <a:moveTo>
                    <a:pt x="0" y="0"/>
                  </a:moveTo>
                  <a:lnTo>
                    <a:pt x="0" y="55383"/>
                  </a:lnTo>
                  <a:lnTo>
                    <a:pt x="1105" y="67871"/>
                  </a:lnTo>
                  <a:lnTo>
                    <a:pt x="2947" y="80617"/>
                  </a:lnTo>
                  <a:lnTo>
                    <a:pt x="5281" y="93536"/>
                  </a:lnTo>
                  <a:lnTo>
                    <a:pt x="7942" y="106569"/>
                  </a:lnTo>
                  <a:lnTo>
                    <a:pt x="13845" y="132841"/>
                  </a:lnTo>
                  <a:lnTo>
                    <a:pt x="14757" y="138300"/>
                  </a:lnTo>
                  <a:lnTo>
                    <a:pt x="14259" y="138623"/>
                  </a:lnTo>
                  <a:lnTo>
                    <a:pt x="12822" y="135522"/>
                  </a:lnTo>
                  <a:lnTo>
                    <a:pt x="11864" y="129034"/>
                  </a:lnTo>
                  <a:lnTo>
                    <a:pt x="11225" y="120287"/>
                  </a:lnTo>
                  <a:lnTo>
                    <a:pt x="10799" y="110035"/>
                  </a:lnTo>
                  <a:lnTo>
                    <a:pt x="10326" y="86853"/>
                  </a:lnTo>
                  <a:lnTo>
                    <a:pt x="10200" y="74482"/>
                  </a:lnTo>
                  <a:lnTo>
                    <a:pt x="12327" y="62918"/>
                  </a:lnTo>
                  <a:lnTo>
                    <a:pt x="15955" y="51893"/>
                  </a:lnTo>
                  <a:lnTo>
                    <a:pt x="20584" y="41227"/>
                  </a:lnTo>
                  <a:lnTo>
                    <a:pt x="29198" y="33011"/>
                  </a:lnTo>
                  <a:lnTo>
                    <a:pt x="40465" y="26429"/>
                  </a:lnTo>
                  <a:lnTo>
                    <a:pt x="99478" y="9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9600060" y="2348495"/>
              <a:ext cx="150446" cy="164541"/>
            </a:xfrm>
            <a:custGeom>
              <a:avLst/>
              <a:gdLst/>
              <a:ahLst/>
              <a:cxnLst/>
              <a:rect l="0" t="0" r="0" b="0"/>
              <a:pathLst>
                <a:path w="150446" h="164541">
                  <a:moveTo>
                    <a:pt x="128869" y="19076"/>
                  </a:moveTo>
                  <a:lnTo>
                    <a:pt x="113026" y="8515"/>
                  </a:lnTo>
                  <a:lnTo>
                    <a:pt x="102833" y="5403"/>
                  </a:lnTo>
                  <a:lnTo>
                    <a:pt x="90511" y="3329"/>
                  </a:lnTo>
                  <a:lnTo>
                    <a:pt x="76770" y="1946"/>
                  </a:lnTo>
                  <a:lnTo>
                    <a:pt x="63188" y="1024"/>
                  </a:lnTo>
                  <a:lnTo>
                    <a:pt x="49711" y="410"/>
                  </a:lnTo>
                  <a:lnTo>
                    <a:pt x="36306" y="0"/>
                  </a:lnTo>
                  <a:lnTo>
                    <a:pt x="25159" y="1938"/>
                  </a:lnTo>
                  <a:lnTo>
                    <a:pt x="15517" y="5440"/>
                  </a:lnTo>
                  <a:lnTo>
                    <a:pt x="6878" y="9985"/>
                  </a:lnTo>
                  <a:lnTo>
                    <a:pt x="2224" y="17437"/>
                  </a:lnTo>
                  <a:lnTo>
                    <a:pt x="226" y="26826"/>
                  </a:lnTo>
                  <a:lnTo>
                    <a:pt x="0" y="37506"/>
                  </a:lnTo>
                  <a:lnTo>
                    <a:pt x="4271" y="46837"/>
                  </a:lnTo>
                  <a:lnTo>
                    <a:pt x="11539" y="55269"/>
                  </a:lnTo>
                  <a:lnTo>
                    <a:pt x="20806" y="63100"/>
                  </a:lnTo>
                  <a:lnTo>
                    <a:pt x="42892" y="80644"/>
                  </a:lnTo>
                  <a:lnTo>
                    <a:pt x="54971" y="89965"/>
                  </a:lnTo>
                  <a:lnTo>
                    <a:pt x="67446" y="98389"/>
                  </a:lnTo>
                  <a:lnTo>
                    <a:pt x="80183" y="106216"/>
                  </a:lnTo>
                  <a:lnTo>
                    <a:pt x="93096" y="113645"/>
                  </a:lnTo>
                  <a:lnTo>
                    <a:pt x="103915" y="120808"/>
                  </a:lnTo>
                  <a:lnTo>
                    <a:pt x="113339" y="127794"/>
                  </a:lnTo>
                  <a:lnTo>
                    <a:pt x="121831" y="134662"/>
                  </a:lnTo>
                  <a:lnTo>
                    <a:pt x="130809" y="141451"/>
                  </a:lnTo>
                  <a:lnTo>
                    <a:pt x="149627" y="154889"/>
                  </a:lnTo>
                  <a:lnTo>
                    <a:pt x="150445" y="159357"/>
                  </a:lnTo>
                  <a:lnTo>
                    <a:pt x="145463" y="162336"/>
                  </a:lnTo>
                  <a:lnTo>
                    <a:pt x="136617" y="164322"/>
                  </a:lnTo>
                  <a:lnTo>
                    <a:pt x="127402" y="164540"/>
                  </a:lnTo>
                  <a:lnTo>
                    <a:pt x="59234" y="1583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734903" y="1969660"/>
            <a:ext cx="1514875" cy="815719"/>
            <a:chOff x="2734903" y="1969660"/>
            <a:chExt cx="1514875" cy="815719"/>
          </a:xfrm>
        </p:grpSpPr>
        <p:sp>
          <p:nvSpPr>
            <p:cNvPr id="54" name="Freeform 53"/>
            <p:cNvSpPr/>
            <p:nvPr/>
          </p:nvSpPr>
          <p:spPr>
            <a:xfrm>
              <a:off x="2734903" y="1994246"/>
              <a:ext cx="518022" cy="370071"/>
            </a:xfrm>
            <a:custGeom>
              <a:avLst/>
              <a:gdLst/>
              <a:ahLst/>
              <a:cxnLst/>
              <a:rect l="0" t="0" r="0" b="0"/>
              <a:pathLst>
                <a:path w="518022" h="370071">
                  <a:moveTo>
                    <a:pt x="169848" y="54996"/>
                  </a:moveTo>
                  <a:lnTo>
                    <a:pt x="156003" y="13459"/>
                  </a:lnTo>
                  <a:lnTo>
                    <a:pt x="149565" y="7409"/>
                  </a:lnTo>
                  <a:lnTo>
                    <a:pt x="140852" y="3376"/>
                  </a:lnTo>
                  <a:lnTo>
                    <a:pt x="130622" y="687"/>
                  </a:lnTo>
                  <a:lnTo>
                    <a:pt x="118275" y="0"/>
                  </a:lnTo>
                  <a:lnTo>
                    <a:pt x="104518" y="647"/>
                  </a:lnTo>
                  <a:lnTo>
                    <a:pt x="89819" y="2184"/>
                  </a:lnTo>
                  <a:lnTo>
                    <a:pt x="76705" y="6524"/>
                  </a:lnTo>
                  <a:lnTo>
                    <a:pt x="64646" y="12734"/>
                  </a:lnTo>
                  <a:lnTo>
                    <a:pt x="53290" y="20189"/>
                  </a:lnTo>
                  <a:lnTo>
                    <a:pt x="43509" y="27371"/>
                  </a:lnTo>
                  <a:lnTo>
                    <a:pt x="34778" y="34368"/>
                  </a:lnTo>
                  <a:lnTo>
                    <a:pt x="26747" y="41245"/>
                  </a:lnTo>
                  <a:lnTo>
                    <a:pt x="19182" y="50250"/>
                  </a:lnTo>
                  <a:lnTo>
                    <a:pt x="11928" y="60674"/>
                  </a:lnTo>
                  <a:lnTo>
                    <a:pt x="4882" y="72045"/>
                  </a:lnTo>
                  <a:lnTo>
                    <a:pt x="1289" y="84047"/>
                  </a:lnTo>
                  <a:lnTo>
                    <a:pt x="0" y="96470"/>
                  </a:lnTo>
                  <a:lnTo>
                    <a:pt x="245" y="109173"/>
                  </a:lnTo>
                  <a:lnTo>
                    <a:pt x="1514" y="120957"/>
                  </a:lnTo>
                  <a:lnTo>
                    <a:pt x="3465" y="132130"/>
                  </a:lnTo>
                  <a:lnTo>
                    <a:pt x="5872" y="142894"/>
                  </a:lnTo>
                  <a:lnTo>
                    <a:pt x="10792" y="152280"/>
                  </a:lnTo>
                  <a:lnTo>
                    <a:pt x="17388" y="160749"/>
                  </a:lnTo>
                  <a:lnTo>
                    <a:pt x="25101" y="168605"/>
                  </a:lnTo>
                  <a:lnTo>
                    <a:pt x="33559" y="172737"/>
                  </a:lnTo>
                  <a:lnTo>
                    <a:pt x="42514" y="174387"/>
                  </a:lnTo>
                  <a:lnTo>
                    <a:pt x="51799" y="174381"/>
                  </a:lnTo>
                  <a:lnTo>
                    <a:pt x="60200" y="172167"/>
                  </a:lnTo>
                  <a:lnTo>
                    <a:pt x="75430" y="163811"/>
                  </a:lnTo>
                  <a:lnTo>
                    <a:pt x="89567" y="152729"/>
                  </a:lnTo>
                  <a:lnTo>
                    <a:pt x="96432" y="146679"/>
                  </a:lnTo>
                  <a:lnTo>
                    <a:pt x="103219" y="137119"/>
                  </a:lnTo>
                  <a:lnTo>
                    <a:pt x="109955" y="125219"/>
                  </a:lnTo>
                  <a:lnTo>
                    <a:pt x="136648" y="71692"/>
                  </a:lnTo>
                  <a:lnTo>
                    <a:pt x="142189" y="59495"/>
                  </a:lnTo>
                  <a:lnTo>
                    <a:pt x="146987" y="48048"/>
                  </a:lnTo>
                  <a:lnTo>
                    <a:pt x="151292" y="37100"/>
                  </a:lnTo>
                  <a:lnTo>
                    <a:pt x="154161" y="35328"/>
                  </a:lnTo>
                  <a:lnTo>
                    <a:pt x="156074" y="39674"/>
                  </a:lnTo>
                  <a:lnTo>
                    <a:pt x="157350" y="48097"/>
                  </a:lnTo>
                  <a:lnTo>
                    <a:pt x="158200" y="60345"/>
                  </a:lnTo>
                  <a:lnTo>
                    <a:pt x="158767" y="75142"/>
                  </a:lnTo>
                  <a:lnTo>
                    <a:pt x="159565" y="127652"/>
                  </a:lnTo>
                  <a:lnTo>
                    <a:pt x="159881" y="246947"/>
                  </a:lnTo>
                  <a:lnTo>
                    <a:pt x="160993" y="264756"/>
                  </a:lnTo>
                  <a:lnTo>
                    <a:pt x="162839" y="282156"/>
                  </a:lnTo>
                  <a:lnTo>
                    <a:pt x="165176" y="299282"/>
                  </a:lnTo>
                  <a:lnTo>
                    <a:pt x="168944" y="314015"/>
                  </a:lnTo>
                  <a:lnTo>
                    <a:pt x="173667" y="327153"/>
                  </a:lnTo>
                  <a:lnTo>
                    <a:pt x="179026" y="339228"/>
                  </a:lnTo>
                  <a:lnTo>
                    <a:pt x="184809" y="349489"/>
                  </a:lnTo>
                  <a:lnTo>
                    <a:pt x="190875" y="358539"/>
                  </a:lnTo>
                  <a:lnTo>
                    <a:pt x="197130" y="366784"/>
                  </a:lnTo>
                  <a:lnTo>
                    <a:pt x="204616" y="370070"/>
                  </a:lnTo>
                  <a:lnTo>
                    <a:pt x="212922" y="370050"/>
                  </a:lnTo>
                  <a:lnTo>
                    <a:pt x="221776" y="367826"/>
                  </a:lnTo>
                  <a:lnTo>
                    <a:pt x="230994" y="363027"/>
                  </a:lnTo>
                  <a:lnTo>
                    <a:pt x="240456" y="356512"/>
                  </a:lnTo>
                  <a:lnTo>
                    <a:pt x="250079" y="348853"/>
                  </a:lnTo>
                  <a:lnTo>
                    <a:pt x="258705" y="339325"/>
                  </a:lnTo>
                  <a:lnTo>
                    <a:pt x="266667" y="328552"/>
                  </a:lnTo>
                  <a:lnTo>
                    <a:pt x="274185" y="316949"/>
                  </a:lnTo>
                  <a:lnTo>
                    <a:pt x="280303" y="305898"/>
                  </a:lnTo>
                  <a:lnTo>
                    <a:pt x="285487" y="295215"/>
                  </a:lnTo>
                  <a:lnTo>
                    <a:pt x="290048" y="284776"/>
                  </a:lnTo>
                  <a:lnTo>
                    <a:pt x="291983" y="273396"/>
                  </a:lnTo>
                  <a:lnTo>
                    <a:pt x="292168" y="261388"/>
                  </a:lnTo>
                  <a:lnTo>
                    <a:pt x="291186" y="248962"/>
                  </a:lnTo>
                  <a:lnTo>
                    <a:pt x="288320" y="235151"/>
                  </a:lnTo>
                  <a:lnTo>
                    <a:pt x="284200" y="220417"/>
                  </a:lnTo>
                  <a:lnTo>
                    <a:pt x="279242" y="205068"/>
                  </a:lnTo>
                  <a:lnTo>
                    <a:pt x="272621" y="191519"/>
                  </a:lnTo>
                  <a:lnTo>
                    <a:pt x="264891" y="179171"/>
                  </a:lnTo>
                  <a:lnTo>
                    <a:pt x="256421" y="167623"/>
                  </a:lnTo>
                  <a:lnTo>
                    <a:pt x="246354" y="158819"/>
                  </a:lnTo>
                  <a:lnTo>
                    <a:pt x="235221" y="151844"/>
                  </a:lnTo>
                  <a:lnTo>
                    <a:pt x="223378" y="146089"/>
                  </a:lnTo>
                  <a:lnTo>
                    <a:pt x="209956" y="142252"/>
                  </a:lnTo>
                  <a:lnTo>
                    <a:pt x="195482" y="139694"/>
                  </a:lnTo>
                  <a:lnTo>
                    <a:pt x="180305" y="137989"/>
                  </a:lnTo>
                  <a:lnTo>
                    <a:pt x="174609" y="137957"/>
                  </a:lnTo>
                  <a:lnTo>
                    <a:pt x="175233" y="139042"/>
                  </a:lnTo>
                  <a:lnTo>
                    <a:pt x="180070" y="140870"/>
                  </a:lnTo>
                  <a:lnTo>
                    <a:pt x="186611" y="138773"/>
                  </a:lnTo>
                  <a:lnTo>
                    <a:pt x="202721" y="127600"/>
                  </a:lnTo>
                  <a:lnTo>
                    <a:pt x="210554" y="121084"/>
                  </a:lnTo>
                  <a:lnTo>
                    <a:pt x="217986" y="114529"/>
                  </a:lnTo>
                  <a:lnTo>
                    <a:pt x="232139" y="101351"/>
                  </a:lnTo>
                  <a:lnTo>
                    <a:pt x="245799" y="88125"/>
                  </a:lnTo>
                  <a:lnTo>
                    <a:pt x="253641" y="81504"/>
                  </a:lnTo>
                  <a:lnTo>
                    <a:pt x="262186" y="74878"/>
                  </a:lnTo>
                  <a:lnTo>
                    <a:pt x="271198" y="68251"/>
                  </a:lnTo>
                  <a:lnTo>
                    <a:pt x="280522" y="60517"/>
                  </a:lnTo>
                  <a:lnTo>
                    <a:pt x="290054" y="52045"/>
                  </a:lnTo>
                  <a:lnTo>
                    <a:pt x="308382" y="34894"/>
                  </a:lnTo>
                  <a:lnTo>
                    <a:pt x="323896" y="19903"/>
                  </a:lnTo>
                  <a:lnTo>
                    <a:pt x="327813" y="19442"/>
                  </a:lnTo>
                  <a:lnTo>
                    <a:pt x="329318" y="23557"/>
                  </a:lnTo>
                  <a:lnTo>
                    <a:pt x="329216" y="30721"/>
                  </a:lnTo>
                  <a:lnTo>
                    <a:pt x="328043" y="41023"/>
                  </a:lnTo>
                  <a:lnTo>
                    <a:pt x="326156" y="53418"/>
                  </a:lnTo>
                  <a:lnTo>
                    <a:pt x="323792" y="67208"/>
                  </a:lnTo>
                  <a:lnTo>
                    <a:pt x="322217" y="80822"/>
                  </a:lnTo>
                  <a:lnTo>
                    <a:pt x="321166" y="94320"/>
                  </a:lnTo>
                  <a:lnTo>
                    <a:pt x="320466" y="107739"/>
                  </a:lnTo>
                  <a:lnTo>
                    <a:pt x="321104" y="121107"/>
                  </a:lnTo>
                  <a:lnTo>
                    <a:pt x="322635" y="134440"/>
                  </a:lnTo>
                  <a:lnTo>
                    <a:pt x="324761" y="147750"/>
                  </a:lnTo>
                  <a:lnTo>
                    <a:pt x="331705" y="156623"/>
                  </a:lnTo>
                  <a:lnTo>
                    <a:pt x="341861" y="162539"/>
                  </a:lnTo>
                  <a:lnTo>
                    <a:pt x="354158" y="166482"/>
                  </a:lnTo>
                  <a:lnTo>
                    <a:pt x="365672" y="165796"/>
                  </a:lnTo>
                  <a:lnTo>
                    <a:pt x="376664" y="162022"/>
                  </a:lnTo>
                  <a:lnTo>
                    <a:pt x="387307" y="156190"/>
                  </a:lnTo>
                  <a:lnTo>
                    <a:pt x="396614" y="150092"/>
                  </a:lnTo>
                  <a:lnTo>
                    <a:pt x="405029" y="143815"/>
                  </a:lnTo>
                  <a:lnTo>
                    <a:pt x="412850" y="137420"/>
                  </a:lnTo>
                  <a:lnTo>
                    <a:pt x="420274" y="127631"/>
                  </a:lnTo>
                  <a:lnTo>
                    <a:pt x="427434" y="115578"/>
                  </a:lnTo>
                  <a:lnTo>
                    <a:pt x="454810" y="61805"/>
                  </a:lnTo>
                  <a:lnTo>
                    <a:pt x="458195" y="49588"/>
                  </a:lnTo>
                  <a:lnTo>
                    <a:pt x="459347" y="38127"/>
                  </a:lnTo>
                  <a:lnTo>
                    <a:pt x="459009" y="27170"/>
                  </a:lnTo>
                  <a:lnTo>
                    <a:pt x="457679" y="24287"/>
                  </a:lnTo>
                  <a:lnTo>
                    <a:pt x="455687" y="26787"/>
                  </a:lnTo>
                  <a:lnTo>
                    <a:pt x="453253" y="32874"/>
                  </a:lnTo>
                  <a:lnTo>
                    <a:pt x="452736" y="40248"/>
                  </a:lnTo>
                  <a:lnTo>
                    <a:pt x="453497" y="48480"/>
                  </a:lnTo>
                  <a:lnTo>
                    <a:pt x="455109" y="57284"/>
                  </a:lnTo>
                  <a:lnTo>
                    <a:pt x="457290" y="67575"/>
                  </a:lnTo>
                  <a:lnTo>
                    <a:pt x="462659" y="90799"/>
                  </a:lnTo>
                  <a:lnTo>
                    <a:pt x="466744" y="102076"/>
                  </a:lnTo>
                  <a:lnTo>
                    <a:pt x="471678" y="112910"/>
                  </a:lnTo>
                  <a:lnTo>
                    <a:pt x="477178" y="123449"/>
                  </a:lnTo>
                  <a:lnTo>
                    <a:pt x="484160" y="132685"/>
                  </a:lnTo>
                  <a:lnTo>
                    <a:pt x="492131" y="141054"/>
                  </a:lnTo>
                  <a:lnTo>
                    <a:pt x="518021" y="164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270922" y="2024066"/>
              <a:ext cx="190906" cy="132009"/>
            </a:xfrm>
            <a:custGeom>
              <a:avLst/>
              <a:gdLst/>
              <a:ahLst/>
              <a:cxnLst/>
              <a:rect l="0" t="0" r="0" b="0"/>
              <a:pathLst>
                <a:path w="190906" h="132009">
                  <a:moveTo>
                    <a:pt x="111323" y="5281"/>
                  </a:moveTo>
                  <a:lnTo>
                    <a:pt x="90199" y="0"/>
                  </a:lnTo>
                  <a:lnTo>
                    <a:pt x="80661" y="2866"/>
                  </a:lnTo>
                  <a:lnTo>
                    <a:pt x="70986" y="9197"/>
                  </a:lnTo>
                  <a:lnTo>
                    <a:pt x="61220" y="17839"/>
                  </a:lnTo>
                  <a:lnTo>
                    <a:pt x="44474" y="33337"/>
                  </a:lnTo>
                  <a:lnTo>
                    <a:pt x="36914" y="40564"/>
                  </a:lnTo>
                  <a:lnTo>
                    <a:pt x="29663" y="49804"/>
                  </a:lnTo>
                  <a:lnTo>
                    <a:pt x="22618" y="60385"/>
                  </a:lnTo>
                  <a:lnTo>
                    <a:pt x="15711" y="71860"/>
                  </a:lnTo>
                  <a:lnTo>
                    <a:pt x="10002" y="82826"/>
                  </a:lnTo>
                  <a:lnTo>
                    <a:pt x="5090" y="93453"/>
                  </a:lnTo>
                  <a:lnTo>
                    <a:pt x="710" y="103853"/>
                  </a:lnTo>
                  <a:lnTo>
                    <a:pt x="0" y="112998"/>
                  </a:lnTo>
                  <a:lnTo>
                    <a:pt x="1738" y="121304"/>
                  </a:lnTo>
                  <a:lnTo>
                    <a:pt x="5107" y="129053"/>
                  </a:lnTo>
                  <a:lnTo>
                    <a:pt x="10669" y="132008"/>
                  </a:lnTo>
                  <a:lnTo>
                    <a:pt x="17693" y="131767"/>
                  </a:lnTo>
                  <a:lnTo>
                    <a:pt x="25691" y="129396"/>
                  </a:lnTo>
                  <a:lnTo>
                    <a:pt x="34340" y="124500"/>
                  </a:lnTo>
                  <a:lnTo>
                    <a:pt x="43421" y="117919"/>
                  </a:lnTo>
                  <a:lnTo>
                    <a:pt x="52791" y="110216"/>
                  </a:lnTo>
                  <a:lnTo>
                    <a:pt x="61249" y="102871"/>
                  </a:lnTo>
                  <a:lnTo>
                    <a:pt x="69098" y="95763"/>
                  </a:lnTo>
                  <a:lnTo>
                    <a:pt x="76541" y="88814"/>
                  </a:lnTo>
                  <a:lnTo>
                    <a:pt x="83714" y="79760"/>
                  </a:lnTo>
                  <a:lnTo>
                    <a:pt x="90706" y="69302"/>
                  </a:lnTo>
                  <a:lnTo>
                    <a:pt x="97578" y="57910"/>
                  </a:lnTo>
                  <a:lnTo>
                    <a:pt x="102160" y="45893"/>
                  </a:lnTo>
                  <a:lnTo>
                    <a:pt x="105214" y="33461"/>
                  </a:lnTo>
                  <a:lnTo>
                    <a:pt x="107250" y="20752"/>
                  </a:lnTo>
                  <a:lnTo>
                    <a:pt x="106397" y="14489"/>
                  </a:lnTo>
                  <a:lnTo>
                    <a:pt x="103618" y="12525"/>
                  </a:lnTo>
                  <a:lnTo>
                    <a:pt x="99554" y="13426"/>
                  </a:lnTo>
                  <a:lnTo>
                    <a:pt x="96846" y="19554"/>
                  </a:lnTo>
                  <a:lnTo>
                    <a:pt x="95039" y="29165"/>
                  </a:lnTo>
                  <a:lnTo>
                    <a:pt x="93835" y="41099"/>
                  </a:lnTo>
                  <a:lnTo>
                    <a:pt x="95243" y="53476"/>
                  </a:lnTo>
                  <a:lnTo>
                    <a:pt x="98393" y="66149"/>
                  </a:lnTo>
                  <a:lnTo>
                    <a:pt x="102703" y="79019"/>
                  </a:lnTo>
                  <a:lnTo>
                    <a:pt x="108892" y="89810"/>
                  </a:lnTo>
                  <a:lnTo>
                    <a:pt x="116334" y="99214"/>
                  </a:lnTo>
                  <a:lnTo>
                    <a:pt x="124612" y="107694"/>
                  </a:lnTo>
                  <a:lnTo>
                    <a:pt x="133446" y="112242"/>
                  </a:lnTo>
                  <a:lnTo>
                    <a:pt x="142651" y="114169"/>
                  </a:lnTo>
                  <a:lnTo>
                    <a:pt x="190905" y="104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511566" y="1979608"/>
              <a:ext cx="89531" cy="157723"/>
            </a:xfrm>
            <a:custGeom>
              <a:avLst/>
              <a:gdLst/>
              <a:ahLst/>
              <a:cxnLst/>
              <a:rect l="0" t="0" r="0" b="0"/>
              <a:pathLst>
                <a:path w="89531" h="157723">
                  <a:moveTo>
                    <a:pt x="0" y="0"/>
                  </a:moveTo>
                  <a:lnTo>
                    <a:pt x="0" y="60665"/>
                  </a:lnTo>
                  <a:lnTo>
                    <a:pt x="1106" y="75813"/>
                  </a:lnTo>
                  <a:lnTo>
                    <a:pt x="2948" y="91438"/>
                  </a:lnTo>
                  <a:lnTo>
                    <a:pt x="5281" y="107382"/>
                  </a:lnTo>
                  <a:lnTo>
                    <a:pt x="6837" y="122432"/>
                  </a:lnTo>
                  <a:lnTo>
                    <a:pt x="7874" y="136887"/>
                  </a:lnTo>
                  <a:lnTo>
                    <a:pt x="8565" y="150944"/>
                  </a:lnTo>
                  <a:lnTo>
                    <a:pt x="7921" y="157000"/>
                  </a:lnTo>
                  <a:lnTo>
                    <a:pt x="6386" y="157722"/>
                  </a:lnTo>
                  <a:lnTo>
                    <a:pt x="4257" y="154887"/>
                  </a:lnTo>
                  <a:lnTo>
                    <a:pt x="2838" y="148575"/>
                  </a:lnTo>
                  <a:lnTo>
                    <a:pt x="1892" y="139947"/>
                  </a:lnTo>
                  <a:lnTo>
                    <a:pt x="1261" y="129773"/>
                  </a:lnTo>
                  <a:lnTo>
                    <a:pt x="561" y="106679"/>
                  </a:lnTo>
                  <a:lnTo>
                    <a:pt x="374" y="94331"/>
                  </a:lnTo>
                  <a:lnTo>
                    <a:pt x="1354" y="82783"/>
                  </a:lnTo>
                  <a:lnTo>
                    <a:pt x="3114" y="71768"/>
                  </a:lnTo>
                  <a:lnTo>
                    <a:pt x="5392" y="61109"/>
                  </a:lnTo>
                  <a:lnTo>
                    <a:pt x="10227" y="52898"/>
                  </a:lnTo>
                  <a:lnTo>
                    <a:pt x="16765" y="46318"/>
                  </a:lnTo>
                  <a:lnTo>
                    <a:pt x="24441" y="40827"/>
                  </a:lnTo>
                  <a:lnTo>
                    <a:pt x="33979" y="36060"/>
                  </a:lnTo>
                  <a:lnTo>
                    <a:pt x="44759" y="31777"/>
                  </a:lnTo>
                  <a:lnTo>
                    <a:pt x="89530" y="298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680678" y="1969660"/>
              <a:ext cx="19897" cy="198957"/>
            </a:xfrm>
            <a:custGeom>
              <a:avLst/>
              <a:gdLst/>
              <a:ahLst/>
              <a:cxnLst/>
              <a:rect l="0" t="0" r="0" b="0"/>
              <a:pathLst>
                <a:path w="19897" h="198957">
                  <a:moveTo>
                    <a:pt x="19896" y="0"/>
                  </a:moveTo>
                  <a:lnTo>
                    <a:pt x="14615" y="21124"/>
                  </a:lnTo>
                  <a:lnTo>
                    <a:pt x="13059" y="31768"/>
                  </a:lnTo>
                  <a:lnTo>
                    <a:pt x="12022" y="43285"/>
                  </a:lnTo>
                  <a:lnTo>
                    <a:pt x="11331" y="55384"/>
                  </a:lnTo>
                  <a:lnTo>
                    <a:pt x="10563" y="83565"/>
                  </a:lnTo>
                  <a:lnTo>
                    <a:pt x="10358" y="98817"/>
                  </a:lnTo>
                  <a:lnTo>
                    <a:pt x="9116" y="114512"/>
                  </a:lnTo>
                  <a:lnTo>
                    <a:pt x="7183" y="130501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601096" y="1979468"/>
              <a:ext cx="467547" cy="148001"/>
            </a:xfrm>
            <a:custGeom>
              <a:avLst/>
              <a:gdLst/>
              <a:ahLst/>
              <a:cxnLst/>
              <a:rect l="0" t="0" r="0" b="0"/>
              <a:pathLst>
                <a:path w="467547" h="148001">
                  <a:moveTo>
                    <a:pt x="0" y="109565"/>
                  </a:moveTo>
                  <a:lnTo>
                    <a:pt x="10562" y="99004"/>
                  </a:lnTo>
                  <a:lnTo>
                    <a:pt x="18095" y="94787"/>
                  </a:lnTo>
                  <a:lnTo>
                    <a:pt x="27537" y="90871"/>
                  </a:lnTo>
                  <a:lnTo>
                    <a:pt x="38254" y="87155"/>
                  </a:lnTo>
                  <a:lnTo>
                    <a:pt x="50925" y="83572"/>
                  </a:lnTo>
                  <a:lnTo>
                    <a:pt x="64898" y="80078"/>
                  </a:lnTo>
                  <a:lnTo>
                    <a:pt x="95162" y="73248"/>
                  </a:lnTo>
                  <a:lnTo>
                    <a:pt x="176049" y="56531"/>
                  </a:lnTo>
                  <a:lnTo>
                    <a:pt x="190317" y="52103"/>
                  </a:lnTo>
                  <a:lnTo>
                    <a:pt x="203144" y="46941"/>
                  </a:lnTo>
                  <a:lnTo>
                    <a:pt x="215012" y="41288"/>
                  </a:lnTo>
                  <a:lnTo>
                    <a:pt x="224029" y="34204"/>
                  </a:lnTo>
                  <a:lnTo>
                    <a:pt x="231146" y="26165"/>
                  </a:lnTo>
                  <a:lnTo>
                    <a:pt x="236995" y="17490"/>
                  </a:lnTo>
                  <a:lnTo>
                    <a:pt x="236474" y="10601"/>
                  </a:lnTo>
                  <a:lnTo>
                    <a:pt x="231705" y="4904"/>
                  </a:lnTo>
                  <a:lnTo>
                    <a:pt x="224105" y="0"/>
                  </a:lnTo>
                  <a:lnTo>
                    <a:pt x="215722" y="47"/>
                  </a:lnTo>
                  <a:lnTo>
                    <a:pt x="206817" y="3394"/>
                  </a:lnTo>
                  <a:lnTo>
                    <a:pt x="197565" y="8941"/>
                  </a:lnTo>
                  <a:lnTo>
                    <a:pt x="188081" y="15955"/>
                  </a:lnTo>
                  <a:lnTo>
                    <a:pt x="178442" y="23947"/>
                  </a:lnTo>
                  <a:lnTo>
                    <a:pt x="168700" y="32591"/>
                  </a:lnTo>
                  <a:lnTo>
                    <a:pt x="162206" y="42775"/>
                  </a:lnTo>
                  <a:lnTo>
                    <a:pt x="157876" y="53985"/>
                  </a:lnTo>
                  <a:lnTo>
                    <a:pt x="154990" y="65880"/>
                  </a:lnTo>
                  <a:lnTo>
                    <a:pt x="154171" y="78231"/>
                  </a:lnTo>
                  <a:lnTo>
                    <a:pt x="154730" y="90887"/>
                  </a:lnTo>
                  <a:lnTo>
                    <a:pt x="156208" y="103745"/>
                  </a:lnTo>
                  <a:lnTo>
                    <a:pt x="161615" y="114528"/>
                  </a:lnTo>
                  <a:lnTo>
                    <a:pt x="169641" y="123927"/>
                  </a:lnTo>
                  <a:lnTo>
                    <a:pt x="179412" y="132403"/>
                  </a:lnTo>
                  <a:lnTo>
                    <a:pt x="191453" y="138054"/>
                  </a:lnTo>
                  <a:lnTo>
                    <a:pt x="205008" y="141822"/>
                  </a:lnTo>
                  <a:lnTo>
                    <a:pt x="219570" y="144333"/>
                  </a:lnTo>
                  <a:lnTo>
                    <a:pt x="233700" y="144902"/>
                  </a:lnTo>
                  <a:lnTo>
                    <a:pt x="247541" y="144176"/>
                  </a:lnTo>
                  <a:lnTo>
                    <a:pt x="261189" y="142587"/>
                  </a:lnTo>
                  <a:lnTo>
                    <a:pt x="274709" y="138212"/>
                  </a:lnTo>
                  <a:lnTo>
                    <a:pt x="288144" y="131979"/>
                  </a:lnTo>
                  <a:lnTo>
                    <a:pt x="301521" y="124508"/>
                  </a:lnTo>
                  <a:lnTo>
                    <a:pt x="312651" y="114000"/>
                  </a:lnTo>
                  <a:lnTo>
                    <a:pt x="322281" y="101469"/>
                  </a:lnTo>
                  <a:lnTo>
                    <a:pt x="330911" y="87588"/>
                  </a:lnTo>
                  <a:lnTo>
                    <a:pt x="337770" y="75018"/>
                  </a:lnTo>
                  <a:lnTo>
                    <a:pt x="343448" y="63323"/>
                  </a:lnTo>
                  <a:lnTo>
                    <a:pt x="348339" y="52210"/>
                  </a:lnTo>
                  <a:lnTo>
                    <a:pt x="351599" y="40380"/>
                  </a:lnTo>
                  <a:lnTo>
                    <a:pt x="353773" y="28072"/>
                  </a:lnTo>
                  <a:lnTo>
                    <a:pt x="355222" y="15445"/>
                  </a:lnTo>
                  <a:lnTo>
                    <a:pt x="355083" y="11449"/>
                  </a:lnTo>
                  <a:lnTo>
                    <a:pt x="353885" y="13206"/>
                  </a:lnTo>
                  <a:lnTo>
                    <a:pt x="351980" y="18798"/>
                  </a:lnTo>
                  <a:lnTo>
                    <a:pt x="351816" y="28053"/>
                  </a:lnTo>
                  <a:lnTo>
                    <a:pt x="352813" y="39750"/>
                  </a:lnTo>
                  <a:lnTo>
                    <a:pt x="354582" y="53074"/>
                  </a:lnTo>
                  <a:lnTo>
                    <a:pt x="356867" y="67483"/>
                  </a:lnTo>
                  <a:lnTo>
                    <a:pt x="362353" y="98231"/>
                  </a:lnTo>
                  <a:lnTo>
                    <a:pt x="368476" y="127371"/>
                  </a:lnTo>
                  <a:lnTo>
                    <a:pt x="371656" y="141331"/>
                  </a:lnTo>
                  <a:lnTo>
                    <a:pt x="372670" y="147322"/>
                  </a:lnTo>
                  <a:lnTo>
                    <a:pt x="372242" y="148000"/>
                  </a:lnTo>
                  <a:lnTo>
                    <a:pt x="370851" y="145137"/>
                  </a:lnTo>
                  <a:lnTo>
                    <a:pt x="371028" y="138806"/>
                  </a:lnTo>
                  <a:lnTo>
                    <a:pt x="372252" y="130165"/>
                  </a:lnTo>
                  <a:lnTo>
                    <a:pt x="374174" y="119982"/>
                  </a:lnTo>
                  <a:lnTo>
                    <a:pt x="376560" y="109878"/>
                  </a:lnTo>
                  <a:lnTo>
                    <a:pt x="379256" y="99826"/>
                  </a:lnTo>
                  <a:lnTo>
                    <a:pt x="382158" y="89809"/>
                  </a:lnTo>
                  <a:lnTo>
                    <a:pt x="386304" y="78710"/>
                  </a:lnTo>
                  <a:lnTo>
                    <a:pt x="391278" y="66889"/>
                  </a:lnTo>
                  <a:lnTo>
                    <a:pt x="396805" y="54587"/>
                  </a:lnTo>
                  <a:lnTo>
                    <a:pt x="404911" y="44175"/>
                  </a:lnTo>
                  <a:lnTo>
                    <a:pt x="414736" y="35023"/>
                  </a:lnTo>
                  <a:lnTo>
                    <a:pt x="467546" y="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138000" y="1979608"/>
              <a:ext cx="111778" cy="119374"/>
            </a:xfrm>
            <a:custGeom>
              <a:avLst/>
              <a:gdLst/>
              <a:ahLst/>
              <a:cxnLst/>
              <a:rect l="0" t="0" r="0" b="0"/>
              <a:pathLst>
                <a:path w="111778" h="119374">
                  <a:moveTo>
                    <a:pt x="89807" y="0"/>
                  </a:moveTo>
                  <a:lnTo>
                    <a:pt x="68683" y="5281"/>
                  </a:lnTo>
                  <a:lnTo>
                    <a:pt x="59144" y="7942"/>
                  </a:lnTo>
                  <a:lnTo>
                    <a:pt x="28772" y="16968"/>
                  </a:lnTo>
                  <a:lnTo>
                    <a:pt x="4835" y="23384"/>
                  </a:lnTo>
                  <a:lnTo>
                    <a:pt x="0" y="28853"/>
                  </a:lnTo>
                  <a:lnTo>
                    <a:pt x="92" y="35815"/>
                  </a:lnTo>
                  <a:lnTo>
                    <a:pt x="3469" y="43772"/>
                  </a:lnTo>
                  <a:lnTo>
                    <a:pt x="11247" y="50182"/>
                  </a:lnTo>
                  <a:lnTo>
                    <a:pt x="21960" y="55561"/>
                  </a:lnTo>
                  <a:lnTo>
                    <a:pt x="34627" y="60252"/>
                  </a:lnTo>
                  <a:lnTo>
                    <a:pt x="47494" y="65590"/>
                  </a:lnTo>
                  <a:lnTo>
                    <a:pt x="60492" y="71360"/>
                  </a:lnTo>
                  <a:lnTo>
                    <a:pt x="73580" y="77416"/>
                  </a:lnTo>
                  <a:lnTo>
                    <a:pt x="85620" y="83665"/>
                  </a:lnTo>
                  <a:lnTo>
                    <a:pt x="96963" y="90041"/>
                  </a:lnTo>
                  <a:lnTo>
                    <a:pt x="107842" y="96503"/>
                  </a:lnTo>
                  <a:lnTo>
                    <a:pt x="111777" y="101915"/>
                  </a:lnTo>
                  <a:lnTo>
                    <a:pt x="111085" y="106629"/>
                  </a:lnTo>
                  <a:lnTo>
                    <a:pt x="107308" y="110877"/>
                  </a:lnTo>
                  <a:lnTo>
                    <a:pt x="100369" y="113709"/>
                  </a:lnTo>
                  <a:lnTo>
                    <a:pt x="91322" y="115597"/>
                  </a:lnTo>
                  <a:lnTo>
                    <a:pt x="80869" y="116856"/>
                  </a:lnTo>
                  <a:lnTo>
                    <a:pt x="68374" y="117695"/>
                  </a:lnTo>
                  <a:lnTo>
                    <a:pt x="54517" y="118255"/>
                  </a:lnTo>
                  <a:lnTo>
                    <a:pt x="276" y="1193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103707" y="2387467"/>
              <a:ext cx="9949" cy="348173"/>
            </a:xfrm>
            <a:custGeom>
              <a:avLst/>
              <a:gdLst/>
              <a:ahLst/>
              <a:cxnLst/>
              <a:rect l="0" t="0" r="0" b="0"/>
              <a:pathLst>
                <a:path w="9949" h="348173">
                  <a:moveTo>
                    <a:pt x="0" y="0"/>
                  </a:moveTo>
                  <a:lnTo>
                    <a:pt x="0" y="26405"/>
                  </a:lnTo>
                  <a:lnTo>
                    <a:pt x="1105" y="40814"/>
                  </a:lnTo>
                  <a:lnTo>
                    <a:pt x="2948" y="57053"/>
                  </a:lnTo>
                  <a:lnTo>
                    <a:pt x="5281" y="74510"/>
                  </a:lnTo>
                  <a:lnTo>
                    <a:pt x="6837" y="90570"/>
                  </a:lnTo>
                  <a:lnTo>
                    <a:pt x="7874" y="105698"/>
                  </a:lnTo>
                  <a:lnTo>
                    <a:pt x="8565" y="120204"/>
                  </a:lnTo>
                  <a:lnTo>
                    <a:pt x="9333" y="148112"/>
                  </a:lnTo>
                  <a:lnTo>
                    <a:pt x="9538" y="161744"/>
                  </a:lnTo>
                  <a:lnTo>
                    <a:pt x="8570" y="178569"/>
                  </a:lnTo>
                  <a:lnTo>
                    <a:pt x="6819" y="197523"/>
                  </a:lnTo>
                  <a:lnTo>
                    <a:pt x="4546" y="217896"/>
                  </a:lnTo>
                  <a:lnTo>
                    <a:pt x="3031" y="238110"/>
                  </a:lnTo>
                  <a:lnTo>
                    <a:pt x="2020" y="258218"/>
                  </a:lnTo>
                  <a:lnTo>
                    <a:pt x="1347" y="278255"/>
                  </a:lnTo>
                  <a:lnTo>
                    <a:pt x="2003" y="294929"/>
                  </a:lnTo>
                  <a:lnTo>
                    <a:pt x="3546" y="309361"/>
                  </a:lnTo>
                  <a:lnTo>
                    <a:pt x="9948" y="3481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173342" y="2560346"/>
              <a:ext cx="159165" cy="167741"/>
            </a:xfrm>
            <a:custGeom>
              <a:avLst/>
              <a:gdLst/>
              <a:ahLst/>
              <a:cxnLst/>
              <a:rect l="0" t="0" r="0" b="0"/>
              <a:pathLst>
                <a:path w="159165" h="167741">
                  <a:moveTo>
                    <a:pt x="0" y="85763"/>
                  </a:moveTo>
                  <a:lnTo>
                    <a:pt x="15842" y="80482"/>
                  </a:lnTo>
                  <a:lnTo>
                    <a:pt x="23825" y="76716"/>
                  </a:lnTo>
                  <a:lnTo>
                    <a:pt x="32463" y="71995"/>
                  </a:lnTo>
                  <a:lnTo>
                    <a:pt x="41537" y="66636"/>
                  </a:lnTo>
                  <a:lnTo>
                    <a:pt x="52008" y="61959"/>
                  </a:lnTo>
                  <a:lnTo>
                    <a:pt x="63410" y="57735"/>
                  </a:lnTo>
                  <a:lnTo>
                    <a:pt x="108196" y="43015"/>
                  </a:lnTo>
                  <a:lnTo>
                    <a:pt x="117448" y="38474"/>
                  </a:lnTo>
                  <a:lnTo>
                    <a:pt x="125827" y="33236"/>
                  </a:lnTo>
                  <a:lnTo>
                    <a:pt x="133623" y="27534"/>
                  </a:lnTo>
                  <a:lnTo>
                    <a:pt x="136611" y="21521"/>
                  </a:lnTo>
                  <a:lnTo>
                    <a:pt x="136391" y="15303"/>
                  </a:lnTo>
                  <a:lnTo>
                    <a:pt x="134034" y="8946"/>
                  </a:lnTo>
                  <a:lnTo>
                    <a:pt x="126937" y="4708"/>
                  </a:lnTo>
                  <a:lnTo>
                    <a:pt x="116678" y="1883"/>
                  </a:lnTo>
                  <a:lnTo>
                    <a:pt x="104313" y="0"/>
                  </a:lnTo>
                  <a:lnTo>
                    <a:pt x="92753" y="955"/>
                  </a:lnTo>
                  <a:lnTo>
                    <a:pt x="81731" y="3802"/>
                  </a:lnTo>
                  <a:lnTo>
                    <a:pt x="71067" y="7911"/>
                  </a:lnTo>
                  <a:lnTo>
                    <a:pt x="60641" y="13966"/>
                  </a:lnTo>
                  <a:lnTo>
                    <a:pt x="50375" y="21319"/>
                  </a:lnTo>
                  <a:lnTo>
                    <a:pt x="40215" y="29537"/>
                  </a:lnTo>
                  <a:lnTo>
                    <a:pt x="32337" y="38331"/>
                  </a:lnTo>
                  <a:lnTo>
                    <a:pt x="25979" y="47510"/>
                  </a:lnTo>
                  <a:lnTo>
                    <a:pt x="20635" y="56945"/>
                  </a:lnTo>
                  <a:lnTo>
                    <a:pt x="18178" y="67656"/>
                  </a:lnTo>
                  <a:lnTo>
                    <a:pt x="17645" y="79219"/>
                  </a:lnTo>
                  <a:lnTo>
                    <a:pt x="18395" y="91348"/>
                  </a:lnTo>
                  <a:lnTo>
                    <a:pt x="22211" y="103855"/>
                  </a:lnTo>
                  <a:lnTo>
                    <a:pt x="28071" y="116615"/>
                  </a:lnTo>
                  <a:lnTo>
                    <a:pt x="35294" y="129543"/>
                  </a:lnTo>
                  <a:lnTo>
                    <a:pt x="44530" y="140372"/>
                  </a:lnTo>
                  <a:lnTo>
                    <a:pt x="55109" y="149801"/>
                  </a:lnTo>
                  <a:lnTo>
                    <a:pt x="66582" y="158299"/>
                  </a:lnTo>
                  <a:lnTo>
                    <a:pt x="79758" y="163964"/>
                  </a:lnTo>
                  <a:lnTo>
                    <a:pt x="94068" y="167740"/>
                  </a:lnTo>
                  <a:lnTo>
                    <a:pt x="159164" y="1653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441932" y="2433318"/>
              <a:ext cx="169113" cy="322218"/>
            </a:xfrm>
            <a:custGeom>
              <a:avLst/>
              <a:gdLst/>
              <a:ahLst/>
              <a:cxnLst/>
              <a:rect l="0" t="0" r="0" b="0"/>
              <a:pathLst>
                <a:path w="169113" h="322218">
                  <a:moveTo>
                    <a:pt x="169112" y="23783"/>
                  </a:moveTo>
                  <a:lnTo>
                    <a:pt x="158550" y="13222"/>
                  </a:lnTo>
                  <a:lnTo>
                    <a:pt x="151018" y="9005"/>
                  </a:lnTo>
                  <a:lnTo>
                    <a:pt x="141575" y="5089"/>
                  </a:lnTo>
                  <a:lnTo>
                    <a:pt x="130858" y="1372"/>
                  </a:lnTo>
                  <a:lnTo>
                    <a:pt x="119293" y="0"/>
                  </a:lnTo>
                  <a:lnTo>
                    <a:pt x="107161" y="191"/>
                  </a:lnTo>
                  <a:lnTo>
                    <a:pt x="94652" y="1423"/>
                  </a:lnTo>
                  <a:lnTo>
                    <a:pt x="81892" y="5561"/>
                  </a:lnTo>
                  <a:lnTo>
                    <a:pt x="68963" y="11635"/>
                  </a:lnTo>
                  <a:lnTo>
                    <a:pt x="55923" y="19000"/>
                  </a:lnTo>
                  <a:lnTo>
                    <a:pt x="45019" y="29437"/>
                  </a:lnTo>
                  <a:lnTo>
                    <a:pt x="35539" y="41922"/>
                  </a:lnTo>
                  <a:lnTo>
                    <a:pt x="27009" y="55771"/>
                  </a:lnTo>
                  <a:lnTo>
                    <a:pt x="20216" y="68320"/>
                  </a:lnTo>
                  <a:lnTo>
                    <a:pt x="14583" y="80002"/>
                  </a:lnTo>
                  <a:lnTo>
                    <a:pt x="9722" y="91106"/>
                  </a:lnTo>
                  <a:lnTo>
                    <a:pt x="6481" y="102930"/>
                  </a:lnTo>
                  <a:lnTo>
                    <a:pt x="4321" y="115233"/>
                  </a:lnTo>
                  <a:lnTo>
                    <a:pt x="2880" y="127857"/>
                  </a:lnTo>
                  <a:lnTo>
                    <a:pt x="3025" y="144010"/>
                  </a:lnTo>
                  <a:lnTo>
                    <a:pt x="4228" y="162516"/>
                  </a:lnTo>
                  <a:lnTo>
                    <a:pt x="6134" y="182590"/>
                  </a:lnTo>
                  <a:lnTo>
                    <a:pt x="8511" y="201500"/>
                  </a:lnTo>
                  <a:lnTo>
                    <a:pt x="11200" y="219633"/>
                  </a:lnTo>
                  <a:lnTo>
                    <a:pt x="14098" y="237248"/>
                  </a:lnTo>
                  <a:lnTo>
                    <a:pt x="16031" y="253412"/>
                  </a:lnTo>
                  <a:lnTo>
                    <a:pt x="17319" y="268610"/>
                  </a:lnTo>
                  <a:lnTo>
                    <a:pt x="0" y="3222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372297" y="2626214"/>
              <a:ext cx="218853" cy="29844"/>
            </a:xfrm>
            <a:custGeom>
              <a:avLst/>
              <a:gdLst/>
              <a:ahLst/>
              <a:cxnLst/>
              <a:rect l="0" t="0" r="0" b="0"/>
              <a:pathLst>
                <a:path w="218853" h="29844">
                  <a:moveTo>
                    <a:pt x="0" y="29843"/>
                  </a:moveTo>
                  <a:lnTo>
                    <a:pt x="21124" y="24562"/>
                  </a:lnTo>
                  <a:lnTo>
                    <a:pt x="32873" y="23007"/>
                  </a:lnTo>
                  <a:lnTo>
                    <a:pt x="46232" y="21969"/>
                  </a:lnTo>
                  <a:lnTo>
                    <a:pt x="60665" y="21278"/>
                  </a:lnTo>
                  <a:lnTo>
                    <a:pt x="76919" y="19712"/>
                  </a:lnTo>
                  <a:lnTo>
                    <a:pt x="94386" y="17562"/>
                  </a:lnTo>
                  <a:lnTo>
                    <a:pt x="131480" y="12227"/>
                  </a:lnTo>
                  <a:lnTo>
                    <a:pt x="150656" y="9256"/>
                  </a:lnTo>
                  <a:lnTo>
                    <a:pt x="21885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670730" y="2516788"/>
              <a:ext cx="19897" cy="268591"/>
            </a:xfrm>
            <a:custGeom>
              <a:avLst/>
              <a:gdLst/>
              <a:ahLst/>
              <a:cxnLst/>
              <a:rect l="0" t="0" r="0" b="0"/>
              <a:pathLst>
                <a:path w="19897" h="268591">
                  <a:moveTo>
                    <a:pt x="19896" y="0"/>
                  </a:moveTo>
                  <a:lnTo>
                    <a:pt x="14615" y="15843"/>
                  </a:lnTo>
                  <a:lnTo>
                    <a:pt x="13059" y="26036"/>
                  </a:lnTo>
                  <a:lnTo>
                    <a:pt x="12023" y="38358"/>
                  </a:lnTo>
                  <a:lnTo>
                    <a:pt x="11331" y="52100"/>
                  </a:lnTo>
                  <a:lnTo>
                    <a:pt x="10563" y="85053"/>
                  </a:lnTo>
                  <a:lnTo>
                    <a:pt x="9984" y="208610"/>
                  </a:lnTo>
                  <a:lnTo>
                    <a:pt x="8867" y="221971"/>
                  </a:lnTo>
                  <a:lnTo>
                    <a:pt x="7017" y="234195"/>
                  </a:lnTo>
                  <a:lnTo>
                    <a:pt x="0" y="268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611044" y="2685900"/>
              <a:ext cx="159166" cy="19897"/>
            </a:xfrm>
            <a:custGeom>
              <a:avLst/>
              <a:gdLst/>
              <a:ahLst/>
              <a:cxnLst/>
              <a:rect l="0" t="0" r="0" b="0"/>
              <a:pathLst>
                <a:path w="159166" h="19897">
                  <a:moveTo>
                    <a:pt x="0" y="0"/>
                  </a:moveTo>
                  <a:lnTo>
                    <a:pt x="26404" y="0"/>
                  </a:lnTo>
                  <a:lnTo>
                    <a:pt x="41920" y="1106"/>
                  </a:lnTo>
                  <a:lnTo>
                    <a:pt x="60000" y="2948"/>
                  </a:lnTo>
                  <a:lnTo>
                    <a:pt x="79791" y="5281"/>
                  </a:lnTo>
                  <a:lnTo>
                    <a:pt x="97407" y="7942"/>
                  </a:lnTo>
                  <a:lnTo>
                    <a:pt x="113571" y="10821"/>
                  </a:lnTo>
                  <a:lnTo>
                    <a:pt x="159165" y="198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890078" y="3501618"/>
            <a:ext cx="5640392" cy="1402639"/>
            <a:chOff x="1890078" y="3501618"/>
            <a:chExt cx="5640392" cy="1402639"/>
          </a:xfrm>
        </p:grpSpPr>
        <p:sp>
          <p:nvSpPr>
            <p:cNvPr id="67" name="Freeform 66"/>
            <p:cNvSpPr/>
            <p:nvPr/>
          </p:nvSpPr>
          <p:spPr>
            <a:xfrm>
              <a:off x="2626217" y="3501618"/>
              <a:ext cx="49737" cy="1402639"/>
            </a:xfrm>
            <a:custGeom>
              <a:avLst/>
              <a:gdLst/>
              <a:ahLst/>
              <a:cxnLst/>
              <a:rect l="0" t="0" r="0" b="0"/>
              <a:pathLst>
                <a:path w="49737" h="1402639">
                  <a:moveTo>
                    <a:pt x="39788" y="0"/>
                  </a:moveTo>
                  <a:lnTo>
                    <a:pt x="39788" y="227749"/>
                  </a:lnTo>
                  <a:lnTo>
                    <a:pt x="37577" y="243573"/>
                  </a:lnTo>
                  <a:lnTo>
                    <a:pt x="33893" y="259650"/>
                  </a:lnTo>
                  <a:lnTo>
                    <a:pt x="25009" y="291144"/>
                  </a:lnTo>
                  <a:lnTo>
                    <a:pt x="17377" y="319879"/>
                  </a:lnTo>
                  <a:lnTo>
                    <a:pt x="14899" y="334837"/>
                  </a:lnTo>
                  <a:lnTo>
                    <a:pt x="13248" y="350336"/>
                  </a:lnTo>
                  <a:lnTo>
                    <a:pt x="12147" y="366194"/>
                  </a:lnTo>
                  <a:lnTo>
                    <a:pt x="10923" y="398552"/>
                  </a:lnTo>
                  <a:lnTo>
                    <a:pt x="10597" y="414918"/>
                  </a:lnTo>
                  <a:lnTo>
                    <a:pt x="9274" y="431356"/>
                  </a:lnTo>
                  <a:lnTo>
                    <a:pt x="7287" y="447840"/>
                  </a:lnTo>
                  <a:lnTo>
                    <a:pt x="4857" y="464357"/>
                  </a:lnTo>
                  <a:lnTo>
                    <a:pt x="3237" y="480894"/>
                  </a:lnTo>
                  <a:lnTo>
                    <a:pt x="2157" y="497446"/>
                  </a:lnTo>
                  <a:lnTo>
                    <a:pt x="957" y="531679"/>
                  </a:lnTo>
                  <a:lnTo>
                    <a:pt x="123" y="622015"/>
                  </a:lnTo>
                  <a:lnTo>
                    <a:pt x="0" y="787395"/>
                  </a:lnTo>
                  <a:lnTo>
                    <a:pt x="1104" y="806784"/>
                  </a:lnTo>
                  <a:lnTo>
                    <a:pt x="2946" y="826342"/>
                  </a:lnTo>
                  <a:lnTo>
                    <a:pt x="5279" y="846012"/>
                  </a:lnTo>
                  <a:lnTo>
                    <a:pt x="6834" y="864652"/>
                  </a:lnTo>
                  <a:lnTo>
                    <a:pt x="7871" y="882605"/>
                  </a:lnTo>
                  <a:lnTo>
                    <a:pt x="9023" y="918396"/>
                  </a:lnTo>
                  <a:lnTo>
                    <a:pt x="9863" y="1026909"/>
                  </a:lnTo>
                  <a:lnTo>
                    <a:pt x="9908" y="1060639"/>
                  </a:lnTo>
                  <a:lnTo>
                    <a:pt x="11026" y="1077372"/>
                  </a:lnTo>
                  <a:lnTo>
                    <a:pt x="12876" y="1094053"/>
                  </a:lnTo>
                  <a:lnTo>
                    <a:pt x="15215" y="1110700"/>
                  </a:lnTo>
                  <a:lnTo>
                    <a:pt x="16774" y="1127325"/>
                  </a:lnTo>
                  <a:lnTo>
                    <a:pt x="17813" y="1143935"/>
                  </a:lnTo>
                  <a:lnTo>
                    <a:pt x="18506" y="1160535"/>
                  </a:lnTo>
                  <a:lnTo>
                    <a:pt x="20074" y="1176022"/>
                  </a:lnTo>
                  <a:lnTo>
                    <a:pt x="22224" y="1190769"/>
                  </a:lnTo>
                  <a:lnTo>
                    <a:pt x="24763" y="1205021"/>
                  </a:lnTo>
                  <a:lnTo>
                    <a:pt x="26455" y="1218943"/>
                  </a:lnTo>
                  <a:lnTo>
                    <a:pt x="27583" y="1232646"/>
                  </a:lnTo>
                  <a:lnTo>
                    <a:pt x="28336" y="1246203"/>
                  </a:lnTo>
                  <a:lnTo>
                    <a:pt x="29942" y="1259662"/>
                  </a:lnTo>
                  <a:lnTo>
                    <a:pt x="32119" y="1273056"/>
                  </a:lnTo>
                  <a:lnTo>
                    <a:pt x="37485" y="1301939"/>
                  </a:lnTo>
                  <a:lnTo>
                    <a:pt x="40463" y="1318925"/>
                  </a:lnTo>
                  <a:lnTo>
                    <a:pt x="49736" y="14026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890078" y="4128329"/>
              <a:ext cx="5640392" cy="189008"/>
            </a:xfrm>
            <a:custGeom>
              <a:avLst/>
              <a:gdLst/>
              <a:ahLst/>
              <a:cxnLst/>
              <a:rect l="0" t="0" r="0" b="0"/>
              <a:pathLst>
                <a:path w="5640392" h="189008">
                  <a:moveTo>
                    <a:pt x="0" y="0"/>
                  </a:moveTo>
                  <a:lnTo>
                    <a:pt x="286598" y="0"/>
                  </a:lnTo>
                  <a:lnTo>
                    <a:pt x="335332" y="5281"/>
                  </a:lnTo>
                  <a:lnTo>
                    <a:pt x="498190" y="9893"/>
                  </a:lnTo>
                  <a:lnTo>
                    <a:pt x="1462364" y="9947"/>
                  </a:lnTo>
                  <a:lnTo>
                    <a:pt x="1522022" y="15228"/>
                  </a:lnTo>
                  <a:lnTo>
                    <a:pt x="1689049" y="22661"/>
                  </a:lnTo>
                  <a:lnTo>
                    <a:pt x="1770295" y="28424"/>
                  </a:lnTo>
                  <a:lnTo>
                    <a:pt x="1937727" y="32735"/>
                  </a:lnTo>
                  <a:lnTo>
                    <a:pt x="2024267" y="38397"/>
                  </a:lnTo>
                  <a:lnTo>
                    <a:pt x="2131104" y="42555"/>
                  </a:lnTo>
                  <a:lnTo>
                    <a:pt x="2222121" y="48319"/>
                  </a:lnTo>
                  <a:lnTo>
                    <a:pt x="2390173" y="52630"/>
                  </a:lnTo>
                  <a:lnTo>
                    <a:pt x="2475567" y="58293"/>
                  </a:lnTo>
                  <a:lnTo>
                    <a:pt x="2648387" y="59632"/>
                  </a:lnTo>
                  <a:lnTo>
                    <a:pt x="3365665" y="59686"/>
                  </a:lnTo>
                  <a:lnTo>
                    <a:pt x="3435300" y="54405"/>
                  </a:lnTo>
                  <a:lnTo>
                    <a:pt x="3551358" y="53301"/>
                  </a:lnTo>
                  <a:lnTo>
                    <a:pt x="3698500" y="59126"/>
                  </a:lnTo>
                  <a:lnTo>
                    <a:pt x="3862934" y="59654"/>
                  </a:lnTo>
                  <a:lnTo>
                    <a:pt x="3937934" y="64958"/>
                  </a:lnTo>
                  <a:lnTo>
                    <a:pt x="4034554" y="69816"/>
                  </a:lnTo>
                  <a:lnTo>
                    <a:pt x="4081493" y="74504"/>
                  </a:lnTo>
                  <a:lnTo>
                    <a:pt x="4151418" y="83358"/>
                  </a:lnTo>
                  <a:lnTo>
                    <a:pt x="4226419" y="87702"/>
                  </a:lnTo>
                  <a:lnTo>
                    <a:pt x="4275455" y="91665"/>
                  </a:lnTo>
                  <a:lnTo>
                    <a:pt x="4346561" y="97163"/>
                  </a:lnTo>
                  <a:lnTo>
                    <a:pt x="4416631" y="101739"/>
                  </a:lnTo>
                  <a:lnTo>
                    <a:pt x="4486394" y="107148"/>
                  </a:lnTo>
                  <a:lnTo>
                    <a:pt x="4662008" y="110442"/>
                  </a:lnTo>
                  <a:lnTo>
                    <a:pt x="4725263" y="116235"/>
                  </a:lnTo>
                  <a:lnTo>
                    <a:pt x="4873737" y="122137"/>
                  </a:lnTo>
                  <a:lnTo>
                    <a:pt x="4953861" y="127902"/>
                  </a:lnTo>
                  <a:lnTo>
                    <a:pt x="5103821" y="132213"/>
                  </a:lnTo>
                  <a:lnTo>
                    <a:pt x="5177633" y="137875"/>
                  </a:lnTo>
                  <a:lnTo>
                    <a:pt x="5262133" y="142032"/>
                  </a:lnTo>
                  <a:lnTo>
                    <a:pt x="5328647" y="147797"/>
                  </a:lnTo>
                  <a:lnTo>
                    <a:pt x="5358885" y="151533"/>
                  </a:lnTo>
                  <a:lnTo>
                    <a:pt x="5403712" y="159851"/>
                  </a:lnTo>
                  <a:lnTo>
                    <a:pt x="5419602" y="162938"/>
                  </a:lnTo>
                  <a:lnTo>
                    <a:pt x="5457892" y="169315"/>
                  </a:lnTo>
                  <a:lnTo>
                    <a:pt x="5497383" y="174729"/>
                  </a:lnTo>
                  <a:lnTo>
                    <a:pt x="5543367" y="178882"/>
                  </a:lnTo>
                  <a:lnTo>
                    <a:pt x="5567427" y="183770"/>
                  </a:lnTo>
                  <a:lnTo>
                    <a:pt x="5640391" y="1890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009451" y="3611044"/>
              <a:ext cx="218852" cy="308382"/>
            </a:xfrm>
            <a:custGeom>
              <a:avLst/>
              <a:gdLst/>
              <a:ahLst/>
              <a:cxnLst/>
              <a:rect l="0" t="0" r="0" b="0"/>
              <a:pathLst>
                <a:path w="218852" h="308382">
                  <a:moveTo>
                    <a:pt x="0" y="0"/>
                  </a:moveTo>
                  <a:lnTo>
                    <a:pt x="10562" y="21124"/>
                  </a:lnTo>
                  <a:lnTo>
                    <a:pt x="16989" y="31767"/>
                  </a:lnTo>
                  <a:lnTo>
                    <a:pt x="24590" y="43284"/>
                  </a:lnTo>
                  <a:lnTo>
                    <a:pt x="62311" y="98628"/>
                  </a:lnTo>
                  <a:lnTo>
                    <a:pt x="75959" y="118996"/>
                  </a:lnTo>
                  <a:lnTo>
                    <a:pt x="82693" y="127964"/>
                  </a:lnTo>
                  <a:lnTo>
                    <a:pt x="89393" y="136154"/>
                  </a:lnTo>
                  <a:lnTo>
                    <a:pt x="96071" y="143824"/>
                  </a:lnTo>
                  <a:lnTo>
                    <a:pt x="101628" y="153359"/>
                  </a:lnTo>
                  <a:lnTo>
                    <a:pt x="106438" y="164136"/>
                  </a:lnTo>
                  <a:lnTo>
                    <a:pt x="110750" y="175743"/>
                  </a:lnTo>
                  <a:lnTo>
                    <a:pt x="115835" y="185691"/>
                  </a:lnTo>
                  <a:lnTo>
                    <a:pt x="121436" y="194534"/>
                  </a:lnTo>
                  <a:lnTo>
                    <a:pt x="127380" y="202639"/>
                  </a:lnTo>
                  <a:lnTo>
                    <a:pt x="134659" y="211359"/>
                  </a:lnTo>
                  <a:lnTo>
                    <a:pt x="142828" y="220488"/>
                  </a:lnTo>
                  <a:lnTo>
                    <a:pt x="159641" y="238369"/>
                  </a:lnTo>
                  <a:lnTo>
                    <a:pt x="191395" y="270808"/>
                  </a:lnTo>
                  <a:lnTo>
                    <a:pt x="218851" y="3083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989556" y="3611044"/>
              <a:ext cx="129322" cy="248695"/>
            </a:xfrm>
            <a:custGeom>
              <a:avLst/>
              <a:gdLst/>
              <a:ahLst/>
              <a:cxnLst/>
              <a:rect l="0" t="0" r="0" b="0"/>
              <a:pathLst>
                <a:path w="129322" h="248695">
                  <a:moveTo>
                    <a:pt x="129321" y="0"/>
                  </a:moveTo>
                  <a:lnTo>
                    <a:pt x="124040" y="15843"/>
                  </a:lnTo>
                  <a:lnTo>
                    <a:pt x="120274" y="23825"/>
                  </a:lnTo>
                  <a:lnTo>
                    <a:pt x="115552" y="32463"/>
                  </a:lnTo>
                  <a:lnTo>
                    <a:pt x="110194" y="41538"/>
                  </a:lnTo>
                  <a:lnTo>
                    <a:pt x="104411" y="53114"/>
                  </a:lnTo>
                  <a:lnTo>
                    <a:pt x="98345" y="66358"/>
                  </a:lnTo>
                  <a:lnTo>
                    <a:pt x="85711" y="95811"/>
                  </a:lnTo>
                  <a:lnTo>
                    <a:pt x="72726" y="127323"/>
                  </a:lnTo>
                  <a:lnTo>
                    <a:pt x="66169" y="141253"/>
                  </a:lnTo>
                  <a:lnTo>
                    <a:pt x="59587" y="153855"/>
                  </a:lnTo>
                  <a:lnTo>
                    <a:pt x="52988" y="165573"/>
                  </a:lnTo>
                  <a:lnTo>
                    <a:pt x="45273" y="176700"/>
                  </a:lnTo>
                  <a:lnTo>
                    <a:pt x="36814" y="187435"/>
                  </a:lnTo>
                  <a:lnTo>
                    <a:pt x="27858" y="197907"/>
                  </a:lnTo>
                  <a:lnTo>
                    <a:pt x="20783" y="208204"/>
                  </a:lnTo>
                  <a:lnTo>
                    <a:pt x="14960" y="218385"/>
                  </a:lnTo>
                  <a:lnTo>
                    <a:pt x="0" y="2486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039295" y="4386746"/>
              <a:ext cx="293918" cy="485564"/>
            </a:xfrm>
            <a:custGeom>
              <a:avLst/>
              <a:gdLst/>
              <a:ahLst/>
              <a:cxnLst/>
              <a:rect l="0" t="0" r="0" b="0"/>
              <a:pathLst>
                <a:path w="293918" h="485564">
                  <a:moveTo>
                    <a:pt x="0" y="49964"/>
                  </a:moveTo>
                  <a:lnTo>
                    <a:pt x="5280" y="65807"/>
                  </a:lnTo>
                  <a:lnTo>
                    <a:pt x="9047" y="74895"/>
                  </a:lnTo>
                  <a:lnTo>
                    <a:pt x="13768" y="85375"/>
                  </a:lnTo>
                  <a:lnTo>
                    <a:pt x="19126" y="96783"/>
                  </a:lnTo>
                  <a:lnTo>
                    <a:pt x="26014" y="106598"/>
                  </a:lnTo>
                  <a:lnTo>
                    <a:pt x="33923" y="115353"/>
                  </a:lnTo>
                  <a:lnTo>
                    <a:pt x="42510" y="123400"/>
                  </a:lnTo>
                  <a:lnTo>
                    <a:pt x="51552" y="129870"/>
                  </a:lnTo>
                  <a:lnTo>
                    <a:pt x="60895" y="135289"/>
                  </a:lnTo>
                  <a:lnTo>
                    <a:pt x="70440" y="140006"/>
                  </a:lnTo>
                  <a:lnTo>
                    <a:pt x="81224" y="143151"/>
                  </a:lnTo>
                  <a:lnTo>
                    <a:pt x="92835" y="145248"/>
                  </a:lnTo>
                  <a:lnTo>
                    <a:pt x="104997" y="146646"/>
                  </a:lnTo>
                  <a:lnTo>
                    <a:pt x="116421" y="145368"/>
                  </a:lnTo>
                  <a:lnTo>
                    <a:pt x="127353" y="142304"/>
                  </a:lnTo>
                  <a:lnTo>
                    <a:pt x="137956" y="138051"/>
                  </a:lnTo>
                  <a:lnTo>
                    <a:pt x="147236" y="133006"/>
                  </a:lnTo>
                  <a:lnTo>
                    <a:pt x="155633" y="127431"/>
                  </a:lnTo>
                  <a:lnTo>
                    <a:pt x="163442" y="121504"/>
                  </a:lnTo>
                  <a:lnTo>
                    <a:pt x="171964" y="114237"/>
                  </a:lnTo>
                  <a:lnTo>
                    <a:pt x="180961" y="106076"/>
                  </a:lnTo>
                  <a:lnTo>
                    <a:pt x="190275" y="97320"/>
                  </a:lnTo>
                  <a:lnTo>
                    <a:pt x="198695" y="88166"/>
                  </a:lnTo>
                  <a:lnTo>
                    <a:pt x="206519" y="78748"/>
                  </a:lnTo>
                  <a:lnTo>
                    <a:pt x="213945" y="69153"/>
                  </a:lnTo>
                  <a:lnTo>
                    <a:pt x="221107" y="58335"/>
                  </a:lnTo>
                  <a:lnTo>
                    <a:pt x="228092" y="46702"/>
                  </a:lnTo>
                  <a:lnTo>
                    <a:pt x="234959" y="34526"/>
                  </a:lnTo>
                  <a:lnTo>
                    <a:pt x="240643" y="23092"/>
                  </a:lnTo>
                  <a:lnTo>
                    <a:pt x="245537" y="12154"/>
                  </a:lnTo>
                  <a:lnTo>
                    <a:pt x="249905" y="1546"/>
                  </a:lnTo>
                  <a:lnTo>
                    <a:pt x="252818" y="0"/>
                  </a:lnTo>
                  <a:lnTo>
                    <a:pt x="254759" y="4496"/>
                  </a:lnTo>
                  <a:lnTo>
                    <a:pt x="256053" y="13020"/>
                  </a:lnTo>
                  <a:lnTo>
                    <a:pt x="256916" y="25335"/>
                  </a:lnTo>
                  <a:lnTo>
                    <a:pt x="257491" y="40176"/>
                  </a:lnTo>
                  <a:lnTo>
                    <a:pt x="258301" y="86855"/>
                  </a:lnTo>
                  <a:lnTo>
                    <a:pt x="258415" y="101085"/>
                  </a:lnTo>
                  <a:lnTo>
                    <a:pt x="259596" y="114993"/>
                  </a:lnTo>
                  <a:lnTo>
                    <a:pt x="261488" y="128687"/>
                  </a:lnTo>
                  <a:lnTo>
                    <a:pt x="263856" y="142237"/>
                  </a:lnTo>
                  <a:lnTo>
                    <a:pt x="265434" y="155692"/>
                  </a:lnTo>
                  <a:lnTo>
                    <a:pt x="266485" y="169082"/>
                  </a:lnTo>
                  <a:lnTo>
                    <a:pt x="267187" y="182431"/>
                  </a:lnTo>
                  <a:lnTo>
                    <a:pt x="268760" y="196857"/>
                  </a:lnTo>
                  <a:lnTo>
                    <a:pt x="270914" y="212001"/>
                  </a:lnTo>
                  <a:lnTo>
                    <a:pt x="273455" y="227623"/>
                  </a:lnTo>
                  <a:lnTo>
                    <a:pt x="275149" y="243564"/>
                  </a:lnTo>
                  <a:lnTo>
                    <a:pt x="276279" y="259718"/>
                  </a:lnTo>
                  <a:lnTo>
                    <a:pt x="277032" y="276014"/>
                  </a:lnTo>
                  <a:lnTo>
                    <a:pt x="278639" y="291299"/>
                  </a:lnTo>
                  <a:lnTo>
                    <a:pt x="280816" y="305911"/>
                  </a:lnTo>
                  <a:lnTo>
                    <a:pt x="283372" y="320073"/>
                  </a:lnTo>
                  <a:lnTo>
                    <a:pt x="285077" y="333936"/>
                  </a:lnTo>
                  <a:lnTo>
                    <a:pt x="286213" y="347599"/>
                  </a:lnTo>
                  <a:lnTo>
                    <a:pt x="286970" y="361128"/>
                  </a:lnTo>
                  <a:lnTo>
                    <a:pt x="288580" y="373464"/>
                  </a:lnTo>
                  <a:lnTo>
                    <a:pt x="290759" y="385004"/>
                  </a:lnTo>
                  <a:lnTo>
                    <a:pt x="293317" y="396014"/>
                  </a:lnTo>
                  <a:lnTo>
                    <a:pt x="293917" y="408879"/>
                  </a:lnTo>
                  <a:lnTo>
                    <a:pt x="293212" y="422983"/>
                  </a:lnTo>
                  <a:lnTo>
                    <a:pt x="291636" y="437912"/>
                  </a:lnTo>
                  <a:lnTo>
                    <a:pt x="288375" y="451181"/>
                  </a:lnTo>
                  <a:lnTo>
                    <a:pt x="283991" y="463343"/>
                  </a:lnTo>
                  <a:lnTo>
                    <a:pt x="278857" y="474766"/>
                  </a:lnTo>
                  <a:lnTo>
                    <a:pt x="269908" y="481277"/>
                  </a:lnTo>
                  <a:lnTo>
                    <a:pt x="258415" y="484512"/>
                  </a:lnTo>
                  <a:lnTo>
                    <a:pt x="245227" y="485563"/>
                  </a:lnTo>
                  <a:lnTo>
                    <a:pt x="233119" y="485159"/>
                  </a:lnTo>
                  <a:lnTo>
                    <a:pt x="221731" y="483784"/>
                  </a:lnTo>
                  <a:lnTo>
                    <a:pt x="210823" y="481762"/>
                  </a:lnTo>
                  <a:lnTo>
                    <a:pt x="201341" y="478203"/>
                  </a:lnTo>
                  <a:lnTo>
                    <a:pt x="192808" y="473621"/>
                  </a:lnTo>
                  <a:lnTo>
                    <a:pt x="184910" y="468355"/>
                  </a:lnTo>
                  <a:lnTo>
                    <a:pt x="177433" y="462633"/>
                  </a:lnTo>
                  <a:lnTo>
                    <a:pt x="170238" y="456609"/>
                  </a:lnTo>
                  <a:lnTo>
                    <a:pt x="163231" y="450382"/>
                  </a:lnTo>
                  <a:lnTo>
                    <a:pt x="146602" y="434620"/>
                  </a:lnTo>
                  <a:lnTo>
                    <a:pt x="121546" y="410051"/>
                  </a:lnTo>
                  <a:lnTo>
                    <a:pt x="99477" y="3782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Freeform 72"/>
          <p:cNvSpPr/>
          <p:nvPr/>
        </p:nvSpPr>
        <p:spPr>
          <a:xfrm>
            <a:off x="2994281" y="3611044"/>
            <a:ext cx="29845" cy="258643"/>
          </a:xfrm>
          <a:custGeom>
            <a:avLst/>
            <a:gdLst/>
            <a:ahLst/>
            <a:cxnLst/>
            <a:rect l="0" t="0" r="0" b="0"/>
            <a:pathLst>
              <a:path w="29845" h="258643">
                <a:moveTo>
                  <a:pt x="0" y="0"/>
                </a:moveTo>
                <a:lnTo>
                  <a:pt x="5282" y="15843"/>
                </a:lnTo>
                <a:lnTo>
                  <a:pt x="6837" y="24931"/>
                </a:lnTo>
                <a:lnTo>
                  <a:pt x="7874" y="35410"/>
                </a:lnTo>
                <a:lnTo>
                  <a:pt x="8566" y="46819"/>
                </a:lnTo>
                <a:lnTo>
                  <a:pt x="9334" y="74231"/>
                </a:lnTo>
                <a:lnTo>
                  <a:pt x="9538" y="89278"/>
                </a:lnTo>
                <a:lnTo>
                  <a:pt x="10780" y="102626"/>
                </a:lnTo>
                <a:lnTo>
                  <a:pt x="12714" y="114840"/>
                </a:lnTo>
                <a:lnTo>
                  <a:pt x="15108" y="126299"/>
                </a:lnTo>
                <a:lnTo>
                  <a:pt x="15599" y="139465"/>
                </a:lnTo>
                <a:lnTo>
                  <a:pt x="14821" y="153769"/>
                </a:lnTo>
                <a:lnTo>
                  <a:pt x="13197" y="168831"/>
                </a:lnTo>
                <a:lnTo>
                  <a:pt x="13219" y="182188"/>
                </a:lnTo>
                <a:lnTo>
                  <a:pt x="14339" y="194409"/>
                </a:lnTo>
                <a:lnTo>
                  <a:pt x="16192" y="205873"/>
                </a:lnTo>
                <a:lnTo>
                  <a:pt x="18532" y="216831"/>
                </a:lnTo>
                <a:lnTo>
                  <a:pt x="21197" y="227452"/>
                </a:lnTo>
                <a:lnTo>
                  <a:pt x="29844" y="2586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2949794" y="4314578"/>
            <a:ext cx="112330" cy="430514"/>
          </a:xfrm>
          <a:custGeom>
            <a:avLst/>
            <a:gdLst/>
            <a:ahLst/>
            <a:cxnLst/>
            <a:rect l="0" t="0" r="0" b="0"/>
            <a:pathLst>
              <a:path w="112330" h="430514">
                <a:moveTo>
                  <a:pt x="94226" y="122132"/>
                </a:moveTo>
                <a:lnTo>
                  <a:pt x="108073" y="80594"/>
                </a:lnTo>
                <a:lnTo>
                  <a:pt x="110089" y="70123"/>
                </a:lnTo>
                <a:lnTo>
                  <a:pt x="111433" y="58721"/>
                </a:lnTo>
                <a:lnTo>
                  <a:pt x="112329" y="46699"/>
                </a:lnTo>
                <a:lnTo>
                  <a:pt x="110716" y="36473"/>
                </a:lnTo>
                <a:lnTo>
                  <a:pt x="107431" y="27446"/>
                </a:lnTo>
                <a:lnTo>
                  <a:pt x="103029" y="19216"/>
                </a:lnTo>
                <a:lnTo>
                  <a:pt x="96779" y="12625"/>
                </a:lnTo>
                <a:lnTo>
                  <a:pt x="89296" y="7126"/>
                </a:lnTo>
                <a:lnTo>
                  <a:pt x="80992" y="2354"/>
                </a:lnTo>
                <a:lnTo>
                  <a:pt x="71034" y="278"/>
                </a:lnTo>
                <a:lnTo>
                  <a:pt x="59975" y="0"/>
                </a:lnTo>
                <a:lnTo>
                  <a:pt x="48181" y="919"/>
                </a:lnTo>
                <a:lnTo>
                  <a:pt x="37002" y="3743"/>
                </a:lnTo>
                <a:lnTo>
                  <a:pt x="26233" y="7836"/>
                </a:lnTo>
                <a:lnTo>
                  <a:pt x="15738" y="12776"/>
                </a:lnTo>
                <a:lnTo>
                  <a:pt x="8742" y="20489"/>
                </a:lnTo>
                <a:lnTo>
                  <a:pt x="4078" y="30054"/>
                </a:lnTo>
                <a:lnTo>
                  <a:pt x="968" y="40851"/>
                </a:lnTo>
                <a:lnTo>
                  <a:pt x="0" y="51365"/>
                </a:lnTo>
                <a:lnTo>
                  <a:pt x="460" y="61690"/>
                </a:lnTo>
                <a:lnTo>
                  <a:pt x="1872" y="71889"/>
                </a:lnTo>
                <a:lnTo>
                  <a:pt x="5024" y="80900"/>
                </a:lnTo>
                <a:lnTo>
                  <a:pt x="9337" y="89117"/>
                </a:lnTo>
                <a:lnTo>
                  <a:pt x="14422" y="96806"/>
                </a:lnTo>
                <a:lnTo>
                  <a:pt x="21128" y="104142"/>
                </a:lnTo>
                <a:lnTo>
                  <a:pt x="28914" y="111244"/>
                </a:lnTo>
                <a:lnTo>
                  <a:pt x="37421" y="118189"/>
                </a:lnTo>
                <a:lnTo>
                  <a:pt x="46408" y="121714"/>
                </a:lnTo>
                <a:lnTo>
                  <a:pt x="55716" y="122959"/>
                </a:lnTo>
                <a:lnTo>
                  <a:pt x="65237" y="122683"/>
                </a:lnTo>
                <a:lnTo>
                  <a:pt x="73795" y="119183"/>
                </a:lnTo>
                <a:lnTo>
                  <a:pt x="81711" y="113534"/>
                </a:lnTo>
                <a:lnTo>
                  <a:pt x="89199" y="106452"/>
                </a:lnTo>
                <a:lnTo>
                  <a:pt x="94191" y="106152"/>
                </a:lnTo>
                <a:lnTo>
                  <a:pt x="97519" y="110373"/>
                </a:lnTo>
                <a:lnTo>
                  <a:pt x="99737" y="117609"/>
                </a:lnTo>
                <a:lnTo>
                  <a:pt x="100111" y="125749"/>
                </a:lnTo>
                <a:lnTo>
                  <a:pt x="99255" y="134491"/>
                </a:lnTo>
                <a:lnTo>
                  <a:pt x="97579" y="143635"/>
                </a:lnTo>
                <a:lnTo>
                  <a:pt x="96461" y="155258"/>
                </a:lnTo>
                <a:lnTo>
                  <a:pt x="95717" y="168532"/>
                </a:lnTo>
                <a:lnTo>
                  <a:pt x="94889" y="196915"/>
                </a:lnTo>
                <a:lnTo>
                  <a:pt x="94285" y="284687"/>
                </a:lnTo>
                <a:lnTo>
                  <a:pt x="94234" y="353820"/>
                </a:lnTo>
                <a:lnTo>
                  <a:pt x="95337" y="366121"/>
                </a:lnTo>
                <a:lnTo>
                  <a:pt x="97177" y="377637"/>
                </a:lnTo>
                <a:lnTo>
                  <a:pt x="104174" y="4305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/>
          <p:cNvGrpSpPr/>
          <p:nvPr/>
        </p:nvGrpSpPr>
        <p:grpSpPr>
          <a:xfrm>
            <a:off x="3386912" y="3342454"/>
            <a:ext cx="6242540" cy="2238252"/>
            <a:chOff x="3386912" y="3342454"/>
            <a:chExt cx="6242540" cy="2238252"/>
          </a:xfrm>
        </p:grpSpPr>
        <p:sp>
          <p:nvSpPr>
            <p:cNvPr id="75" name="Freeform 74"/>
            <p:cNvSpPr/>
            <p:nvPr/>
          </p:nvSpPr>
          <p:spPr>
            <a:xfrm>
              <a:off x="3386912" y="3531462"/>
              <a:ext cx="74916" cy="1681176"/>
            </a:xfrm>
            <a:custGeom>
              <a:avLst/>
              <a:gdLst/>
              <a:ahLst/>
              <a:cxnLst/>
              <a:rect l="0" t="0" r="0" b="0"/>
              <a:pathLst>
                <a:path w="74916" h="1681176">
                  <a:moveTo>
                    <a:pt x="5281" y="0"/>
                  </a:moveTo>
                  <a:lnTo>
                    <a:pt x="0" y="15843"/>
                  </a:lnTo>
                  <a:lnTo>
                    <a:pt x="355" y="35410"/>
                  </a:lnTo>
                  <a:lnTo>
                    <a:pt x="1997" y="46819"/>
                  </a:lnTo>
                  <a:lnTo>
                    <a:pt x="6769" y="74231"/>
                  </a:lnTo>
                  <a:lnTo>
                    <a:pt x="9589" y="89279"/>
                  </a:lnTo>
                  <a:lnTo>
                    <a:pt x="11469" y="104836"/>
                  </a:lnTo>
                  <a:lnTo>
                    <a:pt x="13558" y="136861"/>
                  </a:lnTo>
                  <a:lnTo>
                    <a:pt x="15220" y="153138"/>
                  </a:lnTo>
                  <a:lnTo>
                    <a:pt x="17434" y="169516"/>
                  </a:lnTo>
                  <a:lnTo>
                    <a:pt x="22841" y="202451"/>
                  </a:lnTo>
                  <a:lnTo>
                    <a:pt x="28928" y="235510"/>
                  </a:lnTo>
                  <a:lnTo>
                    <a:pt x="29423" y="262730"/>
                  </a:lnTo>
                  <a:lnTo>
                    <a:pt x="28169" y="285881"/>
                  </a:lnTo>
                  <a:lnTo>
                    <a:pt x="29382" y="296697"/>
                  </a:lnTo>
                  <a:lnTo>
                    <a:pt x="31296" y="307223"/>
                  </a:lnTo>
                  <a:lnTo>
                    <a:pt x="33423" y="330710"/>
                  </a:lnTo>
                  <a:lnTo>
                    <a:pt x="35473" y="359201"/>
                  </a:lnTo>
                  <a:lnTo>
                    <a:pt x="40069" y="397655"/>
                  </a:lnTo>
                  <a:lnTo>
                    <a:pt x="41736" y="415425"/>
                  </a:lnTo>
                  <a:lnTo>
                    <a:pt x="44084" y="461559"/>
                  </a:lnTo>
                  <a:lnTo>
                    <a:pt x="45884" y="503229"/>
                  </a:lnTo>
                  <a:lnTo>
                    <a:pt x="47824" y="516757"/>
                  </a:lnTo>
                  <a:lnTo>
                    <a:pt x="50223" y="530196"/>
                  </a:lnTo>
                  <a:lnTo>
                    <a:pt x="51821" y="543577"/>
                  </a:lnTo>
                  <a:lnTo>
                    <a:pt x="54072" y="584639"/>
                  </a:lnTo>
                  <a:lnTo>
                    <a:pt x="55844" y="630210"/>
                  </a:lnTo>
                  <a:lnTo>
                    <a:pt x="57780" y="644517"/>
                  </a:lnTo>
                  <a:lnTo>
                    <a:pt x="60176" y="658477"/>
                  </a:lnTo>
                  <a:lnTo>
                    <a:pt x="61773" y="673310"/>
                  </a:lnTo>
                  <a:lnTo>
                    <a:pt x="64021" y="720591"/>
                  </a:lnTo>
                  <a:lnTo>
                    <a:pt x="65792" y="769601"/>
                  </a:lnTo>
                  <a:lnTo>
                    <a:pt x="67728" y="786079"/>
                  </a:lnTo>
                  <a:lnTo>
                    <a:pt x="70124" y="802590"/>
                  </a:lnTo>
                  <a:lnTo>
                    <a:pt x="71721" y="818019"/>
                  </a:lnTo>
                  <a:lnTo>
                    <a:pt x="73969" y="863068"/>
                  </a:lnTo>
                  <a:lnTo>
                    <a:pt x="74791" y="945420"/>
                  </a:lnTo>
                  <a:lnTo>
                    <a:pt x="74915" y="1588907"/>
                  </a:lnTo>
                  <a:lnTo>
                    <a:pt x="73810" y="1604188"/>
                  </a:lnTo>
                  <a:lnTo>
                    <a:pt x="71968" y="1618798"/>
                  </a:lnTo>
                  <a:lnTo>
                    <a:pt x="74915" y="16811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629044" y="3696584"/>
              <a:ext cx="171009" cy="276193"/>
            </a:xfrm>
            <a:custGeom>
              <a:avLst/>
              <a:gdLst/>
              <a:ahLst/>
              <a:cxnLst/>
              <a:rect l="0" t="0" r="0" b="0"/>
              <a:pathLst>
                <a:path w="171009" h="276193">
                  <a:moveTo>
                    <a:pt x="1895" y="43781"/>
                  </a:moveTo>
                  <a:lnTo>
                    <a:pt x="7177" y="27938"/>
                  </a:lnTo>
                  <a:lnTo>
                    <a:pt x="12048" y="22166"/>
                  </a:lnTo>
                  <a:lnTo>
                    <a:pt x="18612" y="17212"/>
                  </a:lnTo>
                  <a:lnTo>
                    <a:pt x="26303" y="12805"/>
                  </a:lnTo>
                  <a:lnTo>
                    <a:pt x="34747" y="8761"/>
                  </a:lnTo>
                  <a:lnTo>
                    <a:pt x="43692" y="4960"/>
                  </a:lnTo>
                  <a:lnTo>
                    <a:pt x="52971" y="1321"/>
                  </a:lnTo>
                  <a:lnTo>
                    <a:pt x="62473" y="0"/>
                  </a:lnTo>
                  <a:lnTo>
                    <a:pt x="72124" y="225"/>
                  </a:lnTo>
                  <a:lnTo>
                    <a:pt x="81874" y="1480"/>
                  </a:lnTo>
                  <a:lnTo>
                    <a:pt x="90584" y="4527"/>
                  </a:lnTo>
                  <a:lnTo>
                    <a:pt x="98602" y="8769"/>
                  </a:lnTo>
                  <a:lnTo>
                    <a:pt x="106157" y="13808"/>
                  </a:lnTo>
                  <a:lnTo>
                    <a:pt x="113405" y="20483"/>
                  </a:lnTo>
                  <a:lnTo>
                    <a:pt x="120448" y="28249"/>
                  </a:lnTo>
                  <a:lnTo>
                    <a:pt x="127353" y="36743"/>
                  </a:lnTo>
                  <a:lnTo>
                    <a:pt x="134168" y="45720"/>
                  </a:lnTo>
                  <a:lnTo>
                    <a:pt x="147634" y="64539"/>
                  </a:lnTo>
                  <a:lnTo>
                    <a:pt x="151004" y="75304"/>
                  </a:lnTo>
                  <a:lnTo>
                    <a:pt x="152146" y="86903"/>
                  </a:lnTo>
                  <a:lnTo>
                    <a:pt x="151801" y="99056"/>
                  </a:lnTo>
                  <a:lnTo>
                    <a:pt x="152677" y="111580"/>
                  </a:lnTo>
                  <a:lnTo>
                    <a:pt x="154366" y="124350"/>
                  </a:lnTo>
                  <a:lnTo>
                    <a:pt x="156597" y="137285"/>
                  </a:lnTo>
                  <a:lnTo>
                    <a:pt x="158085" y="150330"/>
                  </a:lnTo>
                  <a:lnTo>
                    <a:pt x="159077" y="163447"/>
                  </a:lnTo>
                  <a:lnTo>
                    <a:pt x="159738" y="176613"/>
                  </a:lnTo>
                  <a:lnTo>
                    <a:pt x="159073" y="188707"/>
                  </a:lnTo>
                  <a:lnTo>
                    <a:pt x="157525" y="200085"/>
                  </a:lnTo>
                  <a:lnTo>
                    <a:pt x="155388" y="210986"/>
                  </a:lnTo>
                  <a:lnTo>
                    <a:pt x="151752" y="221570"/>
                  </a:lnTo>
                  <a:lnTo>
                    <a:pt x="147117" y="231941"/>
                  </a:lnTo>
                  <a:lnTo>
                    <a:pt x="141817" y="242172"/>
                  </a:lnTo>
                  <a:lnTo>
                    <a:pt x="134968" y="250097"/>
                  </a:lnTo>
                  <a:lnTo>
                    <a:pt x="127086" y="256486"/>
                  </a:lnTo>
                  <a:lnTo>
                    <a:pt x="118515" y="261851"/>
                  </a:lnTo>
                  <a:lnTo>
                    <a:pt x="109485" y="266533"/>
                  </a:lnTo>
                  <a:lnTo>
                    <a:pt x="100149" y="270759"/>
                  </a:lnTo>
                  <a:lnTo>
                    <a:pt x="90609" y="274682"/>
                  </a:lnTo>
                  <a:lnTo>
                    <a:pt x="80934" y="276192"/>
                  </a:lnTo>
                  <a:lnTo>
                    <a:pt x="71167" y="276093"/>
                  </a:lnTo>
                  <a:lnTo>
                    <a:pt x="61340" y="274922"/>
                  </a:lnTo>
                  <a:lnTo>
                    <a:pt x="52578" y="271931"/>
                  </a:lnTo>
                  <a:lnTo>
                    <a:pt x="44527" y="267726"/>
                  </a:lnTo>
                  <a:lnTo>
                    <a:pt x="36948" y="262712"/>
                  </a:lnTo>
                  <a:lnTo>
                    <a:pt x="29685" y="257159"/>
                  </a:lnTo>
                  <a:lnTo>
                    <a:pt x="22633" y="251246"/>
                  </a:lnTo>
                  <a:lnTo>
                    <a:pt x="15720" y="245094"/>
                  </a:lnTo>
                  <a:lnTo>
                    <a:pt x="10007" y="236571"/>
                  </a:lnTo>
                  <a:lnTo>
                    <a:pt x="5092" y="226468"/>
                  </a:lnTo>
                  <a:lnTo>
                    <a:pt x="711" y="215311"/>
                  </a:lnTo>
                  <a:lnTo>
                    <a:pt x="0" y="204557"/>
                  </a:lnTo>
                  <a:lnTo>
                    <a:pt x="1737" y="194073"/>
                  </a:lnTo>
                  <a:lnTo>
                    <a:pt x="5106" y="183766"/>
                  </a:lnTo>
                  <a:lnTo>
                    <a:pt x="11773" y="176896"/>
                  </a:lnTo>
                  <a:lnTo>
                    <a:pt x="20639" y="172315"/>
                  </a:lnTo>
                  <a:lnTo>
                    <a:pt x="30971" y="169262"/>
                  </a:lnTo>
                  <a:lnTo>
                    <a:pt x="42280" y="169436"/>
                  </a:lnTo>
                  <a:lnTo>
                    <a:pt x="54240" y="171764"/>
                  </a:lnTo>
                  <a:lnTo>
                    <a:pt x="66635" y="175526"/>
                  </a:lnTo>
                  <a:lnTo>
                    <a:pt x="78215" y="180244"/>
                  </a:lnTo>
                  <a:lnTo>
                    <a:pt x="89250" y="185601"/>
                  </a:lnTo>
                  <a:lnTo>
                    <a:pt x="99923" y="191382"/>
                  </a:lnTo>
                  <a:lnTo>
                    <a:pt x="109249" y="197448"/>
                  </a:lnTo>
                  <a:lnTo>
                    <a:pt x="117677" y="203701"/>
                  </a:lnTo>
                  <a:lnTo>
                    <a:pt x="125506" y="210081"/>
                  </a:lnTo>
                  <a:lnTo>
                    <a:pt x="134042" y="217651"/>
                  </a:lnTo>
                  <a:lnTo>
                    <a:pt x="171008" y="2526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687703" y="4406253"/>
              <a:ext cx="167121" cy="361183"/>
            </a:xfrm>
            <a:custGeom>
              <a:avLst/>
              <a:gdLst/>
              <a:ahLst/>
              <a:cxnLst/>
              <a:rect l="0" t="0" r="0" b="0"/>
              <a:pathLst>
                <a:path w="167121" h="361183">
                  <a:moveTo>
                    <a:pt x="52662" y="10561"/>
                  </a:moveTo>
                  <a:lnTo>
                    <a:pt x="42100" y="0"/>
                  </a:lnTo>
                  <a:lnTo>
                    <a:pt x="37884" y="204"/>
                  </a:lnTo>
                  <a:lnTo>
                    <a:pt x="33967" y="3656"/>
                  </a:lnTo>
                  <a:lnTo>
                    <a:pt x="30251" y="9274"/>
                  </a:lnTo>
                  <a:lnTo>
                    <a:pt x="27774" y="17440"/>
                  </a:lnTo>
                  <a:lnTo>
                    <a:pt x="26122" y="27306"/>
                  </a:lnTo>
                  <a:lnTo>
                    <a:pt x="25021" y="38304"/>
                  </a:lnTo>
                  <a:lnTo>
                    <a:pt x="26497" y="50057"/>
                  </a:lnTo>
                  <a:lnTo>
                    <a:pt x="29692" y="62314"/>
                  </a:lnTo>
                  <a:lnTo>
                    <a:pt x="34033" y="74906"/>
                  </a:lnTo>
                  <a:lnTo>
                    <a:pt x="44751" y="103636"/>
                  </a:lnTo>
                  <a:lnTo>
                    <a:pt x="55778" y="132615"/>
                  </a:lnTo>
                  <a:lnTo>
                    <a:pt x="68200" y="167572"/>
                  </a:lnTo>
                  <a:lnTo>
                    <a:pt x="75411" y="188664"/>
                  </a:lnTo>
                  <a:lnTo>
                    <a:pt x="79986" y="198931"/>
                  </a:lnTo>
                  <a:lnTo>
                    <a:pt x="85247" y="209092"/>
                  </a:lnTo>
                  <a:lnTo>
                    <a:pt x="90965" y="219181"/>
                  </a:lnTo>
                  <a:lnTo>
                    <a:pt x="96988" y="231434"/>
                  </a:lnTo>
                  <a:lnTo>
                    <a:pt x="103214" y="245129"/>
                  </a:lnTo>
                  <a:lnTo>
                    <a:pt x="109574" y="259786"/>
                  </a:lnTo>
                  <a:lnTo>
                    <a:pt x="114921" y="273978"/>
                  </a:lnTo>
                  <a:lnTo>
                    <a:pt x="119590" y="287861"/>
                  </a:lnTo>
                  <a:lnTo>
                    <a:pt x="123808" y="301537"/>
                  </a:lnTo>
                  <a:lnTo>
                    <a:pt x="125515" y="315076"/>
                  </a:lnTo>
                  <a:lnTo>
                    <a:pt x="125547" y="328523"/>
                  </a:lnTo>
                  <a:lnTo>
                    <a:pt x="124464" y="341909"/>
                  </a:lnTo>
                  <a:lnTo>
                    <a:pt x="119320" y="350833"/>
                  </a:lnTo>
                  <a:lnTo>
                    <a:pt x="111470" y="356783"/>
                  </a:lnTo>
                  <a:lnTo>
                    <a:pt x="101815" y="360749"/>
                  </a:lnTo>
                  <a:lnTo>
                    <a:pt x="92063" y="361182"/>
                  </a:lnTo>
                  <a:lnTo>
                    <a:pt x="82245" y="359261"/>
                  </a:lnTo>
                  <a:lnTo>
                    <a:pt x="72384" y="355769"/>
                  </a:lnTo>
                  <a:lnTo>
                    <a:pt x="62494" y="350126"/>
                  </a:lnTo>
                  <a:lnTo>
                    <a:pt x="52585" y="343047"/>
                  </a:lnTo>
                  <a:lnTo>
                    <a:pt x="42663" y="335012"/>
                  </a:lnTo>
                  <a:lnTo>
                    <a:pt x="33838" y="327445"/>
                  </a:lnTo>
                  <a:lnTo>
                    <a:pt x="25743" y="320190"/>
                  </a:lnTo>
                  <a:lnTo>
                    <a:pt x="18137" y="313142"/>
                  </a:lnTo>
                  <a:lnTo>
                    <a:pt x="11960" y="305128"/>
                  </a:lnTo>
                  <a:lnTo>
                    <a:pt x="6737" y="296469"/>
                  </a:lnTo>
                  <a:lnTo>
                    <a:pt x="2150" y="287381"/>
                  </a:lnTo>
                  <a:lnTo>
                    <a:pt x="197" y="278006"/>
                  </a:lnTo>
                  <a:lnTo>
                    <a:pt x="0" y="268439"/>
                  </a:lnTo>
                  <a:lnTo>
                    <a:pt x="975" y="258747"/>
                  </a:lnTo>
                  <a:lnTo>
                    <a:pt x="3835" y="248969"/>
                  </a:lnTo>
                  <a:lnTo>
                    <a:pt x="7952" y="239134"/>
                  </a:lnTo>
                  <a:lnTo>
                    <a:pt x="12907" y="229262"/>
                  </a:lnTo>
                  <a:lnTo>
                    <a:pt x="19527" y="220470"/>
                  </a:lnTo>
                  <a:lnTo>
                    <a:pt x="27256" y="212397"/>
                  </a:lnTo>
                  <a:lnTo>
                    <a:pt x="35725" y="204805"/>
                  </a:lnTo>
                  <a:lnTo>
                    <a:pt x="44687" y="197533"/>
                  </a:lnTo>
                  <a:lnTo>
                    <a:pt x="53977" y="190475"/>
                  </a:lnTo>
                  <a:lnTo>
                    <a:pt x="63487" y="183558"/>
                  </a:lnTo>
                  <a:lnTo>
                    <a:pt x="73142" y="177842"/>
                  </a:lnTo>
                  <a:lnTo>
                    <a:pt x="82895" y="172926"/>
                  </a:lnTo>
                  <a:lnTo>
                    <a:pt x="92713" y="168543"/>
                  </a:lnTo>
                  <a:lnTo>
                    <a:pt x="115412" y="157779"/>
                  </a:lnTo>
                  <a:lnTo>
                    <a:pt x="127655" y="151813"/>
                  </a:lnTo>
                  <a:lnTo>
                    <a:pt x="138027" y="145626"/>
                  </a:lnTo>
                  <a:lnTo>
                    <a:pt x="147152" y="139290"/>
                  </a:lnTo>
                  <a:lnTo>
                    <a:pt x="155447" y="132855"/>
                  </a:lnTo>
                  <a:lnTo>
                    <a:pt x="160976" y="124145"/>
                  </a:lnTo>
                  <a:lnTo>
                    <a:pt x="164663" y="113916"/>
                  </a:lnTo>
                  <a:lnTo>
                    <a:pt x="167120" y="102676"/>
                  </a:lnTo>
                  <a:lnTo>
                    <a:pt x="166548" y="91867"/>
                  </a:lnTo>
                  <a:lnTo>
                    <a:pt x="163956" y="81344"/>
                  </a:lnTo>
                  <a:lnTo>
                    <a:pt x="160017" y="71014"/>
                  </a:lnTo>
                  <a:lnTo>
                    <a:pt x="155181" y="61916"/>
                  </a:lnTo>
                  <a:lnTo>
                    <a:pt x="149746" y="53640"/>
                  </a:lnTo>
                  <a:lnTo>
                    <a:pt x="143912" y="45912"/>
                  </a:lnTo>
                  <a:lnTo>
                    <a:pt x="136707" y="38550"/>
                  </a:lnTo>
                  <a:lnTo>
                    <a:pt x="128588" y="31431"/>
                  </a:lnTo>
                  <a:lnTo>
                    <a:pt x="119859" y="24475"/>
                  </a:lnTo>
                  <a:lnTo>
                    <a:pt x="109618" y="19837"/>
                  </a:lnTo>
                  <a:lnTo>
                    <a:pt x="98370" y="16745"/>
                  </a:lnTo>
                  <a:lnTo>
                    <a:pt x="52662" y="205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979112" y="3571253"/>
              <a:ext cx="198956" cy="1760758"/>
            </a:xfrm>
            <a:custGeom>
              <a:avLst/>
              <a:gdLst/>
              <a:ahLst/>
              <a:cxnLst/>
              <a:rect l="0" t="0" r="0" b="0"/>
              <a:pathLst>
                <a:path w="198956" h="1760758">
                  <a:moveTo>
                    <a:pt x="0" y="0"/>
                  </a:moveTo>
                  <a:lnTo>
                    <a:pt x="5281" y="15843"/>
                  </a:lnTo>
                  <a:lnTo>
                    <a:pt x="10821" y="35411"/>
                  </a:lnTo>
                  <a:lnTo>
                    <a:pt x="16968" y="57740"/>
                  </a:lnTo>
                  <a:lnTo>
                    <a:pt x="23384" y="78717"/>
                  </a:lnTo>
                  <a:lnTo>
                    <a:pt x="26642" y="91164"/>
                  </a:lnTo>
                  <a:lnTo>
                    <a:pt x="53060" y="202012"/>
                  </a:lnTo>
                  <a:lnTo>
                    <a:pt x="53794" y="225736"/>
                  </a:lnTo>
                  <a:lnTo>
                    <a:pt x="52646" y="249544"/>
                  </a:lnTo>
                  <a:lnTo>
                    <a:pt x="58215" y="291807"/>
                  </a:lnTo>
                  <a:lnTo>
                    <a:pt x="66865" y="329629"/>
                  </a:lnTo>
                  <a:lnTo>
                    <a:pt x="73193" y="363143"/>
                  </a:lnTo>
                  <a:lnTo>
                    <a:pt x="82970" y="419295"/>
                  </a:lnTo>
                  <a:lnTo>
                    <a:pt x="87586" y="467372"/>
                  </a:lnTo>
                  <a:lnTo>
                    <a:pt x="91613" y="504681"/>
                  </a:lnTo>
                  <a:lnTo>
                    <a:pt x="95983" y="547053"/>
                  </a:lnTo>
                  <a:lnTo>
                    <a:pt x="97924" y="591675"/>
                  </a:lnTo>
                  <a:lnTo>
                    <a:pt x="99018" y="644453"/>
                  </a:lnTo>
                  <a:lnTo>
                    <a:pt x="99478" y="1013322"/>
                  </a:lnTo>
                  <a:lnTo>
                    <a:pt x="102426" y="1051285"/>
                  </a:lnTo>
                  <a:lnTo>
                    <a:pt x="106314" y="1090632"/>
                  </a:lnTo>
                  <a:lnTo>
                    <a:pt x="109609" y="1137640"/>
                  </a:lnTo>
                  <a:lnTo>
                    <a:pt x="114297" y="1165855"/>
                  </a:lnTo>
                  <a:lnTo>
                    <a:pt x="119476" y="1219994"/>
                  </a:lnTo>
                  <a:lnTo>
                    <a:pt x="124208" y="1246670"/>
                  </a:lnTo>
                  <a:lnTo>
                    <a:pt x="129416" y="1299820"/>
                  </a:lnTo>
                  <a:lnTo>
                    <a:pt x="143034" y="1382001"/>
                  </a:lnTo>
                  <a:lnTo>
                    <a:pt x="149101" y="1445189"/>
                  </a:lnTo>
                  <a:lnTo>
                    <a:pt x="153955" y="1469077"/>
                  </a:lnTo>
                  <a:lnTo>
                    <a:pt x="159241" y="1518268"/>
                  </a:lnTo>
                  <a:lnTo>
                    <a:pt x="169782" y="1569904"/>
                  </a:lnTo>
                  <a:lnTo>
                    <a:pt x="174937" y="1604088"/>
                  </a:lnTo>
                  <a:lnTo>
                    <a:pt x="178943" y="1652194"/>
                  </a:lnTo>
                  <a:lnTo>
                    <a:pt x="183798" y="1677137"/>
                  </a:lnTo>
                  <a:lnTo>
                    <a:pt x="186692" y="1702223"/>
                  </a:lnTo>
                  <a:lnTo>
                    <a:pt x="198955" y="17607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138276" y="3712724"/>
              <a:ext cx="193355" cy="226598"/>
            </a:xfrm>
            <a:custGeom>
              <a:avLst/>
              <a:gdLst/>
              <a:ahLst/>
              <a:cxnLst/>
              <a:rect l="0" t="0" r="0" b="0"/>
              <a:pathLst>
                <a:path w="193355" h="226598">
                  <a:moveTo>
                    <a:pt x="0" y="27641"/>
                  </a:moveTo>
                  <a:lnTo>
                    <a:pt x="10562" y="17079"/>
                  </a:lnTo>
                  <a:lnTo>
                    <a:pt x="16989" y="12863"/>
                  </a:lnTo>
                  <a:lnTo>
                    <a:pt x="24590" y="8946"/>
                  </a:lnTo>
                  <a:lnTo>
                    <a:pt x="32973" y="5230"/>
                  </a:lnTo>
                  <a:lnTo>
                    <a:pt x="44088" y="2753"/>
                  </a:lnTo>
                  <a:lnTo>
                    <a:pt x="57025" y="1101"/>
                  </a:lnTo>
                  <a:lnTo>
                    <a:pt x="71176" y="0"/>
                  </a:lnTo>
                  <a:lnTo>
                    <a:pt x="83926" y="371"/>
                  </a:lnTo>
                  <a:lnTo>
                    <a:pt x="95742" y="1724"/>
                  </a:lnTo>
                  <a:lnTo>
                    <a:pt x="106935" y="3731"/>
                  </a:lnTo>
                  <a:lnTo>
                    <a:pt x="117713" y="7280"/>
                  </a:lnTo>
                  <a:lnTo>
                    <a:pt x="128214" y="11856"/>
                  </a:lnTo>
                  <a:lnTo>
                    <a:pt x="138531" y="17118"/>
                  </a:lnTo>
                  <a:lnTo>
                    <a:pt x="147620" y="22836"/>
                  </a:lnTo>
                  <a:lnTo>
                    <a:pt x="155889" y="28859"/>
                  </a:lnTo>
                  <a:lnTo>
                    <a:pt x="163613" y="35085"/>
                  </a:lnTo>
                  <a:lnTo>
                    <a:pt x="167657" y="42551"/>
                  </a:lnTo>
                  <a:lnTo>
                    <a:pt x="169247" y="50845"/>
                  </a:lnTo>
                  <a:lnTo>
                    <a:pt x="169202" y="59690"/>
                  </a:lnTo>
                  <a:lnTo>
                    <a:pt x="165857" y="66692"/>
                  </a:lnTo>
                  <a:lnTo>
                    <a:pt x="160310" y="72465"/>
                  </a:lnTo>
                  <a:lnTo>
                    <a:pt x="153296" y="77419"/>
                  </a:lnTo>
                  <a:lnTo>
                    <a:pt x="145305" y="81828"/>
                  </a:lnTo>
                  <a:lnTo>
                    <a:pt x="136661" y="85872"/>
                  </a:lnTo>
                  <a:lnTo>
                    <a:pt x="127583" y="89673"/>
                  </a:lnTo>
                  <a:lnTo>
                    <a:pt x="124847" y="93313"/>
                  </a:lnTo>
                  <a:lnTo>
                    <a:pt x="126338" y="96844"/>
                  </a:lnTo>
                  <a:lnTo>
                    <a:pt x="130649" y="100304"/>
                  </a:lnTo>
                  <a:lnTo>
                    <a:pt x="136838" y="104821"/>
                  </a:lnTo>
                  <a:lnTo>
                    <a:pt x="152558" y="115735"/>
                  </a:lnTo>
                  <a:lnTo>
                    <a:pt x="180050" y="134308"/>
                  </a:lnTo>
                  <a:lnTo>
                    <a:pt x="186352" y="142965"/>
                  </a:lnTo>
                  <a:lnTo>
                    <a:pt x="190553" y="153157"/>
                  </a:lnTo>
                  <a:lnTo>
                    <a:pt x="193354" y="164373"/>
                  </a:lnTo>
                  <a:lnTo>
                    <a:pt x="193011" y="174061"/>
                  </a:lnTo>
                  <a:lnTo>
                    <a:pt x="190571" y="182731"/>
                  </a:lnTo>
                  <a:lnTo>
                    <a:pt x="186734" y="190721"/>
                  </a:lnTo>
                  <a:lnTo>
                    <a:pt x="180861" y="198258"/>
                  </a:lnTo>
                  <a:lnTo>
                    <a:pt x="173629" y="205494"/>
                  </a:lnTo>
                  <a:lnTo>
                    <a:pt x="165491" y="212528"/>
                  </a:lnTo>
                  <a:lnTo>
                    <a:pt x="155646" y="218323"/>
                  </a:lnTo>
                  <a:lnTo>
                    <a:pt x="144660" y="223291"/>
                  </a:lnTo>
                  <a:lnTo>
                    <a:pt x="109426" y="2265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307389" y="4377216"/>
              <a:ext cx="187220" cy="357928"/>
            </a:xfrm>
            <a:custGeom>
              <a:avLst/>
              <a:gdLst/>
              <a:ahLst/>
              <a:cxnLst/>
              <a:rect l="0" t="0" r="0" b="0"/>
              <a:pathLst>
                <a:path w="187220" h="357928">
                  <a:moveTo>
                    <a:pt x="0" y="29651"/>
                  </a:moveTo>
                  <a:lnTo>
                    <a:pt x="10561" y="19089"/>
                  </a:lnTo>
                  <a:lnTo>
                    <a:pt x="16988" y="14872"/>
                  </a:lnTo>
                  <a:lnTo>
                    <a:pt x="24589" y="10956"/>
                  </a:lnTo>
                  <a:lnTo>
                    <a:pt x="32972" y="7240"/>
                  </a:lnTo>
                  <a:lnTo>
                    <a:pt x="42982" y="4762"/>
                  </a:lnTo>
                  <a:lnTo>
                    <a:pt x="54077" y="3110"/>
                  </a:lnTo>
                  <a:lnTo>
                    <a:pt x="65894" y="2009"/>
                  </a:lnTo>
                  <a:lnTo>
                    <a:pt x="78194" y="1275"/>
                  </a:lnTo>
                  <a:lnTo>
                    <a:pt x="103650" y="459"/>
                  </a:lnTo>
                  <a:lnTo>
                    <a:pt x="142838" y="0"/>
                  </a:lnTo>
                  <a:lnTo>
                    <a:pt x="154912" y="1041"/>
                  </a:lnTo>
                  <a:lnTo>
                    <a:pt x="166277" y="2840"/>
                  </a:lnTo>
                  <a:lnTo>
                    <a:pt x="177170" y="5145"/>
                  </a:lnTo>
                  <a:lnTo>
                    <a:pt x="183326" y="9998"/>
                  </a:lnTo>
                  <a:lnTo>
                    <a:pt x="186325" y="16549"/>
                  </a:lnTo>
                  <a:lnTo>
                    <a:pt x="187219" y="24232"/>
                  </a:lnTo>
                  <a:lnTo>
                    <a:pt x="186710" y="32670"/>
                  </a:lnTo>
                  <a:lnTo>
                    <a:pt x="185265" y="41611"/>
                  </a:lnTo>
                  <a:lnTo>
                    <a:pt x="180712" y="61494"/>
                  </a:lnTo>
                  <a:lnTo>
                    <a:pt x="175005" y="85068"/>
                  </a:lnTo>
                  <a:lnTo>
                    <a:pt x="171935" y="96439"/>
                  </a:lnTo>
                  <a:lnTo>
                    <a:pt x="165577" y="117915"/>
                  </a:lnTo>
                  <a:lnTo>
                    <a:pt x="162334" y="130496"/>
                  </a:lnTo>
                  <a:lnTo>
                    <a:pt x="155783" y="159211"/>
                  </a:lnTo>
                  <a:lnTo>
                    <a:pt x="153594" y="173500"/>
                  </a:lnTo>
                  <a:lnTo>
                    <a:pt x="152135" y="187448"/>
                  </a:lnTo>
                  <a:lnTo>
                    <a:pt x="151162" y="201167"/>
                  </a:lnTo>
                  <a:lnTo>
                    <a:pt x="150514" y="215840"/>
                  </a:lnTo>
                  <a:lnTo>
                    <a:pt x="149793" y="246880"/>
                  </a:lnTo>
                  <a:lnTo>
                    <a:pt x="149387" y="295427"/>
                  </a:lnTo>
                  <a:lnTo>
                    <a:pt x="150436" y="309628"/>
                  </a:lnTo>
                  <a:lnTo>
                    <a:pt x="152240" y="322412"/>
                  </a:lnTo>
                  <a:lnTo>
                    <a:pt x="159164" y="357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367075" y="4516292"/>
              <a:ext cx="218853" cy="19897"/>
            </a:xfrm>
            <a:custGeom>
              <a:avLst/>
              <a:gdLst/>
              <a:ahLst/>
              <a:cxnLst/>
              <a:rect l="0" t="0" r="0" b="0"/>
              <a:pathLst>
                <a:path w="218853" h="19897">
                  <a:moveTo>
                    <a:pt x="0" y="0"/>
                  </a:moveTo>
                  <a:lnTo>
                    <a:pt x="21124" y="0"/>
                  </a:lnTo>
                  <a:lnTo>
                    <a:pt x="32873" y="1105"/>
                  </a:lnTo>
                  <a:lnTo>
                    <a:pt x="46232" y="2948"/>
                  </a:lnTo>
                  <a:lnTo>
                    <a:pt x="60665" y="5281"/>
                  </a:lnTo>
                  <a:lnTo>
                    <a:pt x="74708" y="6837"/>
                  </a:lnTo>
                  <a:lnTo>
                    <a:pt x="88491" y="7874"/>
                  </a:lnTo>
                  <a:lnTo>
                    <a:pt x="102101" y="8565"/>
                  </a:lnTo>
                  <a:lnTo>
                    <a:pt x="115596" y="10132"/>
                  </a:lnTo>
                  <a:lnTo>
                    <a:pt x="129014" y="12281"/>
                  </a:lnTo>
                  <a:lnTo>
                    <a:pt x="142380" y="14819"/>
                  </a:lnTo>
                  <a:lnTo>
                    <a:pt x="155712" y="16511"/>
                  </a:lnTo>
                  <a:lnTo>
                    <a:pt x="169021" y="17640"/>
                  </a:lnTo>
                  <a:lnTo>
                    <a:pt x="218852" y="198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655561" y="3451879"/>
              <a:ext cx="318330" cy="1810498"/>
            </a:xfrm>
            <a:custGeom>
              <a:avLst/>
              <a:gdLst/>
              <a:ahLst/>
              <a:cxnLst/>
              <a:rect l="0" t="0" r="0" b="0"/>
              <a:pathLst>
                <a:path w="318330" h="1810498">
                  <a:moveTo>
                    <a:pt x="0" y="0"/>
                  </a:moveTo>
                  <a:lnTo>
                    <a:pt x="7942" y="46546"/>
                  </a:lnTo>
                  <a:lnTo>
                    <a:pt x="15863" y="92760"/>
                  </a:lnTo>
                  <a:lnTo>
                    <a:pt x="22046" y="145598"/>
                  </a:lnTo>
                  <a:lnTo>
                    <a:pt x="30480" y="189778"/>
                  </a:lnTo>
                  <a:lnTo>
                    <a:pt x="37032" y="243028"/>
                  </a:lnTo>
                  <a:lnTo>
                    <a:pt x="41921" y="286807"/>
                  </a:lnTo>
                  <a:lnTo>
                    <a:pt x="48194" y="341210"/>
                  </a:lnTo>
                  <a:lnTo>
                    <a:pt x="54562" y="386515"/>
                  </a:lnTo>
                  <a:lnTo>
                    <a:pt x="63449" y="429659"/>
                  </a:lnTo>
                  <a:lnTo>
                    <a:pt x="67802" y="475725"/>
                  </a:lnTo>
                  <a:lnTo>
                    <a:pt x="74372" y="524375"/>
                  </a:lnTo>
                  <a:lnTo>
                    <a:pt x="92971" y="628716"/>
                  </a:lnTo>
                  <a:lnTo>
                    <a:pt x="102481" y="664445"/>
                  </a:lnTo>
                  <a:lnTo>
                    <a:pt x="108111" y="681710"/>
                  </a:lnTo>
                  <a:lnTo>
                    <a:pt x="117315" y="718579"/>
                  </a:lnTo>
                  <a:lnTo>
                    <a:pt x="132230" y="791004"/>
                  </a:lnTo>
                  <a:lnTo>
                    <a:pt x="159148" y="937366"/>
                  </a:lnTo>
                  <a:lnTo>
                    <a:pt x="169108" y="992505"/>
                  </a:lnTo>
                  <a:lnTo>
                    <a:pt x="176111" y="1046791"/>
                  </a:lnTo>
                  <a:lnTo>
                    <a:pt x="179960" y="1085319"/>
                  </a:lnTo>
                  <a:lnTo>
                    <a:pt x="189039" y="1124549"/>
                  </a:lnTo>
                  <a:lnTo>
                    <a:pt x="196018" y="1178639"/>
                  </a:lnTo>
                  <a:lnTo>
                    <a:pt x="203366" y="1229667"/>
                  </a:lnTo>
                  <a:lnTo>
                    <a:pt x="212544" y="1279787"/>
                  </a:lnTo>
                  <a:lnTo>
                    <a:pt x="216982" y="1329639"/>
                  </a:lnTo>
                  <a:lnTo>
                    <a:pt x="223578" y="1379412"/>
                  </a:lnTo>
                  <a:lnTo>
                    <a:pt x="232533" y="1429161"/>
                  </a:lnTo>
                  <a:lnTo>
                    <a:pt x="238625" y="1494378"/>
                  </a:lnTo>
                  <a:lnTo>
                    <a:pt x="246325" y="1537280"/>
                  </a:lnTo>
                  <a:lnTo>
                    <a:pt x="255607" y="1577994"/>
                  </a:lnTo>
                  <a:lnTo>
                    <a:pt x="275246" y="1659035"/>
                  </a:lnTo>
                  <a:lnTo>
                    <a:pt x="285177" y="1703476"/>
                  </a:lnTo>
                  <a:lnTo>
                    <a:pt x="295120" y="1738627"/>
                  </a:lnTo>
                  <a:lnTo>
                    <a:pt x="305066" y="1770043"/>
                  </a:lnTo>
                  <a:lnTo>
                    <a:pt x="318329" y="18104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914203" y="3700574"/>
              <a:ext cx="179061" cy="108876"/>
            </a:xfrm>
            <a:custGeom>
              <a:avLst/>
              <a:gdLst/>
              <a:ahLst/>
              <a:cxnLst/>
              <a:rect l="0" t="0" r="0" b="0"/>
              <a:pathLst>
                <a:path w="179061" h="108876">
                  <a:moveTo>
                    <a:pt x="0" y="0"/>
                  </a:moveTo>
                  <a:lnTo>
                    <a:pt x="5281" y="21124"/>
                  </a:lnTo>
                  <a:lnTo>
                    <a:pt x="6837" y="31767"/>
                  </a:lnTo>
                  <a:lnTo>
                    <a:pt x="7874" y="43285"/>
                  </a:lnTo>
                  <a:lnTo>
                    <a:pt x="8565" y="55384"/>
                  </a:lnTo>
                  <a:lnTo>
                    <a:pt x="7921" y="66766"/>
                  </a:lnTo>
                  <a:lnTo>
                    <a:pt x="6386" y="77670"/>
                  </a:lnTo>
                  <a:lnTo>
                    <a:pt x="4258" y="88255"/>
                  </a:lnTo>
                  <a:lnTo>
                    <a:pt x="7260" y="95312"/>
                  </a:lnTo>
                  <a:lnTo>
                    <a:pt x="13683" y="100017"/>
                  </a:lnTo>
                  <a:lnTo>
                    <a:pt x="22385" y="103153"/>
                  </a:lnTo>
                  <a:lnTo>
                    <a:pt x="32609" y="105244"/>
                  </a:lnTo>
                  <a:lnTo>
                    <a:pt x="43845" y="106638"/>
                  </a:lnTo>
                  <a:lnTo>
                    <a:pt x="55757" y="107567"/>
                  </a:lnTo>
                  <a:lnTo>
                    <a:pt x="69226" y="108186"/>
                  </a:lnTo>
                  <a:lnTo>
                    <a:pt x="98928" y="108875"/>
                  </a:lnTo>
                  <a:lnTo>
                    <a:pt x="112375" y="107953"/>
                  </a:lnTo>
                  <a:lnTo>
                    <a:pt x="124656" y="106233"/>
                  </a:lnTo>
                  <a:lnTo>
                    <a:pt x="179060" y="994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003733" y="3620992"/>
              <a:ext cx="69636" cy="248695"/>
            </a:xfrm>
            <a:custGeom>
              <a:avLst/>
              <a:gdLst/>
              <a:ahLst/>
              <a:cxnLst/>
              <a:rect l="0" t="0" r="0" b="0"/>
              <a:pathLst>
                <a:path w="69636" h="248695">
                  <a:moveTo>
                    <a:pt x="0" y="0"/>
                  </a:moveTo>
                  <a:lnTo>
                    <a:pt x="5281" y="21124"/>
                  </a:lnTo>
                  <a:lnTo>
                    <a:pt x="7942" y="30662"/>
                  </a:lnTo>
                  <a:lnTo>
                    <a:pt x="16968" y="61034"/>
                  </a:lnTo>
                  <a:lnTo>
                    <a:pt x="23384" y="84971"/>
                  </a:lnTo>
                  <a:lnTo>
                    <a:pt x="27748" y="98649"/>
                  </a:lnTo>
                  <a:lnTo>
                    <a:pt x="32868" y="113294"/>
                  </a:lnTo>
                  <a:lnTo>
                    <a:pt x="38491" y="128584"/>
                  </a:lnTo>
                  <a:lnTo>
                    <a:pt x="43346" y="143199"/>
                  </a:lnTo>
                  <a:lnTo>
                    <a:pt x="47688" y="157363"/>
                  </a:lnTo>
                  <a:lnTo>
                    <a:pt x="51687" y="171227"/>
                  </a:lnTo>
                  <a:lnTo>
                    <a:pt x="55459" y="185996"/>
                  </a:lnTo>
                  <a:lnTo>
                    <a:pt x="69635" y="2486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043646" y="4317336"/>
              <a:ext cx="142090" cy="447652"/>
            </a:xfrm>
            <a:custGeom>
              <a:avLst/>
              <a:gdLst/>
              <a:ahLst/>
              <a:cxnLst/>
              <a:rect l="0" t="0" r="0" b="0"/>
              <a:pathLst>
                <a:path w="142090" h="447652">
                  <a:moveTo>
                    <a:pt x="9826" y="0"/>
                  </a:moveTo>
                  <a:lnTo>
                    <a:pt x="9826" y="77795"/>
                  </a:lnTo>
                  <a:lnTo>
                    <a:pt x="8721" y="93865"/>
                  </a:lnTo>
                  <a:lnTo>
                    <a:pt x="6879" y="110105"/>
                  </a:lnTo>
                  <a:lnTo>
                    <a:pt x="4545" y="126459"/>
                  </a:lnTo>
                  <a:lnTo>
                    <a:pt x="2990" y="142887"/>
                  </a:lnTo>
                  <a:lnTo>
                    <a:pt x="1952" y="159366"/>
                  </a:lnTo>
                  <a:lnTo>
                    <a:pt x="1261" y="175879"/>
                  </a:lnTo>
                  <a:lnTo>
                    <a:pt x="493" y="211911"/>
                  </a:lnTo>
                  <a:lnTo>
                    <a:pt x="0" y="283799"/>
                  </a:lnTo>
                  <a:lnTo>
                    <a:pt x="1065" y="298626"/>
                  </a:lnTo>
                  <a:lnTo>
                    <a:pt x="2880" y="311825"/>
                  </a:lnTo>
                  <a:lnTo>
                    <a:pt x="5195" y="323941"/>
                  </a:lnTo>
                  <a:lnTo>
                    <a:pt x="10055" y="335335"/>
                  </a:lnTo>
                  <a:lnTo>
                    <a:pt x="16611" y="346246"/>
                  </a:lnTo>
                  <a:lnTo>
                    <a:pt x="31632" y="367212"/>
                  </a:lnTo>
                  <a:lnTo>
                    <a:pt x="45677" y="387583"/>
                  </a:lnTo>
                  <a:lnTo>
                    <a:pt x="53622" y="395448"/>
                  </a:lnTo>
                  <a:lnTo>
                    <a:pt x="62235" y="401795"/>
                  </a:lnTo>
                  <a:lnTo>
                    <a:pt x="71292" y="407132"/>
                  </a:lnTo>
                  <a:lnTo>
                    <a:pt x="80647" y="409585"/>
                  </a:lnTo>
                  <a:lnTo>
                    <a:pt x="90199" y="410116"/>
                  </a:lnTo>
                  <a:lnTo>
                    <a:pt x="99883" y="409364"/>
                  </a:lnTo>
                  <a:lnTo>
                    <a:pt x="108550" y="406652"/>
                  </a:lnTo>
                  <a:lnTo>
                    <a:pt x="116539" y="402633"/>
                  </a:lnTo>
                  <a:lnTo>
                    <a:pt x="124075" y="397744"/>
                  </a:lnTo>
                  <a:lnTo>
                    <a:pt x="130204" y="391168"/>
                  </a:lnTo>
                  <a:lnTo>
                    <a:pt x="135396" y="383468"/>
                  </a:lnTo>
                  <a:lnTo>
                    <a:pt x="139962" y="375019"/>
                  </a:lnTo>
                  <a:lnTo>
                    <a:pt x="141901" y="364965"/>
                  </a:lnTo>
                  <a:lnTo>
                    <a:pt x="142089" y="353841"/>
                  </a:lnTo>
                  <a:lnTo>
                    <a:pt x="141108" y="342004"/>
                  </a:lnTo>
                  <a:lnTo>
                    <a:pt x="138244" y="331902"/>
                  </a:lnTo>
                  <a:lnTo>
                    <a:pt x="134124" y="322956"/>
                  </a:lnTo>
                  <a:lnTo>
                    <a:pt x="129166" y="314782"/>
                  </a:lnTo>
                  <a:lnTo>
                    <a:pt x="121441" y="309333"/>
                  </a:lnTo>
                  <a:lnTo>
                    <a:pt x="111868" y="305700"/>
                  </a:lnTo>
                  <a:lnTo>
                    <a:pt x="101066" y="303278"/>
                  </a:lnTo>
                  <a:lnTo>
                    <a:pt x="91653" y="306084"/>
                  </a:lnTo>
                  <a:lnTo>
                    <a:pt x="83168" y="312377"/>
                  </a:lnTo>
                  <a:lnTo>
                    <a:pt x="75300" y="320993"/>
                  </a:lnTo>
                  <a:lnTo>
                    <a:pt x="70055" y="331158"/>
                  </a:lnTo>
                  <a:lnTo>
                    <a:pt x="66559" y="342356"/>
                  </a:lnTo>
                  <a:lnTo>
                    <a:pt x="64227" y="354243"/>
                  </a:lnTo>
                  <a:lnTo>
                    <a:pt x="62674" y="367694"/>
                  </a:lnTo>
                  <a:lnTo>
                    <a:pt x="61637" y="382187"/>
                  </a:lnTo>
                  <a:lnTo>
                    <a:pt x="60947" y="397376"/>
                  </a:lnTo>
                  <a:lnTo>
                    <a:pt x="62697" y="409713"/>
                  </a:lnTo>
                  <a:lnTo>
                    <a:pt x="66074" y="420148"/>
                  </a:lnTo>
                  <a:lnTo>
                    <a:pt x="79461" y="4476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351906" y="3451879"/>
              <a:ext cx="328277" cy="1720967"/>
            </a:xfrm>
            <a:custGeom>
              <a:avLst/>
              <a:gdLst/>
              <a:ahLst/>
              <a:cxnLst/>
              <a:rect l="0" t="0" r="0" b="0"/>
              <a:pathLst>
                <a:path w="328277" h="1720967">
                  <a:moveTo>
                    <a:pt x="0" y="0"/>
                  </a:moveTo>
                  <a:lnTo>
                    <a:pt x="13845" y="69230"/>
                  </a:lnTo>
                  <a:lnTo>
                    <a:pt x="18103" y="116920"/>
                  </a:lnTo>
                  <a:lnTo>
                    <a:pt x="26378" y="182547"/>
                  </a:lnTo>
                  <a:lnTo>
                    <a:pt x="29921" y="233271"/>
                  </a:lnTo>
                  <a:lnTo>
                    <a:pt x="34667" y="270578"/>
                  </a:lnTo>
                  <a:lnTo>
                    <a:pt x="43554" y="323585"/>
                  </a:lnTo>
                  <a:lnTo>
                    <a:pt x="53187" y="379573"/>
                  </a:lnTo>
                  <a:lnTo>
                    <a:pt x="56797" y="418499"/>
                  </a:lnTo>
                  <a:lnTo>
                    <a:pt x="59508" y="457906"/>
                  </a:lnTo>
                  <a:lnTo>
                    <a:pt x="64397" y="497526"/>
                  </a:lnTo>
                  <a:lnTo>
                    <a:pt x="73363" y="557116"/>
                  </a:lnTo>
                  <a:lnTo>
                    <a:pt x="122690" y="865048"/>
                  </a:lnTo>
                  <a:lnTo>
                    <a:pt x="126374" y="905067"/>
                  </a:lnTo>
                  <a:lnTo>
                    <a:pt x="129116" y="944959"/>
                  </a:lnTo>
                  <a:lnTo>
                    <a:pt x="134019" y="984795"/>
                  </a:lnTo>
                  <a:lnTo>
                    <a:pt x="142831" y="1024606"/>
                  </a:lnTo>
                  <a:lnTo>
                    <a:pt x="153010" y="1064406"/>
                  </a:lnTo>
                  <a:lnTo>
                    <a:pt x="161219" y="1104201"/>
                  </a:lnTo>
                  <a:lnTo>
                    <a:pt x="182265" y="1209731"/>
                  </a:lnTo>
                  <a:lnTo>
                    <a:pt x="191905" y="1243214"/>
                  </a:lnTo>
                  <a:lnTo>
                    <a:pt x="197571" y="1259880"/>
                  </a:lnTo>
                  <a:lnTo>
                    <a:pt x="206814" y="1293135"/>
                  </a:lnTo>
                  <a:lnTo>
                    <a:pt x="214606" y="1326337"/>
                  </a:lnTo>
                  <a:lnTo>
                    <a:pt x="228615" y="1392683"/>
                  </a:lnTo>
                  <a:lnTo>
                    <a:pt x="236454" y="1424741"/>
                  </a:lnTo>
                  <a:lnTo>
                    <a:pt x="241639" y="1439479"/>
                  </a:lnTo>
                  <a:lnTo>
                    <a:pt x="247307" y="1453726"/>
                  </a:lnTo>
                  <a:lnTo>
                    <a:pt x="256552" y="1481346"/>
                  </a:lnTo>
                  <a:lnTo>
                    <a:pt x="264345" y="1508359"/>
                  </a:lnTo>
                  <a:lnTo>
                    <a:pt x="278354" y="1561725"/>
                  </a:lnTo>
                  <a:lnTo>
                    <a:pt x="288431" y="1598623"/>
                  </a:lnTo>
                  <a:lnTo>
                    <a:pt x="298417" y="1630556"/>
                  </a:lnTo>
                  <a:lnTo>
                    <a:pt x="328276" y="17209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605738" y="3650835"/>
              <a:ext cx="129587" cy="208833"/>
            </a:xfrm>
            <a:custGeom>
              <a:avLst/>
              <a:gdLst/>
              <a:ahLst/>
              <a:cxnLst/>
              <a:rect l="0" t="0" r="0" b="0"/>
              <a:pathLst>
                <a:path w="129587" h="208833">
                  <a:moveTo>
                    <a:pt x="14758" y="0"/>
                  </a:moveTo>
                  <a:lnTo>
                    <a:pt x="912" y="41538"/>
                  </a:lnTo>
                  <a:lnTo>
                    <a:pt x="0" y="52009"/>
                  </a:lnTo>
                  <a:lnTo>
                    <a:pt x="498" y="63411"/>
                  </a:lnTo>
                  <a:lnTo>
                    <a:pt x="1935" y="75433"/>
                  </a:lnTo>
                  <a:lnTo>
                    <a:pt x="8420" y="84553"/>
                  </a:lnTo>
                  <a:lnTo>
                    <a:pt x="18270" y="91739"/>
                  </a:lnTo>
                  <a:lnTo>
                    <a:pt x="30363" y="97635"/>
                  </a:lnTo>
                  <a:lnTo>
                    <a:pt x="41741" y="102670"/>
                  </a:lnTo>
                  <a:lnTo>
                    <a:pt x="52642" y="107132"/>
                  </a:lnTo>
                  <a:lnTo>
                    <a:pt x="63226" y="111213"/>
                  </a:lnTo>
                  <a:lnTo>
                    <a:pt x="73597" y="116144"/>
                  </a:lnTo>
                  <a:lnTo>
                    <a:pt x="83827" y="121642"/>
                  </a:lnTo>
                  <a:lnTo>
                    <a:pt x="93963" y="127517"/>
                  </a:lnTo>
                  <a:lnTo>
                    <a:pt x="102931" y="133645"/>
                  </a:lnTo>
                  <a:lnTo>
                    <a:pt x="111120" y="139941"/>
                  </a:lnTo>
                  <a:lnTo>
                    <a:pt x="118791" y="146349"/>
                  </a:lnTo>
                  <a:lnTo>
                    <a:pt x="123904" y="155042"/>
                  </a:lnTo>
                  <a:lnTo>
                    <a:pt x="127313" y="165259"/>
                  </a:lnTo>
                  <a:lnTo>
                    <a:pt x="129586" y="176491"/>
                  </a:lnTo>
                  <a:lnTo>
                    <a:pt x="126679" y="186190"/>
                  </a:lnTo>
                  <a:lnTo>
                    <a:pt x="120321" y="194866"/>
                  </a:lnTo>
                  <a:lnTo>
                    <a:pt x="111661" y="202861"/>
                  </a:lnTo>
                  <a:lnTo>
                    <a:pt x="102571" y="207086"/>
                  </a:lnTo>
                  <a:lnTo>
                    <a:pt x="93196" y="208797"/>
                  </a:lnTo>
                  <a:lnTo>
                    <a:pt x="83629" y="208832"/>
                  </a:lnTo>
                  <a:lnTo>
                    <a:pt x="73936" y="207751"/>
                  </a:lnTo>
                  <a:lnTo>
                    <a:pt x="64158" y="205924"/>
                  </a:lnTo>
                  <a:lnTo>
                    <a:pt x="34653" y="1890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620496" y="3613810"/>
              <a:ext cx="159165" cy="17130"/>
            </a:xfrm>
            <a:custGeom>
              <a:avLst/>
              <a:gdLst/>
              <a:ahLst/>
              <a:cxnLst/>
              <a:rect l="0" t="0" r="0" b="0"/>
              <a:pathLst>
                <a:path w="159165" h="17130">
                  <a:moveTo>
                    <a:pt x="0" y="17129"/>
                  </a:moveTo>
                  <a:lnTo>
                    <a:pt x="10561" y="6568"/>
                  </a:lnTo>
                  <a:lnTo>
                    <a:pt x="19199" y="3456"/>
                  </a:lnTo>
                  <a:lnTo>
                    <a:pt x="30484" y="1382"/>
                  </a:lnTo>
                  <a:lnTo>
                    <a:pt x="43534" y="0"/>
                  </a:lnTo>
                  <a:lnTo>
                    <a:pt x="56655" y="183"/>
                  </a:lnTo>
                  <a:lnTo>
                    <a:pt x="69824" y="1410"/>
                  </a:lnTo>
                  <a:lnTo>
                    <a:pt x="83025" y="3334"/>
                  </a:lnTo>
                  <a:lnTo>
                    <a:pt x="96246" y="4617"/>
                  </a:lnTo>
                  <a:lnTo>
                    <a:pt x="109482" y="5471"/>
                  </a:lnTo>
                  <a:lnTo>
                    <a:pt x="159164" y="71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869190" y="3342454"/>
              <a:ext cx="457599" cy="2158669"/>
            </a:xfrm>
            <a:custGeom>
              <a:avLst/>
              <a:gdLst/>
              <a:ahLst/>
              <a:cxnLst/>
              <a:rect l="0" t="0" r="0" b="0"/>
              <a:pathLst>
                <a:path w="457599" h="2158669">
                  <a:moveTo>
                    <a:pt x="0" y="0"/>
                  </a:moveTo>
                  <a:lnTo>
                    <a:pt x="2948" y="46232"/>
                  </a:lnTo>
                  <a:lnTo>
                    <a:pt x="16968" y="108759"/>
                  </a:lnTo>
                  <a:lnTo>
                    <a:pt x="29920" y="168530"/>
                  </a:lnTo>
                  <a:lnTo>
                    <a:pt x="39815" y="222731"/>
                  </a:lnTo>
                  <a:lnTo>
                    <a:pt x="53060" y="285936"/>
                  </a:lnTo>
                  <a:lnTo>
                    <a:pt x="62636" y="315722"/>
                  </a:lnTo>
                  <a:lnTo>
                    <a:pt x="73156" y="344803"/>
                  </a:lnTo>
                  <a:lnTo>
                    <a:pt x="86398" y="393351"/>
                  </a:lnTo>
                  <a:lnTo>
                    <a:pt x="97717" y="430149"/>
                  </a:lnTo>
                  <a:lnTo>
                    <a:pt x="111237" y="482870"/>
                  </a:lnTo>
                  <a:lnTo>
                    <a:pt x="122244" y="538773"/>
                  </a:lnTo>
                  <a:lnTo>
                    <a:pt x="139210" y="628994"/>
                  </a:lnTo>
                  <a:lnTo>
                    <a:pt x="152147" y="687074"/>
                  </a:lnTo>
                  <a:lnTo>
                    <a:pt x="162677" y="726489"/>
                  </a:lnTo>
                  <a:lnTo>
                    <a:pt x="173715" y="787069"/>
                  </a:lnTo>
                  <a:lnTo>
                    <a:pt x="178581" y="852424"/>
                  </a:lnTo>
                  <a:lnTo>
                    <a:pt x="186533" y="915387"/>
                  </a:lnTo>
                  <a:lnTo>
                    <a:pt x="202382" y="1028399"/>
                  </a:lnTo>
                  <a:lnTo>
                    <a:pt x="211900" y="1071618"/>
                  </a:lnTo>
                  <a:lnTo>
                    <a:pt x="222394" y="1114038"/>
                  </a:lnTo>
                  <a:lnTo>
                    <a:pt x="234516" y="1181419"/>
                  </a:lnTo>
                  <a:lnTo>
                    <a:pt x="241656" y="1227315"/>
                  </a:lnTo>
                  <a:lnTo>
                    <a:pt x="251461" y="1273503"/>
                  </a:lnTo>
                  <a:lnTo>
                    <a:pt x="262083" y="1319822"/>
                  </a:lnTo>
                  <a:lnTo>
                    <a:pt x="270488" y="1366199"/>
                  </a:lnTo>
                  <a:lnTo>
                    <a:pt x="280855" y="1412601"/>
                  </a:lnTo>
                  <a:lnTo>
                    <a:pt x="291726" y="1459015"/>
                  </a:lnTo>
                  <a:lnTo>
                    <a:pt x="300242" y="1505434"/>
                  </a:lnTo>
                  <a:lnTo>
                    <a:pt x="311250" y="1575066"/>
                  </a:lnTo>
                  <a:lnTo>
                    <a:pt x="321078" y="1621489"/>
                  </a:lnTo>
                  <a:lnTo>
                    <a:pt x="331709" y="1667911"/>
                  </a:lnTo>
                  <a:lnTo>
                    <a:pt x="340119" y="1714334"/>
                  </a:lnTo>
                  <a:lnTo>
                    <a:pt x="350488" y="1757809"/>
                  </a:lnTo>
                  <a:lnTo>
                    <a:pt x="361360" y="1799238"/>
                  </a:lnTo>
                  <a:lnTo>
                    <a:pt x="374800" y="1859847"/>
                  </a:lnTo>
                  <a:lnTo>
                    <a:pt x="391187" y="1918701"/>
                  </a:lnTo>
                  <a:lnTo>
                    <a:pt x="404639" y="1971632"/>
                  </a:lnTo>
                  <a:lnTo>
                    <a:pt x="421028" y="2021212"/>
                  </a:lnTo>
                  <a:lnTo>
                    <a:pt x="433376" y="2064395"/>
                  </a:lnTo>
                  <a:lnTo>
                    <a:pt x="457598" y="2158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759765" y="4516292"/>
              <a:ext cx="102494" cy="242803"/>
            </a:xfrm>
            <a:custGeom>
              <a:avLst/>
              <a:gdLst/>
              <a:ahLst/>
              <a:cxnLst/>
              <a:rect l="0" t="0" r="0" b="0"/>
              <a:pathLst>
                <a:path w="102494" h="242803">
                  <a:moveTo>
                    <a:pt x="19895" y="0"/>
                  </a:moveTo>
                  <a:lnTo>
                    <a:pt x="19895" y="21124"/>
                  </a:lnTo>
                  <a:lnTo>
                    <a:pt x="18790" y="31767"/>
                  </a:lnTo>
                  <a:lnTo>
                    <a:pt x="16947" y="43285"/>
                  </a:lnTo>
                  <a:lnTo>
                    <a:pt x="14614" y="55384"/>
                  </a:lnTo>
                  <a:lnTo>
                    <a:pt x="15269" y="65660"/>
                  </a:lnTo>
                  <a:lnTo>
                    <a:pt x="17917" y="74722"/>
                  </a:lnTo>
                  <a:lnTo>
                    <a:pt x="21892" y="82974"/>
                  </a:lnTo>
                  <a:lnTo>
                    <a:pt x="26753" y="91791"/>
                  </a:lnTo>
                  <a:lnTo>
                    <a:pt x="32204" y="100985"/>
                  </a:lnTo>
                  <a:lnTo>
                    <a:pt x="38049" y="110431"/>
                  </a:lnTo>
                  <a:lnTo>
                    <a:pt x="45261" y="120043"/>
                  </a:lnTo>
                  <a:lnTo>
                    <a:pt x="53385" y="129768"/>
                  </a:lnTo>
                  <a:lnTo>
                    <a:pt x="62118" y="139567"/>
                  </a:lnTo>
                  <a:lnTo>
                    <a:pt x="70150" y="149415"/>
                  </a:lnTo>
                  <a:lnTo>
                    <a:pt x="77715" y="159297"/>
                  </a:lnTo>
                  <a:lnTo>
                    <a:pt x="84969" y="169201"/>
                  </a:lnTo>
                  <a:lnTo>
                    <a:pt x="90910" y="179119"/>
                  </a:lnTo>
                  <a:lnTo>
                    <a:pt x="95976" y="189047"/>
                  </a:lnTo>
                  <a:lnTo>
                    <a:pt x="100459" y="198982"/>
                  </a:lnTo>
                  <a:lnTo>
                    <a:pt x="102343" y="208921"/>
                  </a:lnTo>
                  <a:lnTo>
                    <a:pt x="102493" y="218863"/>
                  </a:lnTo>
                  <a:lnTo>
                    <a:pt x="101488" y="228807"/>
                  </a:lnTo>
                  <a:lnTo>
                    <a:pt x="96396" y="235436"/>
                  </a:lnTo>
                  <a:lnTo>
                    <a:pt x="88581" y="239856"/>
                  </a:lnTo>
                  <a:lnTo>
                    <a:pt x="78949" y="242802"/>
                  </a:lnTo>
                  <a:lnTo>
                    <a:pt x="69212" y="242555"/>
                  </a:lnTo>
                  <a:lnTo>
                    <a:pt x="59405" y="240181"/>
                  </a:lnTo>
                  <a:lnTo>
                    <a:pt x="49551" y="236387"/>
                  </a:lnTo>
                  <a:lnTo>
                    <a:pt x="40771" y="231647"/>
                  </a:lnTo>
                  <a:lnTo>
                    <a:pt x="32707" y="226276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789608" y="4436710"/>
              <a:ext cx="139270" cy="1"/>
            </a:xfrm>
            <a:custGeom>
              <a:avLst/>
              <a:gdLst/>
              <a:ahLst/>
              <a:cxnLst/>
              <a:rect l="0" t="0" r="0" b="0"/>
              <a:pathLst>
                <a:path w="139270" h="1">
                  <a:moveTo>
                    <a:pt x="0" y="0"/>
                  </a:move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217363" y="3700574"/>
              <a:ext cx="179061" cy="139270"/>
            </a:xfrm>
            <a:custGeom>
              <a:avLst/>
              <a:gdLst/>
              <a:ahLst/>
              <a:cxnLst/>
              <a:rect l="0" t="0" r="0" b="0"/>
              <a:pathLst>
                <a:path w="179061" h="139270">
                  <a:moveTo>
                    <a:pt x="0" y="0"/>
                  </a:moveTo>
                  <a:lnTo>
                    <a:pt x="0" y="69230"/>
                  </a:lnTo>
                  <a:lnTo>
                    <a:pt x="2210" y="82628"/>
                  </a:lnTo>
                  <a:lnTo>
                    <a:pt x="5895" y="94876"/>
                  </a:lnTo>
                  <a:lnTo>
                    <a:pt x="10562" y="106358"/>
                  </a:lnTo>
                  <a:lnTo>
                    <a:pt x="19199" y="115118"/>
                  </a:lnTo>
                  <a:lnTo>
                    <a:pt x="30485" y="122063"/>
                  </a:lnTo>
                  <a:lnTo>
                    <a:pt x="43535" y="127798"/>
                  </a:lnTo>
                  <a:lnTo>
                    <a:pt x="56655" y="131622"/>
                  </a:lnTo>
                  <a:lnTo>
                    <a:pt x="69824" y="134171"/>
                  </a:lnTo>
                  <a:lnTo>
                    <a:pt x="83024" y="135870"/>
                  </a:lnTo>
                  <a:lnTo>
                    <a:pt x="96246" y="137003"/>
                  </a:lnTo>
                  <a:lnTo>
                    <a:pt x="109481" y="137758"/>
                  </a:lnTo>
                  <a:lnTo>
                    <a:pt x="179060" y="139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316840" y="3660783"/>
              <a:ext cx="29845" cy="248696"/>
            </a:xfrm>
            <a:custGeom>
              <a:avLst/>
              <a:gdLst/>
              <a:ahLst/>
              <a:cxnLst/>
              <a:rect l="0" t="0" r="0" b="0"/>
              <a:pathLst>
                <a:path w="29845" h="248696">
                  <a:moveTo>
                    <a:pt x="0" y="0"/>
                  </a:moveTo>
                  <a:lnTo>
                    <a:pt x="0" y="26405"/>
                  </a:lnTo>
                  <a:lnTo>
                    <a:pt x="1106" y="38604"/>
                  </a:lnTo>
                  <a:lnTo>
                    <a:pt x="2948" y="51158"/>
                  </a:lnTo>
                  <a:lnTo>
                    <a:pt x="5281" y="63949"/>
                  </a:lnTo>
                  <a:lnTo>
                    <a:pt x="6837" y="78002"/>
                  </a:lnTo>
                  <a:lnTo>
                    <a:pt x="7874" y="92898"/>
                  </a:lnTo>
                  <a:lnTo>
                    <a:pt x="8565" y="108355"/>
                  </a:lnTo>
                  <a:lnTo>
                    <a:pt x="11237" y="120870"/>
                  </a:lnTo>
                  <a:lnTo>
                    <a:pt x="15228" y="131424"/>
                  </a:lnTo>
                  <a:lnTo>
                    <a:pt x="20100" y="140671"/>
                  </a:lnTo>
                  <a:lnTo>
                    <a:pt x="23348" y="153467"/>
                  </a:lnTo>
                  <a:lnTo>
                    <a:pt x="25513" y="168630"/>
                  </a:lnTo>
                  <a:lnTo>
                    <a:pt x="29844" y="2486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313331" y="4367075"/>
              <a:ext cx="131252" cy="304507"/>
            </a:xfrm>
            <a:custGeom>
              <a:avLst/>
              <a:gdLst/>
              <a:ahLst/>
              <a:cxnLst/>
              <a:rect l="0" t="0" r="0" b="0"/>
              <a:pathLst>
                <a:path w="131252" h="304507">
                  <a:moveTo>
                    <a:pt x="53248" y="0"/>
                  </a:moveTo>
                  <a:lnTo>
                    <a:pt x="39402" y="55384"/>
                  </a:lnTo>
                  <a:lnTo>
                    <a:pt x="36281" y="66766"/>
                  </a:lnTo>
                  <a:lnTo>
                    <a:pt x="29864" y="88256"/>
                  </a:lnTo>
                  <a:lnTo>
                    <a:pt x="25501" y="100839"/>
                  </a:lnTo>
                  <a:lnTo>
                    <a:pt x="14757" y="129558"/>
                  </a:lnTo>
                  <a:lnTo>
                    <a:pt x="9902" y="143848"/>
                  </a:lnTo>
                  <a:lnTo>
                    <a:pt x="5561" y="157796"/>
                  </a:lnTo>
                  <a:lnTo>
                    <a:pt x="1561" y="171516"/>
                  </a:lnTo>
                  <a:lnTo>
                    <a:pt x="0" y="185084"/>
                  </a:lnTo>
                  <a:lnTo>
                    <a:pt x="65" y="198550"/>
                  </a:lnTo>
                  <a:lnTo>
                    <a:pt x="1213" y="211949"/>
                  </a:lnTo>
                  <a:lnTo>
                    <a:pt x="4189" y="224198"/>
                  </a:lnTo>
                  <a:lnTo>
                    <a:pt x="8383" y="235679"/>
                  </a:lnTo>
                  <a:lnTo>
                    <a:pt x="13391" y="246649"/>
                  </a:lnTo>
                  <a:lnTo>
                    <a:pt x="18939" y="256174"/>
                  </a:lnTo>
                  <a:lnTo>
                    <a:pt x="24849" y="264734"/>
                  </a:lnTo>
                  <a:lnTo>
                    <a:pt x="31000" y="272651"/>
                  </a:lnTo>
                  <a:lnTo>
                    <a:pt x="38416" y="280140"/>
                  </a:lnTo>
                  <a:lnTo>
                    <a:pt x="46676" y="287343"/>
                  </a:lnTo>
                  <a:lnTo>
                    <a:pt x="55498" y="294356"/>
                  </a:lnTo>
                  <a:lnTo>
                    <a:pt x="65802" y="299031"/>
                  </a:lnTo>
                  <a:lnTo>
                    <a:pt x="77091" y="302148"/>
                  </a:lnTo>
                  <a:lnTo>
                    <a:pt x="89039" y="304226"/>
                  </a:lnTo>
                  <a:lnTo>
                    <a:pt x="100320" y="304506"/>
                  </a:lnTo>
                  <a:lnTo>
                    <a:pt x="111157" y="303587"/>
                  </a:lnTo>
                  <a:lnTo>
                    <a:pt x="121697" y="301869"/>
                  </a:lnTo>
                  <a:lnTo>
                    <a:pt x="127619" y="295198"/>
                  </a:lnTo>
                  <a:lnTo>
                    <a:pt x="130461" y="285223"/>
                  </a:lnTo>
                  <a:lnTo>
                    <a:pt x="131251" y="273047"/>
                  </a:lnTo>
                  <a:lnTo>
                    <a:pt x="128462" y="263824"/>
                  </a:lnTo>
                  <a:lnTo>
                    <a:pt x="123286" y="256571"/>
                  </a:lnTo>
                  <a:lnTo>
                    <a:pt x="116520" y="250629"/>
                  </a:lnTo>
                  <a:lnTo>
                    <a:pt x="107588" y="246668"/>
                  </a:lnTo>
                  <a:lnTo>
                    <a:pt x="97212" y="244028"/>
                  </a:lnTo>
                  <a:lnTo>
                    <a:pt x="85873" y="242268"/>
                  </a:lnTo>
                  <a:lnTo>
                    <a:pt x="76104" y="243304"/>
                  </a:lnTo>
                  <a:lnTo>
                    <a:pt x="67380" y="246206"/>
                  </a:lnTo>
                  <a:lnTo>
                    <a:pt x="59354" y="250352"/>
                  </a:lnTo>
                  <a:lnTo>
                    <a:pt x="52897" y="256431"/>
                  </a:lnTo>
                  <a:lnTo>
                    <a:pt x="47488" y="263800"/>
                  </a:lnTo>
                  <a:lnTo>
                    <a:pt x="33353" y="2884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267101" y="4347180"/>
              <a:ext cx="32697" cy="119374"/>
            </a:xfrm>
            <a:custGeom>
              <a:avLst/>
              <a:gdLst/>
              <a:ahLst/>
              <a:cxnLst/>
              <a:rect l="0" t="0" r="0" b="0"/>
              <a:pathLst>
                <a:path w="32697" h="119374">
                  <a:moveTo>
                    <a:pt x="19896" y="0"/>
                  </a:moveTo>
                  <a:lnTo>
                    <a:pt x="30458" y="10562"/>
                  </a:lnTo>
                  <a:lnTo>
                    <a:pt x="32464" y="16989"/>
                  </a:lnTo>
                  <a:lnTo>
                    <a:pt x="32696" y="24589"/>
                  </a:lnTo>
                  <a:lnTo>
                    <a:pt x="31745" y="32973"/>
                  </a:lnTo>
                  <a:lnTo>
                    <a:pt x="30006" y="41877"/>
                  </a:lnTo>
                  <a:lnTo>
                    <a:pt x="27741" y="51129"/>
                  </a:lnTo>
                  <a:lnTo>
                    <a:pt x="25126" y="60614"/>
                  </a:lnTo>
                  <a:lnTo>
                    <a:pt x="21172" y="70252"/>
                  </a:lnTo>
                  <a:lnTo>
                    <a:pt x="16325" y="79994"/>
                  </a:lnTo>
                  <a:lnTo>
                    <a:pt x="0" y="1193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267101" y="3611044"/>
              <a:ext cx="189229" cy="378017"/>
            </a:xfrm>
            <a:custGeom>
              <a:avLst/>
              <a:gdLst/>
              <a:ahLst/>
              <a:cxnLst/>
              <a:rect l="0" t="0" r="0" b="0"/>
              <a:pathLst>
                <a:path w="189229" h="378017">
                  <a:moveTo>
                    <a:pt x="0" y="0"/>
                  </a:moveTo>
                  <a:lnTo>
                    <a:pt x="5282" y="26404"/>
                  </a:lnTo>
                  <a:lnTo>
                    <a:pt x="6837" y="40815"/>
                  </a:lnTo>
                  <a:lnTo>
                    <a:pt x="7875" y="57053"/>
                  </a:lnTo>
                  <a:lnTo>
                    <a:pt x="8566" y="74511"/>
                  </a:lnTo>
                  <a:lnTo>
                    <a:pt x="9334" y="111593"/>
                  </a:lnTo>
                  <a:lnTo>
                    <a:pt x="9539" y="130766"/>
                  </a:lnTo>
                  <a:lnTo>
                    <a:pt x="10781" y="146864"/>
                  </a:lnTo>
                  <a:lnTo>
                    <a:pt x="12714" y="160912"/>
                  </a:lnTo>
                  <a:lnTo>
                    <a:pt x="17809" y="188679"/>
                  </a:lnTo>
                  <a:lnTo>
                    <a:pt x="23758" y="223126"/>
                  </a:lnTo>
                  <a:lnTo>
                    <a:pt x="27997" y="240491"/>
                  </a:lnTo>
                  <a:lnTo>
                    <a:pt x="33034" y="257595"/>
                  </a:lnTo>
                  <a:lnTo>
                    <a:pt x="38603" y="274523"/>
                  </a:lnTo>
                  <a:lnTo>
                    <a:pt x="46736" y="290231"/>
                  </a:lnTo>
                  <a:lnTo>
                    <a:pt x="56580" y="305123"/>
                  </a:lnTo>
                  <a:lnTo>
                    <a:pt x="67564" y="319473"/>
                  </a:lnTo>
                  <a:lnTo>
                    <a:pt x="77097" y="331250"/>
                  </a:lnTo>
                  <a:lnTo>
                    <a:pt x="85662" y="341312"/>
                  </a:lnTo>
                  <a:lnTo>
                    <a:pt x="93584" y="350230"/>
                  </a:lnTo>
                  <a:lnTo>
                    <a:pt x="104391" y="355071"/>
                  </a:lnTo>
                  <a:lnTo>
                    <a:pt x="117122" y="357192"/>
                  </a:lnTo>
                  <a:lnTo>
                    <a:pt x="131136" y="357502"/>
                  </a:lnTo>
                  <a:lnTo>
                    <a:pt x="143795" y="355497"/>
                  </a:lnTo>
                  <a:lnTo>
                    <a:pt x="155550" y="351950"/>
                  </a:lnTo>
                  <a:lnTo>
                    <a:pt x="166703" y="347375"/>
                  </a:lnTo>
                  <a:lnTo>
                    <a:pt x="175243" y="341009"/>
                  </a:lnTo>
                  <a:lnTo>
                    <a:pt x="182042" y="333449"/>
                  </a:lnTo>
                  <a:lnTo>
                    <a:pt x="187680" y="325093"/>
                  </a:lnTo>
                  <a:lnTo>
                    <a:pt x="189228" y="316206"/>
                  </a:lnTo>
                  <a:lnTo>
                    <a:pt x="188050" y="306966"/>
                  </a:lnTo>
                  <a:lnTo>
                    <a:pt x="185054" y="297490"/>
                  </a:lnTo>
                  <a:lnTo>
                    <a:pt x="180845" y="288962"/>
                  </a:lnTo>
                  <a:lnTo>
                    <a:pt x="175829" y="281066"/>
                  </a:lnTo>
                  <a:lnTo>
                    <a:pt x="170275" y="273591"/>
                  </a:lnTo>
                  <a:lnTo>
                    <a:pt x="162150" y="267503"/>
                  </a:lnTo>
                  <a:lnTo>
                    <a:pt x="152312" y="262339"/>
                  </a:lnTo>
                  <a:lnTo>
                    <a:pt x="141333" y="257791"/>
                  </a:lnTo>
                  <a:lnTo>
                    <a:pt x="129592" y="255864"/>
                  </a:lnTo>
                  <a:lnTo>
                    <a:pt x="117343" y="255685"/>
                  </a:lnTo>
                  <a:lnTo>
                    <a:pt x="104756" y="256670"/>
                  </a:lnTo>
                  <a:lnTo>
                    <a:pt x="93049" y="260644"/>
                  </a:lnTo>
                  <a:lnTo>
                    <a:pt x="81928" y="266608"/>
                  </a:lnTo>
                  <a:lnTo>
                    <a:pt x="71199" y="273901"/>
                  </a:lnTo>
                  <a:lnTo>
                    <a:pt x="62940" y="283184"/>
                  </a:lnTo>
                  <a:lnTo>
                    <a:pt x="56329" y="293794"/>
                  </a:lnTo>
                  <a:lnTo>
                    <a:pt x="50817" y="305288"/>
                  </a:lnTo>
                  <a:lnTo>
                    <a:pt x="47141" y="318477"/>
                  </a:lnTo>
                  <a:lnTo>
                    <a:pt x="44692" y="332797"/>
                  </a:lnTo>
                  <a:lnTo>
                    <a:pt x="39791" y="3780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286997" y="3591149"/>
              <a:ext cx="133555" cy="368954"/>
            </a:xfrm>
            <a:custGeom>
              <a:avLst/>
              <a:gdLst/>
              <a:ahLst/>
              <a:cxnLst/>
              <a:rect l="0" t="0" r="0" b="0"/>
              <a:pathLst>
                <a:path w="133555" h="368954">
                  <a:moveTo>
                    <a:pt x="0" y="0"/>
                  </a:moveTo>
                  <a:lnTo>
                    <a:pt x="0" y="168048"/>
                  </a:lnTo>
                  <a:lnTo>
                    <a:pt x="2210" y="184982"/>
                  </a:lnTo>
                  <a:lnTo>
                    <a:pt x="5895" y="199588"/>
                  </a:lnTo>
                  <a:lnTo>
                    <a:pt x="10562" y="212640"/>
                  </a:lnTo>
                  <a:lnTo>
                    <a:pt x="13673" y="225764"/>
                  </a:lnTo>
                  <a:lnTo>
                    <a:pt x="15748" y="238934"/>
                  </a:lnTo>
                  <a:lnTo>
                    <a:pt x="17130" y="252135"/>
                  </a:lnTo>
                  <a:lnTo>
                    <a:pt x="20262" y="266462"/>
                  </a:lnTo>
                  <a:lnTo>
                    <a:pt x="24561" y="281540"/>
                  </a:lnTo>
                  <a:lnTo>
                    <a:pt x="29638" y="297119"/>
                  </a:lnTo>
                  <a:lnTo>
                    <a:pt x="35233" y="309715"/>
                  </a:lnTo>
                  <a:lnTo>
                    <a:pt x="41174" y="320323"/>
                  </a:lnTo>
                  <a:lnTo>
                    <a:pt x="47345" y="329606"/>
                  </a:lnTo>
                  <a:lnTo>
                    <a:pt x="53669" y="338005"/>
                  </a:lnTo>
                  <a:lnTo>
                    <a:pt x="60096" y="345815"/>
                  </a:lnTo>
                  <a:lnTo>
                    <a:pt x="66591" y="353233"/>
                  </a:lnTo>
                  <a:lnTo>
                    <a:pt x="74238" y="359283"/>
                  </a:lnTo>
                  <a:lnTo>
                    <a:pt x="82651" y="364421"/>
                  </a:lnTo>
                  <a:lnTo>
                    <a:pt x="91576" y="368953"/>
                  </a:lnTo>
                  <a:lnTo>
                    <a:pt x="100842" y="368658"/>
                  </a:lnTo>
                  <a:lnTo>
                    <a:pt x="110334" y="365145"/>
                  </a:lnTo>
                  <a:lnTo>
                    <a:pt x="119979" y="359487"/>
                  </a:lnTo>
                  <a:lnTo>
                    <a:pt x="126409" y="350189"/>
                  </a:lnTo>
                  <a:lnTo>
                    <a:pt x="130696" y="338463"/>
                  </a:lnTo>
                  <a:lnTo>
                    <a:pt x="133554" y="325120"/>
                  </a:lnTo>
                  <a:lnTo>
                    <a:pt x="133248" y="312908"/>
                  </a:lnTo>
                  <a:lnTo>
                    <a:pt x="130834" y="301451"/>
                  </a:lnTo>
                  <a:lnTo>
                    <a:pt x="127014" y="290497"/>
                  </a:lnTo>
                  <a:lnTo>
                    <a:pt x="121151" y="280984"/>
                  </a:lnTo>
                  <a:lnTo>
                    <a:pt x="113927" y="272431"/>
                  </a:lnTo>
                  <a:lnTo>
                    <a:pt x="105794" y="264519"/>
                  </a:lnTo>
                  <a:lnTo>
                    <a:pt x="95952" y="260349"/>
                  </a:lnTo>
                  <a:lnTo>
                    <a:pt x="84969" y="258675"/>
                  </a:lnTo>
                  <a:lnTo>
                    <a:pt x="73225" y="258664"/>
                  </a:lnTo>
                  <a:lnTo>
                    <a:pt x="64291" y="263078"/>
                  </a:lnTo>
                  <a:lnTo>
                    <a:pt x="57230" y="270442"/>
                  </a:lnTo>
                  <a:lnTo>
                    <a:pt x="51417" y="279772"/>
                  </a:lnTo>
                  <a:lnTo>
                    <a:pt x="46436" y="292624"/>
                  </a:lnTo>
                  <a:lnTo>
                    <a:pt x="42011" y="307824"/>
                  </a:lnTo>
                  <a:lnTo>
                    <a:pt x="29843" y="3680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282126" y="4347180"/>
              <a:ext cx="233671" cy="178530"/>
            </a:xfrm>
            <a:custGeom>
              <a:avLst/>
              <a:gdLst/>
              <a:ahLst/>
              <a:cxnLst/>
              <a:rect l="0" t="0" r="0" b="0"/>
              <a:pathLst>
                <a:path w="233671" h="178530">
                  <a:moveTo>
                    <a:pt x="14819" y="0"/>
                  </a:moveTo>
                  <a:lnTo>
                    <a:pt x="14819" y="26404"/>
                  </a:lnTo>
                  <a:lnTo>
                    <a:pt x="13714" y="37498"/>
                  </a:lnTo>
                  <a:lnTo>
                    <a:pt x="11871" y="48211"/>
                  </a:lnTo>
                  <a:lnTo>
                    <a:pt x="9538" y="58668"/>
                  </a:lnTo>
                  <a:lnTo>
                    <a:pt x="7982" y="70060"/>
                  </a:lnTo>
                  <a:lnTo>
                    <a:pt x="6945" y="82077"/>
                  </a:lnTo>
                  <a:lnTo>
                    <a:pt x="6254" y="94509"/>
                  </a:lnTo>
                  <a:lnTo>
                    <a:pt x="4687" y="106113"/>
                  </a:lnTo>
                  <a:lnTo>
                    <a:pt x="2538" y="117165"/>
                  </a:lnTo>
                  <a:lnTo>
                    <a:pt x="0" y="127849"/>
                  </a:lnTo>
                  <a:lnTo>
                    <a:pt x="518" y="137182"/>
                  </a:lnTo>
                  <a:lnTo>
                    <a:pt x="3075" y="145614"/>
                  </a:lnTo>
                  <a:lnTo>
                    <a:pt x="6990" y="153447"/>
                  </a:lnTo>
                  <a:lnTo>
                    <a:pt x="14021" y="158668"/>
                  </a:lnTo>
                  <a:lnTo>
                    <a:pt x="23129" y="162150"/>
                  </a:lnTo>
                  <a:lnTo>
                    <a:pt x="45040" y="167123"/>
                  </a:lnTo>
                  <a:lnTo>
                    <a:pt x="69515" y="173018"/>
                  </a:lnTo>
                  <a:lnTo>
                    <a:pt x="83337" y="175032"/>
                  </a:lnTo>
                  <a:lnTo>
                    <a:pt x="98078" y="176374"/>
                  </a:lnTo>
                  <a:lnTo>
                    <a:pt x="113432" y="177270"/>
                  </a:lnTo>
                  <a:lnTo>
                    <a:pt x="145230" y="178264"/>
                  </a:lnTo>
                  <a:lnTo>
                    <a:pt x="161446" y="178529"/>
                  </a:lnTo>
                  <a:lnTo>
                    <a:pt x="175573" y="177601"/>
                  </a:lnTo>
                  <a:lnTo>
                    <a:pt x="188307" y="175877"/>
                  </a:lnTo>
                  <a:lnTo>
                    <a:pt x="233670" y="1591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416355" y="4307389"/>
              <a:ext cx="19860" cy="457599"/>
            </a:xfrm>
            <a:custGeom>
              <a:avLst/>
              <a:gdLst/>
              <a:ahLst/>
              <a:cxnLst/>
              <a:rect l="0" t="0" r="0" b="0"/>
              <a:pathLst>
                <a:path w="19860" h="457599">
                  <a:moveTo>
                    <a:pt x="19859" y="0"/>
                  </a:moveTo>
                  <a:lnTo>
                    <a:pt x="14578" y="15842"/>
                  </a:lnTo>
                  <a:lnTo>
                    <a:pt x="13022" y="27141"/>
                  </a:lnTo>
                  <a:lnTo>
                    <a:pt x="11985" y="41306"/>
                  </a:lnTo>
                  <a:lnTo>
                    <a:pt x="10832" y="72518"/>
                  </a:lnTo>
                  <a:lnTo>
                    <a:pt x="10320" y="101127"/>
                  </a:lnTo>
                  <a:lnTo>
                    <a:pt x="9079" y="113841"/>
                  </a:lnTo>
                  <a:lnTo>
                    <a:pt x="7145" y="125633"/>
                  </a:lnTo>
                  <a:lnTo>
                    <a:pt x="4751" y="136810"/>
                  </a:lnTo>
                  <a:lnTo>
                    <a:pt x="3155" y="148683"/>
                  </a:lnTo>
                  <a:lnTo>
                    <a:pt x="2091" y="161019"/>
                  </a:lnTo>
                  <a:lnTo>
                    <a:pt x="1382" y="173665"/>
                  </a:lnTo>
                  <a:lnTo>
                    <a:pt x="594" y="199505"/>
                  </a:lnTo>
                  <a:lnTo>
                    <a:pt x="18" y="286459"/>
                  </a:lnTo>
                  <a:lnTo>
                    <a:pt x="0" y="300398"/>
                  </a:lnTo>
                  <a:lnTo>
                    <a:pt x="1093" y="314112"/>
                  </a:lnTo>
                  <a:lnTo>
                    <a:pt x="2927" y="327676"/>
                  </a:lnTo>
                  <a:lnTo>
                    <a:pt x="5255" y="341140"/>
                  </a:lnTo>
                  <a:lnTo>
                    <a:pt x="6807" y="356748"/>
                  </a:lnTo>
                  <a:lnTo>
                    <a:pt x="7842" y="373784"/>
                  </a:lnTo>
                  <a:lnTo>
                    <a:pt x="9911" y="4575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655065" y="3402141"/>
              <a:ext cx="218852" cy="1820445"/>
            </a:xfrm>
            <a:custGeom>
              <a:avLst/>
              <a:gdLst/>
              <a:ahLst/>
              <a:cxnLst/>
              <a:rect l="0" t="0" r="0" b="0"/>
              <a:pathLst>
                <a:path w="218852" h="1820445">
                  <a:moveTo>
                    <a:pt x="19895" y="0"/>
                  </a:moveTo>
                  <a:lnTo>
                    <a:pt x="13058" y="40814"/>
                  </a:lnTo>
                  <a:lnTo>
                    <a:pt x="10869" y="91675"/>
                  </a:lnTo>
                  <a:lnTo>
                    <a:pt x="9115" y="143343"/>
                  </a:lnTo>
                  <a:lnTo>
                    <a:pt x="4788" y="180870"/>
                  </a:lnTo>
                  <a:lnTo>
                    <a:pt x="2128" y="222603"/>
                  </a:lnTo>
                  <a:lnTo>
                    <a:pt x="946" y="265836"/>
                  </a:lnTo>
                  <a:lnTo>
                    <a:pt x="55" y="426392"/>
                  </a:lnTo>
                  <a:lnTo>
                    <a:pt x="0" y="791372"/>
                  </a:lnTo>
                  <a:lnTo>
                    <a:pt x="1106" y="822699"/>
                  </a:lnTo>
                  <a:lnTo>
                    <a:pt x="2947" y="853531"/>
                  </a:lnTo>
                  <a:lnTo>
                    <a:pt x="10821" y="947400"/>
                  </a:lnTo>
                  <a:lnTo>
                    <a:pt x="23384" y="1072862"/>
                  </a:lnTo>
                  <a:lnTo>
                    <a:pt x="27748" y="1103204"/>
                  </a:lnTo>
                  <a:lnTo>
                    <a:pt x="32867" y="1133381"/>
                  </a:lnTo>
                  <a:lnTo>
                    <a:pt x="44451" y="1193437"/>
                  </a:lnTo>
                  <a:lnTo>
                    <a:pt x="76443" y="1342911"/>
                  </a:lnTo>
                  <a:lnTo>
                    <a:pt x="96214" y="1427187"/>
                  </a:lnTo>
                  <a:lnTo>
                    <a:pt x="109449" y="1478393"/>
                  </a:lnTo>
                  <a:lnTo>
                    <a:pt x="135958" y="1574309"/>
                  </a:lnTo>
                  <a:lnTo>
                    <a:pt x="141482" y="1596667"/>
                  </a:lnTo>
                  <a:lnTo>
                    <a:pt x="146271" y="1618205"/>
                  </a:lnTo>
                  <a:lnTo>
                    <a:pt x="150569" y="1639195"/>
                  </a:lnTo>
                  <a:lnTo>
                    <a:pt x="155645" y="1658715"/>
                  </a:lnTo>
                  <a:lnTo>
                    <a:pt x="161239" y="1677254"/>
                  </a:lnTo>
                  <a:lnTo>
                    <a:pt x="167179" y="1695141"/>
                  </a:lnTo>
                  <a:lnTo>
                    <a:pt x="173350" y="1711486"/>
                  </a:lnTo>
                  <a:lnTo>
                    <a:pt x="179675" y="1726804"/>
                  </a:lnTo>
                  <a:lnTo>
                    <a:pt x="186101" y="1741438"/>
                  </a:lnTo>
                  <a:lnTo>
                    <a:pt x="191492" y="1754509"/>
                  </a:lnTo>
                  <a:lnTo>
                    <a:pt x="196190" y="1766540"/>
                  </a:lnTo>
                  <a:lnTo>
                    <a:pt x="218851" y="18204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903759" y="3724297"/>
              <a:ext cx="129322" cy="274711"/>
            </a:xfrm>
            <a:custGeom>
              <a:avLst/>
              <a:gdLst/>
              <a:ahLst/>
              <a:cxnLst/>
              <a:rect l="0" t="0" r="0" b="0"/>
              <a:pathLst>
                <a:path w="129322" h="274711">
                  <a:moveTo>
                    <a:pt x="0" y="55859"/>
                  </a:moveTo>
                  <a:lnTo>
                    <a:pt x="27693" y="28167"/>
                  </a:lnTo>
                  <a:lnTo>
                    <a:pt x="35042" y="21924"/>
                  </a:lnTo>
                  <a:lnTo>
                    <a:pt x="43257" y="15551"/>
                  </a:lnTo>
                  <a:lnTo>
                    <a:pt x="52049" y="9091"/>
                  </a:lnTo>
                  <a:lnTo>
                    <a:pt x="62332" y="4785"/>
                  </a:lnTo>
                  <a:lnTo>
                    <a:pt x="73609" y="1914"/>
                  </a:lnTo>
                  <a:lnTo>
                    <a:pt x="85548" y="0"/>
                  </a:lnTo>
                  <a:lnTo>
                    <a:pt x="94613" y="2041"/>
                  </a:lnTo>
                  <a:lnTo>
                    <a:pt x="101761" y="6717"/>
                  </a:lnTo>
                  <a:lnTo>
                    <a:pt x="107632" y="13150"/>
                  </a:lnTo>
                  <a:lnTo>
                    <a:pt x="110440" y="21859"/>
                  </a:lnTo>
                  <a:lnTo>
                    <a:pt x="111208" y="32088"/>
                  </a:lnTo>
                  <a:lnTo>
                    <a:pt x="110614" y="43327"/>
                  </a:lnTo>
                  <a:lnTo>
                    <a:pt x="109954" y="70553"/>
                  </a:lnTo>
                  <a:lnTo>
                    <a:pt x="109457" y="187423"/>
                  </a:lnTo>
                  <a:lnTo>
                    <a:pt x="111657" y="205466"/>
                  </a:lnTo>
                  <a:lnTo>
                    <a:pt x="115335" y="223021"/>
                  </a:lnTo>
                  <a:lnTo>
                    <a:pt x="129321" y="274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913707" y="3869686"/>
              <a:ext cx="179061" cy="29845"/>
            </a:xfrm>
            <a:custGeom>
              <a:avLst/>
              <a:gdLst/>
              <a:ahLst/>
              <a:cxnLst/>
              <a:rect l="0" t="0" r="0" b="0"/>
              <a:pathLst>
                <a:path w="179061" h="29845">
                  <a:moveTo>
                    <a:pt x="0" y="29844"/>
                  </a:moveTo>
                  <a:lnTo>
                    <a:pt x="21123" y="19282"/>
                  </a:lnTo>
                  <a:lnTo>
                    <a:pt x="32872" y="16170"/>
                  </a:lnTo>
                  <a:lnTo>
                    <a:pt x="46232" y="14096"/>
                  </a:lnTo>
                  <a:lnTo>
                    <a:pt x="60664" y="12713"/>
                  </a:lnTo>
                  <a:lnTo>
                    <a:pt x="73602" y="10686"/>
                  </a:lnTo>
                  <a:lnTo>
                    <a:pt x="85544" y="8230"/>
                  </a:lnTo>
                  <a:lnTo>
                    <a:pt x="96820" y="5486"/>
                  </a:lnTo>
                  <a:lnTo>
                    <a:pt x="109865" y="3658"/>
                  </a:lnTo>
                  <a:lnTo>
                    <a:pt x="124087" y="2438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953498" y="4567413"/>
              <a:ext cx="182209" cy="225751"/>
            </a:xfrm>
            <a:custGeom>
              <a:avLst/>
              <a:gdLst/>
              <a:ahLst/>
              <a:cxnLst/>
              <a:rect l="0" t="0" r="0" b="0"/>
              <a:pathLst>
                <a:path w="182209" h="225751">
                  <a:moveTo>
                    <a:pt x="0" y="8566"/>
                  </a:moveTo>
                  <a:lnTo>
                    <a:pt x="21124" y="3285"/>
                  </a:lnTo>
                  <a:lnTo>
                    <a:pt x="32873" y="1729"/>
                  </a:lnTo>
                  <a:lnTo>
                    <a:pt x="46232" y="692"/>
                  </a:lnTo>
                  <a:lnTo>
                    <a:pt x="60666" y="0"/>
                  </a:lnTo>
                  <a:lnTo>
                    <a:pt x="74708" y="645"/>
                  </a:lnTo>
                  <a:lnTo>
                    <a:pt x="88492" y="2180"/>
                  </a:lnTo>
                  <a:lnTo>
                    <a:pt x="102101" y="4308"/>
                  </a:lnTo>
                  <a:lnTo>
                    <a:pt x="115596" y="6833"/>
                  </a:lnTo>
                  <a:lnTo>
                    <a:pt x="142380" y="12585"/>
                  </a:lnTo>
                  <a:lnTo>
                    <a:pt x="150186" y="17877"/>
                  </a:lnTo>
                  <a:lnTo>
                    <a:pt x="154284" y="24721"/>
                  </a:lnTo>
                  <a:lnTo>
                    <a:pt x="155911" y="32600"/>
                  </a:lnTo>
                  <a:lnTo>
                    <a:pt x="152575" y="37852"/>
                  </a:lnTo>
                  <a:lnTo>
                    <a:pt x="145929" y="41354"/>
                  </a:lnTo>
                  <a:lnTo>
                    <a:pt x="137077" y="43688"/>
                  </a:lnTo>
                  <a:lnTo>
                    <a:pt x="126755" y="45244"/>
                  </a:lnTo>
                  <a:lnTo>
                    <a:pt x="115451" y="46282"/>
                  </a:lnTo>
                  <a:lnTo>
                    <a:pt x="103496" y="46973"/>
                  </a:lnTo>
                  <a:lnTo>
                    <a:pt x="98840" y="49645"/>
                  </a:lnTo>
                  <a:lnTo>
                    <a:pt x="99053" y="53637"/>
                  </a:lnTo>
                  <a:lnTo>
                    <a:pt x="102510" y="58509"/>
                  </a:lnTo>
                  <a:lnTo>
                    <a:pt x="108132" y="65073"/>
                  </a:lnTo>
                  <a:lnTo>
                    <a:pt x="115196" y="72765"/>
                  </a:lnTo>
                  <a:lnTo>
                    <a:pt x="123220" y="81209"/>
                  </a:lnTo>
                  <a:lnTo>
                    <a:pt x="130781" y="91259"/>
                  </a:lnTo>
                  <a:lnTo>
                    <a:pt x="138031" y="102381"/>
                  </a:lnTo>
                  <a:lnTo>
                    <a:pt x="145076" y="114216"/>
                  </a:lnTo>
                  <a:lnTo>
                    <a:pt x="158798" y="136209"/>
                  </a:lnTo>
                  <a:lnTo>
                    <a:pt x="165552" y="146716"/>
                  </a:lnTo>
                  <a:lnTo>
                    <a:pt x="171160" y="158142"/>
                  </a:lnTo>
                  <a:lnTo>
                    <a:pt x="176004" y="170181"/>
                  </a:lnTo>
                  <a:lnTo>
                    <a:pt x="180339" y="182628"/>
                  </a:lnTo>
                  <a:lnTo>
                    <a:pt x="182123" y="194241"/>
                  </a:lnTo>
                  <a:lnTo>
                    <a:pt x="182208" y="205300"/>
                  </a:lnTo>
                  <a:lnTo>
                    <a:pt x="181159" y="215988"/>
                  </a:lnTo>
                  <a:lnTo>
                    <a:pt x="176038" y="222009"/>
                  </a:lnTo>
                  <a:lnTo>
                    <a:pt x="168203" y="224916"/>
                  </a:lnTo>
                  <a:lnTo>
                    <a:pt x="158558" y="225750"/>
                  </a:lnTo>
                  <a:lnTo>
                    <a:pt x="148813" y="225200"/>
                  </a:lnTo>
                  <a:lnTo>
                    <a:pt x="139000" y="223729"/>
                  </a:lnTo>
                  <a:lnTo>
                    <a:pt x="129142" y="221642"/>
                  </a:lnTo>
                  <a:lnTo>
                    <a:pt x="119254" y="218041"/>
                  </a:lnTo>
                  <a:lnTo>
                    <a:pt x="109346" y="213429"/>
                  </a:lnTo>
                  <a:lnTo>
                    <a:pt x="69635" y="1975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206410" y="3352401"/>
              <a:ext cx="224583" cy="2228305"/>
            </a:xfrm>
            <a:custGeom>
              <a:avLst/>
              <a:gdLst/>
              <a:ahLst/>
              <a:cxnLst/>
              <a:rect l="0" t="0" r="0" b="0"/>
              <a:pathLst>
                <a:path w="224583" h="2228305">
                  <a:moveTo>
                    <a:pt x="5731" y="0"/>
                  </a:moveTo>
                  <a:lnTo>
                    <a:pt x="450" y="15843"/>
                  </a:lnTo>
                  <a:lnTo>
                    <a:pt x="0" y="23826"/>
                  </a:lnTo>
                  <a:lnTo>
                    <a:pt x="6187" y="86765"/>
                  </a:lnTo>
                  <a:lnTo>
                    <a:pt x="10723" y="108197"/>
                  </a:lnTo>
                  <a:lnTo>
                    <a:pt x="25847" y="177698"/>
                  </a:lnTo>
                  <a:lnTo>
                    <a:pt x="32356" y="206088"/>
                  </a:lnTo>
                  <a:lnTo>
                    <a:pt x="38933" y="237127"/>
                  </a:lnTo>
                  <a:lnTo>
                    <a:pt x="43570" y="290954"/>
                  </a:lnTo>
                  <a:lnTo>
                    <a:pt x="50225" y="343623"/>
                  </a:lnTo>
                  <a:lnTo>
                    <a:pt x="59196" y="399511"/>
                  </a:lnTo>
                  <a:lnTo>
                    <a:pt x="63481" y="418874"/>
                  </a:lnTo>
                  <a:lnTo>
                    <a:pt x="68547" y="438414"/>
                  </a:lnTo>
                  <a:lnTo>
                    <a:pt x="74136" y="458073"/>
                  </a:lnTo>
                  <a:lnTo>
                    <a:pt x="78967" y="477810"/>
                  </a:lnTo>
                  <a:lnTo>
                    <a:pt x="83293" y="497601"/>
                  </a:lnTo>
                  <a:lnTo>
                    <a:pt x="89941" y="537275"/>
                  </a:lnTo>
                  <a:lnTo>
                    <a:pt x="94790" y="598001"/>
                  </a:lnTo>
                  <a:lnTo>
                    <a:pt x="99841" y="641952"/>
                  </a:lnTo>
                  <a:lnTo>
                    <a:pt x="138377" y="927093"/>
                  </a:lnTo>
                  <a:lnTo>
                    <a:pt x="142056" y="977223"/>
                  </a:lnTo>
                  <a:lnTo>
                    <a:pt x="143691" y="1027873"/>
                  </a:lnTo>
                  <a:lnTo>
                    <a:pt x="144418" y="1076174"/>
                  </a:lnTo>
                  <a:lnTo>
                    <a:pt x="147689" y="1126380"/>
                  </a:lnTo>
                  <a:lnTo>
                    <a:pt x="151721" y="1177063"/>
                  </a:lnTo>
                  <a:lnTo>
                    <a:pt x="153513" y="1225379"/>
                  </a:lnTo>
                  <a:lnTo>
                    <a:pt x="154522" y="1296079"/>
                  </a:lnTo>
                  <a:lnTo>
                    <a:pt x="154946" y="1654611"/>
                  </a:lnTo>
                  <a:lnTo>
                    <a:pt x="160228" y="1718990"/>
                  </a:lnTo>
                  <a:lnTo>
                    <a:pt x="165079" y="1800158"/>
                  </a:lnTo>
                  <a:lnTo>
                    <a:pt x="169766" y="1840166"/>
                  </a:lnTo>
                  <a:lnTo>
                    <a:pt x="175534" y="1880054"/>
                  </a:lnTo>
                  <a:lnTo>
                    <a:pt x="182048" y="1936848"/>
                  </a:lnTo>
                  <a:lnTo>
                    <a:pt x="186926" y="1988677"/>
                  </a:lnTo>
                  <a:lnTo>
                    <a:pt x="192371" y="2022325"/>
                  </a:lnTo>
                  <a:lnTo>
                    <a:pt x="198476" y="2055701"/>
                  </a:lnTo>
                  <a:lnTo>
                    <a:pt x="204874" y="2086010"/>
                  </a:lnTo>
                  <a:lnTo>
                    <a:pt x="211401" y="2116428"/>
                  </a:lnTo>
                  <a:lnTo>
                    <a:pt x="217987" y="2152054"/>
                  </a:lnTo>
                  <a:lnTo>
                    <a:pt x="221651" y="2184099"/>
                  </a:lnTo>
                  <a:lnTo>
                    <a:pt x="224582" y="22283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351410" y="4287493"/>
              <a:ext cx="2278042" cy="49504"/>
            </a:xfrm>
            <a:custGeom>
              <a:avLst/>
              <a:gdLst/>
              <a:ahLst/>
              <a:cxnLst/>
              <a:rect l="0" t="0" r="0" b="0"/>
              <a:pathLst>
                <a:path w="2278042" h="49504">
                  <a:moveTo>
                    <a:pt x="0" y="0"/>
                  </a:moveTo>
                  <a:lnTo>
                    <a:pt x="70151" y="23384"/>
                  </a:lnTo>
                  <a:lnTo>
                    <a:pt x="81032" y="25537"/>
                  </a:lnTo>
                  <a:lnTo>
                    <a:pt x="92707" y="26973"/>
                  </a:lnTo>
                  <a:lnTo>
                    <a:pt x="104912" y="27930"/>
                  </a:lnTo>
                  <a:lnTo>
                    <a:pt x="116364" y="29673"/>
                  </a:lnTo>
                  <a:lnTo>
                    <a:pt x="127315" y="31941"/>
                  </a:lnTo>
                  <a:lnTo>
                    <a:pt x="137932" y="34557"/>
                  </a:lnTo>
                  <a:lnTo>
                    <a:pt x="149430" y="36302"/>
                  </a:lnTo>
                  <a:lnTo>
                    <a:pt x="161517" y="37465"/>
                  </a:lnTo>
                  <a:lnTo>
                    <a:pt x="188948" y="37652"/>
                  </a:lnTo>
                  <a:lnTo>
                    <a:pt x="205548" y="36154"/>
                  </a:lnTo>
                  <a:lnTo>
                    <a:pt x="223246" y="34051"/>
                  </a:lnTo>
                  <a:lnTo>
                    <a:pt x="241676" y="32648"/>
                  </a:lnTo>
                  <a:lnTo>
                    <a:pt x="260595" y="31713"/>
                  </a:lnTo>
                  <a:lnTo>
                    <a:pt x="328049" y="30213"/>
                  </a:lnTo>
                  <a:lnTo>
                    <a:pt x="464719" y="29853"/>
                  </a:lnTo>
                  <a:lnTo>
                    <a:pt x="481135" y="30955"/>
                  </a:lnTo>
                  <a:lnTo>
                    <a:pt x="497607" y="32795"/>
                  </a:lnTo>
                  <a:lnTo>
                    <a:pt x="514113" y="35127"/>
                  </a:lnTo>
                  <a:lnTo>
                    <a:pt x="531750" y="36682"/>
                  </a:lnTo>
                  <a:lnTo>
                    <a:pt x="550139" y="37718"/>
                  </a:lnTo>
                  <a:lnTo>
                    <a:pt x="604759" y="39177"/>
                  </a:lnTo>
                  <a:lnTo>
                    <a:pt x="667446" y="39670"/>
                  </a:lnTo>
                  <a:lnTo>
                    <a:pt x="682605" y="38605"/>
                  </a:lnTo>
                  <a:lnTo>
                    <a:pt x="698238" y="36790"/>
                  </a:lnTo>
                  <a:lnTo>
                    <a:pt x="714186" y="34474"/>
                  </a:lnTo>
                  <a:lnTo>
                    <a:pt x="731450" y="32931"/>
                  </a:lnTo>
                  <a:lnTo>
                    <a:pt x="749592" y="31901"/>
                  </a:lnTo>
                  <a:lnTo>
                    <a:pt x="806809" y="30453"/>
                  </a:lnTo>
                  <a:lnTo>
                    <a:pt x="843813" y="31220"/>
                  </a:lnTo>
                  <a:lnTo>
                    <a:pt x="859869" y="32971"/>
                  </a:lnTo>
                  <a:lnTo>
                    <a:pt x="874995" y="35245"/>
                  </a:lnTo>
                  <a:lnTo>
                    <a:pt x="892817" y="36760"/>
                  </a:lnTo>
                  <a:lnTo>
                    <a:pt x="912435" y="37770"/>
                  </a:lnTo>
                  <a:lnTo>
                    <a:pt x="977011" y="39192"/>
                  </a:lnTo>
                  <a:lnTo>
                    <a:pt x="1262421" y="39790"/>
                  </a:lnTo>
                  <a:lnTo>
                    <a:pt x="1280422" y="40896"/>
                  </a:lnTo>
                  <a:lnTo>
                    <a:pt x="1300159" y="42738"/>
                  </a:lnTo>
                  <a:lnTo>
                    <a:pt x="1321055" y="45072"/>
                  </a:lnTo>
                  <a:lnTo>
                    <a:pt x="1356061" y="44717"/>
                  </a:lnTo>
                  <a:lnTo>
                    <a:pt x="1371587" y="43075"/>
                  </a:lnTo>
                  <a:lnTo>
                    <a:pt x="1386358" y="41981"/>
                  </a:lnTo>
                  <a:lnTo>
                    <a:pt x="1431587" y="40440"/>
                  </a:lnTo>
                  <a:lnTo>
                    <a:pt x="1589548" y="39816"/>
                  </a:lnTo>
                  <a:lnTo>
                    <a:pt x="1607932" y="38703"/>
                  </a:lnTo>
                  <a:lnTo>
                    <a:pt x="1627925" y="36855"/>
                  </a:lnTo>
                  <a:lnTo>
                    <a:pt x="1648991" y="34517"/>
                  </a:lnTo>
                  <a:lnTo>
                    <a:pt x="1669666" y="32959"/>
                  </a:lnTo>
                  <a:lnTo>
                    <a:pt x="1690082" y="31921"/>
                  </a:lnTo>
                  <a:lnTo>
                    <a:pt x="1744606" y="30459"/>
                  </a:lnTo>
                  <a:lnTo>
                    <a:pt x="1970550" y="29846"/>
                  </a:lnTo>
                  <a:lnTo>
                    <a:pt x="1986833" y="30951"/>
                  </a:lnTo>
                  <a:lnTo>
                    <a:pt x="2001004" y="32792"/>
                  </a:lnTo>
                  <a:lnTo>
                    <a:pt x="2058135" y="43690"/>
                  </a:lnTo>
                  <a:lnTo>
                    <a:pt x="2075067" y="45706"/>
                  </a:lnTo>
                  <a:lnTo>
                    <a:pt x="2092986" y="47050"/>
                  </a:lnTo>
                  <a:lnTo>
                    <a:pt x="2128371" y="48544"/>
                  </a:lnTo>
                  <a:lnTo>
                    <a:pt x="2187111" y="49503"/>
                  </a:lnTo>
                  <a:lnTo>
                    <a:pt x="2213311" y="48529"/>
                  </a:lnTo>
                  <a:lnTo>
                    <a:pt x="2224940" y="46721"/>
                  </a:lnTo>
                  <a:lnTo>
                    <a:pt x="2278041" y="29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550520" y="3790104"/>
              <a:ext cx="196864" cy="250386"/>
            </a:xfrm>
            <a:custGeom>
              <a:avLst/>
              <a:gdLst/>
              <a:ahLst/>
              <a:cxnLst/>
              <a:rect l="0" t="0" r="0" b="0"/>
              <a:pathLst>
                <a:path w="196864" h="250386">
                  <a:moveTo>
                    <a:pt x="79428" y="19896"/>
                  </a:moveTo>
                  <a:lnTo>
                    <a:pt x="24044" y="19896"/>
                  </a:lnTo>
                  <a:lnTo>
                    <a:pt x="14873" y="23212"/>
                  </a:lnTo>
                  <a:lnTo>
                    <a:pt x="7653" y="28738"/>
                  </a:lnTo>
                  <a:lnTo>
                    <a:pt x="1735" y="35738"/>
                  </a:lnTo>
                  <a:lnTo>
                    <a:pt x="0" y="44827"/>
                  </a:lnTo>
                  <a:lnTo>
                    <a:pt x="1053" y="55306"/>
                  </a:lnTo>
                  <a:lnTo>
                    <a:pt x="3967" y="66714"/>
                  </a:lnTo>
                  <a:lnTo>
                    <a:pt x="8120" y="77635"/>
                  </a:lnTo>
                  <a:lnTo>
                    <a:pt x="13098" y="88232"/>
                  </a:lnTo>
                  <a:lnTo>
                    <a:pt x="18628" y="98613"/>
                  </a:lnTo>
                  <a:lnTo>
                    <a:pt x="26736" y="108849"/>
                  </a:lnTo>
                  <a:lnTo>
                    <a:pt x="36563" y="118989"/>
                  </a:lnTo>
                  <a:lnTo>
                    <a:pt x="47535" y="129065"/>
                  </a:lnTo>
                  <a:lnTo>
                    <a:pt x="57061" y="139098"/>
                  </a:lnTo>
                  <a:lnTo>
                    <a:pt x="65622" y="149103"/>
                  </a:lnTo>
                  <a:lnTo>
                    <a:pt x="73540" y="159089"/>
                  </a:lnTo>
                  <a:lnTo>
                    <a:pt x="81028" y="169062"/>
                  </a:lnTo>
                  <a:lnTo>
                    <a:pt x="95245" y="188986"/>
                  </a:lnTo>
                  <a:lnTo>
                    <a:pt x="99920" y="200046"/>
                  </a:lnTo>
                  <a:lnTo>
                    <a:pt x="103037" y="211841"/>
                  </a:lnTo>
                  <a:lnTo>
                    <a:pt x="105115" y="224126"/>
                  </a:lnTo>
                  <a:lnTo>
                    <a:pt x="103184" y="233420"/>
                  </a:lnTo>
                  <a:lnTo>
                    <a:pt x="98582" y="240722"/>
                  </a:lnTo>
                  <a:lnTo>
                    <a:pt x="92197" y="246696"/>
                  </a:lnTo>
                  <a:lnTo>
                    <a:pt x="82414" y="249573"/>
                  </a:lnTo>
                  <a:lnTo>
                    <a:pt x="70365" y="250385"/>
                  </a:lnTo>
                  <a:lnTo>
                    <a:pt x="56807" y="249822"/>
                  </a:lnTo>
                  <a:lnTo>
                    <a:pt x="44452" y="247235"/>
                  </a:lnTo>
                  <a:lnTo>
                    <a:pt x="32899" y="243300"/>
                  </a:lnTo>
                  <a:lnTo>
                    <a:pt x="21881" y="238467"/>
                  </a:lnTo>
                  <a:lnTo>
                    <a:pt x="15641" y="230823"/>
                  </a:lnTo>
                  <a:lnTo>
                    <a:pt x="12587" y="221306"/>
                  </a:lnTo>
                  <a:lnTo>
                    <a:pt x="11655" y="210540"/>
                  </a:lnTo>
                  <a:lnTo>
                    <a:pt x="14350" y="200047"/>
                  </a:lnTo>
                  <a:lnTo>
                    <a:pt x="19464" y="189735"/>
                  </a:lnTo>
                  <a:lnTo>
                    <a:pt x="26188" y="179545"/>
                  </a:lnTo>
                  <a:lnTo>
                    <a:pt x="36197" y="170541"/>
                  </a:lnTo>
                  <a:lnTo>
                    <a:pt x="48397" y="162328"/>
                  </a:lnTo>
                  <a:lnTo>
                    <a:pt x="62056" y="154641"/>
                  </a:lnTo>
                  <a:lnTo>
                    <a:pt x="76689" y="148412"/>
                  </a:lnTo>
                  <a:lnTo>
                    <a:pt x="91970" y="143153"/>
                  </a:lnTo>
                  <a:lnTo>
                    <a:pt x="107685" y="138543"/>
                  </a:lnTo>
                  <a:lnTo>
                    <a:pt x="122582" y="133258"/>
                  </a:lnTo>
                  <a:lnTo>
                    <a:pt x="136936" y="127525"/>
                  </a:lnTo>
                  <a:lnTo>
                    <a:pt x="150926" y="121492"/>
                  </a:lnTo>
                  <a:lnTo>
                    <a:pt x="163568" y="115259"/>
                  </a:lnTo>
                  <a:lnTo>
                    <a:pt x="175312" y="108893"/>
                  </a:lnTo>
                  <a:lnTo>
                    <a:pt x="186458" y="102439"/>
                  </a:lnTo>
                  <a:lnTo>
                    <a:pt x="192783" y="93715"/>
                  </a:lnTo>
                  <a:lnTo>
                    <a:pt x="195893" y="83477"/>
                  </a:lnTo>
                  <a:lnTo>
                    <a:pt x="196863" y="72231"/>
                  </a:lnTo>
                  <a:lnTo>
                    <a:pt x="195298" y="61418"/>
                  </a:lnTo>
                  <a:lnTo>
                    <a:pt x="192044" y="50893"/>
                  </a:lnTo>
                  <a:lnTo>
                    <a:pt x="187665" y="40561"/>
                  </a:lnTo>
                  <a:lnTo>
                    <a:pt x="179219" y="32567"/>
                  </a:lnTo>
                  <a:lnTo>
                    <a:pt x="168061" y="26132"/>
                  </a:lnTo>
                  <a:lnTo>
                    <a:pt x="155096" y="20738"/>
                  </a:lnTo>
                  <a:lnTo>
                    <a:pt x="143137" y="16036"/>
                  </a:lnTo>
                  <a:lnTo>
                    <a:pt x="131848" y="11796"/>
                  </a:lnTo>
                  <a:lnTo>
                    <a:pt x="694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560313" y="4560299"/>
              <a:ext cx="228800" cy="304650"/>
            </a:xfrm>
            <a:custGeom>
              <a:avLst/>
              <a:gdLst/>
              <a:ahLst/>
              <a:cxnLst/>
              <a:rect l="0" t="0" r="0" b="0"/>
              <a:pathLst>
                <a:path w="228800" h="304650">
                  <a:moveTo>
                    <a:pt x="0" y="5732"/>
                  </a:moveTo>
                  <a:lnTo>
                    <a:pt x="15843" y="451"/>
                  </a:lnTo>
                  <a:lnTo>
                    <a:pt x="24931" y="0"/>
                  </a:lnTo>
                  <a:lnTo>
                    <a:pt x="35411" y="806"/>
                  </a:lnTo>
                  <a:lnTo>
                    <a:pt x="46819" y="2448"/>
                  </a:lnTo>
                  <a:lnTo>
                    <a:pt x="57740" y="5753"/>
                  </a:lnTo>
                  <a:lnTo>
                    <a:pt x="68336" y="10167"/>
                  </a:lnTo>
                  <a:lnTo>
                    <a:pt x="78717" y="15321"/>
                  </a:lnTo>
                  <a:lnTo>
                    <a:pt x="88953" y="20967"/>
                  </a:lnTo>
                  <a:lnTo>
                    <a:pt x="99093" y="26941"/>
                  </a:lnTo>
                  <a:lnTo>
                    <a:pt x="109169" y="33135"/>
                  </a:lnTo>
                  <a:lnTo>
                    <a:pt x="118097" y="41686"/>
                  </a:lnTo>
                  <a:lnTo>
                    <a:pt x="126259" y="51807"/>
                  </a:lnTo>
                  <a:lnTo>
                    <a:pt x="155243" y="94538"/>
                  </a:lnTo>
                  <a:lnTo>
                    <a:pt x="158761" y="104727"/>
                  </a:lnTo>
                  <a:lnTo>
                    <a:pt x="160001" y="114836"/>
                  </a:lnTo>
                  <a:lnTo>
                    <a:pt x="159722" y="124891"/>
                  </a:lnTo>
                  <a:lnTo>
                    <a:pt x="157326" y="134910"/>
                  </a:lnTo>
                  <a:lnTo>
                    <a:pt x="153517" y="144906"/>
                  </a:lnTo>
                  <a:lnTo>
                    <a:pt x="148768" y="154885"/>
                  </a:lnTo>
                  <a:lnTo>
                    <a:pt x="142286" y="164854"/>
                  </a:lnTo>
                  <a:lnTo>
                    <a:pt x="134649" y="174816"/>
                  </a:lnTo>
                  <a:lnTo>
                    <a:pt x="126241" y="184773"/>
                  </a:lnTo>
                  <a:lnTo>
                    <a:pt x="117319" y="193622"/>
                  </a:lnTo>
                  <a:lnTo>
                    <a:pt x="108056" y="201732"/>
                  </a:lnTo>
                  <a:lnTo>
                    <a:pt x="98565" y="209349"/>
                  </a:lnTo>
                  <a:lnTo>
                    <a:pt x="88921" y="216638"/>
                  </a:lnTo>
                  <a:lnTo>
                    <a:pt x="69364" y="230631"/>
                  </a:lnTo>
                  <a:lnTo>
                    <a:pt x="60612" y="237458"/>
                  </a:lnTo>
                  <a:lnTo>
                    <a:pt x="52566" y="244219"/>
                  </a:lnTo>
                  <a:lnTo>
                    <a:pt x="44992" y="250937"/>
                  </a:lnTo>
                  <a:lnTo>
                    <a:pt x="37732" y="258732"/>
                  </a:lnTo>
                  <a:lnTo>
                    <a:pt x="30681" y="267245"/>
                  </a:lnTo>
                  <a:lnTo>
                    <a:pt x="23770" y="276236"/>
                  </a:lnTo>
                  <a:lnTo>
                    <a:pt x="21373" y="284440"/>
                  </a:lnTo>
                  <a:lnTo>
                    <a:pt x="21986" y="292121"/>
                  </a:lnTo>
                  <a:lnTo>
                    <a:pt x="24606" y="299452"/>
                  </a:lnTo>
                  <a:lnTo>
                    <a:pt x="30773" y="303233"/>
                  </a:lnTo>
                  <a:lnTo>
                    <a:pt x="39306" y="304649"/>
                  </a:lnTo>
                  <a:lnTo>
                    <a:pt x="84767" y="304261"/>
                  </a:lnTo>
                  <a:lnTo>
                    <a:pt x="97408" y="303124"/>
                  </a:lnTo>
                  <a:lnTo>
                    <a:pt x="110256" y="301260"/>
                  </a:lnTo>
                  <a:lnTo>
                    <a:pt x="123243" y="298913"/>
                  </a:lnTo>
                  <a:lnTo>
                    <a:pt x="136322" y="297348"/>
                  </a:lnTo>
                  <a:lnTo>
                    <a:pt x="149463" y="296304"/>
                  </a:lnTo>
                  <a:lnTo>
                    <a:pt x="162645" y="295609"/>
                  </a:lnTo>
                  <a:lnTo>
                    <a:pt x="189081" y="294836"/>
                  </a:lnTo>
                  <a:lnTo>
                    <a:pt x="228799" y="2942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928381" y="3630939"/>
              <a:ext cx="308382" cy="1790602"/>
            </a:xfrm>
            <a:custGeom>
              <a:avLst/>
              <a:gdLst/>
              <a:ahLst/>
              <a:cxnLst/>
              <a:rect l="0" t="0" r="0" b="0"/>
              <a:pathLst>
                <a:path w="308382" h="1790602">
                  <a:moveTo>
                    <a:pt x="0" y="0"/>
                  </a:moveTo>
                  <a:lnTo>
                    <a:pt x="16968" y="100702"/>
                  </a:lnTo>
                  <a:lnTo>
                    <a:pt x="23384" y="135024"/>
                  </a:lnTo>
                  <a:lnTo>
                    <a:pt x="32867" y="168700"/>
                  </a:lnTo>
                  <a:lnTo>
                    <a:pt x="38490" y="185417"/>
                  </a:lnTo>
                  <a:lnTo>
                    <a:pt x="47687" y="218729"/>
                  </a:lnTo>
                  <a:lnTo>
                    <a:pt x="55459" y="253062"/>
                  </a:lnTo>
                  <a:lnTo>
                    <a:pt x="62597" y="290427"/>
                  </a:lnTo>
                  <a:lnTo>
                    <a:pt x="72830" y="348748"/>
                  </a:lnTo>
                  <a:lnTo>
                    <a:pt x="86190" y="435811"/>
                  </a:lnTo>
                  <a:lnTo>
                    <a:pt x="102790" y="550632"/>
                  </a:lnTo>
                  <a:lnTo>
                    <a:pt x="106477" y="596950"/>
                  </a:lnTo>
                  <a:lnTo>
                    <a:pt x="109220" y="644432"/>
                  </a:lnTo>
                  <a:lnTo>
                    <a:pt x="114124" y="695011"/>
                  </a:lnTo>
                  <a:lnTo>
                    <a:pt x="119988" y="744017"/>
                  </a:lnTo>
                  <a:lnTo>
                    <a:pt x="182376" y="1221684"/>
                  </a:lnTo>
                  <a:lnTo>
                    <a:pt x="191955" y="1271001"/>
                  </a:lnTo>
                  <a:lnTo>
                    <a:pt x="197605" y="1294985"/>
                  </a:lnTo>
                  <a:lnTo>
                    <a:pt x="206829" y="1339318"/>
                  </a:lnTo>
                  <a:lnTo>
                    <a:pt x="214613" y="1382233"/>
                  </a:lnTo>
                  <a:lnTo>
                    <a:pt x="228617" y="1466932"/>
                  </a:lnTo>
                  <a:lnTo>
                    <a:pt x="242027" y="1537536"/>
                  </a:lnTo>
                  <a:lnTo>
                    <a:pt x="248679" y="1568333"/>
                  </a:lnTo>
                  <a:lnTo>
                    <a:pt x="261955" y="1624130"/>
                  </a:lnTo>
                  <a:lnTo>
                    <a:pt x="271905" y="1664396"/>
                  </a:lnTo>
                  <a:lnTo>
                    <a:pt x="278538" y="1688087"/>
                  </a:lnTo>
                  <a:lnTo>
                    <a:pt x="285169" y="1709669"/>
                  </a:lnTo>
                  <a:lnTo>
                    <a:pt x="291801" y="1730315"/>
                  </a:lnTo>
                  <a:lnTo>
                    <a:pt x="298433" y="1753491"/>
                  </a:lnTo>
                  <a:lnTo>
                    <a:pt x="308381" y="17906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281056" y="3807532"/>
              <a:ext cx="194454" cy="330745"/>
            </a:xfrm>
            <a:custGeom>
              <a:avLst/>
              <a:gdLst/>
              <a:ahLst/>
              <a:cxnLst/>
              <a:rect l="0" t="0" r="0" b="0"/>
              <a:pathLst>
                <a:path w="194454" h="330745">
                  <a:moveTo>
                    <a:pt x="114871" y="42259"/>
                  </a:moveTo>
                  <a:lnTo>
                    <a:pt x="114871" y="21135"/>
                  </a:lnTo>
                  <a:lnTo>
                    <a:pt x="110449" y="13807"/>
                  </a:lnTo>
                  <a:lnTo>
                    <a:pt x="103081" y="7817"/>
                  </a:lnTo>
                  <a:lnTo>
                    <a:pt x="93747" y="2718"/>
                  </a:lnTo>
                  <a:lnTo>
                    <a:pt x="84208" y="424"/>
                  </a:lnTo>
                  <a:lnTo>
                    <a:pt x="74533" y="0"/>
                  </a:lnTo>
                  <a:lnTo>
                    <a:pt x="64767" y="822"/>
                  </a:lnTo>
                  <a:lnTo>
                    <a:pt x="54942" y="2476"/>
                  </a:lnTo>
                  <a:lnTo>
                    <a:pt x="45074" y="4684"/>
                  </a:lnTo>
                  <a:lnTo>
                    <a:pt x="35181" y="7261"/>
                  </a:lnTo>
                  <a:lnTo>
                    <a:pt x="26374" y="11189"/>
                  </a:lnTo>
                  <a:lnTo>
                    <a:pt x="18292" y="16019"/>
                  </a:lnTo>
                  <a:lnTo>
                    <a:pt x="10694" y="21450"/>
                  </a:lnTo>
                  <a:lnTo>
                    <a:pt x="5628" y="29491"/>
                  </a:lnTo>
                  <a:lnTo>
                    <a:pt x="2251" y="39274"/>
                  </a:lnTo>
                  <a:lnTo>
                    <a:pt x="0" y="50217"/>
                  </a:lnTo>
                  <a:lnTo>
                    <a:pt x="2920" y="59722"/>
                  </a:lnTo>
                  <a:lnTo>
                    <a:pt x="9288" y="68270"/>
                  </a:lnTo>
                  <a:lnTo>
                    <a:pt x="17955" y="76179"/>
                  </a:lnTo>
                  <a:lnTo>
                    <a:pt x="27049" y="82558"/>
                  </a:lnTo>
                  <a:lnTo>
                    <a:pt x="36427" y="87915"/>
                  </a:lnTo>
                  <a:lnTo>
                    <a:pt x="45996" y="92592"/>
                  </a:lnTo>
                  <a:lnTo>
                    <a:pt x="56796" y="95710"/>
                  </a:lnTo>
                  <a:lnTo>
                    <a:pt x="68417" y="97788"/>
                  </a:lnTo>
                  <a:lnTo>
                    <a:pt x="80586" y="99174"/>
                  </a:lnTo>
                  <a:lnTo>
                    <a:pt x="92014" y="98993"/>
                  </a:lnTo>
                  <a:lnTo>
                    <a:pt x="102950" y="97766"/>
                  </a:lnTo>
                  <a:lnTo>
                    <a:pt x="113555" y="95844"/>
                  </a:lnTo>
                  <a:lnTo>
                    <a:pt x="121731" y="91245"/>
                  </a:lnTo>
                  <a:lnTo>
                    <a:pt x="128287" y="84864"/>
                  </a:lnTo>
                  <a:lnTo>
                    <a:pt x="133762" y="77294"/>
                  </a:lnTo>
                  <a:lnTo>
                    <a:pt x="136307" y="76669"/>
                  </a:lnTo>
                  <a:lnTo>
                    <a:pt x="136899" y="80673"/>
                  </a:lnTo>
                  <a:lnTo>
                    <a:pt x="136188" y="87764"/>
                  </a:lnTo>
                  <a:lnTo>
                    <a:pt x="136819" y="96913"/>
                  </a:lnTo>
                  <a:lnTo>
                    <a:pt x="138346" y="107433"/>
                  </a:lnTo>
                  <a:lnTo>
                    <a:pt x="140468" y="118867"/>
                  </a:lnTo>
                  <a:lnTo>
                    <a:pt x="145775" y="143362"/>
                  </a:lnTo>
                  <a:lnTo>
                    <a:pt x="148737" y="156084"/>
                  </a:lnTo>
                  <a:lnTo>
                    <a:pt x="151817" y="167881"/>
                  </a:lnTo>
                  <a:lnTo>
                    <a:pt x="154977" y="179062"/>
                  </a:lnTo>
                  <a:lnTo>
                    <a:pt x="161434" y="200327"/>
                  </a:lnTo>
                  <a:lnTo>
                    <a:pt x="177892" y="251018"/>
                  </a:lnTo>
                  <a:lnTo>
                    <a:pt x="181201" y="263224"/>
                  </a:lnTo>
                  <a:lnTo>
                    <a:pt x="184514" y="276888"/>
                  </a:lnTo>
                  <a:lnTo>
                    <a:pt x="194453" y="3307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465561" y="4665509"/>
              <a:ext cx="89531" cy="557077"/>
            </a:xfrm>
            <a:custGeom>
              <a:avLst/>
              <a:gdLst/>
              <a:ahLst/>
              <a:cxnLst/>
              <a:rect l="0" t="0" r="0" b="0"/>
              <a:pathLst>
                <a:path w="89531" h="557077">
                  <a:moveTo>
                    <a:pt x="0" y="0"/>
                  </a:moveTo>
                  <a:lnTo>
                    <a:pt x="5281" y="21123"/>
                  </a:lnTo>
                  <a:lnTo>
                    <a:pt x="7941" y="33978"/>
                  </a:lnTo>
                  <a:lnTo>
                    <a:pt x="13846" y="65945"/>
                  </a:lnTo>
                  <a:lnTo>
                    <a:pt x="18073" y="81544"/>
                  </a:lnTo>
                  <a:lnTo>
                    <a:pt x="23102" y="96364"/>
                  </a:lnTo>
                  <a:lnTo>
                    <a:pt x="28665" y="110666"/>
                  </a:lnTo>
                  <a:lnTo>
                    <a:pt x="33479" y="125727"/>
                  </a:lnTo>
                  <a:lnTo>
                    <a:pt x="37794" y="141294"/>
                  </a:lnTo>
                  <a:lnTo>
                    <a:pt x="41776" y="157198"/>
                  </a:lnTo>
                  <a:lnTo>
                    <a:pt x="45535" y="174433"/>
                  </a:lnTo>
                  <a:lnTo>
                    <a:pt x="52660" y="211268"/>
                  </a:lnTo>
                  <a:lnTo>
                    <a:pt x="82888" y="388025"/>
                  </a:lnTo>
                  <a:lnTo>
                    <a:pt x="85102" y="407900"/>
                  </a:lnTo>
                  <a:lnTo>
                    <a:pt x="86578" y="427782"/>
                  </a:lnTo>
                  <a:lnTo>
                    <a:pt x="88218" y="465347"/>
                  </a:lnTo>
                  <a:lnTo>
                    <a:pt x="88655" y="481554"/>
                  </a:lnTo>
                  <a:lnTo>
                    <a:pt x="89530" y="5570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754047" y="3511566"/>
              <a:ext cx="189008" cy="1631437"/>
            </a:xfrm>
            <a:custGeom>
              <a:avLst/>
              <a:gdLst/>
              <a:ahLst/>
              <a:cxnLst/>
              <a:rect l="0" t="0" r="0" b="0"/>
              <a:pathLst>
                <a:path w="189008" h="1631437">
                  <a:moveTo>
                    <a:pt x="0" y="0"/>
                  </a:moveTo>
                  <a:lnTo>
                    <a:pt x="5281" y="26405"/>
                  </a:lnTo>
                  <a:lnTo>
                    <a:pt x="8565" y="63949"/>
                  </a:lnTo>
                  <a:lnTo>
                    <a:pt x="12280" y="92898"/>
                  </a:lnTo>
                  <a:lnTo>
                    <a:pt x="17616" y="124186"/>
                  </a:lnTo>
                  <a:lnTo>
                    <a:pt x="23672" y="156514"/>
                  </a:lnTo>
                  <a:lnTo>
                    <a:pt x="28015" y="205785"/>
                  </a:lnTo>
                  <a:lnTo>
                    <a:pt x="29302" y="255385"/>
                  </a:lnTo>
                  <a:lnTo>
                    <a:pt x="29839" y="483236"/>
                  </a:lnTo>
                  <a:lnTo>
                    <a:pt x="32788" y="525364"/>
                  </a:lnTo>
                  <a:lnTo>
                    <a:pt x="36679" y="567298"/>
                  </a:lnTo>
                  <a:lnTo>
                    <a:pt x="38408" y="611726"/>
                  </a:lnTo>
                  <a:lnTo>
                    <a:pt x="42123" y="657263"/>
                  </a:lnTo>
                  <a:lnTo>
                    <a:pt x="47459" y="703292"/>
                  </a:lnTo>
                  <a:lnTo>
                    <a:pt x="72991" y="893961"/>
                  </a:lnTo>
                  <a:lnTo>
                    <a:pt x="76653" y="942971"/>
                  </a:lnTo>
                  <a:lnTo>
                    <a:pt x="79385" y="990543"/>
                  </a:lnTo>
                  <a:lnTo>
                    <a:pt x="84284" y="1037477"/>
                  </a:lnTo>
                  <a:lnTo>
                    <a:pt x="93257" y="1107399"/>
                  </a:lnTo>
                  <a:lnTo>
                    <a:pt x="106190" y="1199236"/>
                  </a:lnTo>
                  <a:lnTo>
                    <a:pt x="112777" y="1241497"/>
                  </a:lnTo>
                  <a:lnTo>
                    <a:pt x="117186" y="1262051"/>
                  </a:lnTo>
                  <a:lnTo>
                    <a:pt x="122336" y="1282386"/>
                  </a:lnTo>
                  <a:lnTo>
                    <a:pt x="127980" y="1302574"/>
                  </a:lnTo>
                  <a:lnTo>
                    <a:pt x="132848" y="1322665"/>
                  </a:lnTo>
                  <a:lnTo>
                    <a:pt x="137199" y="1342691"/>
                  </a:lnTo>
                  <a:lnTo>
                    <a:pt x="144981" y="1382626"/>
                  </a:lnTo>
                  <a:lnTo>
                    <a:pt x="172392" y="1536621"/>
                  </a:lnTo>
                  <a:lnTo>
                    <a:pt x="176097" y="1567927"/>
                  </a:lnTo>
                  <a:lnTo>
                    <a:pt x="189007" y="16314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972898" y="3760261"/>
              <a:ext cx="89531" cy="228800"/>
            </a:xfrm>
            <a:custGeom>
              <a:avLst/>
              <a:gdLst/>
              <a:ahLst/>
              <a:cxnLst/>
              <a:rect l="0" t="0" r="0" b="0"/>
              <a:pathLst>
                <a:path w="89531" h="228800">
                  <a:moveTo>
                    <a:pt x="0" y="0"/>
                  </a:moveTo>
                  <a:lnTo>
                    <a:pt x="5281" y="15843"/>
                  </a:lnTo>
                  <a:lnTo>
                    <a:pt x="7942" y="24931"/>
                  </a:lnTo>
                  <a:lnTo>
                    <a:pt x="16967" y="57740"/>
                  </a:lnTo>
                  <a:lnTo>
                    <a:pt x="26642" y="90058"/>
                  </a:lnTo>
                  <a:lnTo>
                    <a:pt x="33211" y="114450"/>
                  </a:lnTo>
                  <a:lnTo>
                    <a:pt x="37614" y="128249"/>
                  </a:lnTo>
                  <a:lnTo>
                    <a:pt x="42761" y="142975"/>
                  </a:lnTo>
                  <a:lnTo>
                    <a:pt x="48403" y="158319"/>
                  </a:lnTo>
                  <a:lnTo>
                    <a:pt x="54375" y="171865"/>
                  </a:lnTo>
                  <a:lnTo>
                    <a:pt x="60567" y="184211"/>
                  </a:lnTo>
                  <a:lnTo>
                    <a:pt x="89530" y="228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103601" y="3839843"/>
              <a:ext cx="226854" cy="216235"/>
            </a:xfrm>
            <a:custGeom>
              <a:avLst/>
              <a:gdLst/>
              <a:ahLst/>
              <a:cxnLst/>
              <a:rect l="0" t="0" r="0" b="0"/>
              <a:pathLst>
                <a:path w="226854" h="216235">
                  <a:moveTo>
                    <a:pt x="8566" y="9948"/>
                  </a:moveTo>
                  <a:lnTo>
                    <a:pt x="3284" y="25790"/>
                  </a:lnTo>
                  <a:lnTo>
                    <a:pt x="1729" y="37089"/>
                  </a:lnTo>
                  <a:lnTo>
                    <a:pt x="692" y="51253"/>
                  </a:lnTo>
                  <a:lnTo>
                    <a:pt x="0" y="67328"/>
                  </a:lnTo>
                  <a:lnTo>
                    <a:pt x="1750" y="82466"/>
                  </a:lnTo>
                  <a:lnTo>
                    <a:pt x="5128" y="96979"/>
                  </a:lnTo>
                  <a:lnTo>
                    <a:pt x="21150" y="146758"/>
                  </a:lnTo>
                  <a:lnTo>
                    <a:pt x="25798" y="156420"/>
                  </a:lnTo>
                  <a:lnTo>
                    <a:pt x="31107" y="165072"/>
                  </a:lnTo>
                  <a:lnTo>
                    <a:pt x="36857" y="173051"/>
                  </a:lnTo>
                  <a:lnTo>
                    <a:pt x="44006" y="180580"/>
                  </a:lnTo>
                  <a:lnTo>
                    <a:pt x="52088" y="187811"/>
                  </a:lnTo>
                  <a:lnTo>
                    <a:pt x="60793" y="194842"/>
                  </a:lnTo>
                  <a:lnTo>
                    <a:pt x="72121" y="200634"/>
                  </a:lnTo>
                  <a:lnTo>
                    <a:pt x="85200" y="205601"/>
                  </a:lnTo>
                  <a:lnTo>
                    <a:pt x="99447" y="210017"/>
                  </a:lnTo>
                  <a:lnTo>
                    <a:pt x="114471" y="212962"/>
                  </a:lnTo>
                  <a:lnTo>
                    <a:pt x="130013" y="214925"/>
                  </a:lnTo>
                  <a:lnTo>
                    <a:pt x="145901" y="216234"/>
                  </a:lnTo>
                  <a:lnTo>
                    <a:pt x="160914" y="213790"/>
                  </a:lnTo>
                  <a:lnTo>
                    <a:pt x="175345" y="208845"/>
                  </a:lnTo>
                  <a:lnTo>
                    <a:pt x="189386" y="202233"/>
                  </a:lnTo>
                  <a:lnTo>
                    <a:pt x="200958" y="194509"/>
                  </a:lnTo>
                  <a:lnTo>
                    <a:pt x="210883" y="186043"/>
                  </a:lnTo>
                  <a:lnTo>
                    <a:pt x="219710" y="177083"/>
                  </a:lnTo>
                  <a:lnTo>
                    <a:pt x="224490" y="166689"/>
                  </a:lnTo>
                  <a:lnTo>
                    <a:pt x="226571" y="155339"/>
                  </a:lnTo>
                  <a:lnTo>
                    <a:pt x="226853" y="143350"/>
                  </a:lnTo>
                  <a:lnTo>
                    <a:pt x="225936" y="132042"/>
                  </a:lnTo>
                  <a:lnTo>
                    <a:pt x="224219" y="121187"/>
                  </a:lnTo>
                  <a:lnTo>
                    <a:pt x="221969" y="110635"/>
                  </a:lnTo>
                  <a:lnTo>
                    <a:pt x="218258" y="99178"/>
                  </a:lnTo>
                  <a:lnTo>
                    <a:pt x="213574" y="87120"/>
                  </a:lnTo>
                  <a:lnTo>
                    <a:pt x="208240" y="74659"/>
                  </a:lnTo>
                  <a:lnTo>
                    <a:pt x="200263" y="64142"/>
                  </a:lnTo>
                  <a:lnTo>
                    <a:pt x="190524" y="54920"/>
                  </a:lnTo>
                  <a:lnTo>
                    <a:pt x="179610" y="46561"/>
                  </a:lnTo>
                  <a:lnTo>
                    <a:pt x="166808" y="38778"/>
                  </a:lnTo>
                  <a:lnTo>
                    <a:pt x="152746" y="31378"/>
                  </a:lnTo>
                  <a:lnTo>
                    <a:pt x="137844" y="24235"/>
                  </a:lnTo>
                  <a:lnTo>
                    <a:pt x="124595" y="18367"/>
                  </a:lnTo>
                  <a:lnTo>
                    <a:pt x="112446" y="13350"/>
                  </a:lnTo>
                  <a:lnTo>
                    <a:pt x="483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9171392" y="4566031"/>
              <a:ext cx="212989" cy="302258"/>
            </a:xfrm>
            <a:custGeom>
              <a:avLst/>
              <a:gdLst/>
              <a:ahLst/>
              <a:cxnLst/>
              <a:rect l="0" t="0" r="0" b="0"/>
              <a:pathLst>
                <a:path w="212989" h="302258">
                  <a:moveTo>
                    <a:pt x="70096" y="79582"/>
                  </a:moveTo>
                  <a:lnTo>
                    <a:pt x="28558" y="107274"/>
                  </a:lnTo>
                  <a:lnTo>
                    <a:pt x="20298" y="114623"/>
                  </a:lnTo>
                  <a:lnTo>
                    <a:pt x="12580" y="122838"/>
                  </a:lnTo>
                  <a:lnTo>
                    <a:pt x="5225" y="131631"/>
                  </a:lnTo>
                  <a:lnTo>
                    <a:pt x="1427" y="143019"/>
                  </a:lnTo>
                  <a:lnTo>
                    <a:pt x="0" y="156138"/>
                  </a:lnTo>
                  <a:lnTo>
                    <a:pt x="154" y="170411"/>
                  </a:lnTo>
                  <a:lnTo>
                    <a:pt x="1362" y="183241"/>
                  </a:lnTo>
                  <a:lnTo>
                    <a:pt x="3272" y="195111"/>
                  </a:lnTo>
                  <a:lnTo>
                    <a:pt x="5651" y="206340"/>
                  </a:lnTo>
                  <a:lnTo>
                    <a:pt x="11659" y="218248"/>
                  </a:lnTo>
                  <a:lnTo>
                    <a:pt x="20084" y="230608"/>
                  </a:lnTo>
                  <a:lnTo>
                    <a:pt x="30123" y="243268"/>
                  </a:lnTo>
                  <a:lnTo>
                    <a:pt x="39026" y="253920"/>
                  </a:lnTo>
                  <a:lnTo>
                    <a:pt x="47173" y="263231"/>
                  </a:lnTo>
                  <a:lnTo>
                    <a:pt x="54813" y="271649"/>
                  </a:lnTo>
                  <a:lnTo>
                    <a:pt x="63224" y="278367"/>
                  </a:lnTo>
                  <a:lnTo>
                    <a:pt x="72146" y="283950"/>
                  </a:lnTo>
                  <a:lnTo>
                    <a:pt x="81411" y="288778"/>
                  </a:lnTo>
                  <a:lnTo>
                    <a:pt x="92009" y="293102"/>
                  </a:lnTo>
                  <a:lnTo>
                    <a:pt x="103494" y="297089"/>
                  </a:lnTo>
                  <a:lnTo>
                    <a:pt x="115573" y="300853"/>
                  </a:lnTo>
                  <a:lnTo>
                    <a:pt x="126941" y="302257"/>
                  </a:lnTo>
                  <a:lnTo>
                    <a:pt x="137836" y="302088"/>
                  </a:lnTo>
                  <a:lnTo>
                    <a:pt x="148415" y="300870"/>
                  </a:lnTo>
                  <a:lnTo>
                    <a:pt x="158785" y="295636"/>
                  </a:lnTo>
                  <a:lnTo>
                    <a:pt x="169013" y="287726"/>
                  </a:lnTo>
                  <a:lnTo>
                    <a:pt x="179147" y="278032"/>
                  </a:lnTo>
                  <a:lnTo>
                    <a:pt x="187009" y="267147"/>
                  </a:lnTo>
                  <a:lnTo>
                    <a:pt x="193356" y="255470"/>
                  </a:lnTo>
                  <a:lnTo>
                    <a:pt x="198693" y="243264"/>
                  </a:lnTo>
                  <a:lnTo>
                    <a:pt x="203355" y="231810"/>
                  </a:lnTo>
                  <a:lnTo>
                    <a:pt x="211484" y="210242"/>
                  </a:lnTo>
                  <a:lnTo>
                    <a:pt x="212988" y="199848"/>
                  </a:lnTo>
                  <a:lnTo>
                    <a:pt x="212886" y="189603"/>
                  </a:lnTo>
                  <a:lnTo>
                    <a:pt x="211712" y="179457"/>
                  </a:lnTo>
                  <a:lnTo>
                    <a:pt x="208719" y="166061"/>
                  </a:lnTo>
                  <a:lnTo>
                    <a:pt x="204513" y="150498"/>
                  </a:lnTo>
                  <a:lnTo>
                    <a:pt x="195051" y="118838"/>
                  </a:lnTo>
                  <a:lnTo>
                    <a:pt x="187160" y="93713"/>
                  </a:lnTo>
                  <a:lnTo>
                    <a:pt x="182403" y="83477"/>
                  </a:lnTo>
                  <a:lnTo>
                    <a:pt x="177021" y="74441"/>
                  </a:lnTo>
                  <a:lnTo>
                    <a:pt x="171223" y="66207"/>
                  </a:lnTo>
                  <a:lnTo>
                    <a:pt x="165147" y="58507"/>
                  </a:lnTo>
                  <a:lnTo>
                    <a:pt x="158885" y="51163"/>
                  </a:lnTo>
                  <a:lnTo>
                    <a:pt x="152500" y="44056"/>
                  </a:lnTo>
                  <a:lnTo>
                    <a:pt x="143823" y="37108"/>
                  </a:lnTo>
                  <a:lnTo>
                    <a:pt x="133616" y="30265"/>
                  </a:lnTo>
                  <a:lnTo>
                    <a:pt x="8999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3163394" y="4894308"/>
            <a:ext cx="3999009" cy="1104204"/>
            <a:chOff x="3163394" y="4894308"/>
            <a:chExt cx="3999009" cy="1104204"/>
          </a:xfrm>
        </p:grpSpPr>
        <p:sp>
          <p:nvSpPr>
            <p:cNvPr id="116" name="Freeform 115"/>
            <p:cNvSpPr/>
            <p:nvPr/>
          </p:nvSpPr>
          <p:spPr>
            <a:xfrm>
              <a:off x="3163394" y="4894308"/>
              <a:ext cx="646607" cy="654537"/>
            </a:xfrm>
            <a:custGeom>
              <a:avLst/>
              <a:gdLst/>
              <a:ahLst/>
              <a:cxnLst/>
              <a:rect l="0" t="0" r="0" b="0"/>
              <a:pathLst>
                <a:path w="646607" h="654537">
                  <a:moveTo>
                    <a:pt x="0" y="0"/>
                  </a:moveTo>
                  <a:lnTo>
                    <a:pt x="0" y="112663"/>
                  </a:lnTo>
                  <a:lnTo>
                    <a:pt x="1105" y="128163"/>
                  </a:lnTo>
                  <a:lnTo>
                    <a:pt x="2947" y="141813"/>
                  </a:lnTo>
                  <a:lnTo>
                    <a:pt x="5281" y="154228"/>
                  </a:lnTo>
                  <a:lnTo>
                    <a:pt x="6836" y="166927"/>
                  </a:lnTo>
                  <a:lnTo>
                    <a:pt x="7873" y="179814"/>
                  </a:lnTo>
                  <a:lnTo>
                    <a:pt x="8565" y="192826"/>
                  </a:lnTo>
                  <a:lnTo>
                    <a:pt x="10131" y="204817"/>
                  </a:lnTo>
                  <a:lnTo>
                    <a:pt x="12281" y="216126"/>
                  </a:lnTo>
                  <a:lnTo>
                    <a:pt x="14819" y="226982"/>
                  </a:lnTo>
                  <a:lnTo>
                    <a:pt x="17616" y="237536"/>
                  </a:lnTo>
                  <a:lnTo>
                    <a:pt x="23672" y="258104"/>
                  </a:lnTo>
                  <a:lnTo>
                    <a:pt x="25729" y="269336"/>
                  </a:lnTo>
                  <a:lnTo>
                    <a:pt x="27100" y="281246"/>
                  </a:lnTo>
                  <a:lnTo>
                    <a:pt x="28015" y="293607"/>
                  </a:lnTo>
                  <a:lnTo>
                    <a:pt x="29730" y="305163"/>
                  </a:lnTo>
                  <a:lnTo>
                    <a:pt x="31978" y="316184"/>
                  </a:lnTo>
                  <a:lnTo>
                    <a:pt x="34582" y="326846"/>
                  </a:lnTo>
                  <a:lnTo>
                    <a:pt x="38529" y="338376"/>
                  </a:lnTo>
                  <a:lnTo>
                    <a:pt x="43371" y="350484"/>
                  </a:lnTo>
                  <a:lnTo>
                    <a:pt x="48810" y="362977"/>
                  </a:lnTo>
                  <a:lnTo>
                    <a:pt x="60747" y="388648"/>
                  </a:lnTo>
                  <a:lnTo>
                    <a:pt x="67026" y="401684"/>
                  </a:lnTo>
                  <a:lnTo>
                    <a:pt x="73422" y="413690"/>
                  </a:lnTo>
                  <a:lnTo>
                    <a:pt x="79896" y="425010"/>
                  </a:lnTo>
                  <a:lnTo>
                    <a:pt x="86423" y="435872"/>
                  </a:lnTo>
                  <a:lnTo>
                    <a:pt x="99571" y="456784"/>
                  </a:lnTo>
                  <a:lnTo>
                    <a:pt x="126023" y="497228"/>
                  </a:lnTo>
                  <a:lnTo>
                    <a:pt x="142225" y="514265"/>
                  </a:lnTo>
                  <a:lnTo>
                    <a:pt x="160478" y="530312"/>
                  </a:lnTo>
                  <a:lnTo>
                    <a:pt x="179644" y="548496"/>
                  </a:lnTo>
                  <a:lnTo>
                    <a:pt x="199215" y="564684"/>
                  </a:lnTo>
                  <a:lnTo>
                    <a:pt x="218966" y="579247"/>
                  </a:lnTo>
                  <a:lnTo>
                    <a:pt x="248728" y="599874"/>
                  </a:lnTo>
                  <a:lnTo>
                    <a:pt x="268605" y="613309"/>
                  </a:lnTo>
                  <a:lnTo>
                    <a:pt x="288492" y="623702"/>
                  </a:lnTo>
                  <a:lnTo>
                    <a:pt x="308384" y="632005"/>
                  </a:lnTo>
                  <a:lnTo>
                    <a:pt x="328278" y="639379"/>
                  </a:lnTo>
                  <a:lnTo>
                    <a:pt x="358120" y="649745"/>
                  </a:lnTo>
                  <a:lnTo>
                    <a:pt x="370278" y="652015"/>
                  </a:lnTo>
                  <a:lnTo>
                    <a:pt x="383910" y="653527"/>
                  </a:lnTo>
                  <a:lnTo>
                    <a:pt x="398525" y="654536"/>
                  </a:lnTo>
                  <a:lnTo>
                    <a:pt x="411584" y="654103"/>
                  </a:lnTo>
                  <a:lnTo>
                    <a:pt x="423606" y="652709"/>
                  </a:lnTo>
                  <a:lnTo>
                    <a:pt x="434937" y="650674"/>
                  </a:lnTo>
                  <a:lnTo>
                    <a:pt x="446911" y="647108"/>
                  </a:lnTo>
                  <a:lnTo>
                    <a:pt x="459316" y="642519"/>
                  </a:lnTo>
                  <a:lnTo>
                    <a:pt x="472007" y="637249"/>
                  </a:lnTo>
                  <a:lnTo>
                    <a:pt x="483784" y="629315"/>
                  </a:lnTo>
                  <a:lnTo>
                    <a:pt x="494951" y="619605"/>
                  </a:lnTo>
                  <a:lnTo>
                    <a:pt x="505711" y="608709"/>
                  </a:lnTo>
                  <a:lnTo>
                    <a:pt x="513990" y="598130"/>
                  </a:lnTo>
                  <a:lnTo>
                    <a:pt x="520615" y="587761"/>
                  </a:lnTo>
                  <a:lnTo>
                    <a:pt x="530923" y="567398"/>
                  </a:lnTo>
                  <a:lnTo>
                    <a:pt x="539189" y="547294"/>
                  </a:lnTo>
                  <a:lnTo>
                    <a:pt x="542941" y="536186"/>
                  </a:lnTo>
                  <a:lnTo>
                    <a:pt x="546547" y="524358"/>
                  </a:lnTo>
                  <a:lnTo>
                    <a:pt x="553501" y="500533"/>
                  </a:lnTo>
                  <a:lnTo>
                    <a:pt x="560277" y="478891"/>
                  </a:lnTo>
                  <a:lnTo>
                    <a:pt x="562525" y="467372"/>
                  </a:lnTo>
                  <a:lnTo>
                    <a:pt x="564025" y="455271"/>
                  </a:lnTo>
                  <a:lnTo>
                    <a:pt x="565024" y="442783"/>
                  </a:lnTo>
                  <a:lnTo>
                    <a:pt x="565691" y="426720"/>
                  </a:lnTo>
                  <a:lnTo>
                    <a:pt x="566628" y="370463"/>
                  </a:lnTo>
                  <a:lnTo>
                    <a:pt x="566848" y="338921"/>
                  </a:lnTo>
                  <a:lnTo>
                    <a:pt x="565801" y="321003"/>
                  </a:lnTo>
                  <a:lnTo>
                    <a:pt x="563998" y="301322"/>
                  </a:lnTo>
                  <a:lnTo>
                    <a:pt x="561690" y="280463"/>
                  </a:lnTo>
                  <a:lnTo>
                    <a:pt x="560152" y="259926"/>
                  </a:lnTo>
                  <a:lnTo>
                    <a:pt x="559127" y="239602"/>
                  </a:lnTo>
                  <a:lnTo>
                    <a:pt x="557987" y="201546"/>
                  </a:lnTo>
                  <a:lnTo>
                    <a:pt x="557256" y="141090"/>
                  </a:lnTo>
                  <a:lnTo>
                    <a:pt x="557196" y="127219"/>
                  </a:lnTo>
                  <a:lnTo>
                    <a:pt x="558261" y="114656"/>
                  </a:lnTo>
                  <a:lnTo>
                    <a:pt x="560076" y="102965"/>
                  </a:lnTo>
                  <a:lnTo>
                    <a:pt x="562830" y="87764"/>
                  </a:lnTo>
                  <a:lnTo>
                    <a:pt x="562017" y="88352"/>
                  </a:lnTo>
                  <a:lnTo>
                    <a:pt x="552645" y="107971"/>
                  </a:lnTo>
                  <a:lnTo>
                    <a:pt x="529673" y="154210"/>
                  </a:lnTo>
                  <a:lnTo>
                    <a:pt x="524438" y="165809"/>
                  </a:lnTo>
                  <a:lnTo>
                    <a:pt x="519843" y="176858"/>
                  </a:lnTo>
                  <a:lnTo>
                    <a:pt x="515674" y="187540"/>
                  </a:lnTo>
                  <a:lnTo>
                    <a:pt x="508095" y="208251"/>
                  </a:lnTo>
                  <a:lnTo>
                    <a:pt x="504526" y="218416"/>
                  </a:lnTo>
                  <a:lnTo>
                    <a:pt x="503253" y="220772"/>
                  </a:lnTo>
                  <a:lnTo>
                    <a:pt x="506740" y="202963"/>
                  </a:lnTo>
                  <a:lnTo>
                    <a:pt x="511861" y="181578"/>
                  </a:lnTo>
                  <a:lnTo>
                    <a:pt x="515879" y="170790"/>
                  </a:lnTo>
                  <a:lnTo>
                    <a:pt x="520769" y="160283"/>
                  </a:lnTo>
                  <a:lnTo>
                    <a:pt x="526239" y="149962"/>
                  </a:lnTo>
                  <a:lnTo>
                    <a:pt x="530992" y="138661"/>
                  </a:lnTo>
                  <a:lnTo>
                    <a:pt x="535265" y="126705"/>
                  </a:lnTo>
                  <a:lnTo>
                    <a:pt x="539219" y="114313"/>
                  </a:lnTo>
                  <a:lnTo>
                    <a:pt x="545171" y="107157"/>
                  </a:lnTo>
                  <a:lnTo>
                    <a:pt x="552455" y="103492"/>
                  </a:lnTo>
                  <a:lnTo>
                    <a:pt x="560627" y="102154"/>
                  </a:lnTo>
                  <a:lnTo>
                    <a:pt x="568286" y="105683"/>
                  </a:lnTo>
                  <a:lnTo>
                    <a:pt x="575602" y="112457"/>
                  </a:lnTo>
                  <a:lnTo>
                    <a:pt x="589626" y="129563"/>
                  </a:lnTo>
                  <a:lnTo>
                    <a:pt x="603228" y="144534"/>
                  </a:lnTo>
                  <a:lnTo>
                    <a:pt x="613694" y="161505"/>
                  </a:lnTo>
                  <a:lnTo>
                    <a:pt x="623136" y="178995"/>
                  </a:lnTo>
                  <a:lnTo>
                    <a:pt x="628748" y="186753"/>
                  </a:lnTo>
                  <a:lnTo>
                    <a:pt x="646606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939321" y="4958110"/>
              <a:ext cx="606815" cy="701290"/>
            </a:xfrm>
            <a:custGeom>
              <a:avLst/>
              <a:gdLst/>
              <a:ahLst/>
              <a:cxnLst/>
              <a:rect l="0" t="0" r="0" b="0"/>
              <a:pathLst>
                <a:path w="606815" h="701290">
                  <a:moveTo>
                    <a:pt x="0" y="155049"/>
                  </a:moveTo>
                  <a:lnTo>
                    <a:pt x="5281" y="176173"/>
                  </a:lnTo>
                  <a:lnTo>
                    <a:pt x="10821" y="195386"/>
                  </a:lnTo>
                  <a:lnTo>
                    <a:pt x="20154" y="224845"/>
                  </a:lnTo>
                  <a:lnTo>
                    <a:pt x="43122" y="294327"/>
                  </a:lnTo>
                  <a:lnTo>
                    <a:pt x="46433" y="305377"/>
                  </a:lnTo>
                  <a:lnTo>
                    <a:pt x="53059" y="329445"/>
                  </a:lnTo>
                  <a:lnTo>
                    <a:pt x="66319" y="379815"/>
                  </a:lnTo>
                  <a:lnTo>
                    <a:pt x="72951" y="401951"/>
                  </a:lnTo>
                  <a:lnTo>
                    <a:pt x="77372" y="413602"/>
                  </a:lnTo>
                  <a:lnTo>
                    <a:pt x="82530" y="425790"/>
                  </a:lnTo>
                  <a:lnTo>
                    <a:pt x="88179" y="438337"/>
                  </a:lnTo>
                  <a:lnTo>
                    <a:pt x="93051" y="450017"/>
                  </a:lnTo>
                  <a:lnTo>
                    <a:pt x="101411" y="471838"/>
                  </a:lnTo>
                  <a:lnTo>
                    <a:pt x="106293" y="483404"/>
                  </a:lnTo>
                  <a:lnTo>
                    <a:pt x="111758" y="495536"/>
                  </a:lnTo>
                  <a:lnTo>
                    <a:pt x="117612" y="508046"/>
                  </a:lnTo>
                  <a:lnTo>
                    <a:pt x="123726" y="519701"/>
                  </a:lnTo>
                  <a:lnTo>
                    <a:pt x="136414" y="541495"/>
                  </a:lnTo>
                  <a:lnTo>
                    <a:pt x="149421" y="562233"/>
                  </a:lnTo>
                  <a:lnTo>
                    <a:pt x="162571" y="581398"/>
                  </a:lnTo>
                  <a:lnTo>
                    <a:pt x="182402" y="605721"/>
                  </a:lnTo>
                  <a:lnTo>
                    <a:pt x="195651" y="623938"/>
                  </a:lnTo>
                  <a:lnTo>
                    <a:pt x="208908" y="640140"/>
                  </a:lnTo>
                  <a:lnTo>
                    <a:pt x="224380" y="655815"/>
                  </a:lnTo>
                  <a:lnTo>
                    <a:pt x="234695" y="664637"/>
                  </a:lnTo>
                  <a:lnTo>
                    <a:pt x="245994" y="673834"/>
                  </a:lnTo>
                  <a:lnTo>
                    <a:pt x="256841" y="681071"/>
                  </a:lnTo>
                  <a:lnTo>
                    <a:pt x="267390" y="687001"/>
                  </a:lnTo>
                  <a:lnTo>
                    <a:pt x="277737" y="692060"/>
                  </a:lnTo>
                  <a:lnTo>
                    <a:pt x="290163" y="695432"/>
                  </a:lnTo>
                  <a:lnTo>
                    <a:pt x="303972" y="697680"/>
                  </a:lnTo>
                  <a:lnTo>
                    <a:pt x="318705" y="699179"/>
                  </a:lnTo>
                  <a:lnTo>
                    <a:pt x="332949" y="700179"/>
                  </a:lnTo>
                  <a:lnTo>
                    <a:pt x="346866" y="700845"/>
                  </a:lnTo>
                  <a:lnTo>
                    <a:pt x="360565" y="701289"/>
                  </a:lnTo>
                  <a:lnTo>
                    <a:pt x="374119" y="699374"/>
                  </a:lnTo>
                  <a:lnTo>
                    <a:pt x="387576" y="695887"/>
                  </a:lnTo>
                  <a:lnTo>
                    <a:pt x="400969" y="691352"/>
                  </a:lnTo>
                  <a:lnTo>
                    <a:pt x="412108" y="686118"/>
                  </a:lnTo>
                  <a:lnTo>
                    <a:pt x="430380" y="674407"/>
                  </a:lnTo>
                  <a:lnTo>
                    <a:pt x="445869" y="661833"/>
                  </a:lnTo>
                  <a:lnTo>
                    <a:pt x="460122" y="647771"/>
                  </a:lnTo>
                  <a:lnTo>
                    <a:pt x="473825" y="630468"/>
                  </a:lnTo>
                  <a:lnTo>
                    <a:pt x="487284" y="611725"/>
                  </a:lnTo>
                  <a:lnTo>
                    <a:pt x="499530" y="592341"/>
                  </a:lnTo>
                  <a:lnTo>
                    <a:pt x="508657" y="572674"/>
                  </a:lnTo>
                  <a:lnTo>
                    <a:pt x="519345" y="552879"/>
                  </a:lnTo>
                  <a:lnTo>
                    <a:pt x="530359" y="533029"/>
                  </a:lnTo>
                  <a:lnTo>
                    <a:pt x="538938" y="513153"/>
                  </a:lnTo>
                  <a:lnTo>
                    <a:pt x="542773" y="502105"/>
                  </a:lnTo>
                  <a:lnTo>
                    <a:pt x="546435" y="490319"/>
                  </a:lnTo>
                  <a:lnTo>
                    <a:pt x="549982" y="478040"/>
                  </a:lnTo>
                  <a:lnTo>
                    <a:pt x="552346" y="465433"/>
                  </a:lnTo>
                  <a:lnTo>
                    <a:pt x="553922" y="452607"/>
                  </a:lnTo>
                  <a:lnTo>
                    <a:pt x="554974" y="439635"/>
                  </a:lnTo>
                  <a:lnTo>
                    <a:pt x="556779" y="426566"/>
                  </a:lnTo>
                  <a:lnTo>
                    <a:pt x="559088" y="413432"/>
                  </a:lnTo>
                  <a:lnTo>
                    <a:pt x="561734" y="400254"/>
                  </a:lnTo>
                  <a:lnTo>
                    <a:pt x="563497" y="387049"/>
                  </a:lnTo>
                  <a:lnTo>
                    <a:pt x="564672" y="373823"/>
                  </a:lnTo>
                  <a:lnTo>
                    <a:pt x="565456" y="360585"/>
                  </a:lnTo>
                  <a:lnTo>
                    <a:pt x="564873" y="347339"/>
                  </a:lnTo>
                  <a:lnTo>
                    <a:pt x="563379" y="334086"/>
                  </a:lnTo>
                  <a:lnTo>
                    <a:pt x="561278" y="320830"/>
                  </a:lnTo>
                  <a:lnTo>
                    <a:pt x="559877" y="307572"/>
                  </a:lnTo>
                  <a:lnTo>
                    <a:pt x="558943" y="294311"/>
                  </a:lnTo>
                  <a:lnTo>
                    <a:pt x="558321" y="281050"/>
                  </a:lnTo>
                  <a:lnTo>
                    <a:pt x="557629" y="254525"/>
                  </a:lnTo>
                  <a:lnTo>
                    <a:pt x="557444" y="241262"/>
                  </a:lnTo>
                  <a:lnTo>
                    <a:pt x="556216" y="225788"/>
                  </a:lnTo>
                  <a:lnTo>
                    <a:pt x="554292" y="208840"/>
                  </a:lnTo>
                  <a:lnTo>
                    <a:pt x="551904" y="190909"/>
                  </a:lnTo>
                  <a:lnTo>
                    <a:pt x="550312" y="174535"/>
                  </a:lnTo>
                  <a:lnTo>
                    <a:pt x="549250" y="159197"/>
                  </a:lnTo>
                  <a:lnTo>
                    <a:pt x="548543" y="144551"/>
                  </a:lnTo>
                  <a:lnTo>
                    <a:pt x="546966" y="131470"/>
                  </a:lnTo>
                  <a:lnTo>
                    <a:pt x="544809" y="119434"/>
                  </a:lnTo>
                  <a:lnTo>
                    <a:pt x="539466" y="95008"/>
                  </a:lnTo>
                  <a:lnTo>
                    <a:pt x="533406" y="65730"/>
                  </a:lnTo>
                  <a:lnTo>
                    <a:pt x="529138" y="52396"/>
                  </a:lnTo>
                  <a:lnTo>
                    <a:pt x="524081" y="40191"/>
                  </a:lnTo>
                  <a:lnTo>
                    <a:pt x="512568" y="18892"/>
                  </a:lnTo>
                  <a:lnTo>
                    <a:pt x="500082" y="2057"/>
                  </a:lnTo>
                  <a:lnTo>
                    <a:pt x="494763" y="0"/>
                  </a:lnTo>
                  <a:lnTo>
                    <a:pt x="490112" y="1944"/>
                  </a:lnTo>
                  <a:lnTo>
                    <a:pt x="485906" y="6556"/>
                  </a:lnTo>
                  <a:lnTo>
                    <a:pt x="483102" y="15157"/>
                  </a:lnTo>
                  <a:lnTo>
                    <a:pt x="481232" y="26418"/>
                  </a:lnTo>
                  <a:lnTo>
                    <a:pt x="479986" y="39452"/>
                  </a:lnTo>
                  <a:lnTo>
                    <a:pt x="478050" y="51457"/>
                  </a:lnTo>
                  <a:lnTo>
                    <a:pt x="475654" y="62776"/>
                  </a:lnTo>
                  <a:lnTo>
                    <a:pt x="472255" y="75353"/>
                  </a:lnTo>
                  <a:lnTo>
                    <a:pt x="476555" y="53572"/>
                  </a:lnTo>
                  <a:lnTo>
                    <a:pt x="481866" y="34787"/>
                  </a:lnTo>
                  <a:lnTo>
                    <a:pt x="490858" y="15385"/>
                  </a:lnTo>
                  <a:lnTo>
                    <a:pt x="496351" y="5569"/>
                  </a:lnTo>
                  <a:lnTo>
                    <a:pt x="503329" y="1235"/>
                  </a:lnTo>
                  <a:lnTo>
                    <a:pt x="511297" y="557"/>
                  </a:lnTo>
                  <a:lnTo>
                    <a:pt x="519925" y="2315"/>
                  </a:lnTo>
                  <a:lnTo>
                    <a:pt x="527887" y="7909"/>
                  </a:lnTo>
                  <a:lnTo>
                    <a:pt x="542629" y="25914"/>
                  </a:lnTo>
                  <a:lnTo>
                    <a:pt x="556550" y="42758"/>
                  </a:lnTo>
                  <a:lnTo>
                    <a:pt x="570106" y="57614"/>
                  </a:lnTo>
                  <a:lnTo>
                    <a:pt x="576815" y="64670"/>
                  </a:lnTo>
                  <a:lnTo>
                    <a:pt x="606814" y="1053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695352" y="4973106"/>
              <a:ext cx="537181" cy="722991"/>
            </a:xfrm>
            <a:custGeom>
              <a:avLst/>
              <a:gdLst/>
              <a:ahLst/>
              <a:cxnLst/>
              <a:rect l="0" t="0" r="0" b="0"/>
              <a:pathLst>
                <a:path w="537181" h="722991">
                  <a:moveTo>
                    <a:pt x="0" y="40575"/>
                  </a:moveTo>
                  <a:lnTo>
                    <a:pt x="0" y="61699"/>
                  </a:lnTo>
                  <a:lnTo>
                    <a:pt x="2948" y="83859"/>
                  </a:lnTo>
                  <a:lnTo>
                    <a:pt x="20154" y="174024"/>
                  </a:lnTo>
                  <a:lnTo>
                    <a:pt x="33210" y="250294"/>
                  </a:lnTo>
                  <a:lnTo>
                    <a:pt x="36509" y="267707"/>
                  </a:lnTo>
                  <a:lnTo>
                    <a:pt x="43122" y="298845"/>
                  </a:lnTo>
                  <a:lnTo>
                    <a:pt x="46433" y="312233"/>
                  </a:lnTo>
                  <a:lnTo>
                    <a:pt x="49745" y="324474"/>
                  </a:lnTo>
                  <a:lnTo>
                    <a:pt x="56374" y="348023"/>
                  </a:lnTo>
                  <a:lnTo>
                    <a:pt x="63004" y="373227"/>
                  </a:lnTo>
                  <a:lnTo>
                    <a:pt x="67425" y="385032"/>
                  </a:lnTo>
                  <a:lnTo>
                    <a:pt x="78232" y="406992"/>
                  </a:lnTo>
                  <a:lnTo>
                    <a:pt x="83104" y="418595"/>
                  </a:lnTo>
                  <a:lnTo>
                    <a:pt x="87456" y="430752"/>
                  </a:lnTo>
                  <a:lnTo>
                    <a:pt x="91463" y="443278"/>
                  </a:lnTo>
                  <a:lnTo>
                    <a:pt x="96345" y="456050"/>
                  </a:lnTo>
                  <a:lnTo>
                    <a:pt x="101811" y="468985"/>
                  </a:lnTo>
                  <a:lnTo>
                    <a:pt x="107665" y="482031"/>
                  </a:lnTo>
                  <a:lnTo>
                    <a:pt x="112673" y="494044"/>
                  </a:lnTo>
                  <a:lnTo>
                    <a:pt x="121185" y="516233"/>
                  </a:lnTo>
                  <a:lnTo>
                    <a:pt x="126108" y="527898"/>
                  </a:lnTo>
                  <a:lnTo>
                    <a:pt x="131600" y="540096"/>
                  </a:lnTo>
                  <a:lnTo>
                    <a:pt x="137472" y="552649"/>
                  </a:lnTo>
                  <a:lnTo>
                    <a:pt x="143598" y="564334"/>
                  </a:lnTo>
                  <a:lnTo>
                    <a:pt x="156299" y="586159"/>
                  </a:lnTo>
                  <a:lnTo>
                    <a:pt x="166365" y="606912"/>
                  </a:lnTo>
                  <a:lnTo>
                    <a:pt x="175628" y="627189"/>
                  </a:lnTo>
                  <a:lnTo>
                    <a:pt x="187114" y="647254"/>
                  </a:lnTo>
                  <a:lnTo>
                    <a:pt x="199588" y="664278"/>
                  </a:lnTo>
                  <a:lnTo>
                    <a:pt x="212501" y="679212"/>
                  </a:lnTo>
                  <a:lnTo>
                    <a:pt x="225608" y="693219"/>
                  </a:lnTo>
                  <a:lnTo>
                    <a:pt x="234409" y="700048"/>
                  </a:lnTo>
                  <a:lnTo>
                    <a:pt x="244698" y="706812"/>
                  </a:lnTo>
                  <a:lnTo>
                    <a:pt x="255978" y="713532"/>
                  </a:lnTo>
                  <a:lnTo>
                    <a:pt x="267919" y="718012"/>
                  </a:lnTo>
                  <a:lnTo>
                    <a:pt x="280301" y="720999"/>
                  </a:lnTo>
                  <a:lnTo>
                    <a:pt x="292977" y="722990"/>
                  </a:lnTo>
                  <a:lnTo>
                    <a:pt x="304744" y="722107"/>
                  </a:lnTo>
                  <a:lnTo>
                    <a:pt x="315904" y="719307"/>
                  </a:lnTo>
                  <a:lnTo>
                    <a:pt x="326660" y="715230"/>
                  </a:lnTo>
                  <a:lnTo>
                    <a:pt x="337147" y="709196"/>
                  </a:lnTo>
                  <a:lnTo>
                    <a:pt x="347454" y="701858"/>
                  </a:lnTo>
                  <a:lnTo>
                    <a:pt x="357641" y="693650"/>
                  </a:lnTo>
                  <a:lnTo>
                    <a:pt x="366643" y="684861"/>
                  </a:lnTo>
                  <a:lnTo>
                    <a:pt x="382541" y="666254"/>
                  </a:lnTo>
                  <a:lnTo>
                    <a:pt x="394028" y="646931"/>
                  </a:lnTo>
                  <a:lnTo>
                    <a:pt x="402817" y="627290"/>
                  </a:lnTo>
                  <a:lnTo>
                    <a:pt x="410408" y="607508"/>
                  </a:lnTo>
                  <a:lnTo>
                    <a:pt x="420413" y="587663"/>
                  </a:lnTo>
                  <a:lnTo>
                    <a:pt x="431124" y="566684"/>
                  </a:lnTo>
                  <a:lnTo>
                    <a:pt x="435527" y="554900"/>
                  </a:lnTo>
                  <a:lnTo>
                    <a:pt x="450537" y="509501"/>
                  </a:lnTo>
                  <a:lnTo>
                    <a:pt x="453996" y="497988"/>
                  </a:lnTo>
                  <a:lnTo>
                    <a:pt x="464145" y="461766"/>
                  </a:lnTo>
                  <a:lnTo>
                    <a:pt x="470824" y="439990"/>
                  </a:lnTo>
                  <a:lnTo>
                    <a:pt x="473047" y="428436"/>
                  </a:lnTo>
                  <a:lnTo>
                    <a:pt x="474529" y="416312"/>
                  </a:lnTo>
                  <a:lnTo>
                    <a:pt x="475518" y="403808"/>
                  </a:lnTo>
                  <a:lnTo>
                    <a:pt x="477281" y="392156"/>
                  </a:lnTo>
                  <a:lnTo>
                    <a:pt x="482189" y="370367"/>
                  </a:lnTo>
                  <a:lnTo>
                    <a:pt x="491166" y="334177"/>
                  </a:lnTo>
                  <a:lnTo>
                    <a:pt x="493240" y="319208"/>
                  </a:lnTo>
                  <a:lnTo>
                    <a:pt x="494623" y="302596"/>
                  </a:lnTo>
                  <a:lnTo>
                    <a:pt x="495545" y="284890"/>
                  </a:lnTo>
                  <a:lnTo>
                    <a:pt x="497265" y="268665"/>
                  </a:lnTo>
                  <a:lnTo>
                    <a:pt x="499517" y="253427"/>
                  </a:lnTo>
                  <a:lnTo>
                    <a:pt x="502124" y="238847"/>
                  </a:lnTo>
                  <a:lnTo>
                    <a:pt x="503862" y="223601"/>
                  </a:lnTo>
                  <a:lnTo>
                    <a:pt x="505020" y="207910"/>
                  </a:lnTo>
                  <a:lnTo>
                    <a:pt x="505792" y="191923"/>
                  </a:lnTo>
                  <a:lnTo>
                    <a:pt x="505202" y="174633"/>
                  </a:lnTo>
                  <a:lnTo>
                    <a:pt x="503703" y="156474"/>
                  </a:lnTo>
                  <a:lnTo>
                    <a:pt x="501598" y="137737"/>
                  </a:lnTo>
                  <a:lnTo>
                    <a:pt x="499090" y="120824"/>
                  </a:lnTo>
                  <a:lnTo>
                    <a:pt x="496312" y="105128"/>
                  </a:lnTo>
                  <a:lnTo>
                    <a:pt x="493355" y="90242"/>
                  </a:lnTo>
                  <a:lnTo>
                    <a:pt x="490279" y="77002"/>
                  </a:lnTo>
                  <a:lnTo>
                    <a:pt x="487122" y="64860"/>
                  </a:lnTo>
                  <a:lnTo>
                    <a:pt x="479562" y="43631"/>
                  </a:lnTo>
                  <a:lnTo>
                    <a:pt x="468834" y="26827"/>
                  </a:lnTo>
                  <a:lnTo>
                    <a:pt x="461773" y="22567"/>
                  </a:lnTo>
                  <a:lnTo>
                    <a:pt x="453749" y="20832"/>
                  </a:lnTo>
                  <a:lnTo>
                    <a:pt x="445085" y="20781"/>
                  </a:lnTo>
                  <a:lnTo>
                    <a:pt x="437097" y="22958"/>
                  </a:lnTo>
                  <a:lnTo>
                    <a:pt x="422328" y="31271"/>
                  </a:lnTo>
                  <a:lnTo>
                    <a:pt x="408395" y="42335"/>
                  </a:lnTo>
                  <a:lnTo>
                    <a:pt x="401584" y="48380"/>
                  </a:lnTo>
                  <a:lnTo>
                    <a:pt x="400360" y="50200"/>
                  </a:lnTo>
                  <a:lnTo>
                    <a:pt x="407842" y="46327"/>
                  </a:lnTo>
                  <a:lnTo>
                    <a:pt x="419273" y="34289"/>
                  </a:lnTo>
                  <a:lnTo>
                    <a:pt x="432828" y="18991"/>
                  </a:lnTo>
                  <a:lnTo>
                    <a:pt x="441084" y="11816"/>
                  </a:lnTo>
                  <a:lnTo>
                    <a:pt x="449905" y="4823"/>
                  </a:lnTo>
                  <a:lnTo>
                    <a:pt x="459101" y="1266"/>
                  </a:lnTo>
                  <a:lnTo>
                    <a:pt x="468548" y="0"/>
                  </a:lnTo>
                  <a:lnTo>
                    <a:pt x="478162" y="262"/>
                  </a:lnTo>
                  <a:lnTo>
                    <a:pt x="485676" y="3752"/>
                  </a:lnTo>
                  <a:lnTo>
                    <a:pt x="491791" y="9394"/>
                  </a:lnTo>
                  <a:lnTo>
                    <a:pt x="496973" y="16472"/>
                  </a:lnTo>
                  <a:lnTo>
                    <a:pt x="505678" y="36126"/>
                  </a:lnTo>
                  <a:lnTo>
                    <a:pt x="514337" y="57388"/>
                  </a:lnTo>
                  <a:lnTo>
                    <a:pt x="519741" y="66153"/>
                  </a:lnTo>
                  <a:lnTo>
                    <a:pt x="537180" y="903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371801" y="4933108"/>
              <a:ext cx="626711" cy="541079"/>
            </a:xfrm>
            <a:custGeom>
              <a:avLst/>
              <a:gdLst/>
              <a:ahLst/>
              <a:cxnLst/>
              <a:rect l="0" t="0" r="0" b="0"/>
              <a:pathLst>
                <a:path w="626711" h="541079">
                  <a:moveTo>
                    <a:pt x="0" y="150208"/>
                  </a:moveTo>
                  <a:lnTo>
                    <a:pt x="10562" y="171331"/>
                  </a:lnTo>
                  <a:lnTo>
                    <a:pt x="14779" y="180870"/>
                  </a:lnTo>
                  <a:lnTo>
                    <a:pt x="18695" y="190545"/>
                  </a:lnTo>
                  <a:lnTo>
                    <a:pt x="22411" y="200310"/>
                  </a:lnTo>
                  <a:lnTo>
                    <a:pt x="25994" y="211242"/>
                  </a:lnTo>
                  <a:lnTo>
                    <a:pt x="29488" y="222951"/>
                  </a:lnTo>
                  <a:lnTo>
                    <a:pt x="32922" y="235178"/>
                  </a:lnTo>
                  <a:lnTo>
                    <a:pt x="37423" y="245541"/>
                  </a:lnTo>
                  <a:lnTo>
                    <a:pt x="42633" y="254659"/>
                  </a:lnTo>
                  <a:lnTo>
                    <a:pt x="48318" y="262949"/>
                  </a:lnTo>
                  <a:lnTo>
                    <a:pt x="54318" y="272897"/>
                  </a:lnTo>
                  <a:lnTo>
                    <a:pt x="60529" y="283950"/>
                  </a:lnTo>
                  <a:lnTo>
                    <a:pt x="66880" y="295740"/>
                  </a:lnTo>
                  <a:lnTo>
                    <a:pt x="73325" y="306916"/>
                  </a:lnTo>
                  <a:lnTo>
                    <a:pt x="79832" y="317683"/>
                  </a:lnTo>
                  <a:lnTo>
                    <a:pt x="111440" y="369350"/>
                  </a:lnTo>
                  <a:lnTo>
                    <a:pt x="119611" y="381411"/>
                  </a:lnTo>
                  <a:lnTo>
                    <a:pt x="127269" y="391663"/>
                  </a:lnTo>
                  <a:lnTo>
                    <a:pt x="134585" y="400707"/>
                  </a:lnTo>
                  <a:lnTo>
                    <a:pt x="160724" y="434561"/>
                  </a:lnTo>
                  <a:lnTo>
                    <a:pt x="176806" y="456752"/>
                  </a:lnTo>
                  <a:lnTo>
                    <a:pt x="184189" y="467312"/>
                  </a:lnTo>
                  <a:lnTo>
                    <a:pt x="193532" y="477668"/>
                  </a:lnTo>
                  <a:lnTo>
                    <a:pt x="204183" y="487888"/>
                  </a:lnTo>
                  <a:lnTo>
                    <a:pt x="215704" y="498017"/>
                  </a:lnTo>
                  <a:lnTo>
                    <a:pt x="227806" y="506981"/>
                  </a:lnTo>
                  <a:lnTo>
                    <a:pt x="240295" y="515167"/>
                  </a:lnTo>
                  <a:lnTo>
                    <a:pt x="253043" y="522835"/>
                  </a:lnTo>
                  <a:lnTo>
                    <a:pt x="264858" y="529052"/>
                  </a:lnTo>
                  <a:lnTo>
                    <a:pt x="276049" y="534302"/>
                  </a:lnTo>
                  <a:lnTo>
                    <a:pt x="286827" y="538908"/>
                  </a:lnTo>
                  <a:lnTo>
                    <a:pt x="298433" y="540873"/>
                  </a:lnTo>
                  <a:lnTo>
                    <a:pt x="310591" y="541078"/>
                  </a:lnTo>
                  <a:lnTo>
                    <a:pt x="323118" y="540109"/>
                  </a:lnTo>
                  <a:lnTo>
                    <a:pt x="334786" y="537252"/>
                  </a:lnTo>
                  <a:lnTo>
                    <a:pt x="345880" y="533137"/>
                  </a:lnTo>
                  <a:lnTo>
                    <a:pt x="356592" y="528183"/>
                  </a:lnTo>
                  <a:lnTo>
                    <a:pt x="367049" y="521565"/>
                  </a:lnTo>
                  <a:lnTo>
                    <a:pt x="377336" y="513837"/>
                  </a:lnTo>
                  <a:lnTo>
                    <a:pt x="396504" y="497512"/>
                  </a:lnTo>
                  <a:lnTo>
                    <a:pt x="412392" y="482888"/>
                  </a:lnTo>
                  <a:lnTo>
                    <a:pt x="419724" y="473683"/>
                  </a:lnTo>
                  <a:lnTo>
                    <a:pt x="426822" y="463125"/>
                  </a:lnTo>
                  <a:lnTo>
                    <a:pt x="433765" y="451665"/>
                  </a:lnTo>
                  <a:lnTo>
                    <a:pt x="440604" y="441815"/>
                  </a:lnTo>
                  <a:lnTo>
                    <a:pt x="454098" y="424975"/>
                  </a:lnTo>
                  <a:lnTo>
                    <a:pt x="459686" y="416284"/>
                  </a:lnTo>
                  <a:lnTo>
                    <a:pt x="464517" y="407174"/>
                  </a:lnTo>
                  <a:lnTo>
                    <a:pt x="468842" y="397785"/>
                  </a:lnTo>
                  <a:lnTo>
                    <a:pt x="472832" y="388209"/>
                  </a:lnTo>
                  <a:lnTo>
                    <a:pt x="476596" y="378510"/>
                  </a:lnTo>
                  <a:lnTo>
                    <a:pt x="483726" y="358891"/>
                  </a:lnTo>
                  <a:lnTo>
                    <a:pt x="490580" y="339117"/>
                  </a:lnTo>
                  <a:lnTo>
                    <a:pt x="500258" y="313381"/>
                  </a:lnTo>
                  <a:lnTo>
                    <a:pt x="510822" y="285732"/>
                  </a:lnTo>
                  <a:lnTo>
                    <a:pt x="519202" y="262390"/>
                  </a:lnTo>
                  <a:lnTo>
                    <a:pt x="522984" y="248207"/>
                  </a:lnTo>
                  <a:lnTo>
                    <a:pt x="526611" y="232120"/>
                  </a:lnTo>
                  <a:lnTo>
                    <a:pt x="530134" y="214764"/>
                  </a:lnTo>
                  <a:lnTo>
                    <a:pt x="532483" y="197666"/>
                  </a:lnTo>
                  <a:lnTo>
                    <a:pt x="534049" y="180741"/>
                  </a:lnTo>
                  <a:lnTo>
                    <a:pt x="535093" y="163932"/>
                  </a:lnTo>
                  <a:lnTo>
                    <a:pt x="536253" y="133464"/>
                  </a:lnTo>
                  <a:lnTo>
                    <a:pt x="536562" y="119149"/>
                  </a:lnTo>
                  <a:lnTo>
                    <a:pt x="535663" y="106290"/>
                  </a:lnTo>
                  <a:lnTo>
                    <a:pt x="533958" y="94402"/>
                  </a:lnTo>
                  <a:lnTo>
                    <a:pt x="531716" y="83161"/>
                  </a:lnTo>
                  <a:lnTo>
                    <a:pt x="526906" y="74561"/>
                  </a:lnTo>
                  <a:lnTo>
                    <a:pt x="520383" y="67722"/>
                  </a:lnTo>
                  <a:lnTo>
                    <a:pt x="512718" y="62058"/>
                  </a:lnTo>
                  <a:lnTo>
                    <a:pt x="505398" y="60493"/>
                  </a:lnTo>
                  <a:lnTo>
                    <a:pt x="498307" y="61659"/>
                  </a:lnTo>
                  <a:lnTo>
                    <a:pt x="483428" y="67746"/>
                  </a:lnTo>
                  <a:lnTo>
                    <a:pt x="465762" y="74135"/>
                  </a:lnTo>
                  <a:lnTo>
                    <a:pt x="461935" y="74070"/>
                  </a:lnTo>
                  <a:lnTo>
                    <a:pt x="461596" y="71817"/>
                  </a:lnTo>
                  <a:lnTo>
                    <a:pt x="471678" y="55135"/>
                  </a:lnTo>
                  <a:lnTo>
                    <a:pt x="482646" y="39424"/>
                  </a:lnTo>
                  <a:lnTo>
                    <a:pt x="494889" y="25073"/>
                  </a:lnTo>
                  <a:lnTo>
                    <a:pt x="507700" y="11325"/>
                  </a:lnTo>
                  <a:lnTo>
                    <a:pt x="514211" y="4565"/>
                  </a:lnTo>
                  <a:lnTo>
                    <a:pt x="521867" y="1163"/>
                  </a:lnTo>
                  <a:lnTo>
                    <a:pt x="530287" y="0"/>
                  </a:lnTo>
                  <a:lnTo>
                    <a:pt x="539217" y="330"/>
                  </a:lnTo>
                  <a:lnTo>
                    <a:pt x="547380" y="3866"/>
                  </a:lnTo>
                  <a:lnTo>
                    <a:pt x="562346" y="16638"/>
                  </a:lnTo>
                  <a:lnTo>
                    <a:pt x="569432" y="26896"/>
                  </a:lnTo>
                  <a:lnTo>
                    <a:pt x="576366" y="39262"/>
                  </a:lnTo>
                  <a:lnTo>
                    <a:pt x="583200" y="53033"/>
                  </a:lnTo>
                  <a:lnTo>
                    <a:pt x="588861" y="65529"/>
                  </a:lnTo>
                  <a:lnTo>
                    <a:pt x="593740" y="77175"/>
                  </a:lnTo>
                  <a:lnTo>
                    <a:pt x="598098" y="88256"/>
                  </a:lnTo>
                  <a:lnTo>
                    <a:pt x="603215" y="97853"/>
                  </a:lnTo>
                  <a:lnTo>
                    <a:pt x="608836" y="106462"/>
                  </a:lnTo>
                  <a:lnTo>
                    <a:pt x="626710" y="130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008459" y="4955245"/>
              <a:ext cx="487442" cy="611571"/>
            </a:xfrm>
            <a:custGeom>
              <a:avLst/>
              <a:gdLst/>
              <a:ahLst/>
              <a:cxnLst/>
              <a:rect l="0" t="0" r="0" b="0"/>
              <a:pathLst>
                <a:path w="487442" h="611571">
                  <a:moveTo>
                    <a:pt x="0" y="58436"/>
                  </a:moveTo>
                  <a:lnTo>
                    <a:pt x="0" y="84841"/>
                  </a:lnTo>
                  <a:lnTo>
                    <a:pt x="1105" y="97040"/>
                  </a:lnTo>
                  <a:lnTo>
                    <a:pt x="2948" y="109594"/>
                  </a:lnTo>
                  <a:lnTo>
                    <a:pt x="23384" y="220231"/>
                  </a:lnTo>
                  <a:lnTo>
                    <a:pt x="26642" y="235934"/>
                  </a:lnTo>
                  <a:lnTo>
                    <a:pt x="29920" y="249718"/>
                  </a:lnTo>
                  <a:lnTo>
                    <a:pt x="33210" y="262224"/>
                  </a:lnTo>
                  <a:lnTo>
                    <a:pt x="39814" y="284961"/>
                  </a:lnTo>
                  <a:lnTo>
                    <a:pt x="49746" y="316404"/>
                  </a:lnTo>
                  <a:lnTo>
                    <a:pt x="63004" y="356736"/>
                  </a:lnTo>
                  <a:lnTo>
                    <a:pt x="67425" y="366728"/>
                  </a:lnTo>
                  <a:lnTo>
                    <a:pt x="72582" y="376706"/>
                  </a:lnTo>
                  <a:lnTo>
                    <a:pt x="84209" y="395529"/>
                  </a:lnTo>
                  <a:lnTo>
                    <a:pt x="96745" y="411263"/>
                  </a:lnTo>
                  <a:lnTo>
                    <a:pt x="106737" y="428573"/>
                  </a:lnTo>
                  <a:lnTo>
                    <a:pt x="115968" y="447319"/>
                  </a:lnTo>
                  <a:lnTo>
                    <a:pt x="121524" y="456960"/>
                  </a:lnTo>
                  <a:lnTo>
                    <a:pt x="133593" y="475410"/>
                  </a:lnTo>
                  <a:lnTo>
                    <a:pt x="152816" y="499330"/>
                  </a:lnTo>
                  <a:lnTo>
                    <a:pt x="165923" y="517453"/>
                  </a:lnTo>
                  <a:lnTo>
                    <a:pt x="179116" y="533612"/>
                  </a:lnTo>
                  <a:lnTo>
                    <a:pt x="192349" y="548164"/>
                  </a:lnTo>
                  <a:lnTo>
                    <a:pt x="205599" y="562000"/>
                  </a:lnTo>
                  <a:lnTo>
                    <a:pt x="215543" y="568784"/>
                  </a:lnTo>
                  <a:lnTo>
                    <a:pt x="227699" y="575517"/>
                  </a:lnTo>
                  <a:lnTo>
                    <a:pt x="281637" y="602208"/>
                  </a:lnTo>
                  <a:lnTo>
                    <a:pt x="294973" y="606643"/>
                  </a:lnTo>
                  <a:lnTo>
                    <a:pt x="308285" y="609599"/>
                  </a:lnTo>
                  <a:lnTo>
                    <a:pt x="321581" y="611570"/>
                  </a:lnTo>
                  <a:lnTo>
                    <a:pt x="334866" y="610673"/>
                  </a:lnTo>
                  <a:lnTo>
                    <a:pt x="348144" y="607865"/>
                  </a:lnTo>
                  <a:lnTo>
                    <a:pt x="361417" y="603782"/>
                  </a:lnTo>
                  <a:lnTo>
                    <a:pt x="373582" y="597744"/>
                  </a:lnTo>
                  <a:lnTo>
                    <a:pt x="385008" y="590403"/>
                  </a:lnTo>
                  <a:lnTo>
                    <a:pt x="395941" y="582193"/>
                  </a:lnTo>
                  <a:lnTo>
                    <a:pt x="406545" y="571193"/>
                  </a:lnTo>
                  <a:lnTo>
                    <a:pt x="416931" y="558333"/>
                  </a:lnTo>
                  <a:lnTo>
                    <a:pt x="427171" y="544234"/>
                  </a:lnTo>
                  <a:lnTo>
                    <a:pt x="436208" y="528202"/>
                  </a:lnTo>
                  <a:lnTo>
                    <a:pt x="444444" y="510882"/>
                  </a:lnTo>
                  <a:lnTo>
                    <a:pt x="452144" y="492704"/>
                  </a:lnTo>
                  <a:lnTo>
                    <a:pt x="458384" y="473953"/>
                  </a:lnTo>
                  <a:lnTo>
                    <a:pt x="463649" y="454821"/>
                  </a:lnTo>
                  <a:lnTo>
                    <a:pt x="480039" y="387025"/>
                  </a:lnTo>
                  <a:lnTo>
                    <a:pt x="482507" y="369236"/>
                  </a:lnTo>
                  <a:lnTo>
                    <a:pt x="484152" y="349640"/>
                  </a:lnTo>
                  <a:lnTo>
                    <a:pt x="485248" y="328838"/>
                  </a:lnTo>
                  <a:lnTo>
                    <a:pt x="484874" y="307233"/>
                  </a:lnTo>
                  <a:lnTo>
                    <a:pt x="483519" y="285093"/>
                  </a:lnTo>
                  <a:lnTo>
                    <a:pt x="481511" y="262595"/>
                  </a:lnTo>
                  <a:lnTo>
                    <a:pt x="479066" y="240965"/>
                  </a:lnTo>
                  <a:lnTo>
                    <a:pt x="473403" y="199246"/>
                  </a:lnTo>
                  <a:lnTo>
                    <a:pt x="467202" y="161546"/>
                  </a:lnTo>
                  <a:lnTo>
                    <a:pt x="464000" y="143756"/>
                  </a:lnTo>
                  <a:lnTo>
                    <a:pt x="459656" y="128580"/>
                  </a:lnTo>
                  <a:lnTo>
                    <a:pt x="454549" y="115147"/>
                  </a:lnTo>
                  <a:lnTo>
                    <a:pt x="448933" y="102875"/>
                  </a:lnTo>
                  <a:lnTo>
                    <a:pt x="444085" y="91378"/>
                  </a:lnTo>
                  <a:lnTo>
                    <a:pt x="439747" y="80398"/>
                  </a:lnTo>
                  <a:lnTo>
                    <a:pt x="435749" y="69761"/>
                  </a:lnTo>
                  <a:lnTo>
                    <a:pt x="422465" y="52048"/>
                  </a:lnTo>
                  <a:lnTo>
                    <a:pt x="414281" y="44230"/>
                  </a:lnTo>
                  <a:lnTo>
                    <a:pt x="406613" y="41228"/>
                  </a:lnTo>
                  <a:lnTo>
                    <a:pt x="399291" y="41437"/>
                  </a:lnTo>
                  <a:lnTo>
                    <a:pt x="392199" y="43788"/>
                  </a:lnTo>
                  <a:lnTo>
                    <a:pt x="386366" y="48670"/>
                  </a:lnTo>
                  <a:lnTo>
                    <a:pt x="376937" y="62939"/>
                  </a:lnTo>
                  <a:lnTo>
                    <a:pt x="373981" y="72491"/>
                  </a:lnTo>
                  <a:lnTo>
                    <a:pt x="372010" y="83280"/>
                  </a:lnTo>
                  <a:lnTo>
                    <a:pt x="370696" y="94894"/>
                  </a:lnTo>
                  <a:lnTo>
                    <a:pt x="370925" y="99321"/>
                  </a:lnTo>
                  <a:lnTo>
                    <a:pt x="372183" y="98956"/>
                  </a:lnTo>
                  <a:lnTo>
                    <a:pt x="374127" y="95398"/>
                  </a:lnTo>
                  <a:lnTo>
                    <a:pt x="379235" y="79653"/>
                  </a:lnTo>
                  <a:lnTo>
                    <a:pt x="382145" y="69265"/>
                  </a:lnTo>
                  <a:lnTo>
                    <a:pt x="386295" y="59023"/>
                  </a:lnTo>
                  <a:lnTo>
                    <a:pt x="391272" y="48880"/>
                  </a:lnTo>
                  <a:lnTo>
                    <a:pt x="396801" y="38802"/>
                  </a:lnTo>
                  <a:lnTo>
                    <a:pt x="401593" y="28767"/>
                  </a:lnTo>
                  <a:lnTo>
                    <a:pt x="405892" y="18761"/>
                  </a:lnTo>
                  <a:lnTo>
                    <a:pt x="409863" y="8774"/>
                  </a:lnTo>
                  <a:lnTo>
                    <a:pt x="415827" y="3222"/>
                  </a:lnTo>
                  <a:lnTo>
                    <a:pt x="423119" y="626"/>
                  </a:lnTo>
                  <a:lnTo>
                    <a:pt x="431296" y="0"/>
                  </a:lnTo>
                  <a:lnTo>
                    <a:pt x="438958" y="1794"/>
                  </a:lnTo>
                  <a:lnTo>
                    <a:pt x="453367" y="9682"/>
                  </a:lnTo>
                  <a:lnTo>
                    <a:pt x="459198" y="17091"/>
                  </a:lnTo>
                  <a:lnTo>
                    <a:pt x="464192" y="26452"/>
                  </a:lnTo>
                  <a:lnTo>
                    <a:pt x="487441" y="783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02663" y="5769712"/>
              <a:ext cx="109427" cy="59688"/>
            </a:xfrm>
            <a:custGeom>
              <a:avLst/>
              <a:gdLst/>
              <a:ahLst/>
              <a:cxnLst/>
              <a:rect l="0" t="0" r="0" b="0"/>
              <a:pathLst>
                <a:path w="109427" h="59688">
                  <a:moveTo>
                    <a:pt x="0" y="0"/>
                  </a:moveTo>
                  <a:lnTo>
                    <a:pt x="10561" y="10562"/>
                  </a:lnTo>
                  <a:lnTo>
                    <a:pt x="16989" y="14779"/>
                  </a:lnTo>
                  <a:lnTo>
                    <a:pt x="24589" y="18695"/>
                  </a:lnTo>
                  <a:lnTo>
                    <a:pt x="32972" y="22411"/>
                  </a:lnTo>
                  <a:lnTo>
                    <a:pt x="54077" y="32435"/>
                  </a:lnTo>
                  <a:lnTo>
                    <a:pt x="109426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511566" y="5729921"/>
              <a:ext cx="39792" cy="139270"/>
            </a:xfrm>
            <a:custGeom>
              <a:avLst/>
              <a:gdLst/>
              <a:ahLst/>
              <a:cxnLst/>
              <a:rect l="0" t="0" r="0" b="0"/>
              <a:pathLst>
                <a:path w="39792" h="139270">
                  <a:moveTo>
                    <a:pt x="39791" y="0"/>
                  </a:moveTo>
                  <a:lnTo>
                    <a:pt x="25945" y="55384"/>
                  </a:lnTo>
                  <a:lnTo>
                    <a:pt x="22824" y="66766"/>
                  </a:lnTo>
                  <a:lnTo>
                    <a:pt x="16407" y="88256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018903" y="5839347"/>
              <a:ext cx="69636" cy="9949"/>
            </a:xfrm>
            <a:custGeom>
              <a:avLst/>
              <a:gdLst/>
              <a:ahLst/>
              <a:cxnLst/>
              <a:rect l="0" t="0" r="0" b="0"/>
              <a:pathLst>
                <a:path w="69636" h="9949">
                  <a:moveTo>
                    <a:pt x="0" y="0"/>
                  </a:moveTo>
                  <a:lnTo>
                    <a:pt x="15842" y="5281"/>
                  </a:lnTo>
                  <a:lnTo>
                    <a:pt x="24931" y="6836"/>
                  </a:lnTo>
                  <a:lnTo>
                    <a:pt x="35411" y="7874"/>
                  </a:lnTo>
                  <a:lnTo>
                    <a:pt x="69635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247702" y="5809503"/>
              <a:ext cx="15407" cy="179061"/>
            </a:xfrm>
            <a:custGeom>
              <a:avLst/>
              <a:gdLst/>
              <a:ahLst/>
              <a:cxnLst/>
              <a:rect l="0" t="0" r="0" b="0"/>
              <a:pathLst>
                <a:path w="15407" h="179061">
                  <a:moveTo>
                    <a:pt x="0" y="0"/>
                  </a:moveTo>
                  <a:lnTo>
                    <a:pt x="5281" y="15843"/>
                  </a:lnTo>
                  <a:lnTo>
                    <a:pt x="6837" y="26036"/>
                  </a:lnTo>
                  <a:lnTo>
                    <a:pt x="7874" y="38359"/>
                  </a:lnTo>
                  <a:lnTo>
                    <a:pt x="8565" y="52100"/>
                  </a:lnTo>
                  <a:lnTo>
                    <a:pt x="10131" y="66787"/>
                  </a:lnTo>
                  <a:lnTo>
                    <a:pt x="12281" y="82106"/>
                  </a:lnTo>
                  <a:lnTo>
                    <a:pt x="14819" y="97844"/>
                  </a:lnTo>
                  <a:lnTo>
                    <a:pt x="15406" y="112758"/>
                  </a:lnTo>
                  <a:lnTo>
                    <a:pt x="14692" y="127122"/>
                  </a:lnTo>
                  <a:lnTo>
                    <a:pt x="9948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755039" y="5819451"/>
              <a:ext cx="119374" cy="49740"/>
            </a:xfrm>
            <a:custGeom>
              <a:avLst/>
              <a:gdLst/>
              <a:ahLst/>
              <a:cxnLst/>
              <a:rect l="0" t="0" r="0" b="0"/>
              <a:pathLst>
                <a:path w="119374" h="49740">
                  <a:moveTo>
                    <a:pt x="0" y="0"/>
                  </a:moveTo>
                  <a:lnTo>
                    <a:pt x="15843" y="10562"/>
                  </a:lnTo>
                  <a:lnTo>
                    <a:pt x="26036" y="14779"/>
                  </a:lnTo>
                  <a:lnTo>
                    <a:pt x="38358" y="18695"/>
                  </a:lnTo>
                  <a:lnTo>
                    <a:pt x="52100" y="22411"/>
                  </a:lnTo>
                  <a:lnTo>
                    <a:pt x="76210" y="29488"/>
                  </a:lnTo>
                  <a:lnTo>
                    <a:pt x="119373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033577" y="5829399"/>
              <a:ext cx="18513" cy="169113"/>
            </a:xfrm>
            <a:custGeom>
              <a:avLst/>
              <a:gdLst/>
              <a:ahLst/>
              <a:cxnLst/>
              <a:rect l="0" t="0" r="0" b="0"/>
              <a:pathLst>
                <a:path w="18513" h="169113">
                  <a:moveTo>
                    <a:pt x="9948" y="0"/>
                  </a:moveTo>
                  <a:lnTo>
                    <a:pt x="15228" y="26405"/>
                  </a:lnTo>
                  <a:lnTo>
                    <a:pt x="16784" y="38604"/>
                  </a:lnTo>
                  <a:lnTo>
                    <a:pt x="17821" y="51158"/>
                  </a:lnTo>
                  <a:lnTo>
                    <a:pt x="18512" y="63949"/>
                  </a:lnTo>
                  <a:lnTo>
                    <a:pt x="17868" y="76897"/>
                  </a:lnTo>
                  <a:lnTo>
                    <a:pt x="16333" y="89950"/>
                  </a:lnTo>
                  <a:lnTo>
                    <a:pt x="14205" y="103074"/>
                  </a:lnTo>
                  <a:lnTo>
                    <a:pt x="11680" y="115139"/>
                  </a:lnTo>
                  <a:lnTo>
                    <a:pt x="8892" y="126498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570757" y="5700078"/>
              <a:ext cx="89531" cy="19897"/>
            </a:xfrm>
            <a:custGeom>
              <a:avLst/>
              <a:gdLst/>
              <a:ahLst/>
              <a:cxnLst/>
              <a:rect l="0" t="0" r="0" b="0"/>
              <a:pathLst>
                <a:path w="89531" h="19897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0" y="7874"/>
                  </a:lnTo>
                  <a:lnTo>
                    <a:pt x="8953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799556" y="5660287"/>
              <a:ext cx="29844" cy="198956"/>
            </a:xfrm>
            <a:custGeom>
              <a:avLst/>
              <a:gdLst/>
              <a:ahLst/>
              <a:cxnLst/>
              <a:rect l="0" t="0" r="0" b="0"/>
              <a:pathLst>
                <a:path w="29844" h="198956">
                  <a:moveTo>
                    <a:pt x="29843" y="0"/>
                  </a:moveTo>
                  <a:lnTo>
                    <a:pt x="29843" y="55384"/>
                  </a:lnTo>
                  <a:lnTo>
                    <a:pt x="28738" y="67871"/>
                  </a:lnTo>
                  <a:lnTo>
                    <a:pt x="26896" y="80617"/>
                  </a:lnTo>
                  <a:lnTo>
                    <a:pt x="24562" y="93536"/>
                  </a:lnTo>
                  <a:lnTo>
                    <a:pt x="21901" y="106569"/>
                  </a:lnTo>
                  <a:lnTo>
                    <a:pt x="15997" y="132841"/>
                  </a:lnTo>
                  <a:lnTo>
                    <a:pt x="12875" y="144932"/>
                  </a:lnTo>
                  <a:lnTo>
                    <a:pt x="9689" y="156308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177571" y="5660287"/>
              <a:ext cx="109427" cy="29844"/>
            </a:xfrm>
            <a:custGeom>
              <a:avLst/>
              <a:gdLst/>
              <a:ahLst/>
              <a:cxnLst/>
              <a:rect l="0" t="0" r="0" b="0"/>
              <a:pathLst>
                <a:path w="109427" h="29844">
                  <a:moveTo>
                    <a:pt x="0" y="29843"/>
                  </a:moveTo>
                  <a:lnTo>
                    <a:pt x="21124" y="29843"/>
                  </a:lnTo>
                  <a:lnTo>
                    <a:pt x="31768" y="27632"/>
                  </a:lnTo>
                  <a:lnTo>
                    <a:pt x="43285" y="23948"/>
                  </a:lnTo>
                  <a:lnTo>
                    <a:pt x="66766" y="15065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386475" y="5630443"/>
              <a:ext cx="59688" cy="228800"/>
            </a:xfrm>
            <a:custGeom>
              <a:avLst/>
              <a:gdLst/>
              <a:ahLst/>
              <a:cxnLst/>
              <a:rect l="0" t="0" r="0" b="0"/>
              <a:pathLst>
                <a:path w="59688" h="228800">
                  <a:moveTo>
                    <a:pt x="59686" y="0"/>
                  </a:moveTo>
                  <a:lnTo>
                    <a:pt x="59687" y="55384"/>
                  </a:lnTo>
                  <a:lnTo>
                    <a:pt x="57476" y="68977"/>
                  </a:lnTo>
                  <a:lnTo>
                    <a:pt x="53791" y="83565"/>
                  </a:lnTo>
                  <a:lnTo>
                    <a:pt x="49125" y="98818"/>
                  </a:lnTo>
                  <a:lnTo>
                    <a:pt x="43803" y="114512"/>
                  </a:lnTo>
                  <a:lnTo>
                    <a:pt x="31994" y="146688"/>
                  </a:lnTo>
                  <a:lnTo>
                    <a:pt x="26856" y="161900"/>
                  </a:lnTo>
                  <a:lnTo>
                    <a:pt x="22326" y="176463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629438" y="5090676"/>
              <a:ext cx="463330" cy="507363"/>
            </a:xfrm>
            <a:custGeom>
              <a:avLst/>
              <a:gdLst/>
              <a:ahLst/>
              <a:cxnLst/>
              <a:rect l="0" t="0" r="0" b="0"/>
              <a:pathLst>
                <a:path w="463330" h="507363">
                  <a:moveTo>
                    <a:pt x="5732" y="32431"/>
                  </a:moveTo>
                  <a:lnTo>
                    <a:pt x="451" y="48273"/>
                  </a:lnTo>
                  <a:lnTo>
                    <a:pt x="0" y="57362"/>
                  </a:lnTo>
                  <a:lnTo>
                    <a:pt x="805" y="67841"/>
                  </a:lnTo>
                  <a:lnTo>
                    <a:pt x="2447" y="79249"/>
                  </a:lnTo>
                  <a:lnTo>
                    <a:pt x="3542" y="91276"/>
                  </a:lnTo>
                  <a:lnTo>
                    <a:pt x="4271" y="103715"/>
                  </a:lnTo>
                  <a:lnTo>
                    <a:pt x="4758" y="116429"/>
                  </a:lnTo>
                  <a:lnTo>
                    <a:pt x="6187" y="128220"/>
                  </a:lnTo>
                  <a:lnTo>
                    <a:pt x="8246" y="139397"/>
                  </a:lnTo>
                  <a:lnTo>
                    <a:pt x="19492" y="186442"/>
                  </a:lnTo>
                  <a:lnTo>
                    <a:pt x="23748" y="198108"/>
                  </a:lnTo>
                  <a:lnTo>
                    <a:pt x="28795" y="209200"/>
                  </a:lnTo>
                  <a:lnTo>
                    <a:pt x="34371" y="219912"/>
                  </a:lnTo>
                  <a:lnTo>
                    <a:pt x="39193" y="231474"/>
                  </a:lnTo>
                  <a:lnTo>
                    <a:pt x="43514" y="243603"/>
                  </a:lnTo>
                  <a:lnTo>
                    <a:pt x="47499" y="256110"/>
                  </a:lnTo>
                  <a:lnTo>
                    <a:pt x="52367" y="268870"/>
                  </a:lnTo>
                  <a:lnTo>
                    <a:pt x="57822" y="281797"/>
                  </a:lnTo>
                  <a:lnTo>
                    <a:pt x="63670" y="294837"/>
                  </a:lnTo>
                  <a:lnTo>
                    <a:pt x="69780" y="306846"/>
                  </a:lnTo>
                  <a:lnTo>
                    <a:pt x="76063" y="318168"/>
                  </a:lnTo>
                  <a:lnTo>
                    <a:pt x="82463" y="329032"/>
                  </a:lnTo>
                  <a:lnTo>
                    <a:pt x="95468" y="349945"/>
                  </a:lnTo>
                  <a:lnTo>
                    <a:pt x="102030" y="360164"/>
                  </a:lnTo>
                  <a:lnTo>
                    <a:pt x="109722" y="370293"/>
                  </a:lnTo>
                  <a:lnTo>
                    <a:pt x="118165" y="380362"/>
                  </a:lnTo>
                  <a:lnTo>
                    <a:pt x="127110" y="390390"/>
                  </a:lnTo>
                  <a:lnTo>
                    <a:pt x="145891" y="410375"/>
                  </a:lnTo>
                  <a:lnTo>
                    <a:pt x="179687" y="444942"/>
                  </a:lnTo>
                  <a:lnTo>
                    <a:pt x="188021" y="452234"/>
                  </a:lnTo>
                  <a:lnTo>
                    <a:pt x="196892" y="459306"/>
                  </a:lnTo>
                  <a:lnTo>
                    <a:pt x="206123" y="466230"/>
                  </a:lnTo>
                  <a:lnTo>
                    <a:pt x="214486" y="473058"/>
                  </a:lnTo>
                  <a:lnTo>
                    <a:pt x="222273" y="479820"/>
                  </a:lnTo>
                  <a:lnTo>
                    <a:pt x="229675" y="486539"/>
                  </a:lnTo>
                  <a:lnTo>
                    <a:pt x="237925" y="492123"/>
                  </a:lnTo>
                  <a:lnTo>
                    <a:pt x="246741" y="496952"/>
                  </a:lnTo>
                  <a:lnTo>
                    <a:pt x="255934" y="501276"/>
                  </a:lnTo>
                  <a:lnTo>
                    <a:pt x="267590" y="504159"/>
                  </a:lnTo>
                  <a:lnTo>
                    <a:pt x="280887" y="506081"/>
                  </a:lnTo>
                  <a:lnTo>
                    <a:pt x="295278" y="507362"/>
                  </a:lnTo>
                  <a:lnTo>
                    <a:pt x="309294" y="506005"/>
                  </a:lnTo>
                  <a:lnTo>
                    <a:pt x="323058" y="502891"/>
                  </a:lnTo>
                  <a:lnTo>
                    <a:pt x="336656" y="498603"/>
                  </a:lnTo>
                  <a:lnTo>
                    <a:pt x="347932" y="492429"/>
                  </a:lnTo>
                  <a:lnTo>
                    <a:pt x="357660" y="484997"/>
                  </a:lnTo>
                  <a:lnTo>
                    <a:pt x="366355" y="476726"/>
                  </a:lnTo>
                  <a:lnTo>
                    <a:pt x="374363" y="467897"/>
                  </a:lnTo>
                  <a:lnTo>
                    <a:pt x="381913" y="458694"/>
                  </a:lnTo>
                  <a:lnTo>
                    <a:pt x="389156" y="449243"/>
                  </a:lnTo>
                  <a:lnTo>
                    <a:pt x="395090" y="439627"/>
                  </a:lnTo>
                  <a:lnTo>
                    <a:pt x="400151" y="429900"/>
                  </a:lnTo>
                  <a:lnTo>
                    <a:pt x="404631" y="420100"/>
                  </a:lnTo>
                  <a:lnTo>
                    <a:pt x="408723" y="409145"/>
                  </a:lnTo>
                  <a:lnTo>
                    <a:pt x="412556" y="397420"/>
                  </a:lnTo>
                  <a:lnTo>
                    <a:pt x="416217" y="385183"/>
                  </a:lnTo>
                  <a:lnTo>
                    <a:pt x="419762" y="371498"/>
                  </a:lnTo>
                  <a:lnTo>
                    <a:pt x="426649" y="341555"/>
                  </a:lnTo>
                  <a:lnTo>
                    <a:pt x="428928" y="326938"/>
                  </a:lnTo>
                  <a:lnTo>
                    <a:pt x="430448" y="312772"/>
                  </a:lnTo>
                  <a:lnTo>
                    <a:pt x="431461" y="298907"/>
                  </a:lnTo>
                  <a:lnTo>
                    <a:pt x="432136" y="285243"/>
                  </a:lnTo>
                  <a:lnTo>
                    <a:pt x="432885" y="258270"/>
                  </a:lnTo>
                  <a:lnTo>
                    <a:pt x="433471" y="129011"/>
                  </a:lnTo>
                  <a:lnTo>
                    <a:pt x="432370" y="116713"/>
                  </a:lnTo>
                  <a:lnTo>
                    <a:pt x="430531" y="105199"/>
                  </a:lnTo>
                  <a:lnTo>
                    <a:pt x="428200" y="94206"/>
                  </a:lnTo>
                  <a:lnTo>
                    <a:pt x="426646" y="82457"/>
                  </a:lnTo>
                  <a:lnTo>
                    <a:pt x="425610" y="70203"/>
                  </a:lnTo>
                  <a:lnTo>
                    <a:pt x="424919" y="57612"/>
                  </a:lnTo>
                  <a:lnTo>
                    <a:pt x="423353" y="44797"/>
                  </a:lnTo>
                  <a:lnTo>
                    <a:pt x="421204" y="31833"/>
                  </a:lnTo>
                  <a:lnTo>
                    <a:pt x="418666" y="18768"/>
                  </a:lnTo>
                  <a:lnTo>
                    <a:pt x="415869" y="13375"/>
                  </a:lnTo>
                  <a:lnTo>
                    <a:pt x="412899" y="13095"/>
                  </a:lnTo>
                  <a:lnTo>
                    <a:pt x="409813" y="16224"/>
                  </a:lnTo>
                  <a:lnTo>
                    <a:pt x="407757" y="22732"/>
                  </a:lnTo>
                  <a:lnTo>
                    <a:pt x="406385" y="31491"/>
                  </a:lnTo>
                  <a:lnTo>
                    <a:pt x="405471" y="41752"/>
                  </a:lnTo>
                  <a:lnTo>
                    <a:pt x="405967" y="45277"/>
                  </a:lnTo>
                  <a:lnTo>
                    <a:pt x="407403" y="44311"/>
                  </a:lnTo>
                  <a:lnTo>
                    <a:pt x="409465" y="40351"/>
                  </a:lnTo>
                  <a:lnTo>
                    <a:pt x="410840" y="32184"/>
                  </a:lnTo>
                  <a:lnTo>
                    <a:pt x="411757" y="21213"/>
                  </a:lnTo>
                  <a:lnTo>
                    <a:pt x="412368" y="8373"/>
                  </a:lnTo>
                  <a:lnTo>
                    <a:pt x="414987" y="2023"/>
                  </a:lnTo>
                  <a:lnTo>
                    <a:pt x="418942" y="0"/>
                  </a:lnTo>
                  <a:lnTo>
                    <a:pt x="423790" y="863"/>
                  </a:lnTo>
                  <a:lnTo>
                    <a:pt x="428128" y="4754"/>
                  </a:lnTo>
                  <a:lnTo>
                    <a:pt x="435894" y="17919"/>
                  </a:lnTo>
                  <a:lnTo>
                    <a:pt x="440618" y="26072"/>
                  </a:lnTo>
                  <a:lnTo>
                    <a:pt x="463329" y="622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893811" y="5690130"/>
              <a:ext cx="99480" cy="59688"/>
            </a:xfrm>
            <a:custGeom>
              <a:avLst/>
              <a:gdLst/>
              <a:ahLst/>
              <a:cxnLst/>
              <a:rect l="0" t="0" r="0" b="0"/>
              <a:pathLst>
                <a:path w="99480" h="59688">
                  <a:moveTo>
                    <a:pt x="0" y="0"/>
                  </a:moveTo>
                  <a:lnTo>
                    <a:pt x="15843" y="10562"/>
                  </a:lnTo>
                  <a:lnTo>
                    <a:pt x="24931" y="15884"/>
                  </a:lnTo>
                  <a:lnTo>
                    <a:pt x="35412" y="21643"/>
                  </a:lnTo>
                  <a:lnTo>
                    <a:pt x="46819" y="27692"/>
                  </a:lnTo>
                  <a:lnTo>
                    <a:pt x="57740" y="33936"/>
                  </a:lnTo>
                  <a:lnTo>
                    <a:pt x="68337" y="40309"/>
                  </a:lnTo>
                  <a:lnTo>
                    <a:pt x="99479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132559" y="5700078"/>
              <a:ext cx="29844" cy="169113"/>
            </a:xfrm>
            <a:custGeom>
              <a:avLst/>
              <a:gdLst/>
              <a:ahLst/>
              <a:cxnLst/>
              <a:rect l="0" t="0" r="0" b="0"/>
              <a:pathLst>
                <a:path w="29844" h="169113">
                  <a:moveTo>
                    <a:pt x="29843" y="0"/>
                  </a:moveTo>
                  <a:lnTo>
                    <a:pt x="29843" y="21123"/>
                  </a:lnTo>
                  <a:lnTo>
                    <a:pt x="28737" y="30662"/>
                  </a:lnTo>
                  <a:lnTo>
                    <a:pt x="26895" y="40337"/>
                  </a:lnTo>
                  <a:lnTo>
                    <a:pt x="24562" y="50103"/>
                  </a:lnTo>
                  <a:lnTo>
                    <a:pt x="21901" y="63245"/>
                  </a:lnTo>
                  <a:lnTo>
                    <a:pt x="12875" y="111217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98433" y="2556579"/>
            <a:ext cx="686398" cy="447651"/>
            <a:chOff x="298433" y="2556579"/>
            <a:chExt cx="686398" cy="447651"/>
          </a:xfrm>
        </p:grpSpPr>
        <p:sp>
          <p:nvSpPr>
            <p:cNvPr id="135" name="Freeform 134"/>
            <p:cNvSpPr/>
            <p:nvPr/>
          </p:nvSpPr>
          <p:spPr>
            <a:xfrm>
              <a:off x="298433" y="2755535"/>
              <a:ext cx="139270" cy="19896"/>
            </a:xfrm>
            <a:custGeom>
              <a:avLst/>
              <a:gdLst/>
              <a:ahLst/>
              <a:cxnLst/>
              <a:rect l="0" t="0" r="0" b="0"/>
              <a:pathLst>
                <a:path w="139270" h="19896">
                  <a:moveTo>
                    <a:pt x="0" y="19895"/>
                  </a:moveTo>
                  <a:lnTo>
                    <a:pt x="26405" y="14614"/>
                  </a:lnTo>
                  <a:lnTo>
                    <a:pt x="39709" y="13059"/>
                  </a:lnTo>
                  <a:lnTo>
                    <a:pt x="54105" y="12022"/>
                  </a:lnTo>
                  <a:lnTo>
                    <a:pt x="69230" y="11330"/>
                  </a:lnTo>
                  <a:lnTo>
                    <a:pt x="82628" y="9764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86919" y="2556579"/>
              <a:ext cx="59687" cy="437703"/>
            </a:xfrm>
            <a:custGeom>
              <a:avLst/>
              <a:gdLst/>
              <a:ahLst/>
              <a:cxnLst/>
              <a:rect l="0" t="0" r="0" b="0"/>
              <a:pathLst>
                <a:path w="59687" h="437703">
                  <a:moveTo>
                    <a:pt x="0" y="0"/>
                  </a:moveTo>
                  <a:lnTo>
                    <a:pt x="10561" y="15843"/>
                  </a:lnTo>
                  <a:lnTo>
                    <a:pt x="13673" y="28247"/>
                  </a:lnTo>
                  <a:lnTo>
                    <a:pt x="15747" y="44253"/>
                  </a:lnTo>
                  <a:lnTo>
                    <a:pt x="17130" y="62662"/>
                  </a:lnTo>
                  <a:lnTo>
                    <a:pt x="19157" y="78250"/>
                  </a:lnTo>
                  <a:lnTo>
                    <a:pt x="21614" y="91958"/>
                  </a:lnTo>
                  <a:lnTo>
                    <a:pt x="24357" y="104412"/>
                  </a:lnTo>
                  <a:lnTo>
                    <a:pt x="26185" y="120452"/>
                  </a:lnTo>
                  <a:lnTo>
                    <a:pt x="27405" y="138883"/>
                  </a:lnTo>
                  <a:lnTo>
                    <a:pt x="28217" y="158907"/>
                  </a:lnTo>
                  <a:lnTo>
                    <a:pt x="29120" y="201789"/>
                  </a:lnTo>
                  <a:lnTo>
                    <a:pt x="29361" y="224056"/>
                  </a:lnTo>
                  <a:lnTo>
                    <a:pt x="30627" y="242217"/>
                  </a:lnTo>
                  <a:lnTo>
                    <a:pt x="32576" y="257640"/>
                  </a:lnTo>
                  <a:lnTo>
                    <a:pt x="34981" y="271238"/>
                  </a:lnTo>
                  <a:lnTo>
                    <a:pt x="36584" y="284724"/>
                  </a:lnTo>
                  <a:lnTo>
                    <a:pt x="37653" y="298137"/>
                  </a:lnTo>
                  <a:lnTo>
                    <a:pt x="38366" y="311499"/>
                  </a:lnTo>
                  <a:lnTo>
                    <a:pt x="39946" y="323724"/>
                  </a:lnTo>
                  <a:lnTo>
                    <a:pt x="42105" y="335189"/>
                  </a:lnTo>
                  <a:lnTo>
                    <a:pt x="47451" y="358982"/>
                  </a:lnTo>
                  <a:lnTo>
                    <a:pt x="50424" y="373064"/>
                  </a:lnTo>
                  <a:lnTo>
                    <a:pt x="59686" y="4377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46083" y="2729840"/>
              <a:ext cx="238748" cy="244547"/>
            </a:xfrm>
            <a:custGeom>
              <a:avLst/>
              <a:gdLst/>
              <a:ahLst/>
              <a:cxnLst/>
              <a:rect l="0" t="0" r="0" b="0"/>
              <a:pathLst>
                <a:path w="238748" h="244547">
                  <a:moveTo>
                    <a:pt x="0" y="25695"/>
                  </a:moveTo>
                  <a:lnTo>
                    <a:pt x="5281" y="9852"/>
                  </a:lnTo>
                  <a:lnTo>
                    <a:pt x="11258" y="5185"/>
                  </a:lnTo>
                  <a:lnTo>
                    <a:pt x="19664" y="2074"/>
                  </a:lnTo>
                  <a:lnTo>
                    <a:pt x="29689" y="0"/>
                  </a:lnTo>
                  <a:lnTo>
                    <a:pt x="38583" y="828"/>
                  </a:lnTo>
                  <a:lnTo>
                    <a:pt x="46723" y="3590"/>
                  </a:lnTo>
                  <a:lnTo>
                    <a:pt x="54360" y="7642"/>
                  </a:lnTo>
                  <a:lnTo>
                    <a:pt x="61662" y="13660"/>
                  </a:lnTo>
                  <a:lnTo>
                    <a:pt x="68741" y="20988"/>
                  </a:lnTo>
                  <a:lnTo>
                    <a:pt x="75671" y="29188"/>
                  </a:lnTo>
                  <a:lnTo>
                    <a:pt x="82501" y="39077"/>
                  </a:lnTo>
                  <a:lnTo>
                    <a:pt x="89265" y="50091"/>
                  </a:lnTo>
                  <a:lnTo>
                    <a:pt x="95985" y="61854"/>
                  </a:lnTo>
                  <a:lnTo>
                    <a:pt x="101571" y="74118"/>
                  </a:lnTo>
                  <a:lnTo>
                    <a:pt x="106400" y="86715"/>
                  </a:lnTo>
                  <a:lnTo>
                    <a:pt x="110724" y="99534"/>
                  </a:lnTo>
                  <a:lnTo>
                    <a:pt x="115818" y="110291"/>
                  </a:lnTo>
                  <a:lnTo>
                    <a:pt x="121424" y="119673"/>
                  </a:lnTo>
                  <a:lnTo>
                    <a:pt x="127373" y="128138"/>
                  </a:lnTo>
                  <a:lnTo>
                    <a:pt x="133549" y="138202"/>
                  </a:lnTo>
                  <a:lnTo>
                    <a:pt x="139877" y="149334"/>
                  </a:lnTo>
                  <a:lnTo>
                    <a:pt x="146306" y="161175"/>
                  </a:lnTo>
                  <a:lnTo>
                    <a:pt x="152803" y="172386"/>
                  </a:lnTo>
                  <a:lnTo>
                    <a:pt x="165916" y="193685"/>
                  </a:lnTo>
                  <a:lnTo>
                    <a:pt x="174719" y="202901"/>
                  </a:lnTo>
                  <a:lnTo>
                    <a:pt x="185008" y="211256"/>
                  </a:lnTo>
                  <a:lnTo>
                    <a:pt x="238747" y="2445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95822" y="2745587"/>
              <a:ext cx="109427" cy="258643"/>
            </a:xfrm>
            <a:custGeom>
              <a:avLst/>
              <a:gdLst/>
              <a:ahLst/>
              <a:cxnLst/>
              <a:rect l="0" t="0" r="0" b="0"/>
              <a:pathLst>
                <a:path w="109427" h="258643">
                  <a:moveTo>
                    <a:pt x="109426" y="0"/>
                  </a:moveTo>
                  <a:lnTo>
                    <a:pt x="104145" y="15843"/>
                  </a:lnTo>
                  <a:lnTo>
                    <a:pt x="100378" y="22720"/>
                  </a:lnTo>
                  <a:lnTo>
                    <a:pt x="95657" y="29516"/>
                  </a:lnTo>
                  <a:lnTo>
                    <a:pt x="90299" y="36257"/>
                  </a:lnTo>
                  <a:lnTo>
                    <a:pt x="84516" y="44067"/>
                  </a:lnTo>
                  <a:lnTo>
                    <a:pt x="72196" y="61587"/>
                  </a:lnTo>
                  <a:lnTo>
                    <a:pt x="65815" y="72007"/>
                  </a:lnTo>
                  <a:lnTo>
                    <a:pt x="59351" y="83375"/>
                  </a:lnTo>
                  <a:lnTo>
                    <a:pt x="52831" y="95374"/>
                  </a:lnTo>
                  <a:lnTo>
                    <a:pt x="47379" y="106690"/>
                  </a:lnTo>
                  <a:lnTo>
                    <a:pt x="42639" y="117550"/>
                  </a:lnTo>
                  <a:lnTo>
                    <a:pt x="38374" y="128105"/>
                  </a:lnTo>
                  <a:lnTo>
                    <a:pt x="33320" y="139564"/>
                  </a:lnTo>
                  <a:lnTo>
                    <a:pt x="21809" y="164085"/>
                  </a:lnTo>
                  <a:lnTo>
                    <a:pt x="17855" y="177919"/>
                  </a:lnTo>
                  <a:lnTo>
                    <a:pt x="15219" y="192669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1114151" y="2666005"/>
            <a:ext cx="713174" cy="318330"/>
            <a:chOff x="1114151" y="2666005"/>
            <a:chExt cx="713174" cy="318330"/>
          </a:xfrm>
        </p:grpSpPr>
        <p:sp>
          <p:nvSpPr>
            <p:cNvPr id="140" name="Freeform 139"/>
            <p:cNvSpPr/>
            <p:nvPr/>
          </p:nvSpPr>
          <p:spPr>
            <a:xfrm>
              <a:off x="1193733" y="2725691"/>
              <a:ext cx="9949" cy="238748"/>
            </a:xfrm>
            <a:custGeom>
              <a:avLst/>
              <a:gdLst/>
              <a:ahLst/>
              <a:cxnLst/>
              <a:rect l="0" t="0" r="0" b="0"/>
              <a:pathLst>
                <a:path w="9949" h="238748">
                  <a:moveTo>
                    <a:pt x="9948" y="0"/>
                  </a:moveTo>
                  <a:lnTo>
                    <a:pt x="4667" y="15843"/>
                  </a:lnTo>
                  <a:lnTo>
                    <a:pt x="3111" y="24931"/>
                  </a:lnTo>
                  <a:lnTo>
                    <a:pt x="2074" y="35411"/>
                  </a:lnTo>
                  <a:lnTo>
                    <a:pt x="1383" y="46819"/>
                  </a:lnTo>
                  <a:lnTo>
                    <a:pt x="615" y="74232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114151" y="2815221"/>
              <a:ext cx="159165" cy="9949"/>
            </a:xfrm>
            <a:custGeom>
              <a:avLst/>
              <a:gdLst/>
              <a:ahLst/>
              <a:cxnLst/>
              <a:rect l="0" t="0" r="0" b="0"/>
              <a:pathLst>
                <a:path w="159165" h="9949">
                  <a:moveTo>
                    <a:pt x="0" y="0"/>
                  </a:moveTo>
                  <a:lnTo>
                    <a:pt x="26405" y="0"/>
                  </a:lnTo>
                  <a:lnTo>
                    <a:pt x="39709" y="1106"/>
                  </a:lnTo>
                  <a:lnTo>
                    <a:pt x="54105" y="2948"/>
                  </a:lnTo>
                  <a:lnTo>
                    <a:pt x="69230" y="5281"/>
                  </a:lnTo>
                  <a:lnTo>
                    <a:pt x="83734" y="6837"/>
                  </a:lnTo>
                  <a:lnTo>
                    <a:pt x="97824" y="7874"/>
                  </a:lnTo>
                  <a:lnTo>
                    <a:pt x="15916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452375" y="2666005"/>
              <a:ext cx="49740" cy="318330"/>
            </a:xfrm>
            <a:custGeom>
              <a:avLst/>
              <a:gdLst/>
              <a:ahLst/>
              <a:cxnLst/>
              <a:rect l="0" t="0" r="0" b="0"/>
              <a:pathLst>
                <a:path w="49740" h="318330">
                  <a:moveTo>
                    <a:pt x="0" y="0"/>
                  </a:moveTo>
                  <a:lnTo>
                    <a:pt x="5281" y="21124"/>
                  </a:lnTo>
                  <a:lnTo>
                    <a:pt x="6837" y="31767"/>
                  </a:lnTo>
                  <a:lnTo>
                    <a:pt x="7874" y="43284"/>
                  </a:lnTo>
                  <a:lnTo>
                    <a:pt x="8566" y="55383"/>
                  </a:lnTo>
                  <a:lnTo>
                    <a:pt x="10132" y="68976"/>
                  </a:lnTo>
                  <a:lnTo>
                    <a:pt x="12281" y="83565"/>
                  </a:lnTo>
                  <a:lnTo>
                    <a:pt x="14819" y="98817"/>
                  </a:lnTo>
                  <a:lnTo>
                    <a:pt x="17617" y="113406"/>
                  </a:lnTo>
                  <a:lnTo>
                    <a:pt x="26835" y="157274"/>
                  </a:lnTo>
                  <a:lnTo>
                    <a:pt x="33296" y="192588"/>
                  </a:lnTo>
                  <a:lnTo>
                    <a:pt x="35461" y="210185"/>
                  </a:lnTo>
                  <a:lnTo>
                    <a:pt x="36905" y="227443"/>
                  </a:lnTo>
                  <a:lnTo>
                    <a:pt x="37867" y="244474"/>
                  </a:lnTo>
                  <a:lnTo>
                    <a:pt x="39614" y="259145"/>
                  </a:lnTo>
                  <a:lnTo>
                    <a:pt x="49739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604109" y="2705796"/>
              <a:ext cx="223216" cy="243585"/>
            </a:xfrm>
            <a:custGeom>
              <a:avLst/>
              <a:gdLst/>
              <a:ahLst/>
              <a:cxnLst/>
              <a:rect l="0" t="0" r="0" b="0"/>
              <a:pathLst>
                <a:path w="223216" h="243585">
                  <a:moveTo>
                    <a:pt x="67118" y="0"/>
                  </a:moveTo>
                  <a:lnTo>
                    <a:pt x="56556" y="15843"/>
                  </a:lnTo>
                  <a:lnTo>
                    <a:pt x="51234" y="22720"/>
                  </a:lnTo>
                  <a:lnTo>
                    <a:pt x="45475" y="29516"/>
                  </a:lnTo>
                  <a:lnTo>
                    <a:pt x="39426" y="36257"/>
                  </a:lnTo>
                  <a:lnTo>
                    <a:pt x="26809" y="49642"/>
                  </a:lnTo>
                  <a:lnTo>
                    <a:pt x="20350" y="56306"/>
                  </a:lnTo>
                  <a:lnTo>
                    <a:pt x="14938" y="64065"/>
                  </a:lnTo>
                  <a:lnTo>
                    <a:pt x="10225" y="72553"/>
                  </a:lnTo>
                  <a:lnTo>
                    <a:pt x="5978" y="81528"/>
                  </a:lnTo>
                  <a:lnTo>
                    <a:pt x="3146" y="93038"/>
                  </a:lnTo>
                  <a:lnTo>
                    <a:pt x="1259" y="106237"/>
                  </a:lnTo>
                  <a:lnTo>
                    <a:pt x="0" y="120564"/>
                  </a:lnTo>
                  <a:lnTo>
                    <a:pt x="267" y="134536"/>
                  </a:lnTo>
                  <a:lnTo>
                    <a:pt x="1549" y="148272"/>
                  </a:lnTo>
                  <a:lnTo>
                    <a:pt x="3510" y="161851"/>
                  </a:lnTo>
                  <a:lnTo>
                    <a:pt x="8133" y="175324"/>
                  </a:lnTo>
                  <a:lnTo>
                    <a:pt x="14531" y="188728"/>
                  </a:lnTo>
                  <a:lnTo>
                    <a:pt x="22112" y="202085"/>
                  </a:lnTo>
                  <a:lnTo>
                    <a:pt x="31587" y="213200"/>
                  </a:lnTo>
                  <a:lnTo>
                    <a:pt x="42326" y="222821"/>
                  </a:lnTo>
                  <a:lnTo>
                    <a:pt x="53906" y="231446"/>
                  </a:lnTo>
                  <a:lnTo>
                    <a:pt x="67152" y="237195"/>
                  </a:lnTo>
                  <a:lnTo>
                    <a:pt x="81510" y="241028"/>
                  </a:lnTo>
                  <a:lnTo>
                    <a:pt x="96608" y="243584"/>
                  </a:lnTo>
                  <a:lnTo>
                    <a:pt x="111095" y="243077"/>
                  </a:lnTo>
                  <a:lnTo>
                    <a:pt x="125174" y="240528"/>
                  </a:lnTo>
                  <a:lnTo>
                    <a:pt x="138981" y="236618"/>
                  </a:lnTo>
                  <a:lnTo>
                    <a:pt x="150396" y="231801"/>
                  </a:lnTo>
                  <a:lnTo>
                    <a:pt x="160217" y="226379"/>
                  </a:lnTo>
                  <a:lnTo>
                    <a:pt x="168975" y="220554"/>
                  </a:lnTo>
                  <a:lnTo>
                    <a:pt x="178130" y="213355"/>
                  </a:lnTo>
                  <a:lnTo>
                    <a:pt x="187549" y="205239"/>
                  </a:lnTo>
                  <a:lnTo>
                    <a:pt x="197144" y="196513"/>
                  </a:lnTo>
                  <a:lnTo>
                    <a:pt x="204646" y="187379"/>
                  </a:lnTo>
                  <a:lnTo>
                    <a:pt x="210753" y="177974"/>
                  </a:lnTo>
                  <a:lnTo>
                    <a:pt x="215929" y="168388"/>
                  </a:lnTo>
                  <a:lnTo>
                    <a:pt x="219380" y="157577"/>
                  </a:lnTo>
                  <a:lnTo>
                    <a:pt x="221681" y="145947"/>
                  </a:lnTo>
                  <a:lnTo>
                    <a:pt x="223215" y="133773"/>
                  </a:lnTo>
                  <a:lnTo>
                    <a:pt x="223132" y="122342"/>
                  </a:lnTo>
                  <a:lnTo>
                    <a:pt x="221971" y="111404"/>
                  </a:lnTo>
                  <a:lnTo>
                    <a:pt x="220093" y="100797"/>
                  </a:lnTo>
                  <a:lnTo>
                    <a:pt x="216629" y="89304"/>
                  </a:lnTo>
                  <a:lnTo>
                    <a:pt x="212110" y="77221"/>
                  </a:lnTo>
                  <a:lnTo>
                    <a:pt x="206886" y="64744"/>
                  </a:lnTo>
                  <a:lnTo>
                    <a:pt x="200088" y="53110"/>
                  </a:lnTo>
                  <a:lnTo>
                    <a:pt x="192240" y="42039"/>
                  </a:lnTo>
                  <a:lnTo>
                    <a:pt x="183691" y="31342"/>
                  </a:lnTo>
                  <a:lnTo>
                    <a:pt x="173572" y="23105"/>
                  </a:lnTo>
                  <a:lnTo>
                    <a:pt x="162404" y="16509"/>
                  </a:lnTo>
                  <a:lnTo>
                    <a:pt x="150537" y="11006"/>
                  </a:lnTo>
                  <a:lnTo>
                    <a:pt x="138205" y="7337"/>
                  </a:lnTo>
                  <a:lnTo>
                    <a:pt x="125562" y="4892"/>
                  </a:lnTo>
                  <a:lnTo>
                    <a:pt x="112713" y="3261"/>
                  </a:lnTo>
                  <a:lnTo>
                    <a:pt x="100830" y="4385"/>
                  </a:lnTo>
                  <a:lnTo>
                    <a:pt x="89593" y="7344"/>
                  </a:lnTo>
                  <a:lnTo>
                    <a:pt x="47222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Freeform 144"/>
          <p:cNvSpPr/>
          <p:nvPr/>
        </p:nvSpPr>
        <p:spPr>
          <a:xfrm>
            <a:off x="121939" y="2327832"/>
            <a:ext cx="2019707" cy="983090"/>
          </a:xfrm>
          <a:custGeom>
            <a:avLst/>
            <a:gdLst/>
            <a:ahLst/>
            <a:cxnLst/>
            <a:rect l="0" t="0" r="0" b="0"/>
            <a:pathLst>
              <a:path w="2019707" h="983090">
                <a:moveTo>
                  <a:pt x="1917356" y="785823"/>
                </a:moveTo>
                <a:lnTo>
                  <a:pt x="1901513" y="812228"/>
                </a:lnTo>
                <a:lnTo>
                  <a:pt x="1884892" y="834033"/>
                </a:lnTo>
                <a:lnTo>
                  <a:pt x="1856893" y="862005"/>
                </a:lnTo>
                <a:lnTo>
                  <a:pt x="1824648" y="887240"/>
                </a:lnTo>
                <a:lnTo>
                  <a:pt x="1800991" y="903848"/>
                </a:lnTo>
                <a:lnTo>
                  <a:pt x="1738078" y="932638"/>
                </a:lnTo>
                <a:lnTo>
                  <a:pt x="1650388" y="963030"/>
                </a:lnTo>
                <a:lnTo>
                  <a:pt x="1601841" y="971334"/>
                </a:lnTo>
                <a:lnTo>
                  <a:pt x="1547174" y="979076"/>
                </a:lnTo>
                <a:lnTo>
                  <a:pt x="1488975" y="983089"/>
                </a:lnTo>
                <a:lnTo>
                  <a:pt x="1446584" y="981080"/>
                </a:lnTo>
                <a:lnTo>
                  <a:pt x="1401953" y="977608"/>
                </a:lnTo>
                <a:lnTo>
                  <a:pt x="1356327" y="976065"/>
                </a:lnTo>
                <a:lnTo>
                  <a:pt x="1310258" y="972432"/>
                </a:lnTo>
                <a:lnTo>
                  <a:pt x="1263992" y="967133"/>
                </a:lnTo>
                <a:lnTo>
                  <a:pt x="1073140" y="941630"/>
                </a:lnTo>
                <a:lnTo>
                  <a:pt x="1027075" y="932074"/>
                </a:lnTo>
                <a:lnTo>
                  <a:pt x="983390" y="921563"/>
                </a:lnTo>
                <a:lnTo>
                  <a:pt x="938184" y="913207"/>
                </a:lnTo>
                <a:lnTo>
                  <a:pt x="892301" y="902862"/>
                </a:lnTo>
                <a:lnTo>
                  <a:pt x="847224" y="890895"/>
                </a:lnTo>
                <a:lnTo>
                  <a:pt x="717157" y="852050"/>
                </a:lnTo>
                <a:lnTo>
                  <a:pt x="634780" y="825596"/>
                </a:lnTo>
                <a:lnTo>
                  <a:pt x="574609" y="802766"/>
                </a:lnTo>
                <a:lnTo>
                  <a:pt x="514779" y="777948"/>
                </a:lnTo>
                <a:lnTo>
                  <a:pt x="457997" y="753646"/>
                </a:lnTo>
                <a:lnTo>
                  <a:pt x="366793" y="707039"/>
                </a:lnTo>
                <a:lnTo>
                  <a:pt x="320321" y="683143"/>
                </a:lnTo>
                <a:lnTo>
                  <a:pt x="272041" y="655553"/>
                </a:lnTo>
                <a:lnTo>
                  <a:pt x="223840" y="626377"/>
                </a:lnTo>
                <a:lnTo>
                  <a:pt x="182171" y="596732"/>
                </a:lnTo>
                <a:lnTo>
                  <a:pt x="147227" y="566947"/>
                </a:lnTo>
                <a:lnTo>
                  <a:pt x="110469" y="537121"/>
                </a:lnTo>
                <a:lnTo>
                  <a:pt x="79191" y="507283"/>
                </a:lnTo>
                <a:lnTo>
                  <a:pt x="55432" y="477441"/>
                </a:lnTo>
                <a:lnTo>
                  <a:pt x="34391" y="447598"/>
                </a:lnTo>
                <a:lnTo>
                  <a:pt x="15262" y="417755"/>
                </a:lnTo>
                <a:lnTo>
                  <a:pt x="6094" y="397859"/>
                </a:lnTo>
                <a:lnTo>
                  <a:pt x="1283" y="369121"/>
                </a:lnTo>
                <a:lnTo>
                  <a:pt x="0" y="352173"/>
                </a:lnTo>
                <a:lnTo>
                  <a:pt x="1522" y="324500"/>
                </a:lnTo>
                <a:lnTo>
                  <a:pt x="5883" y="301147"/>
                </a:lnTo>
                <a:lnTo>
                  <a:pt x="11505" y="279715"/>
                </a:lnTo>
                <a:lnTo>
                  <a:pt x="26166" y="249007"/>
                </a:lnTo>
                <a:lnTo>
                  <a:pt x="44510" y="218907"/>
                </a:lnTo>
                <a:lnTo>
                  <a:pt x="69227" y="188988"/>
                </a:lnTo>
                <a:lnTo>
                  <a:pt x="92270" y="164403"/>
                </a:lnTo>
                <a:lnTo>
                  <a:pt x="123660" y="137837"/>
                </a:lnTo>
                <a:lnTo>
                  <a:pt x="160962" y="114246"/>
                </a:lnTo>
                <a:lnTo>
                  <a:pt x="214281" y="86470"/>
                </a:lnTo>
                <a:lnTo>
                  <a:pt x="276886" y="59696"/>
                </a:lnTo>
                <a:lnTo>
                  <a:pt x="328929" y="42705"/>
                </a:lnTo>
                <a:lnTo>
                  <a:pt x="383403" y="30670"/>
                </a:lnTo>
                <a:lnTo>
                  <a:pt x="437493" y="20104"/>
                </a:lnTo>
                <a:lnTo>
                  <a:pt x="515184" y="6631"/>
                </a:lnTo>
                <a:lnTo>
                  <a:pt x="557664" y="2919"/>
                </a:lnTo>
                <a:lnTo>
                  <a:pt x="601229" y="1268"/>
                </a:lnTo>
                <a:lnTo>
                  <a:pt x="664146" y="339"/>
                </a:lnTo>
                <a:lnTo>
                  <a:pt x="777141" y="0"/>
                </a:lnTo>
                <a:lnTo>
                  <a:pt x="823306" y="2919"/>
                </a:lnTo>
                <a:lnTo>
                  <a:pt x="868509" y="7900"/>
                </a:lnTo>
                <a:lnTo>
                  <a:pt x="977027" y="23334"/>
                </a:lnTo>
                <a:lnTo>
                  <a:pt x="1022675" y="32816"/>
                </a:lnTo>
                <a:lnTo>
                  <a:pt x="1068754" y="43294"/>
                </a:lnTo>
                <a:lnTo>
                  <a:pt x="1115024" y="51636"/>
                </a:lnTo>
                <a:lnTo>
                  <a:pt x="1161379" y="61975"/>
                </a:lnTo>
                <a:lnTo>
                  <a:pt x="1207771" y="75044"/>
                </a:lnTo>
                <a:lnTo>
                  <a:pt x="1277389" y="99939"/>
                </a:lnTo>
                <a:lnTo>
                  <a:pt x="1323808" y="114760"/>
                </a:lnTo>
                <a:lnTo>
                  <a:pt x="1370229" y="131663"/>
                </a:lnTo>
                <a:lnTo>
                  <a:pt x="1416651" y="150229"/>
                </a:lnTo>
                <a:lnTo>
                  <a:pt x="1532708" y="199044"/>
                </a:lnTo>
                <a:lnTo>
                  <a:pt x="1579131" y="221809"/>
                </a:lnTo>
                <a:lnTo>
                  <a:pt x="1645818" y="256535"/>
                </a:lnTo>
                <a:lnTo>
                  <a:pt x="1688352" y="278678"/>
                </a:lnTo>
                <a:lnTo>
                  <a:pt x="1733046" y="303257"/>
                </a:lnTo>
                <a:lnTo>
                  <a:pt x="1775754" y="331865"/>
                </a:lnTo>
                <a:lnTo>
                  <a:pt x="1815736" y="361897"/>
                </a:lnTo>
                <a:lnTo>
                  <a:pt x="1903373" y="430650"/>
                </a:lnTo>
                <a:lnTo>
                  <a:pt x="1931037" y="457382"/>
                </a:lnTo>
                <a:lnTo>
                  <a:pt x="1954385" y="485106"/>
                </a:lnTo>
                <a:lnTo>
                  <a:pt x="1965253" y="500236"/>
                </a:lnTo>
                <a:lnTo>
                  <a:pt x="1985066" y="530680"/>
                </a:lnTo>
                <a:lnTo>
                  <a:pt x="2001241" y="558948"/>
                </a:lnTo>
                <a:lnTo>
                  <a:pt x="2012851" y="586249"/>
                </a:lnTo>
                <a:lnTo>
                  <a:pt x="2017494" y="599719"/>
                </a:lnTo>
                <a:lnTo>
                  <a:pt x="2019485" y="615330"/>
                </a:lnTo>
                <a:lnTo>
                  <a:pt x="2019706" y="632370"/>
                </a:lnTo>
                <a:lnTo>
                  <a:pt x="2018749" y="650362"/>
                </a:lnTo>
                <a:lnTo>
                  <a:pt x="2014737" y="679195"/>
                </a:lnTo>
                <a:lnTo>
                  <a:pt x="2012120" y="691526"/>
                </a:lnTo>
                <a:lnTo>
                  <a:pt x="2007059" y="701958"/>
                </a:lnTo>
                <a:lnTo>
                  <a:pt x="1992594" y="719443"/>
                </a:lnTo>
                <a:lnTo>
                  <a:pt x="1960526" y="741715"/>
                </a:lnTo>
                <a:lnTo>
                  <a:pt x="1908976" y="767940"/>
                </a:lnTo>
                <a:lnTo>
                  <a:pt x="1861695" y="781139"/>
                </a:lnTo>
                <a:lnTo>
                  <a:pt x="1772640" y="798906"/>
                </a:lnTo>
                <a:lnTo>
                  <a:pt x="1744717" y="805638"/>
                </a:lnTo>
                <a:lnTo>
                  <a:pt x="1708452" y="8156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482600"/>
            <a:ext cx="50546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Homework: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Pgs. 38-40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4, 8, 12, 19, 20, 24, 28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47154" y="3859738"/>
            <a:ext cx="729382" cy="1002575"/>
            <a:chOff x="2447154" y="3859738"/>
            <a:chExt cx="729382" cy="1002575"/>
          </a:xfrm>
        </p:grpSpPr>
        <p:sp>
          <p:nvSpPr>
            <p:cNvPr id="3" name="Freeform 2"/>
            <p:cNvSpPr/>
            <p:nvPr/>
          </p:nvSpPr>
          <p:spPr>
            <a:xfrm>
              <a:off x="2667387" y="3879634"/>
              <a:ext cx="18514" cy="387965"/>
            </a:xfrm>
            <a:custGeom>
              <a:avLst/>
              <a:gdLst/>
              <a:ahLst/>
              <a:cxnLst/>
              <a:rect l="0" t="0" r="0" b="0"/>
              <a:pathLst>
                <a:path w="18514" h="387965">
                  <a:moveTo>
                    <a:pt x="8566" y="0"/>
                  </a:moveTo>
                  <a:lnTo>
                    <a:pt x="3285" y="15843"/>
                  </a:lnTo>
                  <a:lnTo>
                    <a:pt x="1729" y="24931"/>
                  </a:lnTo>
                  <a:lnTo>
                    <a:pt x="692" y="35411"/>
                  </a:lnTo>
                  <a:lnTo>
                    <a:pt x="0" y="46819"/>
                  </a:lnTo>
                  <a:lnTo>
                    <a:pt x="645" y="58845"/>
                  </a:lnTo>
                  <a:lnTo>
                    <a:pt x="2180" y="71284"/>
                  </a:lnTo>
                  <a:lnTo>
                    <a:pt x="4308" y="83998"/>
                  </a:lnTo>
                  <a:lnTo>
                    <a:pt x="5727" y="99106"/>
                  </a:lnTo>
                  <a:lnTo>
                    <a:pt x="6674" y="115809"/>
                  </a:lnTo>
                  <a:lnTo>
                    <a:pt x="7725" y="153159"/>
                  </a:lnTo>
                  <a:lnTo>
                    <a:pt x="8192" y="195550"/>
                  </a:lnTo>
                  <a:lnTo>
                    <a:pt x="9422" y="215475"/>
                  </a:lnTo>
                  <a:lnTo>
                    <a:pt x="11347" y="234285"/>
                  </a:lnTo>
                  <a:lnTo>
                    <a:pt x="13736" y="252352"/>
                  </a:lnTo>
                  <a:lnTo>
                    <a:pt x="15328" y="269923"/>
                  </a:lnTo>
                  <a:lnTo>
                    <a:pt x="16390" y="287164"/>
                  </a:lnTo>
                  <a:lnTo>
                    <a:pt x="17570" y="319952"/>
                  </a:lnTo>
                  <a:lnTo>
                    <a:pt x="18513" y="3879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864960" y="3859738"/>
              <a:ext cx="49740" cy="626712"/>
            </a:xfrm>
            <a:custGeom>
              <a:avLst/>
              <a:gdLst/>
              <a:ahLst/>
              <a:cxnLst/>
              <a:rect l="0" t="0" r="0" b="0"/>
              <a:pathLst>
                <a:path w="49740" h="626712">
                  <a:moveTo>
                    <a:pt x="0" y="0"/>
                  </a:moveTo>
                  <a:lnTo>
                    <a:pt x="0" y="69230"/>
                  </a:lnTo>
                  <a:lnTo>
                    <a:pt x="1106" y="87050"/>
                  </a:lnTo>
                  <a:lnTo>
                    <a:pt x="2948" y="106667"/>
                  </a:lnTo>
                  <a:lnTo>
                    <a:pt x="5281" y="127482"/>
                  </a:lnTo>
                  <a:lnTo>
                    <a:pt x="5732" y="144675"/>
                  </a:lnTo>
                  <a:lnTo>
                    <a:pt x="4927" y="159453"/>
                  </a:lnTo>
                  <a:lnTo>
                    <a:pt x="3285" y="172620"/>
                  </a:lnTo>
                  <a:lnTo>
                    <a:pt x="2190" y="186926"/>
                  </a:lnTo>
                  <a:lnTo>
                    <a:pt x="1460" y="201989"/>
                  </a:lnTo>
                  <a:lnTo>
                    <a:pt x="649" y="232358"/>
                  </a:lnTo>
                  <a:lnTo>
                    <a:pt x="38" y="335971"/>
                  </a:lnTo>
                  <a:lnTo>
                    <a:pt x="26" y="349986"/>
                  </a:lnTo>
                  <a:lnTo>
                    <a:pt x="1123" y="364856"/>
                  </a:lnTo>
                  <a:lnTo>
                    <a:pt x="2959" y="380296"/>
                  </a:lnTo>
                  <a:lnTo>
                    <a:pt x="5289" y="396115"/>
                  </a:lnTo>
                  <a:lnTo>
                    <a:pt x="6842" y="411083"/>
                  </a:lnTo>
                  <a:lnTo>
                    <a:pt x="7877" y="425483"/>
                  </a:lnTo>
                  <a:lnTo>
                    <a:pt x="8568" y="439504"/>
                  </a:lnTo>
                  <a:lnTo>
                    <a:pt x="9335" y="466873"/>
                  </a:lnTo>
                  <a:lnTo>
                    <a:pt x="9539" y="480361"/>
                  </a:lnTo>
                  <a:lnTo>
                    <a:pt x="10781" y="493774"/>
                  </a:lnTo>
                  <a:lnTo>
                    <a:pt x="12714" y="507138"/>
                  </a:lnTo>
                  <a:lnTo>
                    <a:pt x="20715" y="550017"/>
                  </a:lnTo>
                  <a:lnTo>
                    <a:pt x="23758" y="565634"/>
                  </a:lnTo>
                  <a:lnTo>
                    <a:pt x="27997" y="579361"/>
                  </a:lnTo>
                  <a:lnTo>
                    <a:pt x="33034" y="591828"/>
                  </a:lnTo>
                  <a:lnTo>
                    <a:pt x="49739" y="6267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447154" y="4317336"/>
              <a:ext cx="729382" cy="544977"/>
            </a:xfrm>
            <a:custGeom>
              <a:avLst/>
              <a:gdLst/>
              <a:ahLst/>
              <a:cxnLst/>
              <a:rect l="0" t="0" r="0" b="0"/>
              <a:pathLst>
                <a:path w="729382" h="544977">
                  <a:moveTo>
                    <a:pt x="646605" y="0"/>
                  </a:moveTo>
                  <a:lnTo>
                    <a:pt x="693373" y="46768"/>
                  </a:lnTo>
                  <a:lnTo>
                    <a:pt x="699890" y="55496"/>
                  </a:lnTo>
                  <a:lnTo>
                    <a:pt x="706445" y="65735"/>
                  </a:lnTo>
                  <a:lnTo>
                    <a:pt x="713026" y="76983"/>
                  </a:lnTo>
                  <a:lnTo>
                    <a:pt x="718519" y="90008"/>
                  </a:lnTo>
                  <a:lnTo>
                    <a:pt x="723286" y="104218"/>
                  </a:lnTo>
                  <a:lnTo>
                    <a:pt x="727569" y="119218"/>
                  </a:lnTo>
                  <a:lnTo>
                    <a:pt x="729319" y="135849"/>
                  </a:lnTo>
                  <a:lnTo>
                    <a:pt x="729381" y="153569"/>
                  </a:lnTo>
                  <a:lnTo>
                    <a:pt x="728316" y="172014"/>
                  </a:lnTo>
                  <a:lnTo>
                    <a:pt x="726501" y="187627"/>
                  </a:lnTo>
                  <a:lnTo>
                    <a:pt x="724186" y="201351"/>
                  </a:lnTo>
                  <a:lnTo>
                    <a:pt x="721537" y="213816"/>
                  </a:lnTo>
                  <a:lnTo>
                    <a:pt x="718666" y="225442"/>
                  </a:lnTo>
                  <a:lnTo>
                    <a:pt x="715647" y="236509"/>
                  </a:lnTo>
                  <a:lnTo>
                    <a:pt x="712528" y="247203"/>
                  </a:lnTo>
                  <a:lnTo>
                    <a:pt x="708239" y="257648"/>
                  </a:lnTo>
                  <a:lnTo>
                    <a:pt x="703169" y="267927"/>
                  </a:lnTo>
                  <a:lnTo>
                    <a:pt x="697578" y="278096"/>
                  </a:lnTo>
                  <a:lnTo>
                    <a:pt x="685471" y="301185"/>
                  </a:lnTo>
                  <a:lnTo>
                    <a:pt x="679148" y="313532"/>
                  </a:lnTo>
                  <a:lnTo>
                    <a:pt x="672722" y="325079"/>
                  </a:lnTo>
                  <a:lnTo>
                    <a:pt x="666227" y="336093"/>
                  </a:lnTo>
                  <a:lnTo>
                    <a:pt x="659686" y="346751"/>
                  </a:lnTo>
                  <a:lnTo>
                    <a:pt x="652010" y="357173"/>
                  </a:lnTo>
                  <a:lnTo>
                    <a:pt x="643577" y="367436"/>
                  </a:lnTo>
                  <a:lnTo>
                    <a:pt x="634638" y="377595"/>
                  </a:lnTo>
                  <a:lnTo>
                    <a:pt x="625364" y="387683"/>
                  </a:lnTo>
                  <a:lnTo>
                    <a:pt x="606216" y="407734"/>
                  </a:lnTo>
                  <a:lnTo>
                    <a:pt x="576793" y="437666"/>
                  </a:lnTo>
                  <a:lnTo>
                    <a:pt x="565800" y="447626"/>
                  </a:lnTo>
                  <a:lnTo>
                    <a:pt x="554049" y="457582"/>
                  </a:lnTo>
                  <a:lnTo>
                    <a:pt x="541794" y="467535"/>
                  </a:lnTo>
                  <a:lnTo>
                    <a:pt x="522282" y="484489"/>
                  </a:lnTo>
                  <a:lnTo>
                    <a:pt x="504031" y="499393"/>
                  </a:lnTo>
                  <a:lnTo>
                    <a:pt x="492975" y="506462"/>
                  </a:lnTo>
                  <a:lnTo>
                    <a:pt x="481182" y="513386"/>
                  </a:lnTo>
                  <a:lnTo>
                    <a:pt x="459237" y="524026"/>
                  </a:lnTo>
                  <a:lnTo>
                    <a:pt x="438431" y="532440"/>
                  </a:lnTo>
                  <a:lnTo>
                    <a:pt x="418130" y="539863"/>
                  </a:lnTo>
                  <a:lnTo>
                    <a:pt x="405864" y="542285"/>
                  </a:lnTo>
                  <a:lnTo>
                    <a:pt x="392160" y="543899"/>
                  </a:lnTo>
                  <a:lnTo>
                    <a:pt x="377497" y="544976"/>
                  </a:lnTo>
                  <a:lnTo>
                    <a:pt x="364406" y="544588"/>
                  </a:lnTo>
                  <a:lnTo>
                    <a:pt x="352363" y="543224"/>
                  </a:lnTo>
                  <a:lnTo>
                    <a:pt x="330139" y="537656"/>
                  </a:lnTo>
                  <a:lnTo>
                    <a:pt x="309209" y="527813"/>
                  </a:lnTo>
                  <a:lnTo>
                    <a:pt x="288853" y="516069"/>
                  </a:lnTo>
                  <a:lnTo>
                    <a:pt x="268753" y="503481"/>
                  </a:lnTo>
                  <a:lnTo>
                    <a:pt x="248767" y="490517"/>
                  </a:lnTo>
                  <a:lnTo>
                    <a:pt x="228831" y="474440"/>
                  </a:lnTo>
                  <a:lnTo>
                    <a:pt x="218872" y="465510"/>
                  </a:lnTo>
                  <a:lnTo>
                    <a:pt x="198965" y="446746"/>
                  </a:lnTo>
                  <a:lnTo>
                    <a:pt x="189014" y="437099"/>
                  </a:lnTo>
                  <a:lnTo>
                    <a:pt x="179064" y="426247"/>
                  </a:lnTo>
                  <a:lnTo>
                    <a:pt x="169115" y="414591"/>
                  </a:lnTo>
                  <a:lnTo>
                    <a:pt x="159166" y="402400"/>
                  </a:lnTo>
                  <a:lnTo>
                    <a:pt x="150323" y="390956"/>
                  </a:lnTo>
                  <a:lnTo>
                    <a:pt x="142217" y="380011"/>
                  </a:lnTo>
                  <a:lnTo>
                    <a:pt x="117299" y="345816"/>
                  </a:lnTo>
                  <a:lnTo>
                    <a:pt x="108042" y="333338"/>
                  </a:lnTo>
                  <a:lnTo>
                    <a:pt x="99661" y="320598"/>
                  </a:lnTo>
                  <a:lnTo>
                    <a:pt x="91863" y="307684"/>
                  </a:lnTo>
                  <a:lnTo>
                    <a:pt x="84453" y="294653"/>
                  </a:lnTo>
                  <a:lnTo>
                    <a:pt x="77303" y="282649"/>
                  </a:lnTo>
                  <a:lnTo>
                    <a:pt x="63463" y="260470"/>
                  </a:lnTo>
                  <a:lnTo>
                    <a:pt x="57783" y="248808"/>
                  </a:lnTo>
                  <a:lnTo>
                    <a:pt x="52891" y="236612"/>
                  </a:lnTo>
                  <a:lnTo>
                    <a:pt x="48524" y="224060"/>
                  </a:lnTo>
                  <a:lnTo>
                    <a:pt x="43402" y="212376"/>
                  </a:lnTo>
                  <a:lnTo>
                    <a:pt x="37777" y="201271"/>
                  </a:lnTo>
                  <a:lnTo>
                    <a:pt x="31817" y="190551"/>
                  </a:lnTo>
                  <a:lnTo>
                    <a:pt x="26738" y="177879"/>
                  </a:lnTo>
                  <a:lnTo>
                    <a:pt x="22246" y="163904"/>
                  </a:lnTo>
                  <a:lnTo>
                    <a:pt x="10644" y="120778"/>
                  </a:lnTo>
                  <a:lnTo>
                    <a:pt x="0" y="795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266700"/>
            <a:ext cx="8534400" cy="161582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Warm-up:          Title: Domain/Range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Ch</a:t>
            </a:r>
            <a:r>
              <a:rPr lang="en-US" smtClean="0">
                <a:solidFill>
                  <a:srgbClr val="000000"/>
                </a:solidFill>
                <a:latin typeface="Arial - 24"/>
              </a:rPr>
              <a:t>ange the following graph into a function table.  Write the expression for the n</a:t>
            </a:r>
            <a:r>
              <a:rPr lang="en-US" sz="1200" baseline="70000" smtClean="0">
                <a:solidFill>
                  <a:srgbClr val="000000"/>
                </a:solidFill>
                <a:latin typeface="Arial - 24"/>
              </a:rPr>
              <a:t>th</a:t>
            </a:r>
            <a:r>
              <a:rPr lang="en-US" smtClean="0">
                <a:solidFill>
                  <a:srgbClr val="000000"/>
                </a:solidFill>
                <a:latin typeface="Arial - 24"/>
              </a:rPr>
              <a:t> term. 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241800" y="2006600"/>
            <a:ext cx="4737100" cy="4711700"/>
            <a:chOff x="4241800" y="20066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4406900" y="2146300"/>
              <a:ext cx="4436237" cy="4431666"/>
              <a:chOff x="4406900" y="2146300"/>
              <a:chExt cx="4436237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4406900" y="2156205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406900" y="21463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422394" y="23677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629530" y="21573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4848733" y="2156205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071109" y="2157348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287136" y="2156205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509514" y="21573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732145" y="21584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5952490" y="21573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173723" y="2159380"/>
                <a:ext cx="26544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512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388480" y="21573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6612381" y="2158492"/>
                <a:ext cx="22988" cy="4403090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0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89"/>
                    </a:lnTo>
                    <a:lnTo>
                      <a:pt x="0" y="44030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834758" y="21584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055104" y="21584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276592" y="2159380"/>
                <a:ext cx="26543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7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491348" y="21573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714868" y="2158492"/>
                <a:ext cx="25401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2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7937245" y="2159380"/>
                <a:ext cx="27434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7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157591" y="2158492"/>
                <a:ext cx="26543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2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377935" y="2158492"/>
                <a:ext cx="28576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8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593963" y="2158492"/>
                <a:ext cx="30861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8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811006" y="21550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419980" y="25890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421123" y="28084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419091" y="30241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423536" y="41302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421123" y="39110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421123" y="36896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423536" y="34683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422394" y="32489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419980" y="43482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419091" y="45698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417948" y="47913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419091" y="50105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417948" y="52264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421123" y="63279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421123" y="61118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417948" y="58915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419091" y="56702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419091" y="54512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406900" y="65514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6604000" y="20066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241800" y="43307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48"/>
          <p:cNvSpPr/>
          <p:nvPr/>
        </p:nvSpPr>
        <p:spPr>
          <a:xfrm>
            <a:off x="7226300" y="3670300"/>
            <a:ext cx="80010" cy="62230"/>
          </a:xfrm>
          <a:custGeom>
            <a:avLst/>
            <a:gdLst/>
            <a:ahLst/>
            <a:cxnLst/>
            <a:rect l="0" t="0" r="0" b="0"/>
            <a:pathLst>
              <a:path w="80010" h="62230">
                <a:moveTo>
                  <a:pt x="63500" y="25400"/>
                </a:moveTo>
                <a:lnTo>
                  <a:pt x="49530" y="25400"/>
                </a:lnTo>
                <a:lnTo>
                  <a:pt x="43180" y="26670"/>
                </a:lnTo>
                <a:lnTo>
                  <a:pt x="35559" y="29209"/>
                </a:lnTo>
                <a:lnTo>
                  <a:pt x="27940" y="31750"/>
                </a:lnTo>
                <a:lnTo>
                  <a:pt x="22859" y="36829"/>
                </a:lnTo>
                <a:lnTo>
                  <a:pt x="19050" y="43179"/>
                </a:lnTo>
                <a:lnTo>
                  <a:pt x="17780" y="49529"/>
                </a:lnTo>
                <a:lnTo>
                  <a:pt x="20319" y="54609"/>
                </a:lnTo>
                <a:lnTo>
                  <a:pt x="25400" y="57150"/>
                </a:lnTo>
                <a:lnTo>
                  <a:pt x="34290" y="59690"/>
                </a:lnTo>
                <a:lnTo>
                  <a:pt x="43180" y="60959"/>
                </a:lnTo>
                <a:lnTo>
                  <a:pt x="50800" y="62229"/>
                </a:lnTo>
                <a:lnTo>
                  <a:pt x="59690" y="62229"/>
                </a:lnTo>
                <a:lnTo>
                  <a:pt x="66040" y="60959"/>
                </a:lnTo>
                <a:lnTo>
                  <a:pt x="72390" y="59690"/>
                </a:lnTo>
                <a:lnTo>
                  <a:pt x="77469" y="55879"/>
                </a:lnTo>
                <a:lnTo>
                  <a:pt x="80009" y="52070"/>
                </a:lnTo>
                <a:lnTo>
                  <a:pt x="80009" y="45720"/>
                </a:lnTo>
                <a:lnTo>
                  <a:pt x="78740" y="39370"/>
                </a:lnTo>
                <a:lnTo>
                  <a:pt x="74930" y="33020"/>
                </a:lnTo>
                <a:lnTo>
                  <a:pt x="69850" y="27940"/>
                </a:lnTo>
                <a:lnTo>
                  <a:pt x="63500" y="22859"/>
                </a:lnTo>
                <a:lnTo>
                  <a:pt x="58419" y="20320"/>
                </a:lnTo>
                <a:lnTo>
                  <a:pt x="52069" y="20320"/>
                </a:lnTo>
                <a:lnTo>
                  <a:pt x="48259" y="22859"/>
                </a:lnTo>
                <a:lnTo>
                  <a:pt x="41909" y="25400"/>
                </a:lnTo>
                <a:lnTo>
                  <a:pt x="34290" y="27940"/>
                </a:lnTo>
                <a:lnTo>
                  <a:pt x="27940" y="31750"/>
                </a:lnTo>
                <a:lnTo>
                  <a:pt x="24130" y="35559"/>
                </a:lnTo>
                <a:lnTo>
                  <a:pt x="22859" y="39370"/>
                </a:lnTo>
                <a:lnTo>
                  <a:pt x="24130" y="43179"/>
                </a:lnTo>
                <a:lnTo>
                  <a:pt x="26669" y="46990"/>
                </a:lnTo>
                <a:lnTo>
                  <a:pt x="31750" y="50800"/>
                </a:lnTo>
                <a:lnTo>
                  <a:pt x="38100" y="54609"/>
                </a:lnTo>
                <a:lnTo>
                  <a:pt x="43180" y="57150"/>
                </a:lnTo>
                <a:lnTo>
                  <a:pt x="45719" y="55879"/>
                </a:lnTo>
                <a:lnTo>
                  <a:pt x="46990" y="54609"/>
                </a:lnTo>
                <a:lnTo>
                  <a:pt x="63500" y="38100"/>
                </a:lnTo>
                <a:lnTo>
                  <a:pt x="66040" y="31750"/>
                </a:lnTo>
                <a:lnTo>
                  <a:pt x="66040" y="24129"/>
                </a:lnTo>
                <a:lnTo>
                  <a:pt x="66040" y="15240"/>
                </a:lnTo>
                <a:lnTo>
                  <a:pt x="62230" y="10159"/>
                </a:lnTo>
                <a:lnTo>
                  <a:pt x="57150" y="7620"/>
                </a:lnTo>
                <a:lnTo>
                  <a:pt x="50800" y="5079"/>
                </a:lnTo>
                <a:lnTo>
                  <a:pt x="41909" y="2540"/>
                </a:lnTo>
                <a:lnTo>
                  <a:pt x="31750" y="254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454900" y="2797810"/>
            <a:ext cx="63501" cy="67311"/>
          </a:xfrm>
          <a:custGeom>
            <a:avLst/>
            <a:gdLst/>
            <a:ahLst/>
            <a:cxnLst/>
            <a:rect l="0" t="0" r="0" b="0"/>
            <a:pathLst>
              <a:path w="63501" h="67311">
                <a:moveTo>
                  <a:pt x="38100" y="8890"/>
                </a:moveTo>
                <a:lnTo>
                  <a:pt x="38100" y="54610"/>
                </a:lnTo>
                <a:lnTo>
                  <a:pt x="40640" y="60960"/>
                </a:lnTo>
                <a:lnTo>
                  <a:pt x="45719" y="64769"/>
                </a:lnTo>
                <a:lnTo>
                  <a:pt x="52069" y="67310"/>
                </a:lnTo>
                <a:lnTo>
                  <a:pt x="55880" y="66040"/>
                </a:lnTo>
                <a:lnTo>
                  <a:pt x="58419" y="62229"/>
                </a:lnTo>
                <a:lnTo>
                  <a:pt x="59690" y="57150"/>
                </a:lnTo>
                <a:lnTo>
                  <a:pt x="60959" y="49529"/>
                </a:lnTo>
                <a:lnTo>
                  <a:pt x="62230" y="40640"/>
                </a:lnTo>
                <a:lnTo>
                  <a:pt x="62230" y="21590"/>
                </a:lnTo>
                <a:lnTo>
                  <a:pt x="63500" y="8890"/>
                </a:lnTo>
                <a:lnTo>
                  <a:pt x="59690" y="3810"/>
                </a:lnTo>
                <a:lnTo>
                  <a:pt x="52069" y="1269"/>
                </a:lnTo>
                <a:lnTo>
                  <a:pt x="43180" y="0"/>
                </a:lnTo>
                <a:lnTo>
                  <a:pt x="34290" y="0"/>
                </a:lnTo>
                <a:lnTo>
                  <a:pt x="25400" y="1269"/>
                </a:lnTo>
                <a:lnTo>
                  <a:pt x="17780" y="3810"/>
                </a:lnTo>
                <a:lnTo>
                  <a:pt x="11430" y="7619"/>
                </a:lnTo>
                <a:lnTo>
                  <a:pt x="7619" y="10160"/>
                </a:lnTo>
                <a:lnTo>
                  <a:pt x="5080" y="13969"/>
                </a:lnTo>
                <a:lnTo>
                  <a:pt x="3809" y="19050"/>
                </a:lnTo>
                <a:lnTo>
                  <a:pt x="2540" y="25400"/>
                </a:lnTo>
                <a:lnTo>
                  <a:pt x="1269" y="33019"/>
                </a:lnTo>
                <a:lnTo>
                  <a:pt x="5080" y="38100"/>
                </a:lnTo>
                <a:lnTo>
                  <a:pt x="11430" y="40640"/>
                </a:lnTo>
                <a:lnTo>
                  <a:pt x="20319" y="43179"/>
                </a:lnTo>
                <a:lnTo>
                  <a:pt x="25400" y="41910"/>
                </a:lnTo>
                <a:lnTo>
                  <a:pt x="26669" y="38100"/>
                </a:lnTo>
                <a:lnTo>
                  <a:pt x="26669" y="31750"/>
                </a:lnTo>
                <a:lnTo>
                  <a:pt x="22859" y="26669"/>
                </a:lnTo>
                <a:lnTo>
                  <a:pt x="17780" y="22860"/>
                </a:lnTo>
                <a:lnTo>
                  <a:pt x="0" y="8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058659" y="4507229"/>
            <a:ext cx="50801" cy="69851"/>
          </a:xfrm>
          <a:custGeom>
            <a:avLst/>
            <a:gdLst/>
            <a:ahLst/>
            <a:cxnLst/>
            <a:rect l="0" t="0" r="0" b="0"/>
            <a:pathLst>
              <a:path w="50801" h="69851">
                <a:moveTo>
                  <a:pt x="27941" y="39371"/>
                </a:moveTo>
                <a:lnTo>
                  <a:pt x="34291" y="53341"/>
                </a:lnTo>
                <a:lnTo>
                  <a:pt x="36831" y="58421"/>
                </a:lnTo>
                <a:lnTo>
                  <a:pt x="38100" y="63500"/>
                </a:lnTo>
                <a:lnTo>
                  <a:pt x="39371" y="68580"/>
                </a:lnTo>
                <a:lnTo>
                  <a:pt x="40641" y="69850"/>
                </a:lnTo>
                <a:lnTo>
                  <a:pt x="43181" y="69850"/>
                </a:lnTo>
                <a:lnTo>
                  <a:pt x="46991" y="67311"/>
                </a:lnTo>
                <a:lnTo>
                  <a:pt x="49531" y="62230"/>
                </a:lnTo>
                <a:lnTo>
                  <a:pt x="50800" y="54611"/>
                </a:lnTo>
                <a:lnTo>
                  <a:pt x="50800" y="45721"/>
                </a:lnTo>
                <a:lnTo>
                  <a:pt x="49531" y="39371"/>
                </a:lnTo>
                <a:lnTo>
                  <a:pt x="44450" y="35561"/>
                </a:lnTo>
                <a:lnTo>
                  <a:pt x="39371" y="31750"/>
                </a:lnTo>
                <a:lnTo>
                  <a:pt x="33021" y="31750"/>
                </a:lnTo>
                <a:lnTo>
                  <a:pt x="25400" y="33021"/>
                </a:lnTo>
                <a:lnTo>
                  <a:pt x="17781" y="35561"/>
                </a:lnTo>
                <a:lnTo>
                  <a:pt x="11431" y="39371"/>
                </a:lnTo>
                <a:lnTo>
                  <a:pt x="5081" y="44450"/>
                </a:lnTo>
                <a:lnTo>
                  <a:pt x="0" y="52071"/>
                </a:lnTo>
                <a:lnTo>
                  <a:pt x="1271" y="55880"/>
                </a:lnTo>
                <a:lnTo>
                  <a:pt x="6350" y="58421"/>
                </a:lnTo>
                <a:lnTo>
                  <a:pt x="12700" y="60961"/>
                </a:lnTo>
                <a:lnTo>
                  <a:pt x="19050" y="60961"/>
                </a:lnTo>
                <a:lnTo>
                  <a:pt x="25400" y="59691"/>
                </a:lnTo>
                <a:lnTo>
                  <a:pt x="30481" y="57150"/>
                </a:lnTo>
                <a:lnTo>
                  <a:pt x="34291" y="50800"/>
                </a:lnTo>
                <a:lnTo>
                  <a:pt x="35560" y="43180"/>
                </a:lnTo>
                <a:lnTo>
                  <a:pt x="38100" y="33021"/>
                </a:lnTo>
                <a:lnTo>
                  <a:pt x="38100" y="24130"/>
                </a:lnTo>
                <a:lnTo>
                  <a:pt x="39371" y="15241"/>
                </a:lnTo>
                <a:lnTo>
                  <a:pt x="39371" y="6350"/>
                </a:lnTo>
                <a:lnTo>
                  <a:pt x="38100" y="1271"/>
                </a:lnTo>
                <a:lnTo>
                  <a:pt x="36831" y="0"/>
                </a:lnTo>
                <a:lnTo>
                  <a:pt x="33021" y="0"/>
                </a:lnTo>
                <a:lnTo>
                  <a:pt x="30481" y="2541"/>
                </a:lnTo>
                <a:lnTo>
                  <a:pt x="26671" y="5080"/>
                </a:lnTo>
                <a:lnTo>
                  <a:pt x="22860" y="7621"/>
                </a:lnTo>
                <a:lnTo>
                  <a:pt x="19050" y="12700"/>
                </a:lnTo>
                <a:lnTo>
                  <a:pt x="15241" y="19050"/>
                </a:lnTo>
                <a:lnTo>
                  <a:pt x="10160" y="25400"/>
                </a:lnTo>
                <a:lnTo>
                  <a:pt x="8891" y="33021"/>
                </a:lnTo>
                <a:lnTo>
                  <a:pt x="10160" y="40641"/>
                </a:lnTo>
                <a:lnTo>
                  <a:pt x="11431" y="48261"/>
                </a:lnTo>
                <a:lnTo>
                  <a:pt x="13971" y="50800"/>
                </a:lnTo>
                <a:lnTo>
                  <a:pt x="17781" y="49530"/>
                </a:lnTo>
                <a:lnTo>
                  <a:pt x="27941" y="139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827519" y="5435600"/>
            <a:ext cx="35562" cy="58421"/>
          </a:xfrm>
          <a:custGeom>
            <a:avLst/>
            <a:gdLst/>
            <a:ahLst/>
            <a:cxnLst/>
            <a:rect l="0" t="0" r="0" b="0"/>
            <a:pathLst>
              <a:path w="35562" h="58421">
                <a:moveTo>
                  <a:pt x="5081" y="0"/>
                </a:moveTo>
                <a:lnTo>
                  <a:pt x="5081" y="20320"/>
                </a:lnTo>
                <a:lnTo>
                  <a:pt x="7621" y="26670"/>
                </a:lnTo>
                <a:lnTo>
                  <a:pt x="12700" y="30479"/>
                </a:lnTo>
                <a:lnTo>
                  <a:pt x="19050" y="33020"/>
                </a:lnTo>
                <a:lnTo>
                  <a:pt x="24131" y="31750"/>
                </a:lnTo>
                <a:lnTo>
                  <a:pt x="29211" y="27940"/>
                </a:lnTo>
                <a:lnTo>
                  <a:pt x="34290" y="22859"/>
                </a:lnTo>
                <a:lnTo>
                  <a:pt x="35561" y="17779"/>
                </a:lnTo>
                <a:lnTo>
                  <a:pt x="35561" y="13970"/>
                </a:lnTo>
                <a:lnTo>
                  <a:pt x="33021" y="8890"/>
                </a:lnTo>
                <a:lnTo>
                  <a:pt x="29211" y="6350"/>
                </a:lnTo>
                <a:lnTo>
                  <a:pt x="24131" y="3809"/>
                </a:lnTo>
                <a:lnTo>
                  <a:pt x="17781" y="2540"/>
                </a:lnTo>
                <a:lnTo>
                  <a:pt x="12700" y="6350"/>
                </a:lnTo>
                <a:lnTo>
                  <a:pt x="7621" y="12700"/>
                </a:lnTo>
                <a:lnTo>
                  <a:pt x="2540" y="21590"/>
                </a:lnTo>
                <a:lnTo>
                  <a:pt x="0" y="29209"/>
                </a:lnTo>
                <a:lnTo>
                  <a:pt x="0" y="38100"/>
                </a:lnTo>
                <a:lnTo>
                  <a:pt x="2540" y="46990"/>
                </a:lnTo>
                <a:lnTo>
                  <a:pt x="6350" y="52070"/>
                </a:lnTo>
                <a:lnTo>
                  <a:pt x="11431" y="55879"/>
                </a:lnTo>
                <a:lnTo>
                  <a:pt x="17781" y="58420"/>
                </a:lnTo>
                <a:lnTo>
                  <a:pt x="22861" y="57150"/>
                </a:lnTo>
                <a:lnTo>
                  <a:pt x="27940" y="53340"/>
                </a:lnTo>
                <a:lnTo>
                  <a:pt x="33021" y="48259"/>
                </a:lnTo>
                <a:lnTo>
                  <a:pt x="35561" y="41909"/>
                </a:lnTo>
                <a:lnTo>
                  <a:pt x="35561" y="35559"/>
                </a:lnTo>
                <a:lnTo>
                  <a:pt x="33021" y="27940"/>
                </a:lnTo>
                <a:lnTo>
                  <a:pt x="30481" y="21590"/>
                </a:lnTo>
                <a:lnTo>
                  <a:pt x="27940" y="15240"/>
                </a:lnTo>
                <a:lnTo>
                  <a:pt x="24131" y="10159"/>
                </a:lnTo>
                <a:lnTo>
                  <a:pt x="20321" y="8890"/>
                </a:lnTo>
                <a:lnTo>
                  <a:pt x="16511" y="8890"/>
                </a:lnTo>
                <a:lnTo>
                  <a:pt x="17781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532880" y="6250940"/>
            <a:ext cx="128271" cy="111761"/>
          </a:xfrm>
          <a:custGeom>
            <a:avLst/>
            <a:gdLst/>
            <a:ahLst/>
            <a:cxnLst/>
            <a:rect l="0" t="0" r="0" b="0"/>
            <a:pathLst>
              <a:path w="128271" h="111761">
                <a:moveTo>
                  <a:pt x="71120" y="48260"/>
                </a:moveTo>
                <a:lnTo>
                  <a:pt x="29210" y="48260"/>
                </a:lnTo>
                <a:lnTo>
                  <a:pt x="21589" y="49530"/>
                </a:lnTo>
                <a:lnTo>
                  <a:pt x="16510" y="52069"/>
                </a:lnTo>
                <a:lnTo>
                  <a:pt x="13970" y="54610"/>
                </a:lnTo>
                <a:lnTo>
                  <a:pt x="11429" y="60960"/>
                </a:lnTo>
                <a:lnTo>
                  <a:pt x="10160" y="69850"/>
                </a:lnTo>
                <a:lnTo>
                  <a:pt x="8889" y="80010"/>
                </a:lnTo>
                <a:lnTo>
                  <a:pt x="10160" y="87630"/>
                </a:lnTo>
                <a:lnTo>
                  <a:pt x="12700" y="93980"/>
                </a:lnTo>
                <a:lnTo>
                  <a:pt x="15239" y="100330"/>
                </a:lnTo>
                <a:lnTo>
                  <a:pt x="20320" y="104139"/>
                </a:lnTo>
                <a:lnTo>
                  <a:pt x="29210" y="106680"/>
                </a:lnTo>
                <a:lnTo>
                  <a:pt x="39370" y="107950"/>
                </a:lnTo>
                <a:lnTo>
                  <a:pt x="49529" y="109219"/>
                </a:lnTo>
                <a:lnTo>
                  <a:pt x="60960" y="110489"/>
                </a:lnTo>
                <a:lnTo>
                  <a:pt x="72389" y="110489"/>
                </a:lnTo>
                <a:lnTo>
                  <a:pt x="97789" y="111760"/>
                </a:lnTo>
                <a:lnTo>
                  <a:pt x="109220" y="111760"/>
                </a:lnTo>
                <a:lnTo>
                  <a:pt x="118110" y="107950"/>
                </a:lnTo>
                <a:lnTo>
                  <a:pt x="123189" y="100330"/>
                </a:lnTo>
                <a:lnTo>
                  <a:pt x="127000" y="91439"/>
                </a:lnTo>
                <a:lnTo>
                  <a:pt x="128270" y="82550"/>
                </a:lnTo>
                <a:lnTo>
                  <a:pt x="127000" y="73660"/>
                </a:lnTo>
                <a:lnTo>
                  <a:pt x="125729" y="66039"/>
                </a:lnTo>
                <a:lnTo>
                  <a:pt x="121920" y="59689"/>
                </a:lnTo>
                <a:lnTo>
                  <a:pt x="115570" y="55880"/>
                </a:lnTo>
                <a:lnTo>
                  <a:pt x="109220" y="53339"/>
                </a:lnTo>
                <a:lnTo>
                  <a:pt x="102870" y="52069"/>
                </a:lnTo>
                <a:lnTo>
                  <a:pt x="95250" y="50800"/>
                </a:lnTo>
                <a:lnTo>
                  <a:pt x="86360" y="49530"/>
                </a:lnTo>
                <a:lnTo>
                  <a:pt x="80010" y="52069"/>
                </a:lnTo>
                <a:lnTo>
                  <a:pt x="74929" y="55880"/>
                </a:lnTo>
                <a:lnTo>
                  <a:pt x="68579" y="62230"/>
                </a:lnTo>
                <a:lnTo>
                  <a:pt x="66039" y="69850"/>
                </a:lnTo>
                <a:lnTo>
                  <a:pt x="63500" y="80010"/>
                </a:lnTo>
                <a:lnTo>
                  <a:pt x="60960" y="90169"/>
                </a:lnTo>
                <a:lnTo>
                  <a:pt x="62229" y="96519"/>
                </a:lnTo>
                <a:lnTo>
                  <a:pt x="63500" y="99060"/>
                </a:lnTo>
                <a:lnTo>
                  <a:pt x="66039" y="99060"/>
                </a:lnTo>
                <a:lnTo>
                  <a:pt x="71120" y="96519"/>
                </a:lnTo>
                <a:lnTo>
                  <a:pt x="76200" y="91439"/>
                </a:lnTo>
                <a:lnTo>
                  <a:pt x="82550" y="85089"/>
                </a:lnTo>
                <a:lnTo>
                  <a:pt x="88900" y="78739"/>
                </a:lnTo>
                <a:lnTo>
                  <a:pt x="93979" y="71119"/>
                </a:lnTo>
                <a:lnTo>
                  <a:pt x="99060" y="63500"/>
                </a:lnTo>
                <a:lnTo>
                  <a:pt x="101600" y="57150"/>
                </a:lnTo>
                <a:lnTo>
                  <a:pt x="101600" y="50800"/>
                </a:lnTo>
                <a:lnTo>
                  <a:pt x="99060" y="45719"/>
                </a:lnTo>
                <a:lnTo>
                  <a:pt x="95250" y="39369"/>
                </a:lnTo>
                <a:lnTo>
                  <a:pt x="90170" y="33019"/>
                </a:lnTo>
                <a:lnTo>
                  <a:pt x="83820" y="25400"/>
                </a:lnTo>
                <a:lnTo>
                  <a:pt x="78739" y="19050"/>
                </a:lnTo>
                <a:lnTo>
                  <a:pt x="68579" y="7619"/>
                </a:lnTo>
                <a:lnTo>
                  <a:pt x="60960" y="3810"/>
                </a:lnTo>
                <a:lnTo>
                  <a:pt x="52070" y="2539"/>
                </a:lnTo>
                <a:lnTo>
                  <a:pt x="40639" y="0"/>
                </a:lnTo>
                <a:lnTo>
                  <a:pt x="31750" y="1269"/>
                </a:lnTo>
                <a:lnTo>
                  <a:pt x="21589" y="2539"/>
                </a:lnTo>
                <a:lnTo>
                  <a:pt x="12700" y="5080"/>
                </a:lnTo>
                <a:lnTo>
                  <a:pt x="6350" y="11430"/>
                </a:lnTo>
                <a:lnTo>
                  <a:pt x="2539" y="19050"/>
                </a:lnTo>
                <a:lnTo>
                  <a:pt x="0" y="29210"/>
                </a:lnTo>
                <a:lnTo>
                  <a:pt x="0" y="35560"/>
                </a:lnTo>
                <a:lnTo>
                  <a:pt x="1270" y="39369"/>
                </a:lnTo>
                <a:lnTo>
                  <a:pt x="3810" y="41910"/>
                </a:lnTo>
                <a:lnTo>
                  <a:pt x="8889" y="44450"/>
                </a:lnTo>
                <a:lnTo>
                  <a:pt x="16510" y="45719"/>
                </a:lnTo>
                <a:lnTo>
                  <a:pt x="45720" y="48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038340" y="4572000"/>
            <a:ext cx="52070" cy="54610"/>
          </a:xfrm>
          <a:custGeom>
            <a:avLst/>
            <a:gdLst/>
            <a:ahLst/>
            <a:cxnLst/>
            <a:rect l="0" t="0" r="0" b="0"/>
            <a:pathLst>
              <a:path w="52070" h="54610">
                <a:moveTo>
                  <a:pt x="35560" y="0"/>
                </a:moveTo>
                <a:lnTo>
                  <a:pt x="21590" y="6350"/>
                </a:lnTo>
                <a:lnTo>
                  <a:pt x="20319" y="8890"/>
                </a:lnTo>
                <a:lnTo>
                  <a:pt x="22860" y="10159"/>
                </a:lnTo>
                <a:lnTo>
                  <a:pt x="26669" y="11429"/>
                </a:lnTo>
                <a:lnTo>
                  <a:pt x="31750" y="10159"/>
                </a:lnTo>
                <a:lnTo>
                  <a:pt x="35560" y="7620"/>
                </a:lnTo>
                <a:lnTo>
                  <a:pt x="39369" y="5079"/>
                </a:lnTo>
                <a:lnTo>
                  <a:pt x="38100" y="3809"/>
                </a:lnTo>
                <a:lnTo>
                  <a:pt x="33019" y="2540"/>
                </a:lnTo>
                <a:lnTo>
                  <a:pt x="25400" y="1270"/>
                </a:lnTo>
                <a:lnTo>
                  <a:pt x="19050" y="2540"/>
                </a:lnTo>
                <a:lnTo>
                  <a:pt x="12700" y="5079"/>
                </a:lnTo>
                <a:lnTo>
                  <a:pt x="7619" y="7620"/>
                </a:lnTo>
                <a:lnTo>
                  <a:pt x="5079" y="12700"/>
                </a:lnTo>
                <a:lnTo>
                  <a:pt x="2540" y="21590"/>
                </a:lnTo>
                <a:lnTo>
                  <a:pt x="0" y="31750"/>
                </a:lnTo>
                <a:lnTo>
                  <a:pt x="2540" y="39370"/>
                </a:lnTo>
                <a:lnTo>
                  <a:pt x="6350" y="45720"/>
                </a:lnTo>
                <a:lnTo>
                  <a:pt x="11429" y="52070"/>
                </a:lnTo>
                <a:lnTo>
                  <a:pt x="17779" y="54609"/>
                </a:lnTo>
                <a:lnTo>
                  <a:pt x="25400" y="54609"/>
                </a:lnTo>
                <a:lnTo>
                  <a:pt x="33019" y="53340"/>
                </a:lnTo>
                <a:lnTo>
                  <a:pt x="39369" y="49529"/>
                </a:lnTo>
                <a:lnTo>
                  <a:pt x="45719" y="44450"/>
                </a:lnTo>
                <a:lnTo>
                  <a:pt x="50800" y="38100"/>
                </a:lnTo>
                <a:lnTo>
                  <a:pt x="52069" y="33020"/>
                </a:lnTo>
                <a:lnTo>
                  <a:pt x="52069" y="26670"/>
                </a:lnTo>
                <a:lnTo>
                  <a:pt x="2286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6489700" y="1638300"/>
            <a:ext cx="1282700" cy="5245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7684769" y="1638300"/>
            <a:ext cx="138432" cy="127001"/>
          </a:xfrm>
          <a:custGeom>
            <a:avLst/>
            <a:gdLst/>
            <a:ahLst/>
            <a:cxnLst/>
            <a:rect l="0" t="0" r="0" b="0"/>
            <a:pathLst>
              <a:path w="138432" h="127001">
                <a:moveTo>
                  <a:pt x="87631" y="12700"/>
                </a:moveTo>
                <a:lnTo>
                  <a:pt x="67311" y="12700"/>
                </a:lnTo>
                <a:lnTo>
                  <a:pt x="58421" y="15239"/>
                </a:lnTo>
                <a:lnTo>
                  <a:pt x="49531" y="20320"/>
                </a:lnTo>
                <a:lnTo>
                  <a:pt x="41911" y="26670"/>
                </a:lnTo>
                <a:lnTo>
                  <a:pt x="34290" y="31750"/>
                </a:lnTo>
                <a:lnTo>
                  <a:pt x="27940" y="36829"/>
                </a:lnTo>
                <a:lnTo>
                  <a:pt x="22861" y="41910"/>
                </a:lnTo>
                <a:lnTo>
                  <a:pt x="16511" y="45720"/>
                </a:lnTo>
                <a:lnTo>
                  <a:pt x="8890" y="50800"/>
                </a:lnTo>
                <a:lnTo>
                  <a:pt x="1271" y="54610"/>
                </a:lnTo>
                <a:lnTo>
                  <a:pt x="0" y="55879"/>
                </a:lnTo>
                <a:lnTo>
                  <a:pt x="3811" y="55879"/>
                </a:lnTo>
                <a:lnTo>
                  <a:pt x="10161" y="54610"/>
                </a:lnTo>
                <a:lnTo>
                  <a:pt x="17781" y="52070"/>
                </a:lnTo>
                <a:lnTo>
                  <a:pt x="25400" y="48260"/>
                </a:lnTo>
                <a:lnTo>
                  <a:pt x="33021" y="44450"/>
                </a:lnTo>
                <a:lnTo>
                  <a:pt x="49531" y="36829"/>
                </a:lnTo>
                <a:lnTo>
                  <a:pt x="58421" y="33020"/>
                </a:lnTo>
                <a:lnTo>
                  <a:pt x="64771" y="29210"/>
                </a:lnTo>
                <a:lnTo>
                  <a:pt x="71121" y="25400"/>
                </a:lnTo>
                <a:lnTo>
                  <a:pt x="76200" y="21589"/>
                </a:lnTo>
                <a:lnTo>
                  <a:pt x="81281" y="15239"/>
                </a:lnTo>
                <a:lnTo>
                  <a:pt x="86361" y="8889"/>
                </a:lnTo>
                <a:lnTo>
                  <a:pt x="91440" y="1270"/>
                </a:lnTo>
                <a:lnTo>
                  <a:pt x="95250" y="0"/>
                </a:lnTo>
                <a:lnTo>
                  <a:pt x="100331" y="1270"/>
                </a:lnTo>
                <a:lnTo>
                  <a:pt x="104140" y="5079"/>
                </a:lnTo>
                <a:lnTo>
                  <a:pt x="109221" y="11429"/>
                </a:lnTo>
                <a:lnTo>
                  <a:pt x="113031" y="20320"/>
                </a:lnTo>
                <a:lnTo>
                  <a:pt x="116840" y="30479"/>
                </a:lnTo>
                <a:lnTo>
                  <a:pt x="125731" y="49529"/>
                </a:lnTo>
                <a:lnTo>
                  <a:pt x="129540" y="58420"/>
                </a:lnTo>
                <a:lnTo>
                  <a:pt x="133350" y="68579"/>
                </a:lnTo>
                <a:lnTo>
                  <a:pt x="134621" y="80010"/>
                </a:lnTo>
                <a:lnTo>
                  <a:pt x="138431" y="127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477000" y="6771640"/>
            <a:ext cx="114301" cy="124461"/>
          </a:xfrm>
          <a:custGeom>
            <a:avLst/>
            <a:gdLst/>
            <a:ahLst/>
            <a:cxnLst/>
            <a:rect l="0" t="0" r="0" b="0"/>
            <a:pathLst>
              <a:path w="114301" h="124461">
                <a:moveTo>
                  <a:pt x="0" y="111760"/>
                </a:moveTo>
                <a:lnTo>
                  <a:pt x="0" y="0"/>
                </a:lnTo>
                <a:lnTo>
                  <a:pt x="0" y="118110"/>
                </a:lnTo>
                <a:lnTo>
                  <a:pt x="2540" y="123190"/>
                </a:lnTo>
                <a:lnTo>
                  <a:pt x="7620" y="124460"/>
                </a:lnTo>
                <a:lnTo>
                  <a:pt x="13970" y="124460"/>
                </a:lnTo>
                <a:lnTo>
                  <a:pt x="19050" y="120650"/>
                </a:lnTo>
                <a:lnTo>
                  <a:pt x="24129" y="113029"/>
                </a:lnTo>
                <a:lnTo>
                  <a:pt x="29209" y="104140"/>
                </a:lnTo>
                <a:lnTo>
                  <a:pt x="34290" y="96519"/>
                </a:lnTo>
                <a:lnTo>
                  <a:pt x="41909" y="90169"/>
                </a:lnTo>
                <a:lnTo>
                  <a:pt x="48259" y="85090"/>
                </a:lnTo>
                <a:lnTo>
                  <a:pt x="54609" y="80010"/>
                </a:lnTo>
                <a:lnTo>
                  <a:pt x="60959" y="74929"/>
                </a:lnTo>
                <a:lnTo>
                  <a:pt x="66040" y="69850"/>
                </a:lnTo>
                <a:lnTo>
                  <a:pt x="71119" y="64769"/>
                </a:lnTo>
                <a:lnTo>
                  <a:pt x="74930" y="57150"/>
                </a:lnTo>
                <a:lnTo>
                  <a:pt x="80009" y="50800"/>
                </a:lnTo>
                <a:lnTo>
                  <a:pt x="85090" y="44450"/>
                </a:lnTo>
                <a:lnTo>
                  <a:pt x="92709" y="38100"/>
                </a:lnTo>
                <a:lnTo>
                  <a:pt x="114300" y="101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1816100" y="3060700"/>
            <a:ext cx="13843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476500" y="2362200"/>
            <a:ext cx="0" cy="3975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955800" y="2463800"/>
            <a:ext cx="254000" cy="292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1955800" y="2400300"/>
            <a:ext cx="190500" cy="3937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743200" y="2374900"/>
            <a:ext cx="38100" cy="165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781300" y="2374900"/>
            <a:ext cx="63500" cy="165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590800" y="2514600"/>
            <a:ext cx="203200" cy="3556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64"/>
          <p:cNvSpPr/>
          <p:nvPr/>
        </p:nvSpPr>
        <p:spPr>
          <a:xfrm>
            <a:off x="6543677" y="6256673"/>
            <a:ext cx="127334" cy="159708"/>
          </a:xfrm>
          <a:custGeom>
            <a:avLst/>
            <a:gdLst/>
            <a:ahLst/>
            <a:cxnLst/>
            <a:rect l="0" t="0" r="0" b="0"/>
            <a:pathLst>
              <a:path w="127334" h="159708">
                <a:moveTo>
                  <a:pt x="51701" y="20376"/>
                </a:moveTo>
                <a:lnTo>
                  <a:pt x="35859" y="25657"/>
                </a:lnTo>
                <a:lnTo>
                  <a:pt x="28981" y="29423"/>
                </a:lnTo>
                <a:lnTo>
                  <a:pt x="22186" y="34144"/>
                </a:lnTo>
                <a:lnTo>
                  <a:pt x="15445" y="39503"/>
                </a:lnTo>
                <a:lnTo>
                  <a:pt x="9846" y="46391"/>
                </a:lnTo>
                <a:lnTo>
                  <a:pt x="5007" y="54299"/>
                </a:lnTo>
                <a:lnTo>
                  <a:pt x="677" y="62887"/>
                </a:lnTo>
                <a:lnTo>
                  <a:pt x="0" y="70823"/>
                </a:lnTo>
                <a:lnTo>
                  <a:pt x="1759" y="78324"/>
                </a:lnTo>
                <a:lnTo>
                  <a:pt x="5143" y="85536"/>
                </a:lnTo>
                <a:lnTo>
                  <a:pt x="11820" y="89238"/>
                </a:lnTo>
                <a:lnTo>
                  <a:pt x="20692" y="90601"/>
                </a:lnTo>
                <a:lnTo>
                  <a:pt x="31029" y="90405"/>
                </a:lnTo>
                <a:lnTo>
                  <a:pt x="41235" y="86958"/>
                </a:lnTo>
                <a:lnTo>
                  <a:pt x="51356" y="81343"/>
                </a:lnTo>
                <a:lnTo>
                  <a:pt x="61419" y="74285"/>
                </a:lnTo>
                <a:lnTo>
                  <a:pt x="70337" y="67368"/>
                </a:lnTo>
                <a:lnTo>
                  <a:pt x="78495" y="60547"/>
                </a:lnTo>
                <a:lnTo>
                  <a:pt x="86143" y="53789"/>
                </a:lnTo>
                <a:lnTo>
                  <a:pt x="92348" y="45967"/>
                </a:lnTo>
                <a:lnTo>
                  <a:pt x="97588" y="37437"/>
                </a:lnTo>
                <a:lnTo>
                  <a:pt x="102188" y="28434"/>
                </a:lnTo>
                <a:lnTo>
                  <a:pt x="103044" y="20222"/>
                </a:lnTo>
                <a:lnTo>
                  <a:pt x="101404" y="12536"/>
                </a:lnTo>
                <a:lnTo>
                  <a:pt x="98101" y="5202"/>
                </a:lnTo>
                <a:lnTo>
                  <a:pt x="92582" y="1417"/>
                </a:lnTo>
                <a:lnTo>
                  <a:pt x="85587" y="0"/>
                </a:lnTo>
                <a:lnTo>
                  <a:pt x="77607" y="160"/>
                </a:lnTo>
                <a:lnTo>
                  <a:pt x="71182" y="3583"/>
                </a:lnTo>
                <a:lnTo>
                  <a:pt x="65794" y="9181"/>
                </a:lnTo>
                <a:lnTo>
                  <a:pt x="61097" y="16228"/>
                </a:lnTo>
                <a:lnTo>
                  <a:pt x="57965" y="26453"/>
                </a:lnTo>
                <a:lnTo>
                  <a:pt x="55877" y="38797"/>
                </a:lnTo>
                <a:lnTo>
                  <a:pt x="54485" y="52552"/>
                </a:lnTo>
                <a:lnTo>
                  <a:pt x="54662" y="66144"/>
                </a:lnTo>
                <a:lnTo>
                  <a:pt x="55886" y="79626"/>
                </a:lnTo>
                <a:lnTo>
                  <a:pt x="57807" y="93035"/>
                </a:lnTo>
                <a:lnTo>
                  <a:pt x="61298" y="104186"/>
                </a:lnTo>
                <a:lnTo>
                  <a:pt x="65836" y="113830"/>
                </a:lnTo>
                <a:lnTo>
                  <a:pt x="71072" y="122470"/>
                </a:lnTo>
                <a:lnTo>
                  <a:pt x="77879" y="127124"/>
                </a:lnTo>
                <a:lnTo>
                  <a:pt x="85733" y="129122"/>
                </a:lnTo>
                <a:lnTo>
                  <a:pt x="94285" y="129349"/>
                </a:lnTo>
                <a:lnTo>
                  <a:pt x="102196" y="125079"/>
                </a:lnTo>
                <a:lnTo>
                  <a:pt x="109681" y="117811"/>
                </a:lnTo>
                <a:lnTo>
                  <a:pt x="116882" y="108544"/>
                </a:lnTo>
                <a:lnTo>
                  <a:pt x="121682" y="96840"/>
                </a:lnTo>
                <a:lnTo>
                  <a:pt x="124883" y="83511"/>
                </a:lnTo>
                <a:lnTo>
                  <a:pt x="127016" y="69098"/>
                </a:lnTo>
                <a:lnTo>
                  <a:pt x="127333" y="56173"/>
                </a:lnTo>
                <a:lnTo>
                  <a:pt x="126439" y="44241"/>
                </a:lnTo>
                <a:lnTo>
                  <a:pt x="124738" y="32970"/>
                </a:lnTo>
                <a:lnTo>
                  <a:pt x="121393" y="23246"/>
                </a:lnTo>
                <a:lnTo>
                  <a:pt x="116953" y="14552"/>
                </a:lnTo>
                <a:lnTo>
                  <a:pt x="111782" y="6546"/>
                </a:lnTo>
                <a:lnTo>
                  <a:pt x="105019" y="2313"/>
                </a:lnTo>
                <a:lnTo>
                  <a:pt x="97194" y="598"/>
                </a:lnTo>
                <a:lnTo>
                  <a:pt x="88662" y="559"/>
                </a:lnTo>
                <a:lnTo>
                  <a:pt x="80763" y="2743"/>
                </a:lnTo>
                <a:lnTo>
                  <a:pt x="73286" y="6410"/>
                </a:lnTo>
                <a:lnTo>
                  <a:pt x="66091" y="11066"/>
                </a:lnTo>
                <a:lnTo>
                  <a:pt x="60189" y="17485"/>
                </a:lnTo>
                <a:lnTo>
                  <a:pt x="55149" y="25081"/>
                </a:lnTo>
                <a:lnTo>
                  <a:pt x="50684" y="33460"/>
                </a:lnTo>
                <a:lnTo>
                  <a:pt x="47707" y="44573"/>
                </a:lnTo>
                <a:lnTo>
                  <a:pt x="45723" y="57509"/>
                </a:lnTo>
                <a:lnTo>
                  <a:pt x="44399" y="71659"/>
                </a:lnTo>
                <a:lnTo>
                  <a:pt x="45728" y="84408"/>
                </a:lnTo>
                <a:lnTo>
                  <a:pt x="48825" y="96223"/>
                </a:lnTo>
                <a:lnTo>
                  <a:pt x="53100" y="107416"/>
                </a:lnTo>
                <a:lnTo>
                  <a:pt x="59265" y="113773"/>
                </a:lnTo>
                <a:lnTo>
                  <a:pt x="66692" y="116905"/>
                </a:lnTo>
                <a:lnTo>
                  <a:pt x="74959" y="117888"/>
                </a:lnTo>
                <a:lnTo>
                  <a:pt x="82681" y="116332"/>
                </a:lnTo>
                <a:lnTo>
                  <a:pt x="90039" y="113085"/>
                </a:lnTo>
                <a:lnTo>
                  <a:pt x="97155" y="108710"/>
                </a:lnTo>
                <a:lnTo>
                  <a:pt x="104110" y="103582"/>
                </a:lnTo>
                <a:lnTo>
                  <a:pt x="110957" y="97953"/>
                </a:lnTo>
                <a:lnTo>
                  <a:pt x="117732" y="91990"/>
                </a:lnTo>
                <a:lnTo>
                  <a:pt x="122250" y="82488"/>
                </a:lnTo>
                <a:lnTo>
                  <a:pt x="125260" y="70626"/>
                </a:lnTo>
                <a:lnTo>
                  <a:pt x="127268" y="57192"/>
                </a:lnTo>
                <a:lnTo>
                  <a:pt x="126396" y="44920"/>
                </a:lnTo>
                <a:lnTo>
                  <a:pt x="123604" y="33422"/>
                </a:lnTo>
                <a:lnTo>
                  <a:pt x="119532" y="22442"/>
                </a:lnTo>
                <a:lnTo>
                  <a:pt x="112396" y="15121"/>
                </a:lnTo>
                <a:lnTo>
                  <a:pt x="103218" y="10241"/>
                </a:lnTo>
                <a:lnTo>
                  <a:pt x="92677" y="6988"/>
                </a:lnTo>
                <a:lnTo>
                  <a:pt x="83440" y="7029"/>
                </a:lnTo>
                <a:lnTo>
                  <a:pt x="75071" y="9268"/>
                </a:lnTo>
                <a:lnTo>
                  <a:pt x="67281" y="12971"/>
                </a:lnTo>
                <a:lnTo>
                  <a:pt x="60983" y="18755"/>
                </a:lnTo>
                <a:lnTo>
                  <a:pt x="55679" y="25928"/>
                </a:lnTo>
                <a:lnTo>
                  <a:pt x="51037" y="34025"/>
                </a:lnTo>
                <a:lnTo>
                  <a:pt x="46837" y="42739"/>
                </a:lnTo>
                <a:lnTo>
                  <a:pt x="42931" y="51864"/>
                </a:lnTo>
                <a:lnTo>
                  <a:pt x="39223" y="61264"/>
                </a:lnTo>
                <a:lnTo>
                  <a:pt x="36750" y="71951"/>
                </a:lnTo>
                <a:lnTo>
                  <a:pt x="35102" y="83498"/>
                </a:lnTo>
                <a:lnTo>
                  <a:pt x="34003" y="95616"/>
                </a:lnTo>
                <a:lnTo>
                  <a:pt x="34376" y="107011"/>
                </a:lnTo>
                <a:lnTo>
                  <a:pt x="35730" y="117924"/>
                </a:lnTo>
                <a:lnTo>
                  <a:pt x="37738" y="128515"/>
                </a:lnTo>
                <a:lnTo>
                  <a:pt x="41287" y="137786"/>
                </a:lnTo>
                <a:lnTo>
                  <a:pt x="45864" y="146178"/>
                </a:lnTo>
                <a:lnTo>
                  <a:pt x="51125" y="153983"/>
                </a:lnTo>
                <a:lnTo>
                  <a:pt x="57949" y="158081"/>
                </a:lnTo>
                <a:lnTo>
                  <a:pt x="65814" y="159707"/>
                </a:lnTo>
                <a:lnTo>
                  <a:pt x="74374" y="159687"/>
                </a:lnTo>
                <a:lnTo>
                  <a:pt x="82290" y="156357"/>
                </a:lnTo>
                <a:lnTo>
                  <a:pt x="89779" y="150821"/>
                </a:lnTo>
                <a:lnTo>
                  <a:pt x="96982" y="143815"/>
                </a:lnTo>
                <a:lnTo>
                  <a:pt x="102889" y="134722"/>
                </a:lnTo>
                <a:lnTo>
                  <a:pt x="107932" y="124240"/>
                </a:lnTo>
                <a:lnTo>
                  <a:pt x="112400" y="112830"/>
                </a:lnTo>
                <a:lnTo>
                  <a:pt x="114273" y="101908"/>
                </a:lnTo>
                <a:lnTo>
                  <a:pt x="114417" y="91310"/>
                </a:lnTo>
                <a:lnTo>
                  <a:pt x="113407" y="80930"/>
                </a:lnTo>
                <a:lnTo>
                  <a:pt x="112734" y="69588"/>
                </a:lnTo>
                <a:lnTo>
                  <a:pt x="111986" y="45196"/>
                </a:lnTo>
                <a:lnTo>
                  <a:pt x="109576" y="34712"/>
                </a:lnTo>
                <a:lnTo>
                  <a:pt x="105759" y="25512"/>
                </a:lnTo>
                <a:lnTo>
                  <a:pt x="101004" y="17168"/>
                </a:lnTo>
                <a:lnTo>
                  <a:pt x="93412" y="11606"/>
                </a:lnTo>
                <a:lnTo>
                  <a:pt x="83930" y="7897"/>
                </a:lnTo>
                <a:lnTo>
                  <a:pt x="73187" y="5425"/>
                </a:lnTo>
                <a:lnTo>
                  <a:pt x="63815" y="7093"/>
                </a:lnTo>
                <a:lnTo>
                  <a:pt x="55355" y="11521"/>
                </a:lnTo>
                <a:lnTo>
                  <a:pt x="47505" y="17788"/>
                </a:lnTo>
                <a:lnTo>
                  <a:pt x="40062" y="26388"/>
                </a:lnTo>
                <a:lnTo>
                  <a:pt x="32889" y="36542"/>
                </a:lnTo>
                <a:lnTo>
                  <a:pt x="25896" y="47733"/>
                </a:lnTo>
                <a:lnTo>
                  <a:pt x="21233" y="60720"/>
                </a:lnTo>
                <a:lnTo>
                  <a:pt x="18126" y="74905"/>
                </a:lnTo>
                <a:lnTo>
                  <a:pt x="16054" y="89888"/>
                </a:lnTo>
                <a:lnTo>
                  <a:pt x="14673" y="104298"/>
                </a:lnTo>
                <a:lnTo>
                  <a:pt x="13752" y="118325"/>
                </a:lnTo>
                <a:lnTo>
                  <a:pt x="41753" y="1596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801328" y="5411372"/>
            <a:ext cx="106358" cy="123564"/>
          </a:xfrm>
          <a:custGeom>
            <a:avLst/>
            <a:gdLst/>
            <a:ahLst/>
            <a:cxnLst/>
            <a:rect l="0" t="0" r="0" b="0"/>
            <a:pathLst>
              <a:path w="106358" h="123564">
                <a:moveTo>
                  <a:pt x="42744" y="59907"/>
                </a:moveTo>
                <a:lnTo>
                  <a:pt x="26902" y="54626"/>
                </a:lnTo>
                <a:lnTo>
                  <a:pt x="23340" y="57492"/>
                </a:lnTo>
                <a:lnTo>
                  <a:pt x="22072" y="63824"/>
                </a:lnTo>
                <a:lnTo>
                  <a:pt x="22331" y="72466"/>
                </a:lnTo>
                <a:lnTo>
                  <a:pt x="24715" y="80438"/>
                </a:lnTo>
                <a:lnTo>
                  <a:pt x="28514" y="87963"/>
                </a:lnTo>
                <a:lnTo>
                  <a:pt x="33257" y="95191"/>
                </a:lnTo>
                <a:lnTo>
                  <a:pt x="40841" y="98904"/>
                </a:lnTo>
                <a:lnTo>
                  <a:pt x="50318" y="100274"/>
                </a:lnTo>
                <a:lnTo>
                  <a:pt x="61057" y="100082"/>
                </a:lnTo>
                <a:lnTo>
                  <a:pt x="70427" y="97744"/>
                </a:lnTo>
                <a:lnTo>
                  <a:pt x="78885" y="93974"/>
                </a:lnTo>
                <a:lnTo>
                  <a:pt x="86734" y="89250"/>
                </a:lnTo>
                <a:lnTo>
                  <a:pt x="89756" y="83890"/>
                </a:lnTo>
                <a:lnTo>
                  <a:pt x="89559" y="78106"/>
                </a:lnTo>
                <a:lnTo>
                  <a:pt x="87218" y="72040"/>
                </a:lnTo>
                <a:lnTo>
                  <a:pt x="83447" y="65785"/>
                </a:lnTo>
                <a:lnTo>
                  <a:pt x="78722" y="59404"/>
                </a:lnTo>
                <a:lnTo>
                  <a:pt x="73361" y="52940"/>
                </a:lnTo>
                <a:lnTo>
                  <a:pt x="65366" y="49736"/>
                </a:lnTo>
                <a:lnTo>
                  <a:pt x="55615" y="48705"/>
                </a:lnTo>
                <a:lnTo>
                  <a:pt x="44693" y="49123"/>
                </a:lnTo>
                <a:lnTo>
                  <a:pt x="36307" y="52718"/>
                </a:lnTo>
                <a:lnTo>
                  <a:pt x="29610" y="58430"/>
                </a:lnTo>
                <a:lnTo>
                  <a:pt x="24041" y="65554"/>
                </a:lnTo>
                <a:lnTo>
                  <a:pt x="21433" y="74725"/>
                </a:lnTo>
                <a:lnTo>
                  <a:pt x="20800" y="85260"/>
                </a:lnTo>
                <a:lnTo>
                  <a:pt x="21483" y="96704"/>
                </a:lnTo>
                <a:lnTo>
                  <a:pt x="25255" y="103229"/>
                </a:lnTo>
                <a:lnTo>
                  <a:pt x="31085" y="106473"/>
                </a:lnTo>
                <a:lnTo>
                  <a:pt x="38287" y="107531"/>
                </a:lnTo>
                <a:lnTo>
                  <a:pt x="45299" y="104920"/>
                </a:lnTo>
                <a:lnTo>
                  <a:pt x="52185" y="99863"/>
                </a:lnTo>
                <a:lnTo>
                  <a:pt x="58986" y="93176"/>
                </a:lnTo>
                <a:lnTo>
                  <a:pt x="64626" y="84297"/>
                </a:lnTo>
                <a:lnTo>
                  <a:pt x="69491" y="73956"/>
                </a:lnTo>
                <a:lnTo>
                  <a:pt x="73839" y="62641"/>
                </a:lnTo>
                <a:lnTo>
                  <a:pt x="76738" y="50677"/>
                </a:lnTo>
                <a:lnTo>
                  <a:pt x="78670" y="38279"/>
                </a:lnTo>
                <a:lnTo>
                  <a:pt x="79959" y="25593"/>
                </a:lnTo>
                <a:lnTo>
                  <a:pt x="77502" y="16030"/>
                </a:lnTo>
                <a:lnTo>
                  <a:pt x="72548" y="8549"/>
                </a:lnTo>
                <a:lnTo>
                  <a:pt x="65929" y="2457"/>
                </a:lnTo>
                <a:lnTo>
                  <a:pt x="60412" y="2817"/>
                </a:lnTo>
                <a:lnTo>
                  <a:pt x="55627" y="7478"/>
                </a:lnTo>
                <a:lnTo>
                  <a:pt x="51333" y="15006"/>
                </a:lnTo>
                <a:lnTo>
                  <a:pt x="47365" y="24447"/>
                </a:lnTo>
                <a:lnTo>
                  <a:pt x="43615" y="35162"/>
                </a:lnTo>
                <a:lnTo>
                  <a:pt x="29653" y="78845"/>
                </a:lnTo>
                <a:lnTo>
                  <a:pt x="28490" y="89112"/>
                </a:lnTo>
                <a:lnTo>
                  <a:pt x="28820" y="99273"/>
                </a:lnTo>
                <a:lnTo>
                  <a:pt x="30146" y="109362"/>
                </a:lnTo>
                <a:lnTo>
                  <a:pt x="35451" y="116089"/>
                </a:lnTo>
                <a:lnTo>
                  <a:pt x="43409" y="120573"/>
                </a:lnTo>
                <a:lnTo>
                  <a:pt x="53135" y="123563"/>
                </a:lnTo>
                <a:lnTo>
                  <a:pt x="61830" y="123345"/>
                </a:lnTo>
                <a:lnTo>
                  <a:pt x="69837" y="120989"/>
                </a:lnTo>
                <a:lnTo>
                  <a:pt x="77386" y="117208"/>
                </a:lnTo>
                <a:lnTo>
                  <a:pt x="83523" y="110266"/>
                </a:lnTo>
                <a:lnTo>
                  <a:pt x="88721" y="101217"/>
                </a:lnTo>
                <a:lnTo>
                  <a:pt x="93291" y="90763"/>
                </a:lnTo>
                <a:lnTo>
                  <a:pt x="97443" y="80478"/>
                </a:lnTo>
                <a:lnTo>
                  <a:pt x="105004" y="60207"/>
                </a:lnTo>
                <a:lnTo>
                  <a:pt x="106357" y="50159"/>
                </a:lnTo>
                <a:lnTo>
                  <a:pt x="106154" y="40145"/>
                </a:lnTo>
                <a:lnTo>
                  <a:pt x="104913" y="30153"/>
                </a:lnTo>
                <a:lnTo>
                  <a:pt x="101875" y="21280"/>
                </a:lnTo>
                <a:lnTo>
                  <a:pt x="97640" y="13155"/>
                </a:lnTo>
                <a:lnTo>
                  <a:pt x="92605" y="5528"/>
                </a:lnTo>
                <a:lnTo>
                  <a:pt x="85933" y="1548"/>
                </a:lnTo>
                <a:lnTo>
                  <a:pt x="78168" y="0"/>
                </a:lnTo>
                <a:lnTo>
                  <a:pt x="69676" y="74"/>
                </a:lnTo>
                <a:lnTo>
                  <a:pt x="60699" y="2333"/>
                </a:lnTo>
                <a:lnTo>
                  <a:pt x="51398" y="6050"/>
                </a:lnTo>
                <a:lnTo>
                  <a:pt x="41882" y="10739"/>
                </a:lnTo>
                <a:lnTo>
                  <a:pt x="33327" y="17180"/>
                </a:lnTo>
                <a:lnTo>
                  <a:pt x="25414" y="24791"/>
                </a:lnTo>
                <a:lnTo>
                  <a:pt x="17927" y="33180"/>
                </a:lnTo>
                <a:lnTo>
                  <a:pt x="11831" y="42089"/>
                </a:lnTo>
                <a:lnTo>
                  <a:pt x="6661" y="51344"/>
                </a:lnTo>
                <a:lnTo>
                  <a:pt x="2109" y="60830"/>
                </a:lnTo>
                <a:lnTo>
                  <a:pt x="180" y="70470"/>
                </a:lnTo>
                <a:lnTo>
                  <a:pt x="0" y="80213"/>
                </a:lnTo>
                <a:lnTo>
                  <a:pt x="984" y="90024"/>
                </a:lnTo>
                <a:lnTo>
                  <a:pt x="6062" y="95459"/>
                </a:lnTo>
                <a:lnTo>
                  <a:pt x="13868" y="97977"/>
                </a:lnTo>
                <a:lnTo>
                  <a:pt x="23494" y="98551"/>
                </a:lnTo>
                <a:lnTo>
                  <a:pt x="32121" y="96723"/>
                </a:lnTo>
                <a:lnTo>
                  <a:pt x="40083" y="93293"/>
                </a:lnTo>
                <a:lnTo>
                  <a:pt x="47602" y="88796"/>
                </a:lnTo>
                <a:lnTo>
                  <a:pt x="54825" y="82482"/>
                </a:lnTo>
                <a:lnTo>
                  <a:pt x="61852" y="74957"/>
                </a:lnTo>
                <a:lnTo>
                  <a:pt x="68746" y="66625"/>
                </a:lnTo>
                <a:lnTo>
                  <a:pt x="73343" y="56648"/>
                </a:lnTo>
                <a:lnTo>
                  <a:pt x="76407" y="45576"/>
                </a:lnTo>
                <a:lnTo>
                  <a:pt x="78450" y="33773"/>
                </a:lnTo>
                <a:lnTo>
                  <a:pt x="77601" y="23694"/>
                </a:lnTo>
                <a:lnTo>
                  <a:pt x="74825" y="14765"/>
                </a:lnTo>
                <a:lnTo>
                  <a:pt x="70764" y="6601"/>
                </a:lnTo>
                <a:lnTo>
                  <a:pt x="64739" y="2263"/>
                </a:lnTo>
                <a:lnTo>
                  <a:pt x="57408" y="477"/>
                </a:lnTo>
                <a:lnTo>
                  <a:pt x="49205" y="391"/>
                </a:lnTo>
                <a:lnTo>
                  <a:pt x="41524" y="2545"/>
                </a:lnTo>
                <a:lnTo>
                  <a:pt x="34195" y="6191"/>
                </a:lnTo>
                <a:lnTo>
                  <a:pt x="27097" y="10833"/>
                </a:lnTo>
                <a:lnTo>
                  <a:pt x="21260" y="17243"/>
                </a:lnTo>
                <a:lnTo>
                  <a:pt x="16263" y="24833"/>
                </a:lnTo>
                <a:lnTo>
                  <a:pt x="11827" y="33208"/>
                </a:lnTo>
                <a:lnTo>
                  <a:pt x="9974" y="43213"/>
                </a:lnTo>
                <a:lnTo>
                  <a:pt x="9845" y="54304"/>
                </a:lnTo>
                <a:lnTo>
                  <a:pt x="10864" y="66120"/>
                </a:lnTo>
                <a:lnTo>
                  <a:pt x="14859" y="75102"/>
                </a:lnTo>
                <a:lnTo>
                  <a:pt x="20838" y="82195"/>
                </a:lnTo>
                <a:lnTo>
                  <a:pt x="28141" y="88030"/>
                </a:lnTo>
                <a:lnTo>
                  <a:pt x="35219" y="88603"/>
                </a:lnTo>
                <a:lnTo>
                  <a:pt x="42148" y="85670"/>
                </a:lnTo>
                <a:lnTo>
                  <a:pt x="48979" y="80398"/>
                </a:lnTo>
                <a:lnTo>
                  <a:pt x="55743" y="73568"/>
                </a:lnTo>
                <a:lnTo>
                  <a:pt x="62463" y="65699"/>
                </a:lnTo>
                <a:lnTo>
                  <a:pt x="69154" y="57136"/>
                </a:lnTo>
                <a:lnTo>
                  <a:pt x="73615" y="47007"/>
                </a:lnTo>
                <a:lnTo>
                  <a:pt x="76588" y="35833"/>
                </a:lnTo>
                <a:lnTo>
                  <a:pt x="78571" y="23962"/>
                </a:lnTo>
                <a:lnTo>
                  <a:pt x="75471" y="17154"/>
                </a:lnTo>
                <a:lnTo>
                  <a:pt x="68984" y="13720"/>
                </a:lnTo>
                <a:lnTo>
                  <a:pt x="60237" y="12536"/>
                </a:lnTo>
                <a:lnTo>
                  <a:pt x="52196" y="15063"/>
                </a:lnTo>
                <a:lnTo>
                  <a:pt x="44624" y="20063"/>
                </a:lnTo>
                <a:lnTo>
                  <a:pt x="12901" y="5990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019925" y="4506515"/>
            <a:ext cx="114239" cy="119682"/>
          </a:xfrm>
          <a:custGeom>
            <a:avLst/>
            <a:gdLst/>
            <a:ahLst/>
            <a:cxnLst/>
            <a:rect l="0" t="0" r="0" b="0"/>
            <a:pathLst>
              <a:path w="114239" h="119682">
                <a:moveTo>
                  <a:pt x="33051" y="19725"/>
                </a:moveTo>
                <a:lnTo>
                  <a:pt x="27770" y="35568"/>
                </a:lnTo>
                <a:lnTo>
                  <a:pt x="26215" y="44656"/>
                </a:lnTo>
                <a:lnTo>
                  <a:pt x="25178" y="55136"/>
                </a:lnTo>
                <a:lnTo>
                  <a:pt x="24486" y="66544"/>
                </a:lnTo>
                <a:lnTo>
                  <a:pt x="27341" y="73044"/>
                </a:lnTo>
                <a:lnTo>
                  <a:pt x="32560" y="76271"/>
                </a:lnTo>
                <a:lnTo>
                  <a:pt x="39356" y="77318"/>
                </a:lnTo>
                <a:lnTo>
                  <a:pt x="46097" y="75805"/>
                </a:lnTo>
                <a:lnTo>
                  <a:pt x="52801" y="72586"/>
                </a:lnTo>
                <a:lnTo>
                  <a:pt x="59482" y="68229"/>
                </a:lnTo>
                <a:lnTo>
                  <a:pt x="62830" y="60904"/>
                </a:lnTo>
                <a:lnTo>
                  <a:pt x="63956" y="51599"/>
                </a:lnTo>
                <a:lnTo>
                  <a:pt x="63602" y="40974"/>
                </a:lnTo>
                <a:lnTo>
                  <a:pt x="60050" y="32786"/>
                </a:lnTo>
                <a:lnTo>
                  <a:pt x="54367" y="26221"/>
                </a:lnTo>
                <a:lnTo>
                  <a:pt x="47262" y="20740"/>
                </a:lnTo>
                <a:lnTo>
                  <a:pt x="40314" y="20402"/>
                </a:lnTo>
                <a:lnTo>
                  <a:pt x="33472" y="23492"/>
                </a:lnTo>
                <a:lnTo>
                  <a:pt x="26700" y="28868"/>
                </a:lnTo>
                <a:lnTo>
                  <a:pt x="22185" y="36873"/>
                </a:lnTo>
                <a:lnTo>
                  <a:pt x="19176" y="46631"/>
                </a:lnTo>
                <a:lnTo>
                  <a:pt x="17169" y="57558"/>
                </a:lnTo>
                <a:lnTo>
                  <a:pt x="16936" y="68159"/>
                </a:lnTo>
                <a:lnTo>
                  <a:pt x="17887" y="78541"/>
                </a:lnTo>
                <a:lnTo>
                  <a:pt x="19626" y="88779"/>
                </a:lnTo>
                <a:lnTo>
                  <a:pt x="25206" y="94499"/>
                </a:lnTo>
                <a:lnTo>
                  <a:pt x="33348" y="97207"/>
                </a:lnTo>
                <a:lnTo>
                  <a:pt x="43197" y="97907"/>
                </a:lnTo>
                <a:lnTo>
                  <a:pt x="53078" y="96163"/>
                </a:lnTo>
                <a:lnTo>
                  <a:pt x="62982" y="92790"/>
                </a:lnTo>
                <a:lnTo>
                  <a:pt x="72900" y="88330"/>
                </a:lnTo>
                <a:lnTo>
                  <a:pt x="81724" y="82042"/>
                </a:lnTo>
                <a:lnTo>
                  <a:pt x="89816" y="74533"/>
                </a:lnTo>
                <a:lnTo>
                  <a:pt x="97422" y="66212"/>
                </a:lnTo>
                <a:lnTo>
                  <a:pt x="101387" y="56242"/>
                </a:lnTo>
                <a:lnTo>
                  <a:pt x="102925" y="45175"/>
                </a:lnTo>
                <a:lnTo>
                  <a:pt x="102845" y="33376"/>
                </a:lnTo>
                <a:lnTo>
                  <a:pt x="100582" y="23299"/>
                </a:lnTo>
                <a:lnTo>
                  <a:pt x="96862" y="14370"/>
                </a:lnTo>
                <a:lnTo>
                  <a:pt x="92171" y="6207"/>
                </a:lnTo>
                <a:lnTo>
                  <a:pt x="85728" y="1871"/>
                </a:lnTo>
                <a:lnTo>
                  <a:pt x="78117" y="85"/>
                </a:lnTo>
                <a:lnTo>
                  <a:pt x="69727" y="0"/>
                </a:lnTo>
                <a:lnTo>
                  <a:pt x="61923" y="2153"/>
                </a:lnTo>
                <a:lnTo>
                  <a:pt x="54509" y="5800"/>
                </a:lnTo>
                <a:lnTo>
                  <a:pt x="47356" y="10442"/>
                </a:lnTo>
                <a:lnTo>
                  <a:pt x="40378" y="15747"/>
                </a:lnTo>
                <a:lnTo>
                  <a:pt x="33514" y="21494"/>
                </a:lnTo>
                <a:lnTo>
                  <a:pt x="26728" y="27536"/>
                </a:lnTo>
                <a:lnTo>
                  <a:pt x="21098" y="34880"/>
                </a:lnTo>
                <a:lnTo>
                  <a:pt x="16240" y="43092"/>
                </a:lnTo>
                <a:lnTo>
                  <a:pt x="11896" y="51883"/>
                </a:lnTo>
                <a:lnTo>
                  <a:pt x="11210" y="59953"/>
                </a:lnTo>
                <a:lnTo>
                  <a:pt x="12964" y="67545"/>
                </a:lnTo>
                <a:lnTo>
                  <a:pt x="16344" y="74816"/>
                </a:lnTo>
                <a:lnTo>
                  <a:pt x="23018" y="79664"/>
                </a:lnTo>
                <a:lnTo>
                  <a:pt x="31889" y="82896"/>
                </a:lnTo>
                <a:lnTo>
                  <a:pt x="42224" y="85050"/>
                </a:lnTo>
                <a:lnTo>
                  <a:pt x="52430" y="84276"/>
                </a:lnTo>
                <a:lnTo>
                  <a:pt x="62550" y="81549"/>
                </a:lnTo>
                <a:lnTo>
                  <a:pt x="72613" y="77521"/>
                </a:lnTo>
                <a:lnTo>
                  <a:pt x="81532" y="72624"/>
                </a:lnTo>
                <a:lnTo>
                  <a:pt x="89689" y="67150"/>
                </a:lnTo>
                <a:lnTo>
                  <a:pt x="97337" y="61289"/>
                </a:lnTo>
                <a:lnTo>
                  <a:pt x="103541" y="54066"/>
                </a:lnTo>
                <a:lnTo>
                  <a:pt x="108783" y="45935"/>
                </a:lnTo>
                <a:lnTo>
                  <a:pt x="113383" y="37198"/>
                </a:lnTo>
                <a:lnTo>
                  <a:pt x="114238" y="28058"/>
                </a:lnTo>
                <a:lnTo>
                  <a:pt x="112597" y="18649"/>
                </a:lnTo>
                <a:lnTo>
                  <a:pt x="109294" y="9059"/>
                </a:lnTo>
                <a:lnTo>
                  <a:pt x="102669" y="3772"/>
                </a:lnTo>
                <a:lnTo>
                  <a:pt x="93833" y="1352"/>
                </a:lnTo>
                <a:lnTo>
                  <a:pt x="83519" y="845"/>
                </a:lnTo>
                <a:lnTo>
                  <a:pt x="74434" y="2717"/>
                </a:lnTo>
                <a:lnTo>
                  <a:pt x="66166" y="6175"/>
                </a:lnTo>
                <a:lnTo>
                  <a:pt x="58444" y="10692"/>
                </a:lnTo>
                <a:lnTo>
                  <a:pt x="51085" y="17019"/>
                </a:lnTo>
                <a:lnTo>
                  <a:pt x="43969" y="24553"/>
                </a:lnTo>
                <a:lnTo>
                  <a:pt x="37014" y="32891"/>
                </a:lnTo>
                <a:lnTo>
                  <a:pt x="31272" y="42872"/>
                </a:lnTo>
                <a:lnTo>
                  <a:pt x="26339" y="53946"/>
                </a:lnTo>
                <a:lnTo>
                  <a:pt x="21945" y="65751"/>
                </a:lnTo>
                <a:lnTo>
                  <a:pt x="20120" y="76936"/>
                </a:lnTo>
                <a:lnTo>
                  <a:pt x="20009" y="87709"/>
                </a:lnTo>
                <a:lnTo>
                  <a:pt x="21041" y="98207"/>
                </a:lnTo>
                <a:lnTo>
                  <a:pt x="25044" y="106311"/>
                </a:lnTo>
                <a:lnTo>
                  <a:pt x="31029" y="112819"/>
                </a:lnTo>
                <a:lnTo>
                  <a:pt x="38335" y="118263"/>
                </a:lnTo>
                <a:lnTo>
                  <a:pt x="46521" y="119681"/>
                </a:lnTo>
                <a:lnTo>
                  <a:pt x="55295" y="118416"/>
                </a:lnTo>
                <a:lnTo>
                  <a:pt x="64460" y="115362"/>
                </a:lnTo>
                <a:lnTo>
                  <a:pt x="72781" y="110011"/>
                </a:lnTo>
                <a:lnTo>
                  <a:pt x="80538" y="103127"/>
                </a:lnTo>
                <a:lnTo>
                  <a:pt x="87920" y="95222"/>
                </a:lnTo>
                <a:lnTo>
                  <a:pt x="93947" y="86636"/>
                </a:lnTo>
                <a:lnTo>
                  <a:pt x="99071" y="77596"/>
                </a:lnTo>
                <a:lnTo>
                  <a:pt x="103592" y="68253"/>
                </a:lnTo>
                <a:lnTo>
                  <a:pt x="105500" y="58709"/>
                </a:lnTo>
                <a:lnTo>
                  <a:pt x="105667" y="49030"/>
                </a:lnTo>
                <a:lnTo>
                  <a:pt x="104674" y="39262"/>
                </a:lnTo>
                <a:lnTo>
                  <a:pt x="99590" y="30539"/>
                </a:lnTo>
                <a:lnTo>
                  <a:pt x="91779" y="22513"/>
                </a:lnTo>
                <a:lnTo>
                  <a:pt x="82150" y="14952"/>
                </a:lnTo>
                <a:lnTo>
                  <a:pt x="72416" y="12121"/>
                </a:lnTo>
                <a:lnTo>
                  <a:pt x="62610" y="12445"/>
                </a:lnTo>
                <a:lnTo>
                  <a:pt x="52757" y="14872"/>
                </a:lnTo>
                <a:lnTo>
                  <a:pt x="43977" y="18700"/>
                </a:lnTo>
                <a:lnTo>
                  <a:pt x="35914" y="23463"/>
                </a:lnTo>
                <a:lnTo>
                  <a:pt x="28328" y="28849"/>
                </a:lnTo>
                <a:lnTo>
                  <a:pt x="21060" y="36860"/>
                </a:lnTo>
                <a:lnTo>
                  <a:pt x="14004" y="46623"/>
                </a:lnTo>
                <a:lnTo>
                  <a:pt x="7089" y="57552"/>
                </a:lnTo>
                <a:lnTo>
                  <a:pt x="3585" y="68155"/>
                </a:lnTo>
                <a:lnTo>
                  <a:pt x="2354" y="78539"/>
                </a:lnTo>
                <a:lnTo>
                  <a:pt x="2638" y="88778"/>
                </a:lnTo>
                <a:lnTo>
                  <a:pt x="5039" y="97814"/>
                </a:lnTo>
                <a:lnTo>
                  <a:pt x="8850" y="106049"/>
                </a:lnTo>
                <a:lnTo>
                  <a:pt x="13601" y="113749"/>
                </a:lnTo>
                <a:lnTo>
                  <a:pt x="20084" y="116672"/>
                </a:lnTo>
                <a:lnTo>
                  <a:pt x="27723" y="116410"/>
                </a:lnTo>
                <a:lnTo>
                  <a:pt x="36131" y="114025"/>
                </a:lnTo>
                <a:lnTo>
                  <a:pt x="45052" y="110224"/>
                </a:lnTo>
                <a:lnTo>
                  <a:pt x="54316" y="105480"/>
                </a:lnTo>
                <a:lnTo>
                  <a:pt x="63807" y="100106"/>
                </a:lnTo>
                <a:lnTo>
                  <a:pt x="71240" y="92103"/>
                </a:lnTo>
                <a:lnTo>
                  <a:pt x="77300" y="82346"/>
                </a:lnTo>
                <a:lnTo>
                  <a:pt x="82446" y="71420"/>
                </a:lnTo>
                <a:lnTo>
                  <a:pt x="84772" y="60820"/>
                </a:lnTo>
                <a:lnTo>
                  <a:pt x="85217" y="50438"/>
                </a:lnTo>
                <a:lnTo>
                  <a:pt x="84408" y="40200"/>
                </a:lnTo>
                <a:lnTo>
                  <a:pt x="79447" y="33375"/>
                </a:lnTo>
                <a:lnTo>
                  <a:pt x="71719" y="28825"/>
                </a:lnTo>
                <a:lnTo>
                  <a:pt x="62145" y="25792"/>
                </a:lnTo>
                <a:lnTo>
                  <a:pt x="52447" y="25980"/>
                </a:lnTo>
                <a:lnTo>
                  <a:pt x="42667" y="28316"/>
                </a:lnTo>
                <a:lnTo>
                  <a:pt x="32829" y="32084"/>
                </a:lnTo>
                <a:lnTo>
                  <a:pt x="24061" y="36807"/>
                </a:lnTo>
                <a:lnTo>
                  <a:pt x="16005" y="42166"/>
                </a:lnTo>
                <a:lnTo>
                  <a:pt x="8423" y="47949"/>
                </a:lnTo>
                <a:lnTo>
                  <a:pt x="3369" y="56226"/>
                </a:lnTo>
                <a:lnTo>
                  <a:pt x="0" y="66165"/>
                </a:lnTo>
                <a:lnTo>
                  <a:pt x="3208" y="10925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202193" y="3656601"/>
            <a:ext cx="121012" cy="89427"/>
          </a:xfrm>
          <a:custGeom>
            <a:avLst/>
            <a:gdLst/>
            <a:ahLst/>
            <a:cxnLst/>
            <a:rect l="0" t="0" r="0" b="0"/>
            <a:pathLst>
              <a:path w="121012" h="89427">
                <a:moveTo>
                  <a:pt x="39791" y="34025"/>
                </a:moveTo>
                <a:lnTo>
                  <a:pt x="23948" y="39306"/>
                </a:lnTo>
                <a:lnTo>
                  <a:pt x="21492" y="44178"/>
                </a:lnTo>
                <a:lnTo>
                  <a:pt x="22065" y="50741"/>
                </a:lnTo>
                <a:lnTo>
                  <a:pt x="24658" y="58433"/>
                </a:lnTo>
                <a:lnTo>
                  <a:pt x="29702" y="64666"/>
                </a:lnTo>
                <a:lnTo>
                  <a:pt x="36382" y="69926"/>
                </a:lnTo>
                <a:lnTo>
                  <a:pt x="44149" y="74539"/>
                </a:lnTo>
                <a:lnTo>
                  <a:pt x="52644" y="76509"/>
                </a:lnTo>
                <a:lnTo>
                  <a:pt x="61624" y="76716"/>
                </a:lnTo>
                <a:lnTo>
                  <a:pt x="70925" y="75750"/>
                </a:lnTo>
                <a:lnTo>
                  <a:pt x="79337" y="71789"/>
                </a:lnTo>
                <a:lnTo>
                  <a:pt x="87156" y="65833"/>
                </a:lnTo>
                <a:lnTo>
                  <a:pt x="94579" y="58547"/>
                </a:lnTo>
                <a:lnTo>
                  <a:pt x="98422" y="50373"/>
                </a:lnTo>
                <a:lnTo>
                  <a:pt x="99879" y="41608"/>
                </a:lnTo>
                <a:lnTo>
                  <a:pt x="99745" y="32448"/>
                </a:lnTo>
                <a:lnTo>
                  <a:pt x="96340" y="25237"/>
                </a:lnTo>
                <a:lnTo>
                  <a:pt x="90754" y="19324"/>
                </a:lnTo>
                <a:lnTo>
                  <a:pt x="83714" y="14276"/>
                </a:lnTo>
                <a:lnTo>
                  <a:pt x="75705" y="13122"/>
                </a:lnTo>
                <a:lnTo>
                  <a:pt x="67050" y="14563"/>
                </a:lnTo>
                <a:lnTo>
                  <a:pt x="57963" y="17735"/>
                </a:lnTo>
                <a:lnTo>
                  <a:pt x="49695" y="24270"/>
                </a:lnTo>
                <a:lnTo>
                  <a:pt x="41973" y="33048"/>
                </a:lnTo>
                <a:lnTo>
                  <a:pt x="34614" y="43322"/>
                </a:lnTo>
                <a:lnTo>
                  <a:pt x="30813" y="53487"/>
                </a:lnTo>
                <a:lnTo>
                  <a:pt x="29384" y="63579"/>
                </a:lnTo>
                <a:lnTo>
                  <a:pt x="29537" y="73623"/>
                </a:lnTo>
                <a:lnTo>
                  <a:pt x="34060" y="80320"/>
                </a:lnTo>
                <a:lnTo>
                  <a:pt x="41498" y="84784"/>
                </a:lnTo>
                <a:lnTo>
                  <a:pt x="50876" y="87759"/>
                </a:lnTo>
                <a:lnTo>
                  <a:pt x="60445" y="87533"/>
                </a:lnTo>
                <a:lnTo>
                  <a:pt x="70140" y="85172"/>
                </a:lnTo>
                <a:lnTo>
                  <a:pt x="79919" y="81386"/>
                </a:lnTo>
                <a:lnTo>
                  <a:pt x="88649" y="76652"/>
                </a:lnTo>
                <a:lnTo>
                  <a:pt x="96680" y="71286"/>
                </a:lnTo>
                <a:lnTo>
                  <a:pt x="104245" y="65497"/>
                </a:lnTo>
                <a:lnTo>
                  <a:pt x="110393" y="57217"/>
                </a:lnTo>
                <a:lnTo>
                  <a:pt x="115597" y="47276"/>
                </a:lnTo>
                <a:lnTo>
                  <a:pt x="120172" y="36227"/>
                </a:lnTo>
                <a:lnTo>
                  <a:pt x="121011" y="26650"/>
                </a:lnTo>
                <a:lnTo>
                  <a:pt x="119360" y="18056"/>
                </a:lnTo>
                <a:lnTo>
                  <a:pt x="116048" y="10115"/>
                </a:lnTo>
                <a:lnTo>
                  <a:pt x="108314" y="5927"/>
                </a:lnTo>
                <a:lnTo>
                  <a:pt x="97631" y="4240"/>
                </a:lnTo>
                <a:lnTo>
                  <a:pt x="84983" y="4221"/>
                </a:lnTo>
                <a:lnTo>
                  <a:pt x="74341" y="6418"/>
                </a:lnTo>
                <a:lnTo>
                  <a:pt x="65034" y="10094"/>
                </a:lnTo>
                <a:lnTo>
                  <a:pt x="56620" y="14755"/>
                </a:lnTo>
                <a:lnTo>
                  <a:pt x="48800" y="20073"/>
                </a:lnTo>
                <a:lnTo>
                  <a:pt x="41375" y="25829"/>
                </a:lnTo>
                <a:lnTo>
                  <a:pt x="34215" y="31877"/>
                </a:lnTo>
                <a:lnTo>
                  <a:pt x="29442" y="40330"/>
                </a:lnTo>
                <a:lnTo>
                  <a:pt x="26260" y="50387"/>
                </a:lnTo>
                <a:lnTo>
                  <a:pt x="24138" y="61513"/>
                </a:lnTo>
                <a:lnTo>
                  <a:pt x="26040" y="70035"/>
                </a:lnTo>
                <a:lnTo>
                  <a:pt x="30624" y="76822"/>
                </a:lnTo>
                <a:lnTo>
                  <a:pt x="36996" y="82452"/>
                </a:lnTo>
                <a:lnTo>
                  <a:pt x="44560" y="83995"/>
                </a:lnTo>
                <a:lnTo>
                  <a:pt x="52918" y="82812"/>
                </a:lnTo>
                <a:lnTo>
                  <a:pt x="61806" y="79813"/>
                </a:lnTo>
                <a:lnTo>
                  <a:pt x="68836" y="74499"/>
                </a:lnTo>
                <a:lnTo>
                  <a:pt x="74629" y="67639"/>
                </a:lnTo>
                <a:lnTo>
                  <a:pt x="79595" y="59751"/>
                </a:lnTo>
                <a:lnTo>
                  <a:pt x="81801" y="51175"/>
                </a:lnTo>
                <a:lnTo>
                  <a:pt x="82167" y="42143"/>
                </a:lnTo>
                <a:lnTo>
                  <a:pt x="81305" y="32805"/>
                </a:lnTo>
                <a:lnTo>
                  <a:pt x="77416" y="24369"/>
                </a:lnTo>
                <a:lnTo>
                  <a:pt x="71506" y="16535"/>
                </a:lnTo>
                <a:lnTo>
                  <a:pt x="64251" y="9101"/>
                </a:lnTo>
                <a:lnTo>
                  <a:pt x="56098" y="5251"/>
                </a:lnTo>
                <a:lnTo>
                  <a:pt x="47346" y="3789"/>
                </a:lnTo>
                <a:lnTo>
                  <a:pt x="38196" y="3920"/>
                </a:lnTo>
                <a:lnTo>
                  <a:pt x="29885" y="7323"/>
                </a:lnTo>
                <a:lnTo>
                  <a:pt x="22134" y="12908"/>
                </a:lnTo>
                <a:lnTo>
                  <a:pt x="14756" y="19947"/>
                </a:lnTo>
                <a:lnTo>
                  <a:pt x="9838" y="29061"/>
                </a:lnTo>
                <a:lnTo>
                  <a:pt x="6559" y="39558"/>
                </a:lnTo>
                <a:lnTo>
                  <a:pt x="4373" y="50977"/>
                </a:lnTo>
                <a:lnTo>
                  <a:pt x="5125" y="60801"/>
                </a:lnTo>
                <a:lnTo>
                  <a:pt x="7838" y="69561"/>
                </a:lnTo>
                <a:lnTo>
                  <a:pt x="11857" y="77611"/>
                </a:lnTo>
                <a:lnTo>
                  <a:pt x="18958" y="82978"/>
                </a:lnTo>
                <a:lnTo>
                  <a:pt x="28113" y="86556"/>
                </a:lnTo>
                <a:lnTo>
                  <a:pt x="38637" y="88941"/>
                </a:lnTo>
                <a:lnTo>
                  <a:pt x="50075" y="89426"/>
                </a:lnTo>
                <a:lnTo>
                  <a:pt x="62122" y="88644"/>
                </a:lnTo>
                <a:lnTo>
                  <a:pt x="74574" y="87018"/>
                </a:lnTo>
                <a:lnTo>
                  <a:pt x="83980" y="82617"/>
                </a:lnTo>
                <a:lnTo>
                  <a:pt x="91357" y="76368"/>
                </a:lnTo>
                <a:lnTo>
                  <a:pt x="97380" y="68885"/>
                </a:lnTo>
                <a:lnTo>
                  <a:pt x="100289" y="60581"/>
                </a:lnTo>
                <a:lnTo>
                  <a:pt x="101124" y="51729"/>
                </a:lnTo>
                <a:lnTo>
                  <a:pt x="100575" y="42512"/>
                </a:lnTo>
                <a:lnTo>
                  <a:pt x="97999" y="33051"/>
                </a:lnTo>
                <a:lnTo>
                  <a:pt x="94071" y="23428"/>
                </a:lnTo>
                <a:lnTo>
                  <a:pt x="89241" y="13697"/>
                </a:lnTo>
                <a:lnTo>
                  <a:pt x="80495" y="7209"/>
                </a:lnTo>
                <a:lnTo>
                  <a:pt x="69137" y="2884"/>
                </a:lnTo>
                <a:lnTo>
                  <a:pt x="56039" y="0"/>
                </a:lnTo>
                <a:lnTo>
                  <a:pt x="45097" y="289"/>
                </a:lnTo>
                <a:lnTo>
                  <a:pt x="35591" y="2692"/>
                </a:lnTo>
                <a:lnTo>
                  <a:pt x="27044" y="6505"/>
                </a:lnTo>
                <a:lnTo>
                  <a:pt x="20239" y="12362"/>
                </a:lnTo>
                <a:lnTo>
                  <a:pt x="14599" y="19583"/>
                </a:lnTo>
                <a:lnTo>
                  <a:pt x="9733" y="27713"/>
                </a:lnTo>
                <a:lnTo>
                  <a:pt x="7594" y="36449"/>
                </a:lnTo>
                <a:lnTo>
                  <a:pt x="7273" y="45589"/>
                </a:lnTo>
                <a:lnTo>
                  <a:pt x="8165" y="54998"/>
                </a:lnTo>
                <a:lnTo>
                  <a:pt x="10969" y="63481"/>
                </a:lnTo>
                <a:lnTo>
                  <a:pt x="15050" y="71347"/>
                </a:lnTo>
                <a:lnTo>
                  <a:pt x="19981" y="78802"/>
                </a:lnTo>
                <a:lnTo>
                  <a:pt x="27690" y="83772"/>
                </a:lnTo>
                <a:lnTo>
                  <a:pt x="37250" y="87085"/>
                </a:lnTo>
                <a:lnTo>
                  <a:pt x="48045" y="89294"/>
                </a:lnTo>
                <a:lnTo>
                  <a:pt x="57452" y="88556"/>
                </a:lnTo>
                <a:lnTo>
                  <a:pt x="65934" y="85853"/>
                </a:lnTo>
                <a:lnTo>
                  <a:pt x="73800" y="81841"/>
                </a:lnTo>
                <a:lnTo>
                  <a:pt x="77937" y="74745"/>
                </a:lnTo>
                <a:lnTo>
                  <a:pt x="79591" y="65593"/>
                </a:lnTo>
                <a:lnTo>
                  <a:pt x="79588" y="55070"/>
                </a:lnTo>
                <a:lnTo>
                  <a:pt x="76270" y="46950"/>
                </a:lnTo>
                <a:lnTo>
                  <a:pt x="70742" y="40431"/>
                </a:lnTo>
                <a:lnTo>
                  <a:pt x="63741" y="34980"/>
                </a:lnTo>
                <a:lnTo>
                  <a:pt x="55758" y="33556"/>
                </a:lnTo>
                <a:lnTo>
                  <a:pt x="47120" y="34818"/>
                </a:lnTo>
                <a:lnTo>
                  <a:pt x="38045" y="37870"/>
                </a:lnTo>
                <a:lnTo>
                  <a:pt x="29784" y="42115"/>
                </a:lnTo>
                <a:lnTo>
                  <a:pt x="22067" y="47155"/>
                </a:lnTo>
                <a:lnTo>
                  <a:pt x="0" y="837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438087" y="2775591"/>
            <a:ext cx="122338" cy="109614"/>
          </a:xfrm>
          <a:custGeom>
            <a:avLst/>
            <a:gdLst/>
            <a:ahLst/>
            <a:cxnLst/>
            <a:rect l="0" t="0" r="0" b="0"/>
            <a:pathLst>
              <a:path w="122338" h="109614">
                <a:moveTo>
                  <a:pt x="12800" y="29683"/>
                </a:moveTo>
                <a:lnTo>
                  <a:pt x="2238" y="50806"/>
                </a:lnTo>
                <a:lnTo>
                  <a:pt x="233" y="60345"/>
                </a:lnTo>
                <a:lnTo>
                  <a:pt x="0" y="70020"/>
                </a:lnTo>
                <a:lnTo>
                  <a:pt x="951" y="79785"/>
                </a:lnTo>
                <a:lnTo>
                  <a:pt x="6006" y="86296"/>
                </a:lnTo>
                <a:lnTo>
                  <a:pt x="13797" y="90636"/>
                </a:lnTo>
                <a:lnTo>
                  <a:pt x="23413" y="93530"/>
                </a:lnTo>
                <a:lnTo>
                  <a:pt x="32034" y="93248"/>
                </a:lnTo>
                <a:lnTo>
                  <a:pt x="39992" y="90850"/>
                </a:lnTo>
                <a:lnTo>
                  <a:pt x="47508" y="87041"/>
                </a:lnTo>
                <a:lnTo>
                  <a:pt x="54729" y="81185"/>
                </a:lnTo>
                <a:lnTo>
                  <a:pt x="61754" y="73965"/>
                </a:lnTo>
                <a:lnTo>
                  <a:pt x="68647" y="65836"/>
                </a:lnTo>
                <a:lnTo>
                  <a:pt x="73243" y="55996"/>
                </a:lnTo>
                <a:lnTo>
                  <a:pt x="76307" y="45014"/>
                </a:lnTo>
                <a:lnTo>
                  <a:pt x="78350" y="33272"/>
                </a:lnTo>
                <a:lnTo>
                  <a:pt x="77501" y="23233"/>
                </a:lnTo>
                <a:lnTo>
                  <a:pt x="74724" y="14330"/>
                </a:lnTo>
                <a:lnTo>
                  <a:pt x="70663" y="6184"/>
                </a:lnTo>
                <a:lnTo>
                  <a:pt x="64639" y="1858"/>
                </a:lnTo>
                <a:lnTo>
                  <a:pt x="57307" y="80"/>
                </a:lnTo>
                <a:lnTo>
                  <a:pt x="49103" y="0"/>
                </a:lnTo>
                <a:lnTo>
                  <a:pt x="41423" y="3262"/>
                </a:lnTo>
                <a:lnTo>
                  <a:pt x="34093" y="8753"/>
                </a:lnTo>
                <a:lnTo>
                  <a:pt x="26996" y="15730"/>
                </a:lnTo>
                <a:lnTo>
                  <a:pt x="21159" y="23697"/>
                </a:lnTo>
                <a:lnTo>
                  <a:pt x="16162" y="32324"/>
                </a:lnTo>
                <a:lnTo>
                  <a:pt x="11726" y="41391"/>
                </a:lnTo>
                <a:lnTo>
                  <a:pt x="9873" y="51857"/>
                </a:lnTo>
                <a:lnTo>
                  <a:pt x="9744" y="63256"/>
                </a:lnTo>
                <a:lnTo>
                  <a:pt x="10762" y="75276"/>
                </a:lnTo>
                <a:lnTo>
                  <a:pt x="14758" y="84395"/>
                </a:lnTo>
                <a:lnTo>
                  <a:pt x="20737" y="91580"/>
                </a:lnTo>
                <a:lnTo>
                  <a:pt x="28040" y="97475"/>
                </a:lnTo>
                <a:lnTo>
                  <a:pt x="37329" y="100300"/>
                </a:lnTo>
                <a:lnTo>
                  <a:pt x="47943" y="101077"/>
                </a:lnTo>
                <a:lnTo>
                  <a:pt x="59440" y="100491"/>
                </a:lnTo>
                <a:lnTo>
                  <a:pt x="70421" y="97889"/>
                </a:lnTo>
                <a:lnTo>
                  <a:pt x="81057" y="93944"/>
                </a:lnTo>
                <a:lnTo>
                  <a:pt x="91465" y="89103"/>
                </a:lnTo>
                <a:lnTo>
                  <a:pt x="100613" y="82560"/>
                </a:lnTo>
                <a:lnTo>
                  <a:pt x="108922" y="74882"/>
                </a:lnTo>
                <a:lnTo>
                  <a:pt x="116673" y="66447"/>
                </a:lnTo>
                <a:lnTo>
                  <a:pt x="120735" y="57508"/>
                </a:lnTo>
                <a:lnTo>
                  <a:pt x="122337" y="48233"/>
                </a:lnTo>
                <a:lnTo>
                  <a:pt x="122300" y="38734"/>
                </a:lnTo>
                <a:lnTo>
                  <a:pt x="118960" y="31296"/>
                </a:lnTo>
                <a:lnTo>
                  <a:pt x="113417" y="25231"/>
                </a:lnTo>
                <a:lnTo>
                  <a:pt x="106405" y="20083"/>
                </a:lnTo>
                <a:lnTo>
                  <a:pt x="96205" y="17757"/>
                </a:lnTo>
                <a:lnTo>
                  <a:pt x="83877" y="17311"/>
                </a:lnTo>
                <a:lnTo>
                  <a:pt x="70133" y="18119"/>
                </a:lnTo>
                <a:lnTo>
                  <a:pt x="58760" y="20868"/>
                </a:lnTo>
                <a:lnTo>
                  <a:pt x="48966" y="24912"/>
                </a:lnTo>
                <a:lnTo>
                  <a:pt x="40227" y="29818"/>
                </a:lnTo>
                <a:lnTo>
                  <a:pt x="32190" y="36405"/>
                </a:lnTo>
                <a:lnTo>
                  <a:pt x="24621" y="44112"/>
                </a:lnTo>
                <a:lnTo>
                  <a:pt x="17365" y="52566"/>
                </a:lnTo>
                <a:lnTo>
                  <a:pt x="13633" y="61518"/>
                </a:lnTo>
                <a:lnTo>
                  <a:pt x="12251" y="70801"/>
                </a:lnTo>
                <a:lnTo>
                  <a:pt x="12434" y="80307"/>
                </a:lnTo>
                <a:lnTo>
                  <a:pt x="15872" y="88854"/>
                </a:lnTo>
                <a:lnTo>
                  <a:pt x="21480" y="96763"/>
                </a:lnTo>
                <a:lnTo>
                  <a:pt x="28534" y="104246"/>
                </a:lnTo>
                <a:lnTo>
                  <a:pt x="37659" y="108130"/>
                </a:lnTo>
                <a:lnTo>
                  <a:pt x="48163" y="109613"/>
                </a:lnTo>
                <a:lnTo>
                  <a:pt x="59587" y="109497"/>
                </a:lnTo>
                <a:lnTo>
                  <a:pt x="69413" y="107209"/>
                </a:lnTo>
                <a:lnTo>
                  <a:pt x="78175" y="103473"/>
                </a:lnTo>
                <a:lnTo>
                  <a:pt x="86227" y="98772"/>
                </a:lnTo>
                <a:lnTo>
                  <a:pt x="92700" y="92322"/>
                </a:lnTo>
                <a:lnTo>
                  <a:pt x="98121" y="84706"/>
                </a:lnTo>
                <a:lnTo>
                  <a:pt x="102840" y="76313"/>
                </a:lnTo>
                <a:lnTo>
                  <a:pt x="103775" y="68506"/>
                </a:lnTo>
                <a:lnTo>
                  <a:pt x="102188" y="61092"/>
                </a:lnTo>
                <a:lnTo>
                  <a:pt x="98919" y="53938"/>
                </a:lnTo>
                <a:lnTo>
                  <a:pt x="93424" y="48063"/>
                </a:lnTo>
                <a:lnTo>
                  <a:pt x="86445" y="43042"/>
                </a:lnTo>
                <a:lnTo>
                  <a:pt x="78477" y="38589"/>
                </a:lnTo>
                <a:lnTo>
                  <a:pt x="69848" y="37831"/>
                </a:lnTo>
                <a:lnTo>
                  <a:pt x="60780" y="39536"/>
                </a:lnTo>
                <a:lnTo>
                  <a:pt x="51419" y="42883"/>
                </a:lnTo>
                <a:lnTo>
                  <a:pt x="42967" y="48431"/>
                </a:lnTo>
                <a:lnTo>
                  <a:pt x="35121" y="55445"/>
                </a:lnTo>
                <a:lnTo>
                  <a:pt x="27682" y="63438"/>
                </a:lnTo>
                <a:lnTo>
                  <a:pt x="23826" y="72081"/>
                </a:lnTo>
                <a:lnTo>
                  <a:pt x="22361" y="81160"/>
                </a:lnTo>
                <a:lnTo>
                  <a:pt x="22490" y="90528"/>
                </a:lnTo>
                <a:lnTo>
                  <a:pt x="26997" y="96774"/>
                </a:lnTo>
                <a:lnTo>
                  <a:pt x="34423" y="100938"/>
                </a:lnTo>
                <a:lnTo>
                  <a:pt x="43795" y="103713"/>
                </a:lnTo>
                <a:lnTo>
                  <a:pt x="53359" y="104459"/>
                </a:lnTo>
                <a:lnTo>
                  <a:pt x="63052" y="103850"/>
                </a:lnTo>
                <a:lnTo>
                  <a:pt x="72828" y="102339"/>
                </a:lnTo>
                <a:lnTo>
                  <a:pt x="80451" y="98016"/>
                </a:lnTo>
                <a:lnTo>
                  <a:pt x="86639" y="91818"/>
                </a:lnTo>
                <a:lnTo>
                  <a:pt x="91870" y="84370"/>
                </a:lnTo>
                <a:lnTo>
                  <a:pt x="94251" y="76089"/>
                </a:lnTo>
                <a:lnTo>
                  <a:pt x="94733" y="67252"/>
                </a:lnTo>
                <a:lnTo>
                  <a:pt x="93950" y="58045"/>
                </a:lnTo>
                <a:lnTo>
                  <a:pt x="91216" y="49696"/>
                </a:lnTo>
                <a:lnTo>
                  <a:pt x="87184" y="41919"/>
                </a:lnTo>
                <a:lnTo>
                  <a:pt x="82285" y="34525"/>
                </a:lnTo>
                <a:lnTo>
                  <a:pt x="75703" y="28489"/>
                </a:lnTo>
                <a:lnTo>
                  <a:pt x="68000" y="23361"/>
                </a:lnTo>
                <a:lnTo>
                  <a:pt x="59548" y="18836"/>
                </a:lnTo>
                <a:lnTo>
                  <a:pt x="50597" y="18030"/>
                </a:lnTo>
                <a:lnTo>
                  <a:pt x="41314" y="19704"/>
                </a:lnTo>
                <a:lnTo>
                  <a:pt x="12800" y="396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6635170" y="4327284"/>
            <a:ext cx="898053" cy="49740"/>
            <a:chOff x="6635170" y="4327284"/>
            <a:chExt cx="898053" cy="49740"/>
          </a:xfrm>
        </p:grpSpPr>
        <p:sp>
          <p:nvSpPr>
            <p:cNvPr id="70" name="Freeform 69"/>
            <p:cNvSpPr/>
            <p:nvPr/>
          </p:nvSpPr>
          <p:spPr>
            <a:xfrm>
              <a:off x="6863968" y="4367075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102715" y="434718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281775" y="4337232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520522" y="434718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674960" y="4327284"/>
              <a:ext cx="9950" cy="12897"/>
            </a:xfrm>
            <a:custGeom>
              <a:avLst/>
              <a:gdLst/>
              <a:ahLst/>
              <a:cxnLst/>
              <a:rect l="0" t="0" r="0" b="0"/>
              <a:pathLst>
                <a:path w="9950" h="12897">
                  <a:moveTo>
                    <a:pt x="0" y="9948"/>
                  </a:moveTo>
                  <a:lnTo>
                    <a:pt x="2948" y="12896"/>
                  </a:lnTo>
                  <a:lnTo>
                    <a:pt x="994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635170" y="4347180"/>
              <a:ext cx="19896" cy="19896"/>
            </a:xfrm>
            <a:custGeom>
              <a:avLst/>
              <a:gdLst/>
              <a:ahLst/>
              <a:cxnLst/>
              <a:rect l="0" t="0" r="0" b="0"/>
              <a:pathLst>
                <a:path w="19896" h="19896">
                  <a:moveTo>
                    <a:pt x="0" y="19895"/>
                  </a:moveTo>
                  <a:lnTo>
                    <a:pt x="1989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555587" y="4715248"/>
            <a:ext cx="142023" cy="1531959"/>
            <a:chOff x="6555587" y="4715248"/>
            <a:chExt cx="142023" cy="1531959"/>
          </a:xfrm>
        </p:grpSpPr>
        <p:sp>
          <p:nvSpPr>
            <p:cNvPr id="77" name="Freeform 76"/>
            <p:cNvSpPr/>
            <p:nvPr/>
          </p:nvSpPr>
          <p:spPr>
            <a:xfrm>
              <a:off x="6684909" y="471524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625221" y="4983838"/>
              <a:ext cx="9950" cy="9948"/>
            </a:xfrm>
            <a:custGeom>
              <a:avLst/>
              <a:gdLst/>
              <a:ahLst/>
              <a:cxnLst/>
              <a:rect l="0" t="0" r="0" b="0"/>
              <a:pathLst>
                <a:path w="9950" h="9948">
                  <a:moveTo>
                    <a:pt x="0" y="9947"/>
                  </a:moveTo>
                  <a:lnTo>
                    <a:pt x="994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655065" y="5202689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565535" y="5411592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555587" y="5610548"/>
              <a:ext cx="29844" cy="9949"/>
            </a:xfrm>
            <a:custGeom>
              <a:avLst/>
              <a:gdLst/>
              <a:ahLst/>
              <a:cxnLst/>
              <a:rect l="0" t="0" r="0" b="0"/>
              <a:pathLst>
                <a:path w="29844" h="9949">
                  <a:moveTo>
                    <a:pt x="29843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674960" y="585924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645117" y="6078094"/>
              <a:ext cx="1" cy="9948"/>
            </a:xfrm>
            <a:custGeom>
              <a:avLst/>
              <a:gdLst/>
              <a:ahLst/>
              <a:cxnLst/>
              <a:rect l="0" t="0" r="0" b="0"/>
              <a:pathLst>
                <a:path w="1" h="9948">
                  <a:moveTo>
                    <a:pt x="0" y="994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655065" y="6237258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674960" y="4277545"/>
            <a:ext cx="440456" cy="52492"/>
            <a:chOff x="6674960" y="4277545"/>
            <a:chExt cx="440456" cy="52492"/>
          </a:xfrm>
        </p:grpSpPr>
        <p:sp>
          <p:nvSpPr>
            <p:cNvPr id="86" name="Freeform 85"/>
            <p:cNvSpPr/>
            <p:nvPr/>
          </p:nvSpPr>
          <p:spPr>
            <a:xfrm>
              <a:off x="6674960" y="427754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102715" y="431733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684909" y="2825169"/>
            <a:ext cx="818471" cy="1780654"/>
            <a:chOff x="6684909" y="2825169"/>
            <a:chExt cx="818471" cy="1780654"/>
          </a:xfrm>
        </p:grpSpPr>
        <p:sp>
          <p:nvSpPr>
            <p:cNvPr id="89" name="Freeform 88"/>
            <p:cNvSpPr/>
            <p:nvPr/>
          </p:nvSpPr>
          <p:spPr>
            <a:xfrm>
              <a:off x="7490679" y="282516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461631" y="2845065"/>
              <a:ext cx="29049" cy="1452377"/>
            </a:xfrm>
            <a:custGeom>
              <a:avLst/>
              <a:gdLst/>
              <a:ahLst/>
              <a:cxnLst/>
              <a:rect l="0" t="0" r="0" b="0"/>
              <a:pathLst>
                <a:path w="29049" h="1452377">
                  <a:moveTo>
                    <a:pt x="29048" y="0"/>
                  </a:moveTo>
                  <a:lnTo>
                    <a:pt x="29048" y="93536"/>
                  </a:lnTo>
                  <a:lnTo>
                    <a:pt x="27942" y="105464"/>
                  </a:lnTo>
                  <a:lnTo>
                    <a:pt x="26101" y="116732"/>
                  </a:lnTo>
                  <a:lnTo>
                    <a:pt x="23767" y="127560"/>
                  </a:lnTo>
                  <a:lnTo>
                    <a:pt x="22211" y="140306"/>
                  </a:lnTo>
                  <a:lnTo>
                    <a:pt x="21174" y="154329"/>
                  </a:lnTo>
                  <a:lnTo>
                    <a:pt x="21127" y="182437"/>
                  </a:lnTo>
                  <a:lnTo>
                    <a:pt x="22662" y="194575"/>
                  </a:lnTo>
                  <a:lnTo>
                    <a:pt x="24791" y="205983"/>
                  </a:lnTo>
                  <a:lnTo>
                    <a:pt x="24208" y="230448"/>
                  </a:lnTo>
                  <a:lnTo>
                    <a:pt x="22505" y="243162"/>
                  </a:lnTo>
                  <a:lnTo>
                    <a:pt x="21370" y="257165"/>
                  </a:lnTo>
                  <a:lnTo>
                    <a:pt x="20613" y="272026"/>
                  </a:lnTo>
                  <a:lnTo>
                    <a:pt x="19772" y="303276"/>
                  </a:lnTo>
                  <a:lnTo>
                    <a:pt x="19099" y="727710"/>
                  </a:lnTo>
                  <a:lnTo>
                    <a:pt x="17994" y="742677"/>
                  </a:lnTo>
                  <a:lnTo>
                    <a:pt x="16152" y="758182"/>
                  </a:lnTo>
                  <a:lnTo>
                    <a:pt x="13818" y="774044"/>
                  </a:lnTo>
                  <a:lnTo>
                    <a:pt x="11158" y="789041"/>
                  </a:lnTo>
                  <a:lnTo>
                    <a:pt x="8278" y="803460"/>
                  </a:lnTo>
                  <a:lnTo>
                    <a:pt x="5253" y="817493"/>
                  </a:lnTo>
                  <a:lnTo>
                    <a:pt x="3237" y="832376"/>
                  </a:lnTo>
                  <a:lnTo>
                    <a:pt x="1892" y="847824"/>
                  </a:lnTo>
                  <a:lnTo>
                    <a:pt x="996" y="863650"/>
                  </a:lnTo>
                  <a:lnTo>
                    <a:pt x="0" y="893023"/>
                  </a:lnTo>
                  <a:lnTo>
                    <a:pt x="663" y="919711"/>
                  </a:lnTo>
                  <a:lnTo>
                    <a:pt x="2387" y="931469"/>
                  </a:lnTo>
                  <a:lnTo>
                    <a:pt x="4642" y="942624"/>
                  </a:lnTo>
                  <a:lnTo>
                    <a:pt x="6145" y="954482"/>
                  </a:lnTo>
                  <a:lnTo>
                    <a:pt x="7147" y="966809"/>
                  </a:lnTo>
                  <a:lnTo>
                    <a:pt x="7816" y="979448"/>
                  </a:lnTo>
                  <a:lnTo>
                    <a:pt x="8557" y="1008229"/>
                  </a:lnTo>
                  <a:lnTo>
                    <a:pt x="9035" y="1066455"/>
                  </a:lnTo>
                  <a:lnTo>
                    <a:pt x="10179" y="1079038"/>
                  </a:lnTo>
                  <a:lnTo>
                    <a:pt x="12047" y="1090742"/>
                  </a:lnTo>
                  <a:lnTo>
                    <a:pt x="14398" y="1101861"/>
                  </a:lnTo>
                  <a:lnTo>
                    <a:pt x="15966" y="1113695"/>
                  </a:lnTo>
                  <a:lnTo>
                    <a:pt x="17010" y="1126006"/>
                  </a:lnTo>
                  <a:lnTo>
                    <a:pt x="17707" y="1138634"/>
                  </a:lnTo>
                  <a:lnTo>
                    <a:pt x="18480" y="1164455"/>
                  </a:lnTo>
                  <a:lnTo>
                    <a:pt x="19045" y="1243522"/>
                  </a:lnTo>
                  <a:lnTo>
                    <a:pt x="19096" y="1336321"/>
                  </a:lnTo>
                  <a:lnTo>
                    <a:pt x="20203" y="1348479"/>
                  </a:lnTo>
                  <a:lnTo>
                    <a:pt x="22046" y="1359900"/>
                  </a:lnTo>
                  <a:lnTo>
                    <a:pt x="24380" y="1370829"/>
                  </a:lnTo>
                  <a:lnTo>
                    <a:pt x="25936" y="1382537"/>
                  </a:lnTo>
                  <a:lnTo>
                    <a:pt x="26973" y="1394764"/>
                  </a:lnTo>
                  <a:lnTo>
                    <a:pt x="19099" y="14523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282185" y="3690626"/>
              <a:ext cx="19487" cy="596868"/>
            </a:xfrm>
            <a:custGeom>
              <a:avLst/>
              <a:gdLst/>
              <a:ahLst/>
              <a:cxnLst/>
              <a:rect l="0" t="0" r="0" b="0"/>
              <a:pathLst>
                <a:path w="19487" h="596868">
                  <a:moveTo>
                    <a:pt x="9538" y="0"/>
                  </a:moveTo>
                  <a:lnTo>
                    <a:pt x="4257" y="15843"/>
                  </a:lnTo>
                  <a:lnTo>
                    <a:pt x="2701" y="24931"/>
                  </a:lnTo>
                  <a:lnTo>
                    <a:pt x="1664" y="35411"/>
                  </a:lnTo>
                  <a:lnTo>
                    <a:pt x="973" y="46819"/>
                  </a:lnTo>
                  <a:lnTo>
                    <a:pt x="205" y="71284"/>
                  </a:lnTo>
                  <a:lnTo>
                    <a:pt x="0" y="83998"/>
                  </a:lnTo>
                  <a:lnTo>
                    <a:pt x="968" y="96895"/>
                  </a:lnTo>
                  <a:lnTo>
                    <a:pt x="2719" y="109915"/>
                  </a:lnTo>
                  <a:lnTo>
                    <a:pt x="4992" y="123016"/>
                  </a:lnTo>
                  <a:lnTo>
                    <a:pt x="6508" y="136171"/>
                  </a:lnTo>
                  <a:lnTo>
                    <a:pt x="7518" y="149362"/>
                  </a:lnTo>
                  <a:lnTo>
                    <a:pt x="8190" y="162577"/>
                  </a:lnTo>
                  <a:lnTo>
                    <a:pt x="8938" y="189051"/>
                  </a:lnTo>
                  <a:lnTo>
                    <a:pt x="9420" y="242071"/>
                  </a:lnTo>
                  <a:lnTo>
                    <a:pt x="10564" y="254227"/>
                  </a:lnTo>
                  <a:lnTo>
                    <a:pt x="12433" y="265646"/>
                  </a:lnTo>
                  <a:lnTo>
                    <a:pt x="14784" y="276576"/>
                  </a:lnTo>
                  <a:lnTo>
                    <a:pt x="16351" y="288283"/>
                  </a:lnTo>
                  <a:lnTo>
                    <a:pt x="17396" y="300509"/>
                  </a:lnTo>
                  <a:lnTo>
                    <a:pt x="18092" y="313081"/>
                  </a:lnTo>
                  <a:lnTo>
                    <a:pt x="18867" y="338840"/>
                  </a:lnTo>
                  <a:lnTo>
                    <a:pt x="19431" y="417861"/>
                  </a:lnTo>
                  <a:lnTo>
                    <a:pt x="19449" y="431107"/>
                  </a:lnTo>
                  <a:lnTo>
                    <a:pt x="18356" y="443253"/>
                  </a:lnTo>
                  <a:lnTo>
                    <a:pt x="16522" y="454667"/>
                  </a:lnTo>
                  <a:lnTo>
                    <a:pt x="14194" y="465592"/>
                  </a:lnTo>
                  <a:lnTo>
                    <a:pt x="12642" y="477296"/>
                  </a:lnTo>
                  <a:lnTo>
                    <a:pt x="11607" y="489520"/>
                  </a:lnTo>
                  <a:lnTo>
                    <a:pt x="10917" y="502091"/>
                  </a:lnTo>
                  <a:lnTo>
                    <a:pt x="11563" y="513788"/>
                  </a:lnTo>
                  <a:lnTo>
                    <a:pt x="13099" y="524901"/>
                  </a:lnTo>
                  <a:lnTo>
                    <a:pt x="15227" y="535626"/>
                  </a:lnTo>
                  <a:lnTo>
                    <a:pt x="16647" y="547197"/>
                  </a:lnTo>
                  <a:lnTo>
                    <a:pt x="17593" y="559333"/>
                  </a:lnTo>
                  <a:lnTo>
                    <a:pt x="19486" y="5968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684909" y="4267598"/>
              <a:ext cx="9948" cy="1"/>
            </a:xfrm>
            <a:custGeom>
              <a:avLst/>
              <a:gdLst/>
              <a:ahLst/>
              <a:cxnLst/>
              <a:rect l="0" t="0" r="0" b="0"/>
              <a:pathLst>
                <a:path w="9948" h="1">
                  <a:moveTo>
                    <a:pt x="994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873916" y="4377023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132559" y="420791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863968" y="436707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112663" y="431733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130936" y="4288928"/>
              <a:ext cx="31467" cy="38357"/>
            </a:xfrm>
            <a:custGeom>
              <a:avLst/>
              <a:gdLst/>
              <a:ahLst/>
              <a:cxnLst/>
              <a:rect l="0" t="0" r="0" b="0"/>
              <a:pathLst>
                <a:path w="31467" h="38357">
                  <a:moveTo>
                    <a:pt x="31466" y="28408"/>
                  </a:moveTo>
                  <a:lnTo>
                    <a:pt x="3774" y="717"/>
                  </a:lnTo>
                  <a:lnTo>
                    <a:pt x="846" y="0"/>
                  </a:lnTo>
                  <a:lnTo>
                    <a:pt x="0" y="2837"/>
                  </a:lnTo>
                  <a:lnTo>
                    <a:pt x="541" y="8045"/>
                  </a:lnTo>
                  <a:lnTo>
                    <a:pt x="3112" y="13727"/>
                  </a:lnTo>
                  <a:lnTo>
                    <a:pt x="7037" y="19726"/>
                  </a:lnTo>
                  <a:lnTo>
                    <a:pt x="21518" y="383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062924" y="4605822"/>
              <a:ext cx="29844" cy="1"/>
            </a:xfrm>
            <a:custGeom>
              <a:avLst/>
              <a:gdLst/>
              <a:ahLst/>
              <a:cxnLst/>
              <a:rect l="0" t="0" r="0" b="0"/>
              <a:pathLst>
                <a:path w="29844" h="1">
                  <a:moveTo>
                    <a:pt x="2984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132559" y="4267598"/>
              <a:ext cx="9948" cy="9948"/>
            </a:xfrm>
            <a:custGeom>
              <a:avLst/>
              <a:gdLst/>
              <a:ahLst/>
              <a:cxnLst/>
              <a:rect l="0" t="0" r="0" b="0"/>
              <a:pathLst>
                <a:path w="9948" h="9948">
                  <a:moveTo>
                    <a:pt x="9947" y="0"/>
                  </a:move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291723" y="430738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500626" y="4287493"/>
              <a:ext cx="1" cy="12896"/>
            </a:xfrm>
            <a:custGeom>
              <a:avLst/>
              <a:gdLst/>
              <a:ahLst/>
              <a:cxnLst/>
              <a:rect l="0" t="0" r="0" b="0"/>
              <a:pathLst>
                <a:path w="1" h="12896">
                  <a:moveTo>
                    <a:pt x="0" y="9948"/>
                  </a:moveTo>
                  <a:lnTo>
                    <a:pt x="0" y="1289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458248" y="4197963"/>
            <a:ext cx="293429" cy="2089035"/>
            <a:chOff x="6458248" y="4197963"/>
            <a:chExt cx="293429" cy="2089035"/>
          </a:xfrm>
        </p:grpSpPr>
        <p:sp>
          <p:nvSpPr>
            <p:cNvPr id="103" name="Freeform 102"/>
            <p:cNvSpPr/>
            <p:nvPr/>
          </p:nvSpPr>
          <p:spPr>
            <a:xfrm>
              <a:off x="6458248" y="4197963"/>
              <a:ext cx="293429" cy="343906"/>
            </a:xfrm>
            <a:custGeom>
              <a:avLst/>
              <a:gdLst/>
              <a:ahLst/>
              <a:cxnLst/>
              <a:rect l="0" t="0" r="0" b="0"/>
              <a:pathLst>
                <a:path w="293429" h="343906">
                  <a:moveTo>
                    <a:pt x="107287" y="29844"/>
                  </a:moveTo>
                  <a:lnTo>
                    <a:pt x="91445" y="35124"/>
                  </a:lnTo>
                  <a:lnTo>
                    <a:pt x="84567" y="39996"/>
                  </a:lnTo>
                  <a:lnTo>
                    <a:pt x="77771" y="46560"/>
                  </a:lnTo>
                  <a:lnTo>
                    <a:pt x="71030" y="54251"/>
                  </a:lnTo>
                  <a:lnTo>
                    <a:pt x="64325" y="64905"/>
                  </a:lnTo>
                  <a:lnTo>
                    <a:pt x="57645" y="77535"/>
                  </a:lnTo>
                  <a:lnTo>
                    <a:pt x="50981" y="91481"/>
                  </a:lnTo>
                  <a:lnTo>
                    <a:pt x="44327" y="104094"/>
                  </a:lnTo>
                  <a:lnTo>
                    <a:pt x="37681" y="115819"/>
                  </a:lnTo>
                  <a:lnTo>
                    <a:pt x="31040" y="126952"/>
                  </a:lnTo>
                  <a:lnTo>
                    <a:pt x="25507" y="139900"/>
                  </a:lnTo>
                  <a:lnTo>
                    <a:pt x="20713" y="154059"/>
                  </a:lnTo>
                  <a:lnTo>
                    <a:pt x="12439" y="182318"/>
                  </a:lnTo>
                  <a:lnTo>
                    <a:pt x="5077" y="205930"/>
                  </a:lnTo>
                  <a:lnTo>
                    <a:pt x="2672" y="217974"/>
                  </a:lnTo>
                  <a:lnTo>
                    <a:pt x="1068" y="230425"/>
                  </a:lnTo>
                  <a:lnTo>
                    <a:pt x="0" y="243147"/>
                  </a:lnTo>
                  <a:lnTo>
                    <a:pt x="392" y="256049"/>
                  </a:lnTo>
                  <a:lnTo>
                    <a:pt x="1759" y="269072"/>
                  </a:lnTo>
                  <a:lnTo>
                    <a:pt x="3776" y="282175"/>
                  </a:lnTo>
                  <a:lnTo>
                    <a:pt x="7331" y="293121"/>
                  </a:lnTo>
                  <a:lnTo>
                    <a:pt x="11912" y="302629"/>
                  </a:lnTo>
                  <a:lnTo>
                    <a:pt x="17176" y="311178"/>
                  </a:lnTo>
                  <a:lnTo>
                    <a:pt x="24002" y="319088"/>
                  </a:lnTo>
                  <a:lnTo>
                    <a:pt x="31868" y="326572"/>
                  </a:lnTo>
                  <a:lnTo>
                    <a:pt x="40428" y="333772"/>
                  </a:lnTo>
                  <a:lnTo>
                    <a:pt x="51661" y="338572"/>
                  </a:lnTo>
                  <a:lnTo>
                    <a:pt x="64677" y="341772"/>
                  </a:lnTo>
                  <a:lnTo>
                    <a:pt x="78880" y="343905"/>
                  </a:lnTo>
                  <a:lnTo>
                    <a:pt x="92770" y="343117"/>
                  </a:lnTo>
                  <a:lnTo>
                    <a:pt x="106452" y="340381"/>
                  </a:lnTo>
                  <a:lnTo>
                    <a:pt x="119994" y="336346"/>
                  </a:lnTo>
                  <a:lnTo>
                    <a:pt x="134548" y="330341"/>
                  </a:lnTo>
                  <a:lnTo>
                    <a:pt x="149778" y="323021"/>
                  </a:lnTo>
                  <a:lnTo>
                    <a:pt x="165458" y="314825"/>
                  </a:lnTo>
                  <a:lnTo>
                    <a:pt x="179227" y="307151"/>
                  </a:lnTo>
                  <a:lnTo>
                    <a:pt x="191722" y="299824"/>
                  </a:lnTo>
                  <a:lnTo>
                    <a:pt x="203368" y="292728"/>
                  </a:lnTo>
                  <a:lnTo>
                    <a:pt x="215553" y="285788"/>
                  </a:lnTo>
                  <a:lnTo>
                    <a:pt x="240883" y="272181"/>
                  </a:lnTo>
                  <a:lnTo>
                    <a:pt x="251616" y="264352"/>
                  </a:lnTo>
                  <a:lnTo>
                    <a:pt x="260982" y="255817"/>
                  </a:lnTo>
                  <a:lnTo>
                    <a:pt x="269437" y="246811"/>
                  </a:lnTo>
                  <a:lnTo>
                    <a:pt x="276179" y="236386"/>
                  </a:lnTo>
                  <a:lnTo>
                    <a:pt x="281779" y="225015"/>
                  </a:lnTo>
                  <a:lnTo>
                    <a:pt x="286618" y="213012"/>
                  </a:lnTo>
                  <a:lnTo>
                    <a:pt x="289843" y="200590"/>
                  </a:lnTo>
                  <a:lnTo>
                    <a:pt x="291995" y="187887"/>
                  </a:lnTo>
                  <a:lnTo>
                    <a:pt x="293428" y="174997"/>
                  </a:lnTo>
                  <a:lnTo>
                    <a:pt x="293278" y="163087"/>
                  </a:lnTo>
                  <a:lnTo>
                    <a:pt x="292073" y="151832"/>
                  </a:lnTo>
                  <a:lnTo>
                    <a:pt x="290164" y="141012"/>
                  </a:lnTo>
                  <a:lnTo>
                    <a:pt x="286681" y="129378"/>
                  </a:lnTo>
                  <a:lnTo>
                    <a:pt x="282149" y="117201"/>
                  </a:lnTo>
                  <a:lnTo>
                    <a:pt x="276916" y="104661"/>
                  </a:lnTo>
                  <a:lnTo>
                    <a:pt x="271217" y="94091"/>
                  </a:lnTo>
                  <a:lnTo>
                    <a:pt x="265208" y="84834"/>
                  </a:lnTo>
                  <a:lnTo>
                    <a:pt x="258990" y="76451"/>
                  </a:lnTo>
                  <a:lnTo>
                    <a:pt x="252635" y="68652"/>
                  </a:lnTo>
                  <a:lnTo>
                    <a:pt x="246187" y="61242"/>
                  </a:lnTo>
                  <a:lnTo>
                    <a:pt x="239678" y="54092"/>
                  </a:lnTo>
                  <a:lnTo>
                    <a:pt x="230918" y="46009"/>
                  </a:lnTo>
                  <a:lnTo>
                    <a:pt x="220656" y="37305"/>
                  </a:lnTo>
                  <a:lnTo>
                    <a:pt x="209394" y="28186"/>
                  </a:lnTo>
                  <a:lnTo>
                    <a:pt x="196359" y="21001"/>
                  </a:lnTo>
                  <a:lnTo>
                    <a:pt x="182143" y="15106"/>
                  </a:lnTo>
                  <a:lnTo>
                    <a:pt x="167139" y="10071"/>
                  </a:lnTo>
                  <a:lnTo>
                    <a:pt x="152715" y="6714"/>
                  </a:lnTo>
                  <a:lnTo>
                    <a:pt x="138678" y="4476"/>
                  </a:lnTo>
                  <a:lnTo>
                    <a:pt x="6749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586353" y="4496396"/>
              <a:ext cx="44018" cy="1790602"/>
            </a:xfrm>
            <a:custGeom>
              <a:avLst/>
              <a:gdLst/>
              <a:ahLst/>
              <a:cxnLst/>
              <a:rect l="0" t="0" r="0" b="0"/>
              <a:pathLst>
                <a:path w="44018" h="1790602">
                  <a:moveTo>
                    <a:pt x="9025" y="0"/>
                  </a:moveTo>
                  <a:lnTo>
                    <a:pt x="14306" y="21124"/>
                  </a:lnTo>
                  <a:lnTo>
                    <a:pt x="15862" y="31768"/>
                  </a:lnTo>
                  <a:lnTo>
                    <a:pt x="16899" y="43285"/>
                  </a:lnTo>
                  <a:lnTo>
                    <a:pt x="17590" y="55384"/>
                  </a:lnTo>
                  <a:lnTo>
                    <a:pt x="19156" y="66766"/>
                  </a:lnTo>
                  <a:lnTo>
                    <a:pt x="21306" y="77670"/>
                  </a:lnTo>
                  <a:lnTo>
                    <a:pt x="23845" y="88255"/>
                  </a:lnTo>
                  <a:lnTo>
                    <a:pt x="25537" y="99733"/>
                  </a:lnTo>
                  <a:lnTo>
                    <a:pt x="26665" y="111807"/>
                  </a:lnTo>
                  <a:lnTo>
                    <a:pt x="27918" y="137011"/>
                  </a:lnTo>
                  <a:lnTo>
                    <a:pt x="28723" y="192165"/>
                  </a:lnTo>
                  <a:lnTo>
                    <a:pt x="28918" y="341013"/>
                  </a:lnTo>
                  <a:lnTo>
                    <a:pt x="27813" y="354453"/>
                  </a:lnTo>
                  <a:lnTo>
                    <a:pt x="25972" y="367834"/>
                  </a:lnTo>
                  <a:lnTo>
                    <a:pt x="23639" y="381176"/>
                  </a:lnTo>
                  <a:lnTo>
                    <a:pt x="22083" y="395597"/>
                  </a:lnTo>
                  <a:lnTo>
                    <a:pt x="21047" y="410738"/>
                  </a:lnTo>
                  <a:lnTo>
                    <a:pt x="19894" y="442298"/>
                  </a:lnTo>
                  <a:lnTo>
                    <a:pt x="19155" y="504642"/>
                  </a:lnTo>
                  <a:lnTo>
                    <a:pt x="17949" y="533772"/>
                  </a:lnTo>
                  <a:lnTo>
                    <a:pt x="16080" y="549278"/>
                  </a:lnTo>
                  <a:lnTo>
                    <a:pt x="13728" y="565141"/>
                  </a:lnTo>
                  <a:lnTo>
                    <a:pt x="12161" y="581243"/>
                  </a:lnTo>
                  <a:lnTo>
                    <a:pt x="11115" y="597504"/>
                  </a:lnTo>
                  <a:lnTo>
                    <a:pt x="9954" y="629204"/>
                  </a:lnTo>
                  <a:lnTo>
                    <a:pt x="9300" y="673013"/>
                  </a:lnTo>
                  <a:lnTo>
                    <a:pt x="9025" y="1136016"/>
                  </a:lnTo>
                  <a:lnTo>
                    <a:pt x="7920" y="1154150"/>
                  </a:lnTo>
                  <a:lnTo>
                    <a:pt x="6078" y="1171766"/>
                  </a:lnTo>
                  <a:lnTo>
                    <a:pt x="3744" y="1189037"/>
                  </a:lnTo>
                  <a:lnTo>
                    <a:pt x="2189" y="1206077"/>
                  </a:lnTo>
                  <a:lnTo>
                    <a:pt x="1151" y="1222963"/>
                  </a:lnTo>
                  <a:lnTo>
                    <a:pt x="0" y="1255359"/>
                  </a:lnTo>
                  <a:lnTo>
                    <a:pt x="456" y="1298453"/>
                  </a:lnTo>
                  <a:lnTo>
                    <a:pt x="2207" y="1312181"/>
                  </a:lnTo>
                  <a:lnTo>
                    <a:pt x="4480" y="1325753"/>
                  </a:lnTo>
                  <a:lnTo>
                    <a:pt x="7101" y="1339223"/>
                  </a:lnTo>
                  <a:lnTo>
                    <a:pt x="12959" y="1365979"/>
                  </a:lnTo>
                  <a:lnTo>
                    <a:pt x="14964" y="1380409"/>
                  </a:lnTo>
                  <a:lnTo>
                    <a:pt x="16300" y="1395556"/>
                  </a:lnTo>
                  <a:lnTo>
                    <a:pt x="17191" y="1411180"/>
                  </a:lnTo>
                  <a:lnTo>
                    <a:pt x="18445" y="1454294"/>
                  </a:lnTo>
                  <a:lnTo>
                    <a:pt x="19726" y="1468024"/>
                  </a:lnTo>
                  <a:lnTo>
                    <a:pt x="21686" y="1481598"/>
                  </a:lnTo>
                  <a:lnTo>
                    <a:pt x="24097" y="1495069"/>
                  </a:lnTo>
                  <a:lnTo>
                    <a:pt x="25705" y="1508471"/>
                  </a:lnTo>
                  <a:lnTo>
                    <a:pt x="26778" y="1521826"/>
                  </a:lnTo>
                  <a:lnTo>
                    <a:pt x="27492" y="1535152"/>
                  </a:lnTo>
                  <a:lnTo>
                    <a:pt x="29074" y="1547351"/>
                  </a:lnTo>
                  <a:lnTo>
                    <a:pt x="31233" y="1558800"/>
                  </a:lnTo>
                  <a:lnTo>
                    <a:pt x="33778" y="1569748"/>
                  </a:lnTo>
                  <a:lnTo>
                    <a:pt x="35475" y="1581469"/>
                  </a:lnTo>
                  <a:lnTo>
                    <a:pt x="36607" y="1593703"/>
                  </a:lnTo>
                  <a:lnTo>
                    <a:pt x="37863" y="1619087"/>
                  </a:lnTo>
                  <a:lnTo>
                    <a:pt x="38421" y="1645107"/>
                  </a:lnTo>
                  <a:lnTo>
                    <a:pt x="39675" y="1657129"/>
                  </a:lnTo>
                  <a:lnTo>
                    <a:pt x="41617" y="1668461"/>
                  </a:lnTo>
                  <a:lnTo>
                    <a:pt x="44017" y="1679331"/>
                  </a:lnTo>
                  <a:lnTo>
                    <a:pt x="43736" y="1700251"/>
                  </a:lnTo>
                  <a:lnTo>
                    <a:pt x="42113" y="1710472"/>
                  </a:lnTo>
                  <a:lnTo>
                    <a:pt x="41031" y="1721708"/>
                  </a:lnTo>
                  <a:lnTo>
                    <a:pt x="40310" y="1733619"/>
                  </a:lnTo>
                  <a:lnTo>
                    <a:pt x="38868" y="17906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Freeform 105"/>
          <p:cNvSpPr/>
          <p:nvPr/>
        </p:nvSpPr>
        <p:spPr>
          <a:xfrm>
            <a:off x="6535691" y="4297827"/>
            <a:ext cx="358085" cy="1262983"/>
          </a:xfrm>
          <a:custGeom>
            <a:avLst/>
            <a:gdLst/>
            <a:ahLst/>
            <a:cxnLst/>
            <a:rect l="0" t="0" r="0" b="0"/>
            <a:pathLst>
              <a:path w="358085" h="1262983">
                <a:moveTo>
                  <a:pt x="0" y="29457"/>
                </a:moveTo>
                <a:lnTo>
                  <a:pt x="10562" y="18895"/>
                </a:lnTo>
                <a:lnTo>
                  <a:pt x="18095" y="15784"/>
                </a:lnTo>
                <a:lnTo>
                  <a:pt x="27538" y="13710"/>
                </a:lnTo>
                <a:lnTo>
                  <a:pt x="38255" y="12327"/>
                </a:lnTo>
                <a:lnTo>
                  <a:pt x="48714" y="10300"/>
                </a:lnTo>
                <a:lnTo>
                  <a:pt x="59004" y="7843"/>
                </a:lnTo>
                <a:lnTo>
                  <a:pt x="69180" y="5100"/>
                </a:lnTo>
                <a:lnTo>
                  <a:pt x="79279" y="4377"/>
                </a:lnTo>
                <a:lnTo>
                  <a:pt x="89327" y="5000"/>
                </a:lnTo>
                <a:lnTo>
                  <a:pt x="99343" y="6520"/>
                </a:lnTo>
                <a:lnTo>
                  <a:pt x="110442" y="7534"/>
                </a:lnTo>
                <a:lnTo>
                  <a:pt x="122262" y="8210"/>
                </a:lnTo>
                <a:lnTo>
                  <a:pt x="134563" y="8660"/>
                </a:lnTo>
                <a:lnTo>
                  <a:pt x="146080" y="7855"/>
                </a:lnTo>
                <a:lnTo>
                  <a:pt x="157074" y="6213"/>
                </a:lnTo>
                <a:lnTo>
                  <a:pt x="167719" y="4013"/>
                </a:lnTo>
                <a:lnTo>
                  <a:pt x="179236" y="2547"/>
                </a:lnTo>
                <a:lnTo>
                  <a:pt x="191337" y="1569"/>
                </a:lnTo>
                <a:lnTo>
                  <a:pt x="203824" y="917"/>
                </a:lnTo>
                <a:lnTo>
                  <a:pt x="229489" y="193"/>
                </a:lnTo>
                <a:lnTo>
                  <a:pt x="242523" y="0"/>
                </a:lnTo>
                <a:lnTo>
                  <a:pt x="254528" y="976"/>
                </a:lnTo>
                <a:lnTo>
                  <a:pt x="265848" y="2733"/>
                </a:lnTo>
                <a:lnTo>
                  <a:pt x="276710" y="5009"/>
                </a:lnTo>
                <a:lnTo>
                  <a:pt x="287267" y="7632"/>
                </a:lnTo>
                <a:lnTo>
                  <a:pt x="297621" y="10485"/>
                </a:lnTo>
                <a:lnTo>
                  <a:pt x="307840" y="13493"/>
                </a:lnTo>
                <a:lnTo>
                  <a:pt x="314652" y="19920"/>
                </a:lnTo>
                <a:lnTo>
                  <a:pt x="319193" y="28626"/>
                </a:lnTo>
                <a:lnTo>
                  <a:pt x="324239" y="50089"/>
                </a:lnTo>
                <a:lnTo>
                  <a:pt x="326483" y="74365"/>
                </a:lnTo>
                <a:lnTo>
                  <a:pt x="324532" y="96945"/>
                </a:lnTo>
                <a:lnTo>
                  <a:pt x="320167" y="131246"/>
                </a:lnTo>
                <a:lnTo>
                  <a:pt x="315926" y="169411"/>
                </a:lnTo>
                <a:lnTo>
                  <a:pt x="310616" y="208720"/>
                </a:lnTo>
                <a:lnTo>
                  <a:pt x="309374" y="235135"/>
                </a:lnTo>
                <a:lnTo>
                  <a:pt x="308676" y="274862"/>
                </a:lnTo>
                <a:lnTo>
                  <a:pt x="308385" y="430275"/>
                </a:lnTo>
                <a:lnTo>
                  <a:pt x="311330" y="457030"/>
                </a:lnTo>
                <a:lnTo>
                  <a:pt x="315219" y="483658"/>
                </a:lnTo>
                <a:lnTo>
                  <a:pt x="316947" y="510231"/>
                </a:lnTo>
                <a:lnTo>
                  <a:pt x="317715" y="536778"/>
                </a:lnTo>
                <a:lnTo>
                  <a:pt x="319161" y="562209"/>
                </a:lnTo>
                <a:lnTo>
                  <a:pt x="325084" y="597379"/>
                </a:lnTo>
                <a:lnTo>
                  <a:pt x="326858" y="626355"/>
                </a:lnTo>
                <a:lnTo>
                  <a:pt x="330594" y="657655"/>
                </a:lnTo>
                <a:lnTo>
                  <a:pt x="334834" y="688882"/>
                </a:lnTo>
                <a:lnTo>
                  <a:pt x="336718" y="717499"/>
                </a:lnTo>
                <a:lnTo>
                  <a:pt x="337556" y="744955"/>
                </a:lnTo>
                <a:lnTo>
                  <a:pt x="338137" y="818755"/>
                </a:lnTo>
                <a:lnTo>
                  <a:pt x="338187" y="847065"/>
                </a:lnTo>
                <a:lnTo>
                  <a:pt x="343495" y="882579"/>
                </a:lnTo>
                <a:lnTo>
                  <a:pt x="346787" y="919383"/>
                </a:lnTo>
                <a:lnTo>
                  <a:pt x="347762" y="958289"/>
                </a:lnTo>
                <a:lnTo>
                  <a:pt x="348051" y="1003099"/>
                </a:lnTo>
                <a:lnTo>
                  <a:pt x="353417" y="1040816"/>
                </a:lnTo>
                <a:lnTo>
                  <a:pt x="356030" y="1068448"/>
                </a:lnTo>
                <a:lnTo>
                  <a:pt x="357192" y="1098045"/>
                </a:lnTo>
                <a:lnTo>
                  <a:pt x="357845" y="1139565"/>
                </a:lnTo>
                <a:lnTo>
                  <a:pt x="358084" y="1206516"/>
                </a:lnTo>
                <a:lnTo>
                  <a:pt x="355157" y="1230149"/>
                </a:lnTo>
                <a:lnTo>
                  <a:pt x="348173" y="12629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1926701" y="3117424"/>
            <a:ext cx="858678" cy="483642"/>
            <a:chOff x="1926701" y="3117424"/>
            <a:chExt cx="858678" cy="483642"/>
          </a:xfrm>
        </p:grpSpPr>
        <p:sp>
          <p:nvSpPr>
            <p:cNvPr id="107" name="Freeform 106"/>
            <p:cNvSpPr/>
            <p:nvPr/>
          </p:nvSpPr>
          <p:spPr>
            <a:xfrm>
              <a:off x="1926701" y="3123603"/>
              <a:ext cx="279373" cy="355385"/>
            </a:xfrm>
            <a:custGeom>
              <a:avLst/>
              <a:gdLst/>
              <a:ahLst/>
              <a:cxnLst/>
              <a:rect l="0" t="0" r="0" b="0"/>
              <a:pathLst>
                <a:path w="279373" h="355385">
                  <a:moveTo>
                    <a:pt x="162332" y="0"/>
                  </a:moveTo>
                  <a:lnTo>
                    <a:pt x="141209" y="0"/>
                  </a:lnTo>
                  <a:lnTo>
                    <a:pt x="130565" y="1105"/>
                  </a:lnTo>
                  <a:lnTo>
                    <a:pt x="119048" y="2948"/>
                  </a:lnTo>
                  <a:lnTo>
                    <a:pt x="106949" y="5281"/>
                  </a:lnTo>
                  <a:lnTo>
                    <a:pt x="96672" y="10152"/>
                  </a:lnTo>
                  <a:lnTo>
                    <a:pt x="87610" y="16716"/>
                  </a:lnTo>
                  <a:lnTo>
                    <a:pt x="71646" y="31746"/>
                  </a:lnTo>
                  <a:lnTo>
                    <a:pt x="57183" y="45795"/>
                  </a:lnTo>
                  <a:lnTo>
                    <a:pt x="50231" y="54846"/>
                  </a:lnTo>
                  <a:lnTo>
                    <a:pt x="43386" y="65302"/>
                  </a:lnTo>
                  <a:lnTo>
                    <a:pt x="36612" y="76694"/>
                  </a:lnTo>
                  <a:lnTo>
                    <a:pt x="29885" y="88710"/>
                  </a:lnTo>
                  <a:lnTo>
                    <a:pt x="16516" y="113851"/>
                  </a:lnTo>
                  <a:lnTo>
                    <a:pt x="10961" y="127850"/>
                  </a:lnTo>
                  <a:lnTo>
                    <a:pt x="6153" y="142709"/>
                  </a:lnTo>
                  <a:lnTo>
                    <a:pt x="1842" y="158142"/>
                  </a:lnTo>
                  <a:lnTo>
                    <a:pt x="73" y="172851"/>
                  </a:lnTo>
                  <a:lnTo>
                    <a:pt x="0" y="187080"/>
                  </a:lnTo>
                  <a:lnTo>
                    <a:pt x="1056" y="200986"/>
                  </a:lnTo>
                  <a:lnTo>
                    <a:pt x="3970" y="214678"/>
                  </a:lnTo>
                  <a:lnTo>
                    <a:pt x="8124" y="228228"/>
                  </a:lnTo>
                  <a:lnTo>
                    <a:pt x="13104" y="241681"/>
                  </a:lnTo>
                  <a:lnTo>
                    <a:pt x="19740" y="253967"/>
                  </a:lnTo>
                  <a:lnTo>
                    <a:pt x="27479" y="265473"/>
                  </a:lnTo>
                  <a:lnTo>
                    <a:pt x="35955" y="276460"/>
                  </a:lnTo>
                  <a:lnTo>
                    <a:pt x="44922" y="287100"/>
                  </a:lnTo>
                  <a:lnTo>
                    <a:pt x="54215" y="297510"/>
                  </a:lnTo>
                  <a:lnTo>
                    <a:pt x="63727" y="307765"/>
                  </a:lnTo>
                  <a:lnTo>
                    <a:pt x="73384" y="316813"/>
                  </a:lnTo>
                  <a:lnTo>
                    <a:pt x="83138" y="325055"/>
                  </a:lnTo>
                  <a:lnTo>
                    <a:pt x="92956" y="332761"/>
                  </a:lnTo>
                  <a:lnTo>
                    <a:pt x="103923" y="339003"/>
                  </a:lnTo>
                  <a:lnTo>
                    <a:pt x="115656" y="344270"/>
                  </a:lnTo>
                  <a:lnTo>
                    <a:pt x="127899" y="348886"/>
                  </a:lnTo>
                  <a:lnTo>
                    <a:pt x="141587" y="351964"/>
                  </a:lnTo>
                  <a:lnTo>
                    <a:pt x="156240" y="354016"/>
                  </a:lnTo>
                  <a:lnTo>
                    <a:pt x="171534" y="355384"/>
                  </a:lnTo>
                  <a:lnTo>
                    <a:pt x="185047" y="355190"/>
                  </a:lnTo>
                  <a:lnTo>
                    <a:pt x="197371" y="353956"/>
                  </a:lnTo>
                  <a:lnTo>
                    <a:pt x="208903" y="352029"/>
                  </a:lnTo>
                  <a:lnTo>
                    <a:pt x="219907" y="348532"/>
                  </a:lnTo>
                  <a:lnTo>
                    <a:pt x="230559" y="343991"/>
                  </a:lnTo>
                  <a:lnTo>
                    <a:pt x="240976" y="338753"/>
                  </a:lnTo>
                  <a:lnTo>
                    <a:pt x="249026" y="331944"/>
                  </a:lnTo>
                  <a:lnTo>
                    <a:pt x="255498" y="324090"/>
                  </a:lnTo>
                  <a:lnTo>
                    <a:pt x="260918" y="315538"/>
                  </a:lnTo>
                  <a:lnTo>
                    <a:pt x="265637" y="305415"/>
                  </a:lnTo>
                  <a:lnTo>
                    <a:pt x="269888" y="294245"/>
                  </a:lnTo>
                  <a:lnTo>
                    <a:pt x="273827" y="282377"/>
                  </a:lnTo>
                  <a:lnTo>
                    <a:pt x="276454" y="270044"/>
                  </a:lnTo>
                  <a:lnTo>
                    <a:pt x="278204" y="257401"/>
                  </a:lnTo>
                  <a:lnTo>
                    <a:pt x="279372" y="244551"/>
                  </a:lnTo>
                  <a:lnTo>
                    <a:pt x="279044" y="232668"/>
                  </a:lnTo>
                  <a:lnTo>
                    <a:pt x="277721" y="221431"/>
                  </a:lnTo>
                  <a:lnTo>
                    <a:pt x="275733" y="210623"/>
                  </a:lnTo>
                  <a:lnTo>
                    <a:pt x="272198" y="200102"/>
                  </a:lnTo>
                  <a:lnTo>
                    <a:pt x="267630" y="189772"/>
                  </a:lnTo>
                  <a:lnTo>
                    <a:pt x="262374" y="179569"/>
                  </a:lnTo>
                  <a:lnTo>
                    <a:pt x="256660" y="169452"/>
                  </a:lnTo>
                  <a:lnTo>
                    <a:pt x="250639" y="159391"/>
                  </a:lnTo>
                  <a:lnTo>
                    <a:pt x="244415" y="149367"/>
                  </a:lnTo>
                  <a:lnTo>
                    <a:pt x="238055" y="140474"/>
                  </a:lnTo>
                  <a:lnTo>
                    <a:pt x="231605" y="132336"/>
                  </a:lnTo>
                  <a:lnTo>
                    <a:pt x="225094" y="124699"/>
                  </a:lnTo>
                  <a:lnTo>
                    <a:pt x="219648" y="116292"/>
                  </a:lnTo>
                  <a:lnTo>
                    <a:pt x="214911" y="107371"/>
                  </a:lnTo>
                  <a:lnTo>
                    <a:pt x="210649" y="98108"/>
                  </a:lnTo>
                  <a:lnTo>
                    <a:pt x="205596" y="89722"/>
                  </a:lnTo>
                  <a:lnTo>
                    <a:pt x="200018" y="81921"/>
                  </a:lnTo>
                  <a:lnTo>
                    <a:pt x="194088" y="74509"/>
                  </a:lnTo>
                  <a:lnTo>
                    <a:pt x="187924" y="67358"/>
                  </a:lnTo>
                  <a:lnTo>
                    <a:pt x="181604" y="60379"/>
                  </a:lnTo>
                  <a:lnTo>
                    <a:pt x="175180" y="53516"/>
                  </a:lnTo>
                  <a:lnTo>
                    <a:pt x="167582" y="47836"/>
                  </a:lnTo>
                  <a:lnTo>
                    <a:pt x="159200" y="42944"/>
                  </a:lnTo>
                  <a:lnTo>
                    <a:pt x="112594" y="198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603464" y="3117424"/>
              <a:ext cx="181915" cy="394143"/>
            </a:xfrm>
            <a:custGeom>
              <a:avLst/>
              <a:gdLst/>
              <a:ahLst/>
              <a:cxnLst/>
              <a:rect l="0" t="0" r="0" b="0"/>
              <a:pathLst>
                <a:path w="181915" h="394143">
                  <a:moveTo>
                    <a:pt x="181914" y="45970"/>
                  </a:moveTo>
                  <a:lnTo>
                    <a:pt x="171352" y="30127"/>
                  </a:lnTo>
                  <a:lnTo>
                    <a:pt x="164925" y="23249"/>
                  </a:lnTo>
                  <a:lnTo>
                    <a:pt x="157324" y="16454"/>
                  </a:lnTo>
                  <a:lnTo>
                    <a:pt x="148941" y="9713"/>
                  </a:lnTo>
                  <a:lnTo>
                    <a:pt x="138931" y="5219"/>
                  </a:lnTo>
                  <a:lnTo>
                    <a:pt x="127837" y="2223"/>
                  </a:lnTo>
                  <a:lnTo>
                    <a:pt x="116019" y="226"/>
                  </a:lnTo>
                  <a:lnTo>
                    <a:pt x="103720" y="0"/>
                  </a:lnTo>
                  <a:lnTo>
                    <a:pt x="91099" y="954"/>
                  </a:lnTo>
                  <a:lnTo>
                    <a:pt x="78263" y="2696"/>
                  </a:lnTo>
                  <a:lnTo>
                    <a:pt x="66391" y="4962"/>
                  </a:lnTo>
                  <a:lnTo>
                    <a:pt x="55160" y="7578"/>
                  </a:lnTo>
                  <a:lnTo>
                    <a:pt x="44356" y="10428"/>
                  </a:lnTo>
                  <a:lnTo>
                    <a:pt x="34943" y="15643"/>
                  </a:lnTo>
                  <a:lnTo>
                    <a:pt x="26458" y="22436"/>
                  </a:lnTo>
                  <a:lnTo>
                    <a:pt x="18590" y="30281"/>
                  </a:lnTo>
                  <a:lnTo>
                    <a:pt x="12239" y="39932"/>
                  </a:lnTo>
                  <a:lnTo>
                    <a:pt x="6900" y="50787"/>
                  </a:lnTo>
                  <a:lnTo>
                    <a:pt x="2236" y="62445"/>
                  </a:lnTo>
                  <a:lnTo>
                    <a:pt x="231" y="74638"/>
                  </a:lnTo>
                  <a:lnTo>
                    <a:pt x="0" y="87188"/>
                  </a:lnTo>
                  <a:lnTo>
                    <a:pt x="952" y="99976"/>
                  </a:lnTo>
                  <a:lnTo>
                    <a:pt x="2691" y="112923"/>
                  </a:lnTo>
                  <a:lnTo>
                    <a:pt x="4956" y="125975"/>
                  </a:lnTo>
                  <a:lnTo>
                    <a:pt x="7571" y="139098"/>
                  </a:lnTo>
                  <a:lnTo>
                    <a:pt x="11525" y="150057"/>
                  </a:lnTo>
                  <a:lnTo>
                    <a:pt x="16372" y="159574"/>
                  </a:lnTo>
                  <a:lnTo>
                    <a:pt x="21814" y="168128"/>
                  </a:lnTo>
                  <a:lnTo>
                    <a:pt x="28758" y="174937"/>
                  </a:lnTo>
                  <a:lnTo>
                    <a:pt x="36703" y="180582"/>
                  </a:lnTo>
                  <a:lnTo>
                    <a:pt x="45315" y="185450"/>
                  </a:lnTo>
                  <a:lnTo>
                    <a:pt x="55478" y="187590"/>
                  </a:lnTo>
                  <a:lnTo>
                    <a:pt x="66675" y="187912"/>
                  </a:lnTo>
                  <a:lnTo>
                    <a:pt x="78561" y="187021"/>
                  </a:lnTo>
                  <a:lnTo>
                    <a:pt x="89800" y="184216"/>
                  </a:lnTo>
                  <a:lnTo>
                    <a:pt x="100609" y="180136"/>
                  </a:lnTo>
                  <a:lnTo>
                    <a:pt x="111131" y="175205"/>
                  </a:lnTo>
                  <a:lnTo>
                    <a:pt x="120357" y="168602"/>
                  </a:lnTo>
                  <a:lnTo>
                    <a:pt x="128717" y="160884"/>
                  </a:lnTo>
                  <a:lnTo>
                    <a:pt x="136502" y="152422"/>
                  </a:lnTo>
                  <a:lnTo>
                    <a:pt x="142797" y="142360"/>
                  </a:lnTo>
                  <a:lnTo>
                    <a:pt x="148099" y="131231"/>
                  </a:lnTo>
                  <a:lnTo>
                    <a:pt x="152739" y="119390"/>
                  </a:lnTo>
                  <a:lnTo>
                    <a:pt x="160842" y="97391"/>
                  </a:lnTo>
                  <a:lnTo>
                    <a:pt x="164550" y="86883"/>
                  </a:lnTo>
                  <a:lnTo>
                    <a:pt x="167022" y="84298"/>
                  </a:lnTo>
                  <a:lnTo>
                    <a:pt x="168670" y="86996"/>
                  </a:lnTo>
                  <a:lnTo>
                    <a:pt x="169769" y="93216"/>
                  </a:lnTo>
                  <a:lnTo>
                    <a:pt x="171607" y="100679"/>
                  </a:lnTo>
                  <a:lnTo>
                    <a:pt x="173937" y="108970"/>
                  </a:lnTo>
                  <a:lnTo>
                    <a:pt x="176596" y="117813"/>
                  </a:lnTo>
                  <a:lnTo>
                    <a:pt x="178369" y="128130"/>
                  </a:lnTo>
                  <a:lnTo>
                    <a:pt x="179551" y="139429"/>
                  </a:lnTo>
                  <a:lnTo>
                    <a:pt x="180338" y="151383"/>
                  </a:lnTo>
                  <a:lnTo>
                    <a:pt x="180864" y="163774"/>
                  </a:lnTo>
                  <a:lnTo>
                    <a:pt x="181447" y="189331"/>
                  </a:lnTo>
                  <a:lnTo>
                    <a:pt x="181914" y="3941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959712" y="3581201"/>
              <a:ext cx="569261" cy="19865"/>
            </a:xfrm>
            <a:custGeom>
              <a:avLst/>
              <a:gdLst/>
              <a:ahLst/>
              <a:cxnLst/>
              <a:rect l="0" t="0" r="0" b="0"/>
              <a:pathLst>
                <a:path w="569261" h="19865">
                  <a:moveTo>
                    <a:pt x="0" y="0"/>
                  </a:moveTo>
                  <a:lnTo>
                    <a:pt x="21124" y="0"/>
                  </a:lnTo>
                  <a:lnTo>
                    <a:pt x="30662" y="1105"/>
                  </a:lnTo>
                  <a:lnTo>
                    <a:pt x="40337" y="2947"/>
                  </a:lnTo>
                  <a:lnTo>
                    <a:pt x="50103" y="5281"/>
                  </a:lnTo>
                  <a:lnTo>
                    <a:pt x="61035" y="6836"/>
                  </a:lnTo>
                  <a:lnTo>
                    <a:pt x="72744" y="7874"/>
                  </a:lnTo>
                  <a:lnTo>
                    <a:pt x="84971" y="8565"/>
                  </a:lnTo>
                  <a:lnTo>
                    <a:pt x="110347" y="9333"/>
                  </a:lnTo>
                  <a:lnTo>
                    <a:pt x="123304" y="9538"/>
                  </a:lnTo>
                  <a:lnTo>
                    <a:pt x="136363" y="10780"/>
                  </a:lnTo>
                  <a:lnTo>
                    <a:pt x="149490" y="12713"/>
                  </a:lnTo>
                  <a:lnTo>
                    <a:pt x="162663" y="15107"/>
                  </a:lnTo>
                  <a:lnTo>
                    <a:pt x="175866" y="16703"/>
                  </a:lnTo>
                  <a:lnTo>
                    <a:pt x="189089" y="17768"/>
                  </a:lnTo>
                  <a:lnTo>
                    <a:pt x="202326" y="18477"/>
                  </a:lnTo>
                  <a:lnTo>
                    <a:pt x="228823" y="19265"/>
                  </a:lnTo>
                  <a:lnTo>
                    <a:pt x="308384" y="19840"/>
                  </a:lnTo>
                  <a:lnTo>
                    <a:pt x="569260" y="198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Freeform 110"/>
          <p:cNvSpPr/>
          <p:nvPr/>
        </p:nvSpPr>
        <p:spPr>
          <a:xfrm>
            <a:off x="2546631" y="3422036"/>
            <a:ext cx="39792" cy="1"/>
          </a:xfrm>
          <a:custGeom>
            <a:avLst/>
            <a:gdLst/>
            <a:ahLst/>
            <a:cxnLst/>
            <a:rect l="0" t="0" r="0" b="0"/>
            <a:pathLst>
              <a:path w="39792" h="1">
                <a:moveTo>
                  <a:pt x="0" y="0"/>
                </a:moveTo>
                <a:lnTo>
                  <a:pt x="397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2089033" y="3740365"/>
            <a:ext cx="825667" cy="487443"/>
            <a:chOff x="2089033" y="3740365"/>
            <a:chExt cx="825667" cy="487443"/>
          </a:xfrm>
        </p:grpSpPr>
        <p:sp>
          <p:nvSpPr>
            <p:cNvPr id="112" name="Freeform 111"/>
            <p:cNvSpPr/>
            <p:nvPr/>
          </p:nvSpPr>
          <p:spPr>
            <a:xfrm>
              <a:off x="2089033" y="3740365"/>
              <a:ext cx="29845" cy="308382"/>
            </a:xfrm>
            <a:custGeom>
              <a:avLst/>
              <a:gdLst/>
              <a:ahLst/>
              <a:cxnLst/>
              <a:rect l="0" t="0" r="0" b="0"/>
              <a:pathLst>
                <a:path w="29845" h="308382">
                  <a:moveTo>
                    <a:pt x="29844" y="0"/>
                  </a:moveTo>
                  <a:lnTo>
                    <a:pt x="29844" y="26405"/>
                  </a:lnTo>
                  <a:lnTo>
                    <a:pt x="27633" y="36394"/>
                  </a:lnTo>
                  <a:lnTo>
                    <a:pt x="23949" y="45263"/>
                  </a:lnTo>
                  <a:lnTo>
                    <a:pt x="19282" y="53387"/>
                  </a:lnTo>
                  <a:lnTo>
                    <a:pt x="16171" y="64329"/>
                  </a:lnTo>
                  <a:lnTo>
                    <a:pt x="14096" y="77151"/>
                  </a:lnTo>
                  <a:lnTo>
                    <a:pt x="12714" y="91225"/>
                  </a:lnTo>
                  <a:lnTo>
                    <a:pt x="11792" y="105029"/>
                  </a:lnTo>
                  <a:lnTo>
                    <a:pt x="11177" y="118653"/>
                  </a:lnTo>
                  <a:lnTo>
                    <a:pt x="10768" y="132157"/>
                  </a:lnTo>
                  <a:lnTo>
                    <a:pt x="9389" y="145581"/>
                  </a:lnTo>
                  <a:lnTo>
                    <a:pt x="7365" y="158951"/>
                  </a:lnTo>
                  <a:lnTo>
                    <a:pt x="4910" y="172286"/>
                  </a:lnTo>
                  <a:lnTo>
                    <a:pt x="3273" y="185597"/>
                  </a:lnTo>
                  <a:lnTo>
                    <a:pt x="2182" y="198893"/>
                  </a:lnTo>
                  <a:lnTo>
                    <a:pt x="1455" y="212177"/>
                  </a:lnTo>
                  <a:lnTo>
                    <a:pt x="647" y="238728"/>
                  </a:lnTo>
                  <a:lnTo>
                    <a:pt x="0" y="308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118877" y="4207912"/>
              <a:ext cx="795823" cy="19896"/>
            </a:xfrm>
            <a:custGeom>
              <a:avLst/>
              <a:gdLst/>
              <a:ahLst/>
              <a:cxnLst/>
              <a:rect l="0" t="0" r="0" b="0"/>
              <a:pathLst>
                <a:path w="795823" h="19896">
                  <a:moveTo>
                    <a:pt x="0" y="19895"/>
                  </a:moveTo>
                  <a:lnTo>
                    <a:pt x="69229" y="19895"/>
                  </a:lnTo>
                  <a:lnTo>
                    <a:pt x="83733" y="18789"/>
                  </a:lnTo>
                  <a:lnTo>
                    <a:pt x="97824" y="16947"/>
                  </a:lnTo>
                  <a:lnTo>
                    <a:pt x="111639" y="14613"/>
                  </a:lnTo>
                  <a:lnTo>
                    <a:pt x="126375" y="13058"/>
                  </a:lnTo>
                  <a:lnTo>
                    <a:pt x="141726" y="12021"/>
                  </a:lnTo>
                  <a:lnTo>
                    <a:pt x="157487" y="11330"/>
                  </a:lnTo>
                  <a:lnTo>
                    <a:pt x="173520" y="9763"/>
                  </a:lnTo>
                  <a:lnTo>
                    <a:pt x="189736" y="7614"/>
                  </a:lnTo>
                  <a:lnTo>
                    <a:pt x="206073" y="5075"/>
                  </a:lnTo>
                  <a:lnTo>
                    <a:pt x="222490" y="3383"/>
                  </a:lnTo>
                  <a:lnTo>
                    <a:pt x="238962" y="2255"/>
                  </a:lnTo>
                  <a:lnTo>
                    <a:pt x="255470" y="1503"/>
                  </a:lnTo>
                  <a:lnTo>
                    <a:pt x="288549" y="667"/>
                  </a:lnTo>
                  <a:lnTo>
                    <a:pt x="573210" y="0"/>
                  </a:lnTo>
                  <a:lnTo>
                    <a:pt x="587727" y="1105"/>
                  </a:lnTo>
                  <a:lnTo>
                    <a:pt x="600722" y="2947"/>
                  </a:lnTo>
                  <a:lnTo>
                    <a:pt x="612700" y="5280"/>
                  </a:lnTo>
                  <a:lnTo>
                    <a:pt x="626213" y="6836"/>
                  </a:lnTo>
                  <a:lnTo>
                    <a:pt x="640747" y="7873"/>
                  </a:lnTo>
                  <a:lnTo>
                    <a:pt x="670529" y="9025"/>
                  </a:lnTo>
                  <a:lnTo>
                    <a:pt x="712153" y="9674"/>
                  </a:lnTo>
                  <a:lnTo>
                    <a:pt x="739109" y="9825"/>
                  </a:lnTo>
                  <a:lnTo>
                    <a:pt x="751381" y="10971"/>
                  </a:lnTo>
                  <a:lnTo>
                    <a:pt x="762879" y="12840"/>
                  </a:lnTo>
                  <a:lnTo>
                    <a:pt x="795822" y="198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423947" y="1581697"/>
            <a:ext cx="1454732" cy="646606"/>
            <a:chOff x="4423947" y="1581697"/>
            <a:chExt cx="1454732" cy="646606"/>
          </a:xfrm>
        </p:grpSpPr>
        <p:sp>
          <p:nvSpPr>
            <p:cNvPr id="115" name="Freeform 114"/>
            <p:cNvSpPr/>
            <p:nvPr/>
          </p:nvSpPr>
          <p:spPr>
            <a:xfrm>
              <a:off x="4696735" y="1581697"/>
              <a:ext cx="38409" cy="487442"/>
            </a:xfrm>
            <a:custGeom>
              <a:avLst/>
              <a:gdLst/>
              <a:ahLst/>
              <a:cxnLst/>
              <a:rect l="0" t="0" r="0" b="0"/>
              <a:pathLst>
                <a:path w="38409" h="487442">
                  <a:moveTo>
                    <a:pt x="8565" y="0"/>
                  </a:moveTo>
                  <a:lnTo>
                    <a:pt x="3284" y="15842"/>
                  </a:lnTo>
                  <a:lnTo>
                    <a:pt x="1728" y="27141"/>
                  </a:lnTo>
                  <a:lnTo>
                    <a:pt x="691" y="41305"/>
                  </a:lnTo>
                  <a:lnTo>
                    <a:pt x="0" y="57380"/>
                  </a:lnTo>
                  <a:lnTo>
                    <a:pt x="644" y="71413"/>
                  </a:lnTo>
                  <a:lnTo>
                    <a:pt x="2179" y="84084"/>
                  </a:lnTo>
                  <a:lnTo>
                    <a:pt x="4308" y="95847"/>
                  </a:lnTo>
                  <a:lnTo>
                    <a:pt x="5727" y="110321"/>
                  </a:lnTo>
                  <a:lnTo>
                    <a:pt x="6673" y="126602"/>
                  </a:lnTo>
                  <a:lnTo>
                    <a:pt x="7303" y="144088"/>
                  </a:lnTo>
                  <a:lnTo>
                    <a:pt x="8829" y="160166"/>
                  </a:lnTo>
                  <a:lnTo>
                    <a:pt x="10952" y="175307"/>
                  </a:lnTo>
                  <a:lnTo>
                    <a:pt x="22300" y="241935"/>
                  </a:lnTo>
                  <a:lnTo>
                    <a:pt x="24353" y="258557"/>
                  </a:lnTo>
                  <a:lnTo>
                    <a:pt x="25722" y="274060"/>
                  </a:lnTo>
                  <a:lnTo>
                    <a:pt x="26635" y="288816"/>
                  </a:lnTo>
                  <a:lnTo>
                    <a:pt x="28349" y="305285"/>
                  </a:lnTo>
                  <a:lnTo>
                    <a:pt x="33201" y="341270"/>
                  </a:lnTo>
                  <a:lnTo>
                    <a:pt x="34936" y="360150"/>
                  </a:lnTo>
                  <a:lnTo>
                    <a:pt x="36093" y="379369"/>
                  </a:lnTo>
                  <a:lnTo>
                    <a:pt x="37379" y="416197"/>
                  </a:lnTo>
                  <a:lnTo>
                    <a:pt x="38408" y="48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423947" y="1720966"/>
              <a:ext cx="341041" cy="258643"/>
            </a:xfrm>
            <a:custGeom>
              <a:avLst/>
              <a:gdLst/>
              <a:ahLst/>
              <a:cxnLst/>
              <a:rect l="0" t="0" r="0" b="0"/>
              <a:pathLst>
                <a:path w="341041" h="258643">
                  <a:moveTo>
                    <a:pt x="341040" y="258642"/>
                  </a:moveTo>
                  <a:lnTo>
                    <a:pt x="325197" y="253361"/>
                  </a:lnTo>
                  <a:lnTo>
                    <a:pt x="316109" y="250700"/>
                  </a:lnTo>
                  <a:lnTo>
                    <a:pt x="294221" y="244796"/>
                  </a:lnTo>
                  <a:lnTo>
                    <a:pt x="278879" y="242779"/>
                  </a:lnTo>
                  <a:lnTo>
                    <a:pt x="260913" y="241435"/>
                  </a:lnTo>
                  <a:lnTo>
                    <a:pt x="241199" y="240539"/>
                  </a:lnTo>
                  <a:lnTo>
                    <a:pt x="221424" y="238836"/>
                  </a:lnTo>
                  <a:lnTo>
                    <a:pt x="201609" y="236595"/>
                  </a:lnTo>
                  <a:lnTo>
                    <a:pt x="181767" y="233997"/>
                  </a:lnTo>
                  <a:lnTo>
                    <a:pt x="163013" y="232264"/>
                  </a:lnTo>
                  <a:lnTo>
                    <a:pt x="144984" y="231109"/>
                  </a:lnTo>
                  <a:lnTo>
                    <a:pt x="127437" y="230339"/>
                  </a:lnTo>
                  <a:lnTo>
                    <a:pt x="111319" y="227615"/>
                  </a:lnTo>
                  <a:lnTo>
                    <a:pt x="96152" y="223588"/>
                  </a:lnTo>
                  <a:lnTo>
                    <a:pt x="81619" y="218693"/>
                  </a:lnTo>
                  <a:lnTo>
                    <a:pt x="68615" y="212114"/>
                  </a:lnTo>
                  <a:lnTo>
                    <a:pt x="56629" y="204412"/>
                  </a:lnTo>
                  <a:lnTo>
                    <a:pt x="45323" y="195961"/>
                  </a:lnTo>
                  <a:lnTo>
                    <a:pt x="35575" y="187011"/>
                  </a:lnTo>
                  <a:lnTo>
                    <a:pt x="26865" y="177729"/>
                  </a:lnTo>
                  <a:lnTo>
                    <a:pt x="18848" y="168225"/>
                  </a:lnTo>
                  <a:lnTo>
                    <a:pt x="12399" y="157467"/>
                  </a:lnTo>
                  <a:lnTo>
                    <a:pt x="6993" y="145875"/>
                  </a:lnTo>
                  <a:lnTo>
                    <a:pt x="2285" y="133725"/>
                  </a:lnTo>
                  <a:lnTo>
                    <a:pt x="251" y="120098"/>
                  </a:lnTo>
                  <a:lnTo>
                    <a:pt x="0" y="105488"/>
                  </a:lnTo>
                  <a:lnTo>
                    <a:pt x="939" y="90220"/>
                  </a:lnTo>
                  <a:lnTo>
                    <a:pt x="2669" y="76726"/>
                  </a:lnTo>
                  <a:lnTo>
                    <a:pt x="4928" y="64414"/>
                  </a:lnTo>
                  <a:lnTo>
                    <a:pt x="1276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794830" y="1787449"/>
              <a:ext cx="368069" cy="269943"/>
            </a:xfrm>
            <a:custGeom>
              <a:avLst/>
              <a:gdLst/>
              <a:ahLst/>
              <a:cxnLst/>
              <a:rect l="0" t="0" r="0" b="0"/>
              <a:pathLst>
                <a:path w="368069" h="269943">
                  <a:moveTo>
                    <a:pt x="0" y="52890"/>
                  </a:moveTo>
                  <a:lnTo>
                    <a:pt x="10561" y="37047"/>
                  </a:lnTo>
                  <a:lnTo>
                    <a:pt x="15884" y="30170"/>
                  </a:lnTo>
                  <a:lnTo>
                    <a:pt x="21642" y="23374"/>
                  </a:lnTo>
                  <a:lnTo>
                    <a:pt x="27692" y="16633"/>
                  </a:lnTo>
                  <a:lnTo>
                    <a:pt x="37251" y="11034"/>
                  </a:lnTo>
                  <a:lnTo>
                    <a:pt x="49151" y="6195"/>
                  </a:lnTo>
                  <a:lnTo>
                    <a:pt x="62611" y="1865"/>
                  </a:lnTo>
                  <a:lnTo>
                    <a:pt x="76005" y="83"/>
                  </a:lnTo>
                  <a:lnTo>
                    <a:pt x="89356" y="0"/>
                  </a:lnTo>
                  <a:lnTo>
                    <a:pt x="102678" y="1051"/>
                  </a:lnTo>
                  <a:lnTo>
                    <a:pt x="113769" y="5067"/>
                  </a:lnTo>
                  <a:lnTo>
                    <a:pt x="123374" y="11060"/>
                  </a:lnTo>
                  <a:lnTo>
                    <a:pt x="131989" y="18371"/>
                  </a:lnTo>
                  <a:lnTo>
                    <a:pt x="137731" y="29878"/>
                  </a:lnTo>
                  <a:lnTo>
                    <a:pt x="141560" y="44180"/>
                  </a:lnTo>
                  <a:lnTo>
                    <a:pt x="144112" y="60347"/>
                  </a:lnTo>
                  <a:lnTo>
                    <a:pt x="145813" y="75546"/>
                  </a:lnTo>
                  <a:lnTo>
                    <a:pt x="146948" y="90100"/>
                  </a:lnTo>
                  <a:lnTo>
                    <a:pt x="147704" y="104224"/>
                  </a:lnTo>
                  <a:lnTo>
                    <a:pt x="148544" y="131708"/>
                  </a:lnTo>
                  <a:lnTo>
                    <a:pt x="148768" y="145226"/>
                  </a:lnTo>
                  <a:lnTo>
                    <a:pt x="150023" y="158660"/>
                  </a:lnTo>
                  <a:lnTo>
                    <a:pt x="151965" y="172037"/>
                  </a:lnTo>
                  <a:lnTo>
                    <a:pt x="154365" y="185376"/>
                  </a:lnTo>
                  <a:lnTo>
                    <a:pt x="158175" y="197585"/>
                  </a:lnTo>
                  <a:lnTo>
                    <a:pt x="162926" y="209040"/>
                  </a:lnTo>
                  <a:lnTo>
                    <a:pt x="168304" y="219993"/>
                  </a:lnTo>
                  <a:lnTo>
                    <a:pt x="175205" y="230610"/>
                  </a:lnTo>
                  <a:lnTo>
                    <a:pt x="183122" y="241005"/>
                  </a:lnTo>
                  <a:lnTo>
                    <a:pt x="191716" y="251250"/>
                  </a:lnTo>
                  <a:lnTo>
                    <a:pt x="201866" y="258080"/>
                  </a:lnTo>
                  <a:lnTo>
                    <a:pt x="213055" y="262634"/>
                  </a:lnTo>
                  <a:lnTo>
                    <a:pt x="224934" y="265670"/>
                  </a:lnTo>
                  <a:lnTo>
                    <a:pt x="238381" y="267693"/>
                  </a:lnTo>
                  <a:lnTo>
                    <a:pt x="252872" y="269043"/>
                  </a:lnTo>
                  <a:lnTo>
                    <a:pt x="268059" y="269942"/>
                  </a:lnTo>
                  <a:lnTo>
                    <a:pt x="282605" y="268331"/>
                  </a:lnTo>
                  <a:lnTo>
                    <a:pt x="296724" y="265047"/>
                  </a:lnTo>
                  <a:lnTo>
                    <a:pt x="368068" y="2418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963942" y="1760757"/>
              <a:ext cx="99479" cy="338225"/>
            </a:xfrm>
            <a:custGeom>
              <a:avLst/>
              <a:gdLst/>
              <a:ahLst/>
              <a:cxnLst/>
              <a:rect l="0" t="0" r="0" b="0"/>
              <a:pathLst>
                <a:path w="99479" h="338225">
                  <a:moveTo>
                    <a:pt x="99478" y="0"/>
                  </a:moveTo>
                  <a:lnTo>
                    <a:pt x="76094" y="70152"/>
                  </a:lnTo>
                  <a:lnTo>
                    <a:pt x="72836" y="82138"/>
                  </a:lnTo>
                  <a:lnTo>
                    <a:pt x="69558" y="95655"/>
                  </a:lnTo>
                  <a:lnTo>
                    <a:pt x="66268" y="110193"/>
                  </a:lnTo>
                  <a:lnTo>
                    <a:pt x="59664" y="144031"/>
                  </a:lnTo>
                  <a:lnTo>
                    <a:pt x="56356" y="162339"/>
                  </a:lnTo>
                  <a:lnTo>
                    <a:pt x="53045" y="177860"/>
                  </a:lnTo>
                  <a:lnTo>
                    <a:pt x="49732" y="191524"/>
                  </a:lnTo>
                  <a:lnTo>
                    <a:pt x="46419" y="203949"/>
                  </a:lnTo>
                  <a:lnTo>
                    <a:pt x="39789" y="226597"/>
                  </a:lnTo>
                  <a:lnTo>
                    <a:pt x="29843" y="257990"/>
                  </a:lnTo>
                  <a:lnTo>
                    <a:pt x="26527" y="268155"/>
                  </a:lnTo>
                  <a:lnTo>
                    <a:pt x="22106" y="279353"/>
                  </a:lnTo>
                  <a:lnTo>
                    <a:pt x="16948" y="291240"/>
                  </a:lnTo>
                  <a:lnTo>
                    <a:pt x="0" y="338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222585" y="1909973"/>
              <a:ext cx="318330" cy="29845"/>
            </a:xfrm>
            <a:custGeom>
              <a:avLst/>
              <a:gdLst/>
              <a:ahLst/>
              <a:cxnLst/>
              <a:rect l="0" t="0" r="0" b="0"/>
              <a:pathLst>
                <a:path w="318330" h="29845">
                  <a:moveTo>
                    <a:pt x="0" y="29844"/>
                  </a:moveTo>
                  <a:lnTo>
                    <a:pt x="21123" y="29844"/>
                  </a:lnTo>
                  <a:lnTo>
                    <a:pt x="33977" y="28738"/>
                  </a:lnTo>
                  <a:lnTo>
                    <a:pt x="49179" y="26896"/>
                  </a:lnTo>
                  <a:lnTo>
                    <a:pt x="65945" y="24563"/>
                  </a:lnTo>
                  <a:lnTo>
                    <a:pt x="83754" y="23007"/>
                  </a:lnTo>
                  <a:lnTo>
                    <a:pt x="102259" y="21970"/>
                  </a:lnTo>
                  <a:lnTo>
                    <a:pt x="138294" y="20818"/>
                  </a:lnTo>
                  <a:lnTo>
                    <a:pt x="169047" y="20306"/>
                  </a:lnTo>
                  <a:lnTo>
                    <a:pt x="184543" y="19064"/>
                  </a:lnTo>
                  <a:lnTo>
                    <a:pt x="200400" y="17131"/>
                  </a:lnTo>
                  <a:lnTo>
                    <a:pt x="216498" y="14737"/>
                  </a:lnTo>
                  <a:lnTo>
                    <a:pt x="232756" y="13140"/>
                  </a:lnTo>
                  <a:lnTo>
                    <a:pt x="249122" y="12076"/>
                  </a:lnTo>
                  <a:lnTo>
                    <a:pt x="3183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613883" y="1687183"/>
              <a:ext cx="264796" cy="541120"/>
            </a:xfrm>
            <a:custGeom>
              <a:avLst/>
              <a:gdLst/>
              <a:ahLst/>
              <a:cxnLst/>
              <a:rect l="0" t="0" r="0" b="0"/>
              <a:pathLst>
                <a:path w="264796" h="541120">
                  <a:moveTo>
                    <a:pt x="245359" y="73574"/>
                  </a:moveTo>
                  <a:lnTo>
                    <a:pt x="240078" y="52450"/>
                  </a:lnTo>
                  <a:lnTo>
                    <a:pt x="236312" y="44017"/>
                  </a:lnTo>
                  <a:lnTo>
                    <a:pt x="231591" y="36184"/>
                  </a:lnTo>
                  <a:lnTo>
                    <a:pt x="226233" y="28752"/>
                  </a:lnTo>
                  <a:lnTo>
                    <a:pt x="218240" y="22692"/>
                  </a:lnTo>
                  <a:lnTo>
                    <a:pt x="208489" y="17546"/>
                  </a:lnTo>
                  <a:lnTo>
                    <a:pt x="197568" y="13011"/>
                  </a:lnTo>
                  <a:lnTo>
                    <a:pt x="184760" y="8882"/>
                  </a:lnTo>
                  <a:lnTo>
                    <a:pt x="170695" y="5023"/>
                  </a:lnTo>
                  <a:lnTo>
                    <a:pt x="155792" y="1346"/>
                  </a:lnTo>
                  <a:lnTo>
                    <a:pt x="140330" y="0"/>
                  </a:lnTo>
                  <a:lnTo>
                    <a:pt x="124496" y="208"/>
                  </a:lnTo>
                  <a:lnTo>
                    <a:pt x="108413" y="1452"/>
                  </a:lnTo>
                  <a:lnTo>
                    <a:pt x="93270" y="4491"/>
                  </a:lnTo>
                  <a:lnTo>
                    <a:pt x="78753" y="8729"/>
                  </a:lnTo>
                  <a:lnTo>
                    <a:pt x="64654" y="13764"/>
                  </a:lnTo>
                  <a:lnTo>
                    <a:pt x="51939" y="21542"/>
                  </a:lnTo>
                  <a:lnTo>
                    <a:pt x="40146" y="31149"/>
                  </a:lnTo>
                  <a:lnTo>
                    <a:pt x="28969" y="41975"/>
                  </a:lnTo>
                  <a:lnTo>
                    <a:pt x="20411" y="53613"/>
                  </a:lnTo>
                  <a:lnTo>
                    <a:pt x="13601" y="65793"/>
                  </a:lnTo>
                  <a:lnTo>
                    <a:pt x="7956" y="78334"/>
                  </a:lnTo>
                  <a:lnTo>
                    <a:pt x="4192" y="91116"/>
                  </a:lnTo>
                  <a:lnTo>
                    <a:pt x="1683" y="104059"/>
                  </a:lnTo>
                  <a:lnTo>
                    <a:pt x="10" y="117109"/>
                  </a:lnTo>
                  <a:lnTo>
                    <a:pt x="0" y="130230"/>
                  </a:lnTo>
                  <a:lnTo>
                    <a:pt x="1099" y="143399"/>
                  </a:lnTo>
                  <a:lnTo>
                    <a:pt x="2937" y="156599"/>
                  </a:lnTo>
                  <a:lnTo>
                    <a:pt x="5268" y="169820"/>
                  </a:lnTo>
                  <a:lnTo>
                    <a:pt x="7927" y="183056"/>
                  </a:lnTo>
                  <a:lnTo>
                    <a:pt x="10805" y="196301"/>
                  </a:lnTo>
                  <a:lnTo>
                    <a:pt x="16039" y="207341"/>
                  </a:lnTo>
                  <a:lnTo>
                    <a:pt x="22845" y="216912"/>
                  </a:lnTo>
                  <a:lnTo>
                    <a:pt x="30698" y="225503"/>
                  </a:lnTo>
                  <a:lnTo>
                    <a:pt x="39249" y="232336"/>
                  </a:lnTo>
                  <a:lnTo>
                    <a:pt x="48265" y="237997"/>
                  </a:lnTo>
                  <a:lnTo>
                    <a:pt x="57593" y="242876"/>
                  </a:lnTo>
                  <a:lnTo>
                    <a:pt x="68232" y="245023"/>
                  </a:lnTo>
                  <a:lnTo>
                    <a:pt x="79746" y="245349"/>
                  </a:lnTo>
                  <a:lnTo>
                    <a:pt x="91844" y="244462"/>
                  </a:lnTo>
                  <a:lnTo>
                    <a:pt x="103225" y="241659"/>
                  </a:lnTo>
                  <a:lnTo>
                    <a:pt x="114128" y="237580"/>
                  </a:lnTo>
                  <a:lnTo>
                    <a:pt x="124712" y="232650"/>
                  </a:lnTo>
                  <a:lnTo>
                    <a:pt x="133979" y="226048"/>
                  </a:lnTo>
                  <a:lnTo>
                    <a:pt x="142368" y="218330"/>
                  </a:lnTo>
                  <a:lnTo>
                    <a:pt x="150171" y="209869"/>
                  </a:lnTo>
                  <a:lnTo>
                    <a:pt x="157584" y="199807"/>
                  </a:lnTo>
                  <a:lnTo>
                    <a:pt x="164736" y="188678"/>
                  </a:lnTo>
                  <a:lnTo>
                    <a:pt x="171715" y="176837"/>
                  </a:lnTo>
                  <a:lnTo>
                    <a:pt x="177473" y="164522"/>
                  </a:lnTo>
                  <a:lnTo>
                    <a:pt x="182417" y="151891"/>
                  </a:lnTo>
                  <a:lnTo>
                    <a:pt x="186818" y="139049"/>
                  </a:lnTo>
                  <a:lnTo>
                    <a:pt x="190857" y="126066"/>
                  </a:lnTo>
                  <a:lnTo>
                    <a:pt x="198293" y="99851"/>
                  </a:lnTo>
                  <a:lnTo>
                    <a:pt x="200718" y="86671"/>
                  </a:lnTo>
                  <a:lnTo>
                    <a:pt x="202335" y="73463"/>
                  </a:lnTo>
                  <a:lnTo>
                    <a:pt x="203413" y="60236"/>
                  </a:lnTo>
                  <a:lnTo>
                    <a:pt x="205237" y="48102"/>
                  </a:lnTo>
                  <a:lnTo>
                    <a:pt x="207558" y="36697"/>
                  </a:lnTo>
                  <a:lnTo>
                    <a:pt x="210211" y="25778"/>
                  </a:lnTo>
                  <a:lnTo>
                    <a:pt x="213084" y="22920"/>
                  </a:lnTo>
                  <a:lnTo>
                    <a:pt x="216106" y="25435"/>
                  </a:lnTo>
                  <a:lnTo>
                    <a:pt x="219225" y="31534"/>
                  </a:lnTo>
                  <a:lnTo>
                    <a:pt x="221305" y="41126"/>
                  </a:lnTo>
                  <a:lnTo>
                    <a:pt x="222691" y="53047"/>
                  </a:lnTo>
                  <a:lnTo>
                    <a:pt x="223615" y="66521"/>
                  </a:lnTo>
                  <a:lnTo>
                    <a:pt x="225337" y="78820"/>
                  </a:lnTo>
                  <a:lnTo>
                    <a:pt x="227590" y="90335"/>
                  </a:lnTo>
                  <a:lnTo>
                    <a:pt x="230197" y="101327"/>
                  </a:lnTo>
                  <a:lnTo>
                    <a:pt x="233041" y="116393"/>
                  </a:lnTo>
                  <a:lnTo>
                    <a:pt x="242323" y="171247"/>
                  </a:lnTo>
                  <a:lnTo>
                    <a:pt x="248800" y="202461"/>
                  </a:lnTo>
                  <a:lnTo>
                    <a:pt x="250969" y="216975"/>
                  </a:lnTo>
                  <a:lnTo>
                    <a:pt x="252415" y="231072"/>
                  </a:lnTo>
                  <a:lnTo>
                    <a:pt x="253379" y="244891"/>
                  </a:lnTo>
                  <a:lnTo>
                    <a:pt x="255127" y="258525"/>
                  </a:lnTo>
                  <a:lnTo>
                    <a:pt x="257398" y="272036"/>
                  </a:lnTo>
                  <a:lnTo>
                    <a:pt x="260017" y="285464"/>
                  </a:lnTo>
                  <a:lnTo>
                    <a:pt x="261763" y="299943"/>
                  </a:lnTo>
                  <a:lnTo>
                    <a:pt x="262926" y="315122"/>
                  </a:lnTo>
                  <a:lnTo>
                    <a:pt x="263702" y="330768"/>
                  </a:lnTo>
                  <a:lnTo>
                    <a:pt x="264565" y="359942"/>
                  </a:lnTo>
                  <a:lnTo>
                    <a:pt x="264795" y="373911"/>
                  </a:lnTo>
                  <a:lnTo>
                    <a:pt x="263843" y="388751"/>
                  </a:lnTo>
                  <a:lnTo>
                    <a:pt x="262103" y="404170"/>
                  </a:lnTo>
                  <a:lnTo>
                    <a:pt x="259838" y="419977"/>
                  </a:lnTo>
                  <a:lnTo>
                    <a:pt x="258327" y="434936"/>
                  </a:lnTo>
                  <a:lnTo>
                    <a:pt x="257321" y="449329"/>
                  </a:lnTo>
                  <a:lnTo>
                    <a:pt x="256650" y="463346"/>
                  </a:lnTo>
                  <a:lnTo>
                    <a:pt x="255904" y="493658"/>
                  </a:lnTo>
                  <a:lnTo>
                    <a:pt x="255307" y="5411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Freeform 121"/>
          <p:cNvSpPr/>
          <p:nvPr/>
        </p:nvSpPr>
        <p:spPr>
          <a:xfrm>
            <a:off x="1830391" y="3551357"/>
            <a:ext cx="1492168" cy="59688"/>
          </a:xfrm>
          <a:custGeom>
            <a:avLst/>
            <a:gdLst/>
            <a:ahLst/>
            <a:cxnLst/>
            <a:rect l="0" t="0" r="0" b="0"/>
            <a:pathLst>
              <a:path w="1492168" h="59688">
                <a:moveTo>
                  <a:pt x="0" y="0"/>
                </a:moveTo>
                <a:lnTo>
                  <a:pt x="21124" y="5281"/>
                </a:lnTo>
                <a:lnTo>
                  <a:pt x="32873" y="6837"/>
                </a:lnTo>
                <a:lnTo>
                  <a:pt x="60665" y="8565"/>
                </a:lnTo>
                <a:lnTo>
                  <a:pt x="102101" y="9538"/>
                </a:lnTo>
                <a:lnTo>
                  <a:pt x="117806" y="10780"/>
                </a:lnTo>
                <a:lnTo>
                  <a:pt x="134908" y="12713"/>
                </a:lnTo>
                <a:lnTo>
                  <a:pt x="152942" y="15107"/>
                </a:lnTo>
                <a:lnTo>
                  <a:pt x="170490" y="16704"/>
                </a:lnTo>
                <a:lnTo>
                  <a:pt x="204726" y="18477"/>
                </a:lnTo>
                <a:lnTo>
                  <a:pt x="244259" y="19266"/>
                </a:lnTo>
                <a:lnTo>
                  <a:pt x="624252" y="19896"/>
                </a:lnTo>
                <a:lnTo>
                  <a:pt x="642757" y="21001"/>
                </a:lnTo>
                <a:lnTo>
                  <a:pt x="662830" y="22843"/>
                </a:lnTo>
                <a:lnTo>
                  <a:pt x="683949" y="25177"/>
                </a:lnTo>
                <a:lnTo>
                  <a:pt x="705766" y="26732"/>
                </a:lnTo>
                <a:lnTo>
                  <a:pt x="750640" y="28461"/>
                </a:lnTo>
                <a:lnTo>
                  <a:pt x="803559" y="29434"/>
                </a:lnTo>
                <a:lnTo>
                  <a:pt x="929721" y="29808"/>
                </a:lnTo>
                <a:lnTo>
                  <a:pt x="948091" y="30925"/>
                </a:lnTo>
                <a:lnTo>
                  <a:pt x="963653" y="32775"/>
                </a:lnTo>
                <a:lnTo>
                  <a:pt x="977344" y="35114"/>
                </a:lnTo>
                <a:lnTo>
                  <a:pt x="990893" y="36673"/>
                </a:lnTo>
                <a:lnTo>
                  <a:pt x="1017737" y="38406"/>
                </a:lnTo>
                <a:lnTo>
                  <a:pt x="1050300" y="39175"/>
                </a:lnTo>
                <a:lnTo>
                  <a:pt x="1166995" y="39755"/>
                </a:lnTo>
                <a:lnTo>
                  <a:pt x="1182540" y="38662"/>
                </a:lnTo>
                <a:lnTo>
                  <a:pt x="1196219" y="36828"/>
                </a:lnTo>
                <a:lnTo>
                  <a:pt x="1208654" y="34500"/>
                </a:lnTo>
                <a:lnTo>
                  <a:pt x="1231314" y="34860"/>
                </a:lnTo>
                <a:lnTo>
                  <a:pt x="1241999" y="36504"/>
                </a:lnTo>
                <a:lnTo>
                  <a:pt x="1268608" y="38330"/>
                </a:lnTo>
                <a:lnTo>
                  <a:pt x="1314660" y="39358"/>
                </a:lnTo>
                <a:lnTo>
                  <a:pt x="1379732" y="39706"/>
                </a:lnTo>
                <a:lnTo>
                  <a:pt x="1395104" y="40840"/>
                </a:lnTo>
                <a:lnTo>
                  <a:pt x="1409774" y="42701"/>
                </a:lnTo>
                <a:lnTo>
                  <a:pt x="1423975" y="45047"/>
                </a:lnTo>
                <a:lnTo>
                  <a:pt x="1437863" y="46611"/>
                </a:lnTo>
                <a:lnTo>
                  <a:pt x="1451543" y="47654"/>
                </a:lnTo>
                <a:lnTo>
                  <a:pt x="1492167" y="596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860235" y="4168121"/>
            <a:ext cx="1691123" cy="46041"/>
          </a:xfrm>
          <a:custGeom>
            <a:avLst/>
            <a:gdLst/>
            <a:ahLst/>
            <a:cxnLst/>
            <a:rect l="0" t="0" r="0" b="0"/>
            <a:pathLst>
              <a:path w="1691123" h="46041">
                <a:moveTo>
                  <a:pt x="0" y="9946"/>
                </a:moveTo>
                <a:lnTo>
                  <a:pt x="15842" y="15227"/>
                </a:lnTo>
                <a:lnTo>
                  <a:pt x="24930" y="16783"/>
                </a:lnTo>
                <a:lnTo>
                  <a:pt x="35410" y="17820"/>
                </a:lnTo>
                <a:lnTo>
                  <a:pt x="46818" y="18511"/>
                </a:lnTo>
                <a:lnTo>
                  <a:pt x="59950" y="20078"/>
                </a:lnTo>
                <a:lnTo>
                  <a:pt x="74231" y="22227"/>
                </a:lnTo>
                <a:lnTo>
                  <a:pt x="89278" y="24766"/>
                </a:lnTo>
                <a:lnTo>
                  <a:pt x="105942" y="26458"/>
                </a:lnTo>
                <a:lnTo>
                  <a:pt x="123683" y="27586"/>
                </a:lnTo>
                <a:lnTo>
                  <a:pt x="142142" y="28338"/>
                </a:lnTo>
                <a:lnTo>
                  <a:pt x="161079" y="29945"/>
                </a:lnTo>
                <a:lnTo>
                  <a:pt x="180337" y="32121"/>
                </a:lnTo>
                <a:lnTo>
                  <a:pt x="199806" y="34677"/>
                </a:lnTo>
                <a:lnTo>
                  <a:pt x="217208" y="36382"/>
                </a:lnTo>
                <a:lnTo>
                  <a:pt x="233230" y="37518"/>
                </a:lnTo>
                <a:lnTo>
                  <a:pt x="262822" y="38780"/>
                </a:lnTo>
                <a:lnTo>
                  <a:pt x="307654" y="39491"/>
                </a:lnTo>
                <a:lnTo>
                  <a:pt x="347112" y="39657"/>
                </a:lnTo>
                <a:lnTo>
                  <a:pt x="365150" y="40806"/>
                </a:lnTo>
                <a:lnTo>
                  <a:pt x="381597" y="42678"/>
                </a:lnTo>
                <a:lnTo>
                  <a:pt x="396983" y="45031"/>
                </a:lnTo>
                <a:lnTo>
                  <a:pt x="422920" y="44698"/>
                </a:lnTo>
                <a:lnTo>
                  <a:pt x="434479" y="43062"/>
                </a:lnTo>
                <a:lnTo>
                  <a:pt x="459113" y="44192"/>
                </a:lnTo>
                <a:lnTo>
                  <a:pt x="471871" y="46040"/>
                </a:lnTo>
                <a:lnTo>
                  <a:pt x="494890" y="45147"/>
                </a:lnTo>
                <a:lnTo>
                  <a:pt x="505671" y="43361"/>
                </a:lnTo>
                <a:lnTo>
                  <a:pt x="520595" y="42171"/>
                </a:lnTo>
                <a:lnTo>
                  <a:pt x="557810" y="40848"/>
                </a:lnTo>
                <a:lnTo>
                  <a:pt x="616980" y="40103"/>
                </a:lnTo>
                <a:lnTo>
                  <a:pt x="634592" y="38893"/>
                </a:lnTo>
                <a:lnTo>
                  <a:pt x="650755" y="36982"/>
                </a:lnTo>
                <a:lnTo>
                  <a:pt x="665951" y="34602"/>
                </a:lnTo>
                <a:lnTo>
                  <a:pt x="683819" y="33015"/>
                </a:lnTo>
                <a:lnTo>
                  <a:pt x="703469" y="31957"/>
                </a:lnTo>
                <a:lnTo>
                  <a:pt x="742618" y="30782"/>
                </a:lnTo>
                <a:lnTo>
                  <a:pt x="774755" y="30260"/>
                </a:lnTo>
                <a:lnTo>
                  <a:pt x="788409" y="29015"/>
                </a:lnTo>
                <a:lnTo>
                  <a:pt x="800828" y="27080"/>
                </a:lnTo>
                <a:lnTo>
                  <a:pt x="812423" y="24685"/>
                </a:lnTo>
                <a:lnTo>
                  <a:pt x="824574" y="23088"/>
                </a:lnTo>
                <a:lnTo>
                  <a:pt x="837096" y="22024"/>
                </a:lnTo>
                <a:lnTo>
                  <a:pt x="866116" y="20841"/>
                </a:lnTo>
                <a:lnTo>
                  <a:pt x="904804" y="20315"/>
                </a:lnTo>
                <a:lnTo>
                  <a:pt x="921531" y="19069"/>
                </a:lnTo>
                <a:lnTo>
                  <a:pt x="935999" y="17134"/>
                </a:lnTo>
                <a:lnTo>
                  <a:pt x="948960" y="14738"/>
                </a:lnTo>
                <a:lnTo>
                  <a:pt x="962022" y="13141"/>
                </a:lnTo>
                <a:lnTo>
                  <a:pt x="975151" y="12076"/>
                </a:lnTo>
                <a:lnTo>
                  <a:pt x="988325" y="11366"/>
                </a:lnTo>
                <a:lnTo>
                  <a:pt x="1004845" y="9787"/>
                </a:lnTo>
                <a:lnTo>
                  <a:pt x="1043833" y="5086"/>
                </a:lnTo>
                <a:lnTo>
                  <a:pt x="1061746" y="3390"/>
                </a:lnTo>
                <a:lnTo>
                  <a:pt x="1078109" y="2260"/>
                </a:lnTo>
                <a:lnTo>
                  <a:pt x="1111396" y="1003"/>
                </a:lnTo>
                <a:lnTo>
                  <a:pt x="1218329" y="131"/>
                </a:lnTo>
                <a:lnTo>
                  <a:pt x="1425341" y="0"/>
                </a:lnTo>
                <a:lnTo>
                  <a:pt x="1438774" y="1105"/>
                </a:lnTo>
                <a:lnTo>
                  <a:pt x="1452150" y="2946"/>
                </a:lnTo>
                <a:lnTo>
                  <a:pt x="1465489" y="5280"/>
                </a:lnTo>
                <a:lnTo>
                  <a:pt x="1481013" y="6835"/>
                </a:lnTo>
                <a:lnTo>
                  <a:pt x="1497995" y="7872"/>
                </a:lnTo>
                <a:lnTo>
                  <a:pt x="1534548" y="9025"/>
                </a:lnTo>
                <a:lnTo>
                  <a:pt x="1626496" y="9825"/>
                </a:lnTo>
                <a:lnTo>
                  <a:pt x="1642512" y="10971"/>
                </a:lnTo>
                <a:lnTo>
                  <a:pt x="1657610" y="12840"/>
                </a:lnTo>
                <a:lnTo>
                  <a:pt x="1691122" y="198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26"/>
          <p:cNvGrpSpPr/>
          <p:nvPr/>
        </p:nvGrpSpPr>
        <p:grpSpPr>
          <a:xfrm>
            <a:off x="2606318" y="3751132"/>
            <a:ext cx="437703" cy="265072"/>
            <a:chOff x="2606318" y="3751132"/>
            <a:chExt cx="437703" cy="265072"/>
          </a:xfrm>
        </p:grpSpPr>
        <p:sp>
          <p:nvSpPr>
            <p:cNvPr id="124" name="Freeform 123"/>
            <p:cNvSpPr/>
            <p:nvPr/>
          </p:nvSpPr>
          <p:spPr>
            <a:xfrm>
              <a:off x="2606318" y="3879634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9948"/>
                  </a:moveTo>
                  <a:lnTo>
                    <a:pt x="26405" y="4667"/>
                  </a:lnTo>
                  <a:lnTo>
                    <a:pt x="38604" y="3111"/>
                  </a:lnTo>
                  <a:lnTo>
                    <a:pt x="51158" y="2074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825169" y="3780156"/>
              <a:ext cx="162096" cy="236048"/>
            </a:xfrm>
            <a:custGeom>
              <a:avLst/>
              <a:gdLst/>
              <a:ahLst/>
              <a:cxnLst/>
              <a:rect l="0" t="0" r="0" b="0"/>
              <a:pathLst>
                <a:path w="162096" h="236048">
                  <a:moveTo>
                    <a:pt x="89530" y="0"/>
                  </a:moveTo>
                  <a:lnTo>
                    <a:pt x="73688" y="15843"/>
                  </a:lnTo>
                  <a:lnTo>
                    <a:pt x="66810" y="23826"/>
                  </a:lnTo>
                  <a:lnTo>
                    <a:pt x="60015" y="32463"/>
                  </a:lnTo>
                  <a:lnTo>
                    <a:pt x="53274" y="41538"/>
                  </a:lnTo>
                  <a:lnTo>
                    <a:pt x="46569" y="49798"/>
                  </a:lnTo>
                  <a:lnTo>
                    <a:pt x="39889" y="57515"/>
                  </a:lnTo>
                  <a:lnTo>
                    <a:pt x="33224" y="64871"/>
                  </a:lnTo>
                  <a:lnTo>
                    <a:pt x="32097" y="71986"/>
                  </a:lnTo>
                  <a:lnTo>
                    <a:pt x="34662" y="78939"/>
                  </a:lnTo>
                  <a:lnTo>
                    <a:pt x="39688" y="85785"/>
                  </a:lnTo>
                  <a:lnTo>
                    <a:pt x="46354" y="91455"/>
                  </a:lnTo>
                  <a:lnTo>
                    <a:pt x="54114" y="96340"/>
                  </a:lnTo>
                  <a:lnTo>
                    <a:pt x="62604" y="100702"/>
                  </a:lnTo>
                  <a:lnTo>
                    <a:pt x="71579" y="104715"/>
                  </a:lnTo>
                  <a:lnTo>
                    <a:pt x="80879" y="108496"/>
                  </a:lnTo>
                  <a:lnTo>
                    <a:pt x="90394" y="112122"/>
                  </a:lnTo>
                  <a:lnTo>
                    <a:pt x="109810" y="119099"/>
                  </a:lnTo>
                  <a:lnTo>
                    <a:pt x="119630" y="122506"/>
                  </a:lnTo>
                  <a:lnTo>
                    <a:pt x="128387" y="126988"/>
                  </a:lnTo>
                  <a:lnTo>
                    <a:pt x="136435" y="132187"/>
                  </a:lnTo>
                  <a:lnTo>
                    <a:pt x="144012" y="137864"/>
                  </a:lnTo>
                  <a:lnTo>
                    <a:pt x="150168" y="144964"/>
                  </a:lnTo>
                  <a:lnTo>
                    <a:pt x="155378" y="153014"/>
                  </a:lnTo>
                  <a:lnTo>
                    <a:pt x="159956" y="161696"/>
                  </a:lnTo>
                  <a:lnTo>
                    <a:pt x="161903" y="170800"/>
                  </a:lnTo>
                  <a:lnTo>
                    <a:pt x="162095" y="180185"/>
                  </a:lnTo>
                  <a:lnTo>
                    <a:pt x="161119" y="189758"/>
                  </a:lnTo>
                  <a:lnTo>
                    <a:pt x="157151" y="198350"/>
                  </a:lnTo>
                  <a:lnTo>
                    <a:pt x="151191" y="206289"/>
                  </a:lnTo>
                  <a:lnTo>
                    <a:pt x="143901" y="213792"/>
                  </a:lnTo>
                  <a:lnTo>
                    <a:pt x="134620" y="219900"/>
                  </a:lnTo>
                  <a:lnTo>
                    <a:pt x="124011" y="225077"/>
                  </a:lnTo>
                  <a:lnTo>
                    <a:pt x="112518" y="229634"/>
                  </a:lnTo>
                  <a:lnTo>
                    <a:pt x="100434" y="232671"/>
                  </a:lnTo>
                  <a:lnTo>
                    <a:pt x="87957" y="234697"/>
                  </a:lnTo>
                  <a:lnTo>
                    <a:pt x="75218" y="236047"/>
                  </a:lnTo>
                  <a:lnTo>
                    <a:pt x="62304" y="234736"/>
                  </a:lnTo>
                  <a:lnTo>
                    <a:pt x="49273" y="231652"/>
                  </a:lnTo>
                  <a:lnTo>
                    <a:pt x="0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864960" y="3751132"/>
              <a:ext cx="179061" cy="19078"/>
            </a:xfrm>
            <a:custGeom>
              <a:avLst/>
              <a:gdLst/>
              <a:ahLst/>
              <a:cxnLst/>
              <a:rect l="0" t="0" r="0" b="0"/>
              <a:pathLst>
                <a:path w="179061" h="19078">
                  <a:moveTo>
                    <a:pt x="0" y="19077"/>
                  </a:moveTo>
                  <a:lnTo>
                    <a:pt x="10562" y="8515"/>
                  </a:lnTo>
                  <a:lnTo>
                    <a:pt x="18095" y="5403"/>
                  </a:lnTo>
                  <a:lnTo>
                    <a:pt x="27538" y="3329"/>
                  </a:lnTo>
                  <a:lnTo>
                    <a:pt x="38254" y="1947"/>
                  </a:lnTo>
                  <a:lnTo>
                    <a:pt x="50925" y="1025"/>
                  </a:lnTo>
                  <a:lnTo>
                    <a:pt x="64899" y="410"/>
                  </a:lnTo>
                  <a:lnTo>
                    <a:pt x="79741" y="0"/>
                  </a:lnTo>
                  <a:lnTo>
                    <a:pt x="95163" y="833"/>
                  </a:lnTo>
                  <a:lnTo>
                    <a:pt x="179060" y="91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820443" y="4388354"/>
            <a:ext cx="2098983" cy="1829010"/>
            <a:chOff x="1820443" y="4388354"/>
            <a:chExt cx="2098983" cy="1829010"/>
          </a:xfrm>
        </p:grpSpPr>
        <p:sp>
          <p:nvSpPr>
            <p:cNvPr id="128" name="Freeform 127"/>
            <p:cNvSpPr/>
            <p:nvPr/>
          </p:nvSpPr>
          <p:spPr>
            <a:xfrm>
              <a:off x="1860235" y="4804778"/>
              <a:ext cx="1949766" cy="109426"/>
            </a:xfrm>
            <a:custGeom>
              <a:avLst/>
              <a:gdLst/>
              <a:ahLst/>
              <a:cxnLst/>
              <a:rect l="0" t="0" r="0" b="0"/>
              <a:pathLst>
                <a:path w="1949766" h="109426">
                  <a:moveTo>
                    <a:pt x="0" y="109425"/>
                  </a:moveTo>
                  <a:lnTo>
                    <a:pt x="15842" y="104144"/>
                  </a:lnTo>
                  <a:lnTo>
                    <a:pt x="46818" y="100860"/>
                  </a:lnTo>
                  <a:lnTo>
                    <a:pt x="57739" y="99294"/>
                  </a:lnTo>
                  <a:lnTo>
                    <a:pt x="68336" y="97144"/>
                  </a:lnTo>
                  <a:lnTo>
                    <a:pt x="78716" y="94606"/>
                  </a:lnTo>
                  <a:lnTo>
                    <a:pt x="104988" y="91786"/>
                  </a:lnTo>
                  <a:lnTo>
                    <a:pt x="132875" y="89427"/>
                  </a:lnTo>
                  <a:lnTo>
                    <a:pt x="144954" y="87251"/>
                  </a:lnTo>
                  <a:lnTo>
                    <a:pt x="156323" y="84694"/>
                  </a:lnTo>
                  <a:lnTo>
                    <a:pt x="204008" y="86378"/>
                  </a:lnTo>
                  <a:lnTo>
                    <a:pt x="249577" y="88596"/>
                  </a:lnTo>
                  <a:lnTo>
                    <a:pt x="328410" y="89345"/>
                  </a:lnTo>
                  <a:lnTo>
                    <a:pt x="441472" y="89505"/>
                  </a:lnTo>
                  <a:lnTo>
                    <a:pt x="487643" y="86571"/>
                  </a:lnTo>
                  <a:lnTo>
                    <a:pt x="510787" y="84242"/>
                  </a:lnTo>
                  <a:lnTo>
                    <a:pt x="557135" y="81653"/>
                  </a:lnTo>
                  <a:lnTo>
                    <a:pt x="617885" y="80195"/>
                  </a:lnTo>
                  <a:lnTo>
                    <a:pt x="663886" y="76816"/>
                  </a:lnTo>
                  <a:lnTo>
                    <a:pt x="678021" y="74422"/>
                  </a:lnTo>
                  <a:lnTo>
                    <a:pt x="719039" y="71053"/>
                  </a:lnTo>
                  <a:lnTo>
                    <a:pt x="735791" y="69474"/>
                  </a:lnTo>
                  <a:lnTo>
                    <a:pt x="775037" y="64773"/>
                  </a:lnTo>
                  <a:lnTo>
                    <a:pt x="809427" y="61947"/>
                  </a:lnTo>
                  <a:lnTo>
                    <a:pt x="840554" y="59586"/>
                  </a:lnTo>
                  <a:lnTo>
                    <a:pt x="856592" y="57409"/>
                  </a:lnTo>
                  <a:lnTo>
                    <a:pt x="872811" y="54852"/>
                  </a:lnTo>
                  <a:lnTo>
                    <a:pt x="902621" y="52011"/>
                  </a:lnTo>
                  <a:lnTo>
                    <a:pt x="957784" y="50188"/>
                  </a:lnTo>
                  <a:lnTo>
                    <a:pt x="1037839" y="49778"/>
                  </a:lnTo>
                  <a:lnTo>
                    <a:pt x="1064392" y="46809"/>
                  </a:lnTo>
                  <a:lnTo>
                    <a:pt x="1077662" y="44469"/>
                  </a:lnTo>
                  <a:lnTo>
                    <a:pt x="1122744" y="41177"/>
                  </a:lnTo>
                  <a:lnTo>
                    <a:pt x="1179547" y="40065"/>
                  </a:lnTo>
                  <a:lnTo>
                    <a:pt x="1233342" y="36897"/>
                  </a:lnTo>
                  <a:lnTo>
                    <a:pt x="1246667" y="34546"/>
                  </a:lnTo>
                  <a:lnTo>
                    <a:pt x="1286543" y="31237"/>
                  </a:lnTo>
                  <a:lnTo>
                    <a:pt x="1346464" y="30119"/>
                  </a:lnTo>
                  <a:lnTo>
                    <a:pt x="1455570" y="29854"/>
                  </a:lnTo>
                  <a:lnTo>
                    <a:pt x="1482165" y="26900"/>
                  </a:lnTo>
                  <a:lnTo>
                    <a:pt x="1495446" y="24565"/>
                  </a:lnTo>
                  <a:lnTo>
                    <a:pt x="1535263" y="21279"/>
                  </a:lnTo>
                  <a:lnTo>
                    <a:pt x="1588326" y="20168"/>
                  </a:lnTo>
                  <a:lnTo>
                    <a:pt x="1654647" y="19931"/>
                  </a:lnTo>
                  <a:lnTo>
                    <a:pt x="1690017" y="16964"/>
                  </a:lnTo>
                  <a:lnTo>
                    <a:pt x="1710281" y="14625"/>
                  </a:lnTo>
                  <a:lnTo>
                    <a:pt x="1770486" y="11333"/>
                  </a:lnTo>
                  <a:lnTo>
                    <a:pt x="1825046" y="10358"/>
                  </a:lnTo>
                  <a:lnTo>
                    <a:pt x="1876213" y="10069"/>
                  </a:lnTo>
                  <a:lnTo>
                    <a:pt x="1903811" y="7054"/>
                  </a:lnTo>
                  <a:lnTo>
                    <a:pt x="19497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977962" y="4388354"/>
              <a:ext cx="210550" cy="257260"/>
            </a:xfrm>
            <a:custGeom>
              <a:avLst/>
              <a:gdLst/>
              <a:ahLst/>
              <a:cxnLst/>
              <a:rect l="0" t="0" r="0" b="0"/>
              <a:pathLst>
                <a:path w="210550" h="257260">
                  <a:moveTo>
                    <a:pt x="21541" y="8565"/>
                  </a:moveTo>
                  <a:lnTo>
                    <a:pt x="42665" y="3284"/>
                  </a:lnTo>
                  <a:lnTo>
                    <a:pt x="53309" y="1728"/>
                  </a:lnTo>
                  <a:lnTo>
                    <a:pt x="64826" y="691"/>
                  </a:lnTo>
                  <a:lnTo>
                    <a:pt x="76925" y="0"/>
                  </a:lnTo>
                  <a:lnTo>
                    <a:pt x="88307" y="644"/>
                  </a:lnTo>
                  <a:lnTo>
                    <a:pt x="99211" y="2179"/>
                  </a:lnTo>
                  <a:lnTo>
                    <a:pt x="109797" y="4308"/>
                  </a:lnTo>
                  <a:lnTo>
                    <a:pt x="119064" y="7937"/>
                  </a:lnTo>
                  <a:lnTo>
                    <a:pt x="127453" y="12568"/>
                  </a:lnTo>
                  <a:lnTo>
                    <a:pt x="135256" y="17865"/>
                  </a:lnTo>
                  <a:lnTo>
                    <a:pt x="142669" y="24713"/>
                  </a:lnTo>
                  <a:lnTo>
                    <a:pt x="149821" y="32594"/>
                  </a:lnTo>
                  <a:lnTo>
                    <a:pt x="156800" y="41164"/>
                  </a:lnTo>
                  <a:lnTo>
                    <a:pt x="162558" y="51298"/>
                  </a:lnTo>
                  <a:lnTo>
                    <a:pt x="167502" y="62476"/>
                  </a:lnTo>
                  <a:lnTo>
                    <a:pt x="171903" y="74349"/>
                  </a:lnTo>
                  <a:lnTo>
                    <a:pt x="172627" y="86685"/>
                  </a:lnTo>
                  <a:lnTo>
                    <a:pt x="170899" y="99331"/>
                  </a:lnTo>
                  <a:lnTo>
                    <a:pt x="167536" y="112183"/>
                  </a:lnTo>
                  <a:lnTo>
                    <a:pt x="163084" y="125172"/>
                  </a:lnTo>
                  <a:lnTo>
                    <a:pt x="157905" y="138252"/>
                  </a:lnTo>
                  <a:lnTo>
                    <a:pt x="152241" y="151394"/>
                  </a:lnTo>
                  <a:lnTo>
                    <a:pt x="145150" y="163471"/>
                  </a:lnTo>
                  <a:lnTo>
                    <a:pt x="137106" y="174838"/>
                  </a:lnTo>
                  <a:lnTo>
                    <a:pt x="128428" y="185732"/>
                  </a:lnTo>
                  <a:lnTo>
                    <a:pt x="118221" y="195206"/>
                  </a:lnTo>
                  <a:lnTo>
                    <a:pt x="106996" y="203732"/>
                  </a:lnTo>
                  <a:lnTo>
                    <a:pt x="95090" y="211626"/>
                  </a:lnTo>
                  <a:lnTo>
                    <a:pt x="83838" y="217995"/>
                  </a:lnTo>
                  <a:lnTo>
                    <a:pt x="73020" y="223346"/>
                  </a:lnTo>
                  <a:lnTo>
                    <a:pt x="62492" y="228018"/>
                  </a:lnTo>
                  <a:lnTo>
                    <a:pt x="51053" y="230028"/>
                  </a:lnTo>
                  <a:lnTo>
                    <a:pt x="39005" y="230262"/>
                  </a:lnTo>
                  <a:lnTo>
                    <a:pt x="26552" y="229314"/>
                  </a:lnTo>
                  <a:lnTo>
                    <a:pt x="17145" y="225365"/>
                  </a:lnTo>
                  <a:lnTo>
                    <a:pt x="9768" y="219417"/>
                  </a:lnTo>
                  <a:lnTo>
                    <a:pt x="3745" y="212136"/>
                  </a:lnTo>
                  <a:lnTo>
                    <a:pt x="834" y="203965"/>
                  </a:lnTo>
                  <a:lnTo>
                    <a:pt x="0" y="195203"/>
                  </a:lnTo>
                  <a:lnTo>
                    <a:pt x="548" y="186045"/>
                  </a:lnTo>
                  <a:lnTo>
                    <a:pt x="2020" y="176623"/>
                  </a:lnTo>
                  <a:lnTo>
                    <a:pt x="4105" y="167027"/>
                  </a:lnTo>
                  <a:lnTo>
                    <a:pt x="6601" y="157313"/>
                  </a:lnTo>
                  <a:lnTo>
                    <a:pt x="11582" y="149732"/>
                  </a:lnTo>
                  <a:lnTo>
                    <a:pt x="18217" y="143573"/>
                  </a:lnTo>
                  <a:lnTo>
                    <a:pt x="25957" y="138361"/>
                  </a:lnTo>
                  <a:lnTo>
                    <a:pt x="35538" y="135992"/>
                  </a:lnTo>
                  <a:lnTo>
                    <a:pt x="46347" y="135518"/>
                  </a:lnTo>
                  <a:lnTo>
                    <a:pt x="57974" y="136307"/>
                  </a:lnTo>
                  <a:lnTo>
                    <a:pt x="69041" y="137939"/>
                  </a:lnTo>
                  <a:lnTo>
                    <a:pt x="79736" y="140132"/>
                  </a:lnTo>
                  <a:lnTo>
                    <a:pt x="90181" y="142699"/>
                  </a:lnTo>
                  <a:lnTo>
                    <a:pt x="99355" y="146621"/>
                  </a:lnTo>
                  <a:lnTo>
                    <a:pt x="107682" y="151447"/>
                  </a:lnTo>
                  <a:lnTo>
                    <a:pt x="115444" y="156874"/>
                  </a:lnTo>
                  <a:lnTo>
                    <a:pt x="122829" y="162703"/>
                  </a:lnTo>
                  <a:lnTo>
                    <a:pt x="129963" y="168800"/>
                  </a:lnTo>
                  <a:lnTo>
                    <a:pt x="136929" y="175075"/>
                  </a:lnTo>
                  <a:lnTo>
                    <a:pt x="150565" y="187942"/>
                  </a:lnTo>
                  <a:lnTo>
                    <a:pt x="173617" y="210562"/>
                  </a:lnTo>
                  <a:lnTo>
                    <a:pt x="210549" y="2572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705796" y="4506344"/>
              <a:ext cx="79583" cy="19897"/>
            </a:xfrm>
            <a:custGeom>
              <a:avLst/>
              <a:gdLst/>
              <a:ahLst/>
              <a:cxnLst/>
              <a:rect l="0" t="0" r="0" b="0"/>
              <a:pathLst>
                <a:path w="79583" h="19897">
                  <a:moveTo>
                    <a:pt x="0" y="19896"/>
                  </a:moveTo>
                  <a:lnTo>
                    <a:pt x="15843" y="14615"/>
                  </a:lnTo>
                  <a:lnTo>
                    <a:pt x="24931" y="13059"/>
                  </a:lnTo>
                  <a:lnTo>
                    <a:pt x="35411" y="12022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025701" y="4416814"/>
              <a:ext cx="38216" cy="248696"/>
            </a:xfrm>
            <a:custGeom>
              <a:avLst/>
              <a:gdLst/>
              <a:ahLst/>
              <a:cxnLst/>
              <a:rect l="0" t="0" r="0" b="0"/>
              <a:pathLst>
                <a:path w="38216" h="248696">
                  <a:moveTo>
                    <a:pt x="38215" y="0"/>
                  </a:moveTo>
                  <a:lnTo>
                    <a:pt x="27653" y="15843"/>
                  </a:lnTo>
                  <a:lnTo>
                    <a:pt x="23437" y="23826"/>
                  </a:lnTo>
                  <a:lnTo>
                    <a:pt x="19520" y="32464"/>
                  </a:lnTo>
                  <a:lnTo>
                    <a:pt x="15804" y="41538"/>
                  </a:lnTo>
                  <a:lnTo>
                    <a:pt x="13327" y="53114"/>
                  </a:lnTo>
                  <a:lnTo>
                    <a:pt x="11675" y="66358"/>
                  </a:lnTo>
                  <a:lnTo>
                    <a:pt x="10574" y="80714"/>
                  </a:lnTo>
                  <a:lnTo>
                    <a:pt x="8734" y="94706"/>
                  </a:lnTo>
                  <a:lnTo>
                    <a:pt x="6403" y="108455"/>
                  </a:lnTo>
                  <a:lnTo>
                    <a:pt x="3743" y="122043"/>
                  </a:lnTo>
                  <a:lnTo>
                    <a:pt x="1970" y="135522"/>
                  </a:lnTo>
                  <a:lnTo>
                    <a:pt x="788" y="148929"/>
                  </a:lnTo>
                  <a:lnTo>
                    <a:pt x="0" y="162289"/>
                  </a:lnTo>
                  <a:lnTo>
                    <a:pt x="580" y="175616"/>
                  </a:lnTo>
                  <a:lnTo>
                    <a:pt x="8372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059190" y="5147219"/>
              <a:ext cx="177588" cy="303207"/>
            </a:xfrm>
            <a:custGeom>
              <a:avLst/>
              <a:gdLst/>
              <a:ahLst/>
              <a:cxnLst/>
              <a:rect l="0" t="0" r="0" b="0"/>
              <a:pathLst>
                <a:path w="177588" h="303207">
                  <a:moveTo>
                    <a:pt x="0" y="5731"/>
                  </a:moveTo>
                  <a:lnTo>
                    <a:pt x="15843" y="450"/>
                  </a:lnTo>
                  <a:lnTo>
                    <a:pt x="24931" y="0"/>
                  </a:lnTo>
                  <a:lnTo>
                    <a:pt x="35411" y="805"/>
                  </a:lnTo>
                  <a:lnTo>
                    <a:pt x="46819" y="2447"/>
                  </a:lnTo>
                  <a:lnTo>
                    <a:pt x="58845" y="5752"/>
                  </a:lnTo>
                  <a:lnTo>
                    <a:pt x="71284" y="10166"/>
                  </a:lnTo>
                  <a:lnTo>
                    <a:pt x="83998" y="15320"/>
                  </a:lnTo>
                  <a:lnTo>
                    <a:pt x="96895" y="20966"/>
                  </a:lnTo>
                  <a:lnTo>
                    <a:pt x="123015" y="33134"/>
                  </a:lnTo>
                  <a:lnTo>
                    <a:pt x="133960" y="40580"/>
                  </a:lnTo>
                  <a:lnTo>
                    <a:pt x="143467" y="48859"/>
                  </a:lnTo>
                  <a:lnTo>
                    <a:pt x="152015" y="57694"/>
                  </a:lnTo>
                  <a:lnTo>
                    <a:pt x="158820" y="66901"/>
                  </a:lnTo>
                  <a:lnTo>
                    <a:pt x="164461" y="76354"/>
                  </a:lnTo>
                  <a:lnTo>
                    <a:pt x="169328" y="85972"/>
                  </a:lnTo>
                  <a:lnTo>
                    <a:pt x="170361" y="94595"/>
                  </a:lnTo>
                  <a:lnTo>
                    <a:pt x="168840" y="102555"/>
                  </a:lnTo>
                  <a:lnTo>
                    <a:pt x="165615" y="110071"/>
                  </a:lnTo>
                  <a:lnTo>
                    <a:pt x="157938" y="116188"/>
                  </a:lnTo>
                  <a:lnTo>
                    <a:pt x="147294" y="121371"/>
                  </a:lnTo>
                  <a:lnTo>
                    <a:pt x="134671" y="125931"/>
                  </a:lnTo>
                  <a:lnTo>
                    <a:pt x="120729" y="128972"/>
                  </a:lnTo>
                  <a:lnTo>
                    <a:pt x="105908" y="130999"/>
                  </a:lnTo>
                  <a:lnTo>
                    <a:pt x="90501" y="132350"/>
                  </a:lnTo>
                  <a:lnTo>
                    <a:pt x="82440" y="135461"/>
                  </a:lnTo>
                  <a:lnTo>
                    <a:pt x="79277" y="139746"/>
                  </a:lnTo>
                  <a:lnTo>
                    <a:pt x="79379" y="144813"/>
                  </a:lnTo>
                  <a:lnTo>
                    <a:pt x="83868" y="150402"/>
                  </a:lnTo>
                  <a:lnTo>
                    <a:pt x="91282" y="156338"/>
                  </a:lnTo>
                  <a:lnTo>
                    <a:pt x="129667" y="181750"/>
                  </a:lnTo>
                  <a:lnTo>
                    <a:pt x="138395" y="189395"/>
                  </a:lnTo>
                  <a:lnTo>
                    <a:pt x="146423" y="197809"/>
                  </a:lnTo>
                  <a:lnTo>
                    <a:pt x="153986" y="206733"/>
                  </a:lnTo>
                  <a:lnTo>
                    <a:pt x="161239" y="217104"/>
                  </a:lnTo>
                  <a:lnTo>
                    <a:pt x="168285" y="228439"/>
                  </a:lnTo>
                  <a:lnTo>
                    <a:pt x="175192" y="240417"/>
                  </a:lnTo>
                  <a:lnTo>
                    <a:pt x="177587" y="251718"/>
                  </a:lnTo>
                  <a:lnTo>
                    <a:pt x="176973" y="262569"/>
                  </a:lnTo>
                  <a:lnTo>
                    <a:pt x="174353" y="273118"/>
                  </a:lnTo>
                  <a:lnTo>
                    <a:pt x="168185" y="281256"/>
                  </a:lnTo>
                  <a:lnTo>
                    <a:pt x="159652" y="287787"/>
                  </a:lnTo>
                  <a:lnTo>
                    <a:pt x="149541" y="293246"/>
                  </a:lnTo>
                  <a:lnTo>
                    <a:pt x="137275" y="296885"/>
                  </a:lnTo>
                  <a:lnTo>
                    <a:pt x="123570" y="299312"/>
                  </a:lnTo>
                  <a:lnTo>
                    <a:pt x="108908" y="300929"/>
                  </a:lnTo>
                  <a:lnTo>
                    <a:pt x="94712" y="302008"/>
                  </a:lnTo>
                  <a:lnTo>
                    <a:pt x="80826" y="302727"/>
                  </a:lnTo>
                  <a:lnTo>
                    <a:pt x="67148" y="303206"/>
                  </a:lnTo>
                  <a:lnTo>
                    <a:pt x="53608" y="302420"/>
                  </a:lnTo>
                  <a:lnTo>
                    <a:pt x="40160" y="300791"/>
                  </a:lnTo>
                  <a:lnTo>
                    <a:pt x="0" y="294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820443" y="5590652"/>
              <a:ext cx="2098983" cy="99479"/>
            </a:xfrm>
            <a:custGeom>
              <a:avLst/>
              <a:gdLst/>
              <a:ahLst/>
              <a:cxnLst/>
              <a:rect l="0" t="0" r="0" b="0"/>
              <a:pathLst>
                <a:path w="2098983" h="99479">
                  <a:moveTo>
                    <a:pt x="0" y="99478"/>
                  </a:moveTo>
                  <a:lnTo>
                    <a:pt x="15843" y="94197"/>
                  </a:lnTo>
                  <a:lnTo>
                    <a:pt x="38359" y="91604"/>
                  </a:lnTo>
                  <a:lnTo>
                    <a:pt x="103125" y="89940"/>
                  </a:lnTo>
                  <a:lnTo>
                    <a:pt x="426393" y="89530"/>
                  </a:lnTo>
                  <a:lnTo>
                    <a:pt x="455519" y="86583"/>
                  </a:lnTo>
                  <a:lnTo>
                    <a:pt x="469476" y="84249"/>
                  </a:lnTo>
                  <a:lnTo>
                    <a:pt x="499721" y="81657"/>
                  </a:lnTo>
                  <a:lnTo>
                    <a:pt x="531585" y="79399"/>
                  </a:lnTo>
                  <a:lnTo>
                    <a:pt x="547819" y="77250"/>
                  </a:lnTo>
                  <a:lnTo>
                    <a:pt x="564169" y="74711"/>
                  </a:lnTo>
                  <a:lnTo>
                    <a:pt x="597072" y="71891"/>
                  </a:lnTo>
                  <a:lnTo>
                    <a:pt x="631223" y="69532"/>
                  </a:lnTo>
                  <a:lnTo>
                    <a:pt x="649614" y="67356"/>
                  </a:lnTo>
                  <a:lnTo>
                    <a:pt x="668507" y="64800"/>
                  </a:lnTo>
                  <a:lnTo>
                    <a:pt x="704237" y="61959"/>
                  </a:lnTo>
                  <a:lnTo>
                    <a:pt x="739643" y="59592"/>
                  </a:lnTo>
                  <a:lnTo>
                    <a:pt x="758370" y="57413"/>
                  </a:lnTo>
                  <a:lnTo>
                    <a:pt x="777486" y="54855"/>
                  </a:lnTo>
                  <a:lnTo>
                    <a:pt x="813464" y="52013"/>
                  </a:lnTo>
                  <a:lnTo>
                    <a:pt x="848981" y="49644"/>
                  </a:lnTo>
                  <a:lnTo>
                    <a:pt x="867737" y="47465"/>
                  </a:lnTo>
                  <a:lnTo>
                    <a:pt x="886872" y="44907"/>
                  </a:lnTo>
                  <a:lnTo>
                    <a:pt x="925819" y="42065"/>
                  </a:lnTo>
                  <a:lnTo>
                    <a:pt x="985031" y="40465"/>
                  </a:lnTo>
                  <a:lnTo>
                    <a:pt x="1064453" y="39925"/>
                  </a:lnTo>
                  <a:lnTo>
                    <a:pt x="1104222" y="36903"/>
                  </a:lnTo>
                  <a:lnTo>
                    <a:pt x="1144003" y="34086"/>
                  </a:lnTo>
                  <a:lnTo>
                    <a:pt x="1183790" y="36519"/>
                  </a:lnTo>
                  <a:lnTo>
                    <a:pt x="1238193" y="38822"/>
                  </a:lnTo>
                  <a:lnTo>
                    <a:pt x="1314030" y="39600"/>
                  </a:lnTo>
                  <a:lnTo>
                    <a:pt x="1373067" y="38629"/>
                  </a:lnTo>
                  <a:lnTo>
                    <a:pt x="1392872" y="36806"/>
                  </a:lnTo>
                  <a:lnTo>
                    <a:pt x="1412707" y="34486"/>
                  </a:lnTo>
                  <a:lnTo>
                    <a:pt x="1449483" y="31907"/>
                  </a:lnTo>
                  <a:lnTo>
                    <a:pt x="1501258" y="30455"/>
                  </a:lnTo>
                  <a:lnTo>
                    <a:pt x="1535999" y="29010"/>
                  </a:lnTo>
                  <a:lnTo>
                    <a:pt x="1554547" y="27077"/>
                  </a:lnTo>
                  <a:lnTo>
                    <a:pt x="1573545" y="24683"/>
                  </a:lnTo>
                  <a:lnTo>
                    <a:pt x="1609391" y="22024"/>
                  </a:lnTo>
                  <a:lnTo>
                    <a:pt x="1660643" y="20526"/>
                  </a:lnTo>
                  <a:lnTo>
                    <a:pt x="1693051" y="19071"/>
                  </a:lnTo>
                  <a:lnTo>
                    <a:pt x="1707883" y="17135"/>
                  </a:lnTo>
                  <a:lnTo>
                    <a:pt x="1722192" y="14739"/>
                  </a:lnTo>
                  <a:lnTo>
                    <a:pt x="1749881" y="12078"/>
                  </a:lnTo>
                  <a:lnTo>
                    <a:pt x="1778029" y="9789"/>
                  </a:lnTo>
                  <a:lnTo>
                    <a:pt x="1793273" y="7632"/>
                  </a:lnTo>
                  <a:lnTo>
                    <a:pt x="1808962" y="5088"/>
                  </a:lnTo>
                  <a:lnTo>
                    <a:pt x="1847027" y="2262"/>
                  </a:lnTo>
                  <a:lnTo>
                    <a:pt x="1903113" y="671"/>
                  </a:lnTo>
                  <a:lnTo>
                    <a:pt x="1953628" y="3147"/>
                  </a:lnTo>
                  <a:lnTo>
                    <a:pt x="1972236" y="5414"/>
                  </a:lnTo>
                  <a:lnTo>
                    <a:pt x="2004701" y="7933"/>
                  </a:lnTo>
                  <a:lnTo>
                    <a:pt x="2047836" y="9351"/>
                  </a:lnTo>
                  <a:lnTo>
                    <a:pt x="20989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855013" y="5155715"/>
              <a:ext cx="191877" cy="344478"/>
            </a:xfrm>
            <a:custGeom>
              <a:avLst/>
              <a:gdLst/>
              <a:ahLst/>
              <a:cxnLst/>
              <a:rect l="0" t="0" r="0" b="0"/>
              <a:pathLst>
                <a:path w="191877" h="344478">
                  <a:moveTo>
                    <a:pt x="0" y="17130"/>
                  </a:moveTo>
                  <a:lnTo>
                    <a:pt x="10561" y="6569"/>
                  </a:lnTo>
                  <a:lnTo>
                    <a:pt x="18094" y="3458"/>
                  </a:lnTo>
                  <a:lnTo>
                    <a:pt x="27537" y="1383"/>
                  </a:lnTo>
                  <a:lnTo>
                    <a:pt x="38253" y="0"/>
                  </a:lnTo>
                  <a:lnTo>
                    <a:pt x="49819" y="184"/>
                  </a:lnTo>
                  <a:lnTo>
                    <a:pt x="61951" y="1412"/>
                  </a:lnTo>
                  <a:lnTo>
                    <a:pt x="74460" y="3335"/>
                  </a:lnTo>
                  <a:lnTo>
                    <a:pt x="86115" y="5723"/>
                  </a:lnTo>
                  <a:lnTo>
                    <a:pt x="97201" y="8420"/>
                  </a:lnTo>
                  <a:lnTo>
                    <a:pt x="107907" y="11324"/>
                  </a:lnTo>
                  <a:lnTo>
                    <a:pt x="117256" y="15470"/>
                  </a:lnTo>
                  <a:lnTo>
                    <a:pt x="125699" y="20445"/>
                  </a:lnTo>
                  <a:lnTo>
                    <a:pt x="133538" y="25972"/>
                  </a:lnTo>
                  <a:lnTo>
                    <a:pt x="140975" y="31867"/>
                  </a:lnTo>
                  <a:lnTo>
                    <a:pt x="148143" y="38008"/>
                  </a:lnTo>
                  <a:lnTo>
                    <a:pt x="155133" y="44313"/>
                  </a:lnTo>
                  <a:lnTo>
                    <a:pt x="158687" y="51832"/>
                  </a:lnTo>
                  <a:lnTo>
                    <a:pt x="159952" y="60160"/>
                  </a:lnTo>
                  <a:lnTo>
                    <a:pt x="159689" y="69028"/>
                  </a:lnTo>
                  <a:lnTo>
                    <a:pt x="157303" y="77151"/>
                  </a:lnTo>
                  <a:lnTo>
                    <a:pt x="153503" y="84777"/>
                  </a:lnTo>
                  <a:lnTo>
                    <a:pt x="148758" y="92072"/>
                  </a:lnTo>
                  <a:lnTo>
                    <a:pt x="142279" y="98040"/>
                  </a:lnTo>
                  <a:lnTo>
                    <a:pt x="134644" y="103124"/>
                  </a:lnTo>
                  <a:lnTo>
                    <a:pt x="126237" y="107619"/>
                  </a:lnTo>
                  <a:lnTo>
                    <a:pt x="116212" y="111721"/>
                  </a:lnTo>
                  <a:lnTo>
                    <a:pt x="105107" y="115561"/>
                  </a:lnTo>
                  <a:lnTo>
                    <a:pt x="93283" y="119226"/>
                  </a:lnTo>
                  <a:lnTo>
                    <a:pt x="82084" y="120564"/>
                  </a:lnTo>
                  <a:lnTo>
                    <a:pt x="71302" y="120351"/>
                  </a:lnTo>
                  <a:lnTo>
                    <a:pt x="60798" y="119103"/>
                  </a:lnTo>
                  <a:lnTo>
                    <a:pt x="56006" y="120482"/>
                  </a:lnTo>
                  <a:lnTo>
                    <a:pt x="55022" y="123612"/>
                  </a:lnTo>
                  <a:lnTo>
                    <a:pt x="56577" y="127910"/>
                  </a:lnTo>
                  <a:lnTo>
                    <a:pt x="62035" y="132985"/>
                  </a:lnTo>
                  <a:lnTo>
                    <a:pt x="70094" y="138579"/>
                  </a:lnTo>
                  <a:lnTo>
                    <a:pt x="79889" y="144519"/>
                  </a:lnTo>
                  <a:lnTo>
                    <a:pt x="90840" y="150690"/>
                  </a:lnTo>
                  <a:lnTo>
                    <a:pt x="114797" y="163441"/>
                  </a:lnTo>
                  <a:lnTo>
                    <a:pt x="126270" y="171042"/>
                  </a:lnTo>
                  <a:lnTo>
                    <a:pt x="137235" y="179424"/>
                  </a:lnTo>
                  <a:lnTo>
                    <a:pt x="147860" y="188329"/>
                  </a:lnTo>
                  <a:lnTo>
                    <a:pt x="157155" y="198687"/>
                  </a:lnTo>
                  <a:lnTo>
                    <a:pt x="165562" y="210013"/>
                  </a:lnTo>
                  <a:lnTo>
                    <a:pt x="173377" y="221985"/>
                  </a:lnTo>
                  <a:lnTo>
                    <a:pt x="179693" y="233283"/>
                  </a:lnTo>
                  <a:lnTo>
                    <a:pt x="185008" y="244130"/>
                  </a:lnTo>
                  <a:lnTo>
                    <a:pt x="189657" y="254678"/>
                  </a:lnTo>
                  <a:lnTo>
                    <a:pt x="191651" y="265025"/>
                  </a:lnTo>
                  <a:lnTo>
                    <a:pt x="191876" y="275240"/>
                  </a:lnTo>
                  <a:lnTo>
                    <a:pt x="190919" y="285365"/>
                  </a:lnTo>
                  <a:lnTo>
                    <a:pt x="186966" y="295432"/>
                  </a:lnTo>
                  <a:lnTo>
                    <a:pt x="181015" y="305458"/>
                  </a:lnTo>
                  <a:lnTo>
                    <a:pt x="173731" y="315459"/>
                  </a:lnTo>
                  <a:lnTo>
                    <a:pt x="165560" y="323231"/>
                  </a:lnTo>
                  <a:lnTo>
                    <a:pt x="156796" y="329518"/>
                  </a:lnTo>
                  <a:lnTo>
                    <a:pt x="147638" y="334814"/>
                  </a:lnTo>
                  <a:lnTo>
                    <a:pt x="137111" y="338345"/>
                  </a:lnTo>
                  <a:lnTo>
                    <a:pt x="125672" y="340699"/>
                  </a:lnTo>
                  <a:lnTo>
                    <a:pt x="113624" y="342268"/>
                  </a:lnTo>
                  <a:lnTo>
                    <a:pt x="101172" y="343315"/>
                  </a:lnTo>
                  <a:lnTo>
                    <a:pt x="88449" y="344012"/>
                  </a:lnTo>
                  <a:lnTo>
                    <a:pt x="75545" y="344477"/>
                  </a:lnTo>
                  <a:lnTo>
                    <a:pt x="63627" y="342576"/>
                  </a:lnTo>
                  <a:lnTo>
                    <a:pt x="9947" y="3255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085545" y="5879138"/>
              <a:ext cx="142758" cy="119374"/>
            </a:xfrm>
            <a:custGeom>
              <a:avLst/>
              <a:gdLst/>
              <a:ahLst/>
              <a:cxnLst/>
              <a:rect l="0" t="0" r="0" b="0"/>
              <a:pathLst>
                <a:path w="142758" h="119374">
                  <a:moveTo>
                    <a:pt x="23384" y="0"/>
                  </a:moveTo>
                  <a:lnTo>
                    <a:pt x="0" y="70152"/>
                  </a:lnTo>
                  <a:lnTo>
                    <a:pt x="57" y="78822"/>
                  </a:lnTo>
                  <a:lnTo>
                    <a:pt x="2307" y="86812"/>
                  </a:lnTo>
                  <a:lnTo>
                    <a:pt x="6017" y="94350"/>
                  </a:lnTo>
                  <a:lnTo>
                    <a:pt x="12911" y="99375"/>
                  </a:lnTo>
                  <a:lnTo>
                    <a:pt x="21929" y="102725"/>
                  </a:lnTo>
                  <a:lnTo>
                    <a:pt x="43738" y="107553"/>
                  </a:lnTo>
                  <a:lnTo>
                    <a:pt x="68169" y="113383"/>
                  </a:lnTo>
                  <a:lnTo>
                    <a:pt x="81978" y="115380"/>
                  </a:lnTo>
                  <a:lnTo>
                    <a:pt x="96711" y="116711"/>
                  </a:lnTo>
                  <a:lnTo>
                    <a:pt x="142757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2178563" y="5859242"/>
              <a:ext cx="69636" cy="308383"/>
            </a:xfrm>
            <a:custGeom>
              <a:avLst/>
              <a:gdLst/>
              <a:ahLst/>
              <a:cxnLst/>
              <a:rect l="0" t="0" r="0" b="0"/>
              <a:pathLst>
                <a:path w="69636" h="308383">
                  <a:moveTo>
                    <a:pt x="69635" y="0"/>
                  </a:moveTo>
                  <a:lnTo>
                    <a:pt x="59073" y="10562"/>
                  </a:lnTo>
                  <a:lnTo>
                    <a:pt x="55962" y="19200"/>
                  </a:lnTo>
                  <a:lnTo>
                    <a:pt x="53888" y="30485"/>
                  </a:lnTo>
                  <a:lnTo>
                    <a:pt x="52505" y="43535"/>
                  </a:lnTo>
                  <a:lnTo>
                    <a:pt x="49372" y="56656"/>
                  </a:lnTo>
                  <a:lnTo>
                    <a:pt x="45074" y="69825"/>
                  </a:lnTo>
                  <a:lnTo>
                    <a:pt x="39997" y="83025"/>
                  </a:lnTo>
                  <a:lnTo>
                    <a:pt x="35507" y="98457"/>
                  </a:lnTo>
                  <a:lnTo>
                    <a:pt x="31409" y="115377"/>
                  </a:lnTo>
                  <a:lnTo>
                    <a:pt x="27571" y="133289"/>
                  </a:lnTo>
                  <a:lnTo>
                    <a:pt x="20360" y="170876"/>
                  </a:lnTo>
                  <a:lnTo>
                    <a:pt x="10086" y="226375"/>
                  </a:lnTo>
                  <a:lnTo>
                    <a:pt x="0" y="308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2815221" y="5900538"/>
              <a:ext cx="153728" cy="316826"/>
            </a:xfrm>
            <a:custGeom>
              <a:avLst/>
              <a:gdLst/>
              <a:ahLst/>
              <a:cxnLst/>
              <a:rect l="0" t="0" r="0" b="0"/>
              <a:pathLst>
                <a:path w="153728" h="316826">
                  <a:moveTo>
                    <a:pt x="0" y="18391"/>
                  </a:moveTo>
                  <a:lnTo>
                    <a:pt x="15843" y="13110"/>
                  </a:lnTo>
                  <a:lnTo>
                    <a:pt x="24931" y="11555"/>
                  </a:lnTo>
                  <a:lnTo>
                    <a:pt x="35411" y="10518"/>
                  </a:lnTo>
                  <a:lnTo>
                    <a:pt x="46819" y="9826"/>
                  </a:lnTo>
                  <a:lnTo>
                    <a:pt x="57740" y="8260"/>
                  </a:lnTo>
                  <a:lnTo>
                    <a:pt x="68337" y="6111"/>
                  </a:lnTo>
                  <a:lnTo>
                    <a:pt x="78718" y="3572"/>
                  </a:lnTo>
                  <a:lnTo>
                    <a:pt x="90059" y="1880"/>
                  </a:lnTo>
                  <a:lnTo>
                    <a:pt x="102041" y="752"/>
                  </a:lnTo>
                  <a:lnTo>
                    <a:pt x="114451" y="0"/>
                  </a:lnTo>
                  <a:lnTo>
                    <a:pt x="126040" y="604"/>
                  </a:lnTo>
                  <a:lnTo>
                    <a:pt x="137081" y="2112"/>
                  </a:lnTo>
                  <a:lnTo>
                    <a:pt x="147758" y="4222"/>
                  </a:lnTo>
                  <a:lnTo>
                    <a:pt x="152666" y="8945"/>
                  </a:lnTo>
                  <a:lnTo>
                    <a:pt x="153727" y="15410"/>
                  </a:lnTo>
                  <a:lnTo>
                    <a:pt x="152224" y="23035"/>
                  </a:lnTo>
                  <a:lnTo>
                    <a:pt x="150116" y="31435"/>
                  </a:lnTo>
                  <a:lnTo>
                    <a:pt x="147606" y="40351"/>
                  </a:lnTo>
                  <a:lnTo>
                    <a:pt x="144827" y="49611"/>
                  </a:lnTo>
                  <a:lnTo>
                    <a:pt x="140764" y="60205"/>
                  </a:lnTo>
                  <a:lnTo>
                    <a:pt x="135844" y="71689"/>
                  </a:lnTo>
                  <a:lnTo>
                    <a:pt x="130354" y="83766"/>
                  </a:lnTo>
                  <a:lnTo>
                    <a:pt x="125589" y="96239"/>
                  </a:lnTo>
                  <a:lnTo>
                    <a:pt x="121307" y="108975"/>
                  </a:lnTo>
                  <a:lnTo>
                    <a:pt x="109999" y="145077"/>
                  </a:lnTo>
                  <a:lnTo>
                    <a:pt x="96275" y="186983"/>
                  </a:lnTo>
                  <a:lnTo>
                    <a:pt x="94027" y="199315"/>
                  </a:lnTo>
                  <a:lnTo>
                    <a:pt x="92528" y="213062"/>
                  </a:lnTo>
                  <a:lnTo>
                    <a:pt x="91529" y="227754"/>
                  </a:lnTo>
                  <a:lnTo>
                    <a:pt x="89758" y="241970"/>
                  </a:lnTo>
                  <a:lnTo>
                    <a:pt x="87471" y="255869"/>
                  </a:lnTo>
                  <a:lnTo>
                    <a:pt x="79583" y="3168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835117" y="6068146"/>
              <a:ext cx="169113" cy="39792"/>
            </a:xfrm>
            <a:custGeom>
              <a:avLst/>
              <a:gdLst/>
              <a:ahLst/>
              <a:cxnLst/>
              <a:rect l="0" t="0" r="0" b="0"/>
              <a:pathLst>
                <a:path w="169113" h="39792">
                  <a:moveTo>
                    <a:pt x="0" y="0"/>
                  </a:moveTo>
                  <a:lnTo>
                    <a:pt x="26405" y="0"/>
                  </a:lnTo>
                  <a:lnTo>
                    <a:pt x="37499" y="1105"/>
                  </a:lnTo>
                  <a:lnTo>
                    <a:pt x="48211" y="2948"/>
                  </a:lnTo>
                  <a:lnTo>
                    <a:pt x="70061" y="7942"/>
                  </a:lnTo>
                  <a:lnTo>
                    <a:pt x="94509" y="13846"/>
                  </a:lnTo>
                  <a:lnTo>
                    <a:pt x="106113" y="16968"/>
                  </a:lnTo>
                  <a:lnTo>
                    <a:pt x="117165" y="20154"/>
                  </a:lnTo>
                  <a:lnTo>
                    <a:pt x="169112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083812" y="3302856"/>
            <a:ext cx="1114152" cy="2934403"/>
            <a:chOff x="3083812" y="3302856"/>
            <a:chExt cx="1114152" cy="2934403"/>
          </a:xfrm>
        </p:grpSpPr>
        <p:sp>
          <p:nvSpPr>
            <p:cNvPr id="140" name="Freeform 139"/>
            <p:cNvSpPr/>
            <p:nvPr/>
          </p:nvSpPr>
          <p:spPr>
            <a:xfrm>
              <a:off x="3083812" y="3302856"/>
              <a:ext cx="496347" cy="576779"/>
            </a:xfrm>
            <a:custGeom>
              <a:avLst/>
              <a:gdLst/>
              <a:ahLst/>
              <a:cxnLst/>
              <a:rect l="0" t="0" r="0" b="0"/>
              <a:pathLst>
                <a:path w="496347" h="576779">
                  <a:moveTo>
                    <a:pt x="0" y="29650"/>
                  </a:moveTo>
                  <a:lnTo>
                    <a:pt x="15842" y="19088"/>
                  </a:lnTo>
                  <a:lnTo>
                    <a:pt x="24930" y="14872"/>
                  </a:lnTo>
                  <a:lnTo>
                    <a:pt x="35410" y="10955"/>
                  </a:lnTo>
                  <a:lnTo>
                    <a:pt x="46818" y="7239"/>
                  </a:lnTo>
                  <a:lnTo>
                    <a:pt x="58845" y="4762"/>
                  </a:lnTo>
                  <a:lnTo>
                    <a:pt x="71283" y="3110"/>
                  </a:lnTo>
                  <a:lnTo>
                    <a:pt x="83997" y="2009"/>
                  </a:lnTo>
                  <a:lnTo>
                    <a:pt x="96895" y="1275"/>
                  </a:lnTo>
                  <a:lnTo>
                    <a:pt x="123015" y="459"/>
                  </a:lnTo>
                  <a:lnTo>
                    <a:pt x="162577" y="0"/>
                  </a:lnTo>
                  <a:lnTo>
                    <a:pt x="174703" y="1041"/>
                  </a:lnTo>
                  <a:lnTo>
                    <a:pt x="186103" y="2840"/>
                  </a:lnTo>
                  <a:lnTo>
                    <a:pt x="238787" y="13670"/>
                  </a:lnTo>
                  <a:lnTo>
                    <a:pt x="254247" y="17891"/>
                  </a:lnTo>
                  <a:lnTo>
                    <a:pt x="270081" y="22916"/>
                  </a:lnTo>
                  <a:lnTo>
                    <a:pt x="286164" y="28477"/>
                  </a:lnTo>
                  <a:lnTo>
                    <a:pt x="299096" y="34394"/>
                  </a:lnTo>
                  <a:lnTo>
                    <a:pt x="309928" y="40550"/>
                  </a:lnTo>
                  <a:lnTo>
                    <a:pt x="319360" y="46865"/>
                  </a:lnTo>
                  <a:lnTo>
                    <a:pt x="328964" y="52179"/>
                  </a:lnTo>
                  <a:lnTo>
                    <a:pt x="338682" y="56828"/>
                  </a:lnTo>
                  <a:lnTo>
                    <a:pt x="348478" y="61032"/>
                  </a:lnTo>
                  <a:lnTo>
                    <a:pt x="357218" y="66046"/>
                  </a:lnTo>
                  <a:lnTo>
                    <a:pt x="365256" y="71599"/>
                  </a:lnTo>
                  <a:lnTo>
                    <a:pt x="380081" y="83664"/>
                  </a:lnTo>
                  <a:lnTo>
                    <a:pt x="394040" y="96395"/>
                  </a:lnTo>
                  <a:lnTo>
                    <a:pt x="414326" y="115990"/>
                  </a:lnTo>
                  <a:lnTo>
                    <a:pt x="427681" y="132132"/>
                  </a:lnTo>
                  <a:lnTo>
                    <a:pt x="440986" y="149253"/>
                  </a:lnTo>
                  <a:lnTo>
                    <a:pt x="454267" y="164231"/>
                  </a:lnTo>
                  <a:lnTo>
                    <a:pt x="464591" y="181204"/>
                  </a:lnTo>
                  <a:lnTo>
                    <a:pt x="473970" y="200906"/>
                  </a:lnTo>
                  <a:lnTo>
                    <a:pt x="485506" y="224401"/>
                  </a:lnTo>
                  <a:lnTo>
                    <a:pt x="489467" y="237961"/>
                  </a:lnTo>
                  <a:lnTo>
                    <a:pt x="492108" y="252528"/>
                  </a:lnTo>
                  <a:lnTo>
                    <a:pt x="493868" y="267765"/>
                  </a:lnTo>
                  <a:lnTo>
                    <a:pt x="495042" y="284556"/>
                  </a:lnTo>
                  <a:lnTo>
                    <a:pt x="495824" y="302381"/>
                  </a:lnTo>
                  <a:lnTo>
                    <a:pt x="496346" y="320896"/>
                  </a:lnTo>
                  <a:lnTo>
                    <a:pt x="495588" y="338766"/>
                  </a:lnTo>
                  <a:lnTo>
                    <a:pt x="493978" y="356206"/>
                  </a:lnTo>
                  <a:lnTo>
                    <a:pt x="491799" y="373359"/>
                  </a:lnTo>
                  <a:lnTo>
                    <a:pt x="488136" y="390322"/>
                  </a:lnTo>
                  <a:lnTo>
                    <a:pt x="483483" y="407156"/>
                  </a:lnTo>
                  <a:lnTo>
                    <a:pt x="478170" y="423906"/>
                  </a:lnTo>
                  <a:lnTo>
                    <a:pt x="472418" y="438388"/>
                  </a:lnTo>
                  <a:lnTo>
                    <a:pt x="466372" y="451359"/>
                  </a:lnTo>
                  <a:lnTo>
                    <a:pt x="460132" y="463322"/>
                  </a:lnTo>
                  <a:lnTo>
                    <a:pt x="450444" y="473508"/>
                  </a:lnTo>
                  <a:lnTo>
                    <a:pt x="438460" y="482509"/>
                  </a:lnTo>
                  <a:lnTo>
                    <a:pt x="424943" y="490720"/>
                  </a:lnTo>
                  <a:lnTo>
                    <a:pt x="411511" y="497300"/>
                  </a:lnTo>
                  <a:lnTo>
                    <a:pt x="398135" y="502792"/>
                  </a:lnTo>
                  <a:lnTo>
                    <a:pt x="384797" y="507559"/>
                  </a:lnTo>
                  <a:lnTo>
                    <a:pt x="370378" y="510736"/>
                  </a:lnTo>
                  <a:lnTo>
                    <a:pt x="355238" y="512854"/>
                  </a:lnTo>
                  <a:lnTo>
                    <a:pt x="339619" y="514267"/>
                  </a:lnTo>
                  <a:lnTo>
                    <a:pt x="324785" y="515208"/>
                  </a:lnTo>
                  <a:lnTo>
                    <a:pt x="296513" y="516254"/>
                  </a:lnTo>
                  <a:lnTo>
                    <a:pt x="255739" y="516843"/>
                  </a:lnTo>
                  <a:lnTo>
                    <a:pt x="243443" y="515820"/>
                  </a:lnTo>
                  <a:lnTo>
                    <a:pt x="231930" y="514033"/>
                  </a:lnTo>
                  <a:lnTo>
                    <a:pt x="220938" y="511737"/>
                  </a:lnTo>
                  <a:lnTo>
                    <a:pt x="214716" y="506890"/>
                  </a:lnTo>
                  <a:lnTo>
                    <a:pt x="211673" y="500342"/>
                  </a:lnTo>
                  <a:lnTo>
                    <a:pt x="210750" y="492662"/>
                  </a:lnTo>
                  <a:lnTo>
                    <a:pt x="213450" y="486436"/>
                  </a:lnTo>
                  <a:lnTo>
                    <a:pt x="218566" y="481180"/>
                  </a:lnTo>
                  <a:lnTo>
                    <a:pt x="233093" y="472393"/>
                  </a:lnTo>
                  <a:lnTo>
                    <a:pt x="241610" y="468502"/>
                  </a:lnTo>
                  <a:lnTo>
                    <a:pt x="250603" y="464803"/>
                  </a:lnTo>
                  <a:lnTo>
                    <a:pt x="254388" y="464548"/>
                  </a:lnTo>
                  <a:lnTo>
                    <a:pt x="254701" y="466588"/>
                  </a:lnTo>
                  <a:lnTo>
                    <a:pt x="249153" y="474750"/>
                  </a:lnTo>
                  <a:lnTo>
                    <a:pt x="239319" y="485746"/>
                  </a:lnTo>
                  <a:lnTo>
                    <a:pt x="224632" y="495055"/>
                  </a:lnTo>
                  <a:lnTo>
                    <a:pt x="216073" y="499084"/>
                  </a:lnTo>
                  <a:lnTo>
                    <a:pt x="200668" y="509457"/>
                  </a:lnTo>
                  <a:lnTo>
                    <a:pt x="186453" y="521435"/>
                  </a:lnTo>
                  <a:lnTo>
                    <a:pt x="172766" y="534128"/>
                  </a:lnTo>
                  <a:lnTo>
                    <a:pt x="171548" y="539502"/>
                  </a:lnTo>
                  <a:lnTo>
                    <a:pt x="174052" y="544190"/>
                  </a:lnTo>
                  <a:lnTo>
                    <a:pt x="179037" y="548421"/>
                  </a:lnTo>
                  <a:lnTo>
                    <a:pt x="186782" y="552347"/>
                  </a:lnTo>
                  <a:lnTo>
                    <a:pt x="196366" y="556069"/>
                  </a:lnTo>
                  <a:lnTo>
                    <a:pt x="207177" y="559656"/>
                  </a:lnTo>
                  <a:lnTo>
                    <a:pt x="218805" y="562048"/>
                  </a:lnTo>
                  <a:lnTo>
                    <a:pt x="230979" y="563642"/>
                  </a:lnTo>
                  <a:lnTo>
                    <a:pt x="243516" y="564704"/>
                  </a:lnTo>
                  <a:lnTo>
                    <a:pt x="256295" y="566518"/>
                  </a:lnTo>
                  <a:lnTo>
                    <a:pt x="269236" y="568833"/>
                  </a:lnTo>
                  <a:lnTo>
                    <a:pt x="308381" y="5767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680678" y="3551357"/>
              <a:ext cx="29845" cy="89531"/>
            </a:xfrm>
            <a:custGeom>
              <a:avLst/>
              <a:gdLst/>
              <a:ahLst/>
              <a:cxnLst/>
              <a:rect l="0" t="0" r="0" b="0"/>
              <a:pathLst>
                <a:path w="29845" h="89531">
                  <a:moveTo>
                    <a:pt x="29844" y="0"/>
                  </a:move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660783" y="3630939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0"/>
                  </a:moveTo>
                  <a:lnTo>
                    <a:pt x="26405" y="0"/>
                  </a:lnTo>
                  <a:lnTo>
                    <a:pt x="38604" y="1106"/>
                  </a:lnTo>
                  <a:lnTo>
                    <a:pt x="51158" y="2948"/>
                  </a:lnTo>
                  <a:lnTo>
                    <a:pt x="8953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830497" y="3551357"/>
              <a:ext cx="98877" cy="119374"/>
            </a:xfrm>
            <a:custGeom>
              <a:avLst/>
              <a:gdLst/>
              <a:ahLst/>
              <a:cxnLst/>
              <a:rect l="0" t="0" r="0" b="0"/>
              <a:pathLst>
                <a:path w="98877" h="119374">
                  <a:moveTo>
                    <a:pt x="39189" y="0"/>
                  </a:moveTo>
                  <a:lnTo>
                    <a:pt x="33908" y="15843"/>
                  </a:lnTo>
                  <a:lnTo>
                    <a:pt x="30142" y="23826"/>
                  </a:lnTo>
                  <a:lnTo>
                    <a:pt x="25421" y="32464"/>
                  </a:lnTo>
                  <a:lnTo>
                    <a:pt x="20062" y="41538"/>
                  </a:lnTo>
                  <a:lnTo>
                    <a:pt x="14279" y="49798"/>
                  </a:lnTo>
                  <a:lnTo>
                    <a:pt x="8214" y="57516"/>
                  </a:lnTo>
                  <a:lnTo>
                    <a:pt x="1959" y="64871"/>
                  </a:lnTo>
                  <a:lnTo>
                    <a:pt x="0" y="71986"/>
                  </a:lnTo>
                  <a:lnTo>
                    <a:pt x="905" y="78939"/>
                  </a:lnTo>
                  <a:lnTo>
                    <a:pt x="3718" y="85785"/>
                  </a:lnTo>
                  <a:lnTo>
                    <a:pt x="11121" y="91455"/>
                  </a:lnTo>
                  <a:lnTo>
                    <a:pt x="21582" y="96340"/>
                  </a:lnTo>
                  <a:lnTo>
                    <a:pt x="56815" y="108496"/>
                  </a:lnTo>
                  <a:lnTo>
                    <a:pt x="98876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3919425" y="3571253"/>
              <a:ext cx="19897" cy="189009"/>
            </a:xfrm>
            <a:custGeom>
              <a:avLst/>
              <a:gdLst/>
              <a:ahLst/>
              <a:cxnLst/>
              <a:rect l="0" t="0" r="0" b="0"/>
              <a:pathLst>
                <a:path w="19897" h="189009">
                  <a:moveTo>
                    <a:pt x="19896" y="0"/>
                  </a:moveTo>
                  <a:lnTo>
                    <a:pt x="14615" y="21123"/>
                  </a:lnTo>
                  <a:lnTo>
                    <a:pt x="13059" y="31767"/>
                  </a:lnTo>
                  <a:lnTo>
                    <a:pt x="12022" y="43284"/>
                  </a:lnTo>
                  <a:lnTo>
                    <a:pt x="11331" y="55384"/>
                  </a:lnTo>
                  <a:lnTo>
                    <a:pt x="10563" y="80617"/>
                  </a:lnTo>
                  <a:lnTo>
                    <a:pt x="10130" y="122628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99209" y="4048746"/>
              <a:ext cx="417768" cy="358064"/>
            </a:xfrm>
            <a:custGeom>
              <a:avLst/>
              <a:gdLst/>
              <a:ahLst/>
              <a:cxnLst/>
              <a:rect l="0" t="0" r="0" b="0"/>
              <a:pathLst>
                <a:path w="417768" h="358064">
                  <a:moveTo>
                    <a:pt x="92461" y="0"/>
                  </a:moveTo>
                  <a:lnTo>
                    <a:pt x="118866" y="0"/>
                  </a:lnTo>
                  <a:lnTo>
                    <a:pt x="132171" y="1106"/>
                  </a:lnTo>
                  <a:lnTo>
                    <a:pt x="146567" y="2948"/>
                  </a:lnTo>
                  <a:lnTo>
                    <a:pt x="161691" y="5281"/>
                  </a:lnTo>
                  <a:lnTo>
                    <a:pt x="177300" y="9047"/>
                  </a:lnTo>
                  <a:lnTo>
                    <a:pt x="193233" y="13769"/>
                  </a:lnTo>
                  <a:lnTo>
                    <a:pt x="209382" y="19127"/>
                  </a:lnTo>
                  <a:lnTo>
                    <a:pt x="225674" y="26015"/>
                  </a:lnTo>
                  <a:lnTo>
                    <a:pt x="242062" y="33923"/>
                  </a:lnTo>
                  <a:lnTo>
                    <a:pt x="258514" y="42511"/>
                  </a:lnTo>
                  <a:lnTo>
                    <a:pt x="271692" y="50447"/>
                  </a:lnTo>
                  <a:lnTo>
                    <a:pt x="282688" y="57948"/>
                  </a:lnTo>
                  <a:lnTo>
                    <a:pt x="292230" y="65160"/>
                  </a:lnTo>
                  <a:lnTo>
                    <a:pt x="301907" y="71073"/>
                  </a:lnTo>
                  <a:lnTo>
                    <a:pt x="311674" y="76120"/>
                  </a:lnTo>
                  <a:lnTo>
                    <a:pt x="321501" y="80590"/>
                  </a:lnTo>
                  <a:lnTo>
                    <a:pt x="330264" y="85781"/>
                  </a:lnTo>
                  <a:lnTo>
                    <a:pt x="338316" y="91452"/>
                  </a:lnTo>
                  <a:lnTo>
                    <a:pt x="345894" y="97443"/>
                  </a:lnTo>
                  <a:lnTo>
                    <a:pt x="353157" y="104753"/>
                  </a:lnTo>
                  <a:lnTo>
                    <a:pt x="360210" y="112942"/>
                  </a:lnTo>
                  <a:lnTo>
                    <a:pt x="367122" y="121718"/>
                  </a:lnTo>
                  <a:lnTo>
                    <a:pt x="375047" y="130884"/>
                  </a:lnTo>
                  <a:lnTo>
                    <a:pt x="383645" y="140311"/>
                  </a:lnTo>
                  <a:lnTo>
                    <a:pt x="392694" y="149912"/>
                  </a:lnTo>
                  <a:lnTo>
                    <a:pt x="399831" y="160733"/>
                  </a:lnTo>
                  <a:lnTo>
                    <a:pt x="405695" y="172369"/>
                  </a:lnTo>
                  <a:lnTo>
                    <a:pt x="410709" y="184547"/>
                  </a:lnTo>
                  <a:lnTo>
                    <a:pt x="414052" y="198193"/>
                  </a:lnTo>
                  <a:lnTo>
                    <a:pt x="416281" y="212816"/>
                  </a:lnTo>
                  <a:lnTo>
                    <a:pt x="417767" y="228092"/>
                  </a:lnTo>
                  <a:lnTo>
                    <a:pt x="417652" y="241591"/>
                  </a:lnTo>
                  <a:lnTo>
                    <a:pt x="416470" y="253907"/>
                  </a:lnTo>
                  <a:lnTo>
                    <a:pt x="414577" y="265433"/>
                  </a:lnTo>
                  <a:lnTo>
                    <a:pt x="409999" y="276434"/>
                  </a:lnTo>
                  <a:lnTo>
                    <a:pt x="403631" y="287083"/>
                  </a:lnTo>
                  <a:lnTo>
                    <a:pt x="396070" y="297498"/>
                  </a:lnTo>
                  <a:lnTo>
                    <a:pt x="387713" y="306653"/>
                  </a:lnTo>
                  <a:lnTo>
                    <a:pt x="378826" y="314966"/>
                  </a:lnTo>
                  <a:lnTo>
                    <a:pt x="369585" y="322719"/>
                  </a:lnTo>
                  <a:lnTo>
                    <a:pt x="359003" y="328993"/>
                  </a:lnTo>
                  <a:lnTo>
                    <a:pt x="347528" y="334281"/>
                  </a:lnTo>
                  <a:lnTo>
                    <a:pt x="324092" y="343104"/>
                  </a:lnTo>
                  <a:lnTo>
                    <a:pt x="302623" y="350709"/>
                  </a:lnTo>
                  <a:lnTo>
                    <a:pt x="290046" y="353180"/>
                  </a:lnTo>
                  <a:lnTo>
                    <a:pt x="276134" y="354827"/>
                  </a:lnTo>
                  <a:lnTo>
                    <a:pt x="261333" y="355925"/>
                  </a:lnTo>
                  <a:lnTo>
                    <a:pt x="245939" y="356656"/>
                  </a:lnTo>
                  <a:lnTo>
                    <a:pt x="214097" y="357470"/>
                  </a:lnTo>
                  <a:lnTo>
                    <a:pt x="115581" y="358063"/>
                  </a:lnTo>
                  <a:lnTo>
                    <a:pt x="101242" y="356977"/>
                  </a:lnTo>
                  <a:lnTo>
                    <a:pt x="88368" y="355147"/>
                  </a:lnTo>
                  <a:lnTo>
                    <a:pt x="76468" y="352823"/>
                  </a:lnTo>
                  <a:lnTo>
                    <a:pt x="65220" y="350168"/>
                  </a:lnTo>
                  <a:lnTo>
                    <a:pt x="54405" y="347292"/>
                  </a:lnTo>
                  <a:lnTo>
                    <a:pt x="43879" y="344269"/>
                  </a:lnTo>
                  <a:lnTo>
                    <a:pt x="32440" y="342255"/>
                  </a:lnTo>
                  <a:lnTo>
                    <a:pt x="20393" y="340912"/>
                  </a:lnTo>
                  <a:lnTo>
                    <a:pt x="7941" y="340016"/>
                  </a:lnTo>
                  <a:lnTo>
                    <a:pt x="1850" y="337208"/>
                  </a:lnTo>
                  <a:lnTo>
                    <a:pt x="0" y="333126"/>
                  </a:lnTo>
                  <a:lnTo>
                    <a:pt x="2932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3424017" y="4337232"/>
              <a:ext cx="57707" cy="89531"/>
            </a:xfrm>
            <a:custGeom>
              <a:avLst/>
              <a:gdLst/>
              <a:ahLst/>
              <a:cxnLst/>
              <a:rect l="0" t="0" r="0" b="0"/>
              <a:pathLst>
                <a:path w="57707" h="89531">
                  <a:moveTo>
                    <a:pt x="47758" y="0"/>
                  </a:moveTo>
                  <a:lnTo>
                    <a:pt x="20066" y="27692"/>
                  </a:lnTo>
                  <a:lnTo>
                    <a:pt x="13822" y="35041"/>
                  </a:lnTo>
                  <a:lnTo>
                    <a:pt x="7449" y="43256"/>
                  </a:lnTo>
                  <a:lnTo>
                    <a:pt x="990" y="52049"/>
                  </a:lnTo>
                  <a:lnTo>
                    <a:pt x="0" y="59016"/>
                  </a:lnTo>
                  <a:lnTo>
                    <a:pt x="2656" y="64766"/>
                  </a:lnTo>
                  <a:lnTo>
                    <a:pt x="7742" y="69705"/>
                  </a:lnTo>
                  <a:lnTo>
                    <a:pt x="14449" y="74103"/>
                  </a:lnTo>
                  <a:lnTo>
                    <a:pt x="22236" y="78140"/>
                  </a:lnTo>
                  <a:lnTo>
                    <a:pt x="57706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3879634" y="4287493"/>
              <a:ext cx="29845" cy="99479"/>
            </a:xfrm>
            <a:custGeom>
              <a:avLst/>
              <a:gdLst/>
              <a:ahLst/>
              <a:cxnLst/>
              <a:rect l="0" t="0" r="0" b="0"/>
              <a:pathLst>
                <a:path w="29845" h="99479">
                  <a:moveTo>
                    <a:pt x="29844" y="0"/>
                  </a:moveTo>
                  <a:lnTo>
                    <a:pt x="24562" y="15843"/>
                  </a:lnTo>
                  <a:lnTo>
                    <a:pt x="21902" y="24931"/>
                  </a:lnTo>
                  <a:lnTo>
                    <a:pt x="12876" y="57740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819947" y="4317336"/>
              <a:ext cx="59688" cy="29845"/>
            </a:xfrm>
            <a:custGeom>
              <a:avLst/>
              <a:gdLst/>
              <a:ahLst/>
              <a:cxnLst/>
              <a:rect l="0" t="0" r="0" b="0"/>
              <a:pathLst>
                <a:path w="59688" h="29845">
                  <a:moveTo>
                    <a:pt x="0" y="0"/>
                  </a:moveTo>
                  <a:lnTo>
                    <a:pt x="10562" y="10562"/>
                  </a:lnTo>
                  <a:lnTo>
                    <a:pt x="16989" y="14779"/>
                  </a:lnTo>
                  <a:lnTo>
                    <a:pt x="24590" y="18695"/>
                  </a:lnTo>
                  <a:lnTo>
                    <a:pt x="59687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4027336" y="4367075"/>
              <a:ext cx="51255" cy="59688"/>
            </a:xfrm>
            <a:custGeom>
              <a:avLst/>
              <a:gdLst/>
              <a:ahLst/>
              <a:cxnLst/>
              <a:rect l="0" t="0" r="0" b="0"/>
              <a:pathLst>
                <a:path w="51255" h="59688">
                  <a:moveTo>
                    <a:pt x="11463" y="0"/>
                  </a:moveTo>
                  <a:lnTo>
                    <a:pt x="901" y="10562"/>
                  </a:lnTo>
                  <a:lnTo>
                    <a:pt x="0" y="16989"/>
                  </a:lnTo>
                  <a:lnTo>
                    <a:pt x="1610" y="24590"/>
                  </a:lnTo>
                  <a:lnTo>
                    <a:pt x="4895" y="32973"/>
                  </a:lnTo>
                  <a:lnTo>
                    <a:pt x="10400" y="39667"/>
                  </a:lnTo>
                  <a:lnTo>
                    <a:pt x="17386" y="45235"/>
                  </a:lnTo>
                  <a:lnTo>
                    <a:pt x="51254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4068642" y="4386971"/>
              <a:ext cx="69635" cy="189009"/>
            </a:xfrm>
            <a:custGeom>
              <a:avLst/>
              <a:gdLst/>
              <a:ahLst/>
              <a:cxnLst/>
              <a:rect l="0" t="0" r="0" b="0"/>
              <a:pathLst>
                <a:path w="69635" h="189009">
                  <a:moveTo>
                    <a:pt x="69634" y="0"/>
                  </a:moveTo>
                  <a:lnTo>
                    <a:pt x="59073" y="10562"/>
                  </a:lnTo>
                  <a:lnTo>
                    <a:pt x="54856" y="18094"/>
                  </a:lnTo>
                  <a:lnTo>
                    <a:pt x="50940" y="27537"/>
                  </a:lnTo>
                  <a:lnTo>
                    <a:pt x="47223" y="38253"/>
                  </a:lnTo>
                  <a:lnTo>
                    <a:pt x="43641" y="50924"/>
                  </a:lnTo>
                  <a:lnTo>
                    <a:pt x="40147" y="64898"/>
                  </a:lnTo>
                  <a:lnTo>
                    <a:pt x="36712" y="79740"/>
                  </a:lnTo>
                  <a:lnTo>
                    <a:pt x="32212" y="95162"/>
                  </a:lnTo>
                  <a:lnTo>
                    <a:pt x="27001" y="110969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594271" y="4556083"/>
              <a:ext cx="432435" cy="616763"/>
            </a:xfrm>
            <a:custGeom>
              <a:avLst/>
              <a:gdLst/>
              <a:ahLst/>
              <a:cxnLst/>
              <a:rect l="0" t="0" r="0" b="0"/>
              <a:pathLst>
                <a:path w="432435" h="616763">
                  <a:moveTo>
                    <a:pt x="36668" y="0"/>
                  </a:moveTo>
                  <a:lnTo>
                    <a:pt x="78207" y="13846"/>
                  </a:lnTo>
                  <a:lnTo>
                    <a:pt x="88677" y="16968"/>
                  </a:lnTo>
                  <a:lnTo>
                    <a:pt x="112101" y="23384"/>
                  </a:lnTo>
                  <a:lnTo>
                    <a:pt x="125643" y="26643"/>
                  </a:lnTo>
                  <a:lnTo>
                    <a:pt x="155427" y="33210"/>
                  </a:lnTo>
                  <a:lnTo>
                    <a:pt x="167790" y="37615"/>
                  </a:lnTo>
                  <a:lnTo>
                    <a:pt x="178243" y="42761"/>
                  </a:lnTo>
                  <a:lnTo>
                    <a:pt x="187422" y="48403"/>
                  </a:lnTo>
                  <a:lnTo>
                    <a:pt x="199068" y="54375"/>
                  </a:lnTo>
                  <a:lnTo>
                    <a:pt x="212359" y="60567"/>
                  </a:lnTo>
                  <a:lnTo>
                    <a:pt x="226746" y="66906"/>
                  </a:lnTo>
                  <a:lnTo>
                    <a:pt x="238548" y="73342"/>
                  </a:lnTo>
                  <a:lnTo>
                    <a:pt x="248626" y="79843"/>
                  </a:lnTo>
                  <a:lnTo>
                    <a:pt x="329231" y="139867"/>
                  </a:lnTo>
                  <a:lnTo>
                    <a:pt x="340031" y="148510"/>
                  </a:lnTo>
                  <a:lnTo>
                    <a:pt x="349441" y="156483"/>
                  </a:lnTo>
                  <a:lnTo>
                    <a:pt x="357925" y="164008"/>
                  </a:lnTo>
                  <a:lnTo>
                    <a:pt x="365792" y="172341"/>
                  </a:lnTo>
                  <a:lnTo>
                    <a:pt x="373246" y="181213"/>
                  </a:lnTo>
                  <a:lnTo>
                    <a:pt x="380427" y="190443"/>
                  </a:lnTo>
                  <a:lnTo>
                    <a:pt x="387425" y="199913"/>
                  </a:lnTo>
                  <a:lnTo>
                    <a:pt x="401095" y="219276"/>
                  </a:lnTo>
                  <a:lnTo>
                    <a:pt x="406730" y="230188"/>
                  </a:lnTo>
                  <a:lnTo>
                    <a:pt x="411592" y="241883"/>
                  </a:lnTo>
                  <a:lnTo>
                    <a:pt x="415939" y="254102"/>
                  </a:lnTo>
                  <a:lnTo>
                    <a:pt x="419942" y="266668"/>
                  </a:lnTo>
                  <a:lnTo>
                    <a:pt x="427337" y="292421"/>
                  </a:lnTo>
                  <a:lnTo>
                    <a:pt x="429751" y="306584"/>
                  </a:lnTo>
                  <a:lnTo>
                    <a:pt x="431361" y="321552"/>
                  </a:lnTo>
                  <a:lnTo>
                    <a:pt x="432434" y="337057"/>
                  </a:lnTo>
                  <a:lnTo>
                    <a:pt x="432044" y="351815"/>
                  </a:lnTo>
                  <a:lnTo>
                    <a:pt x="430679" y="366075"/>
                  </a:lnTo>
                  <a:lnTo>
                    <a:pt x="428663" y="380003"/>
                  </a:lnTo>
                  <a:lnTo>
                    <a:pt x="426214" y="392604"/>
                  </a:lnTo>
                  <a:lnTo>
                    <a:pt x="423476" y="404321"/>
                  </a:lnTo>
                  <a:lnTo>
                    <a:pt x="420545" y="415448"/>
                  </a:lnTo>
                  <a:lnTo>
                    <a:pt x="416381" y="426182"/>
                  </a:lnTo>
                  <a:lnTo>
                    <a:pt x="411394" y="436654"/>
                  </a:lnTo>
                  <a:lnTo>
                    <a:pt x="405859" y="446951"/>
                  </a:lnTo>
                  <a:lnTo>
                    <a:pt x="393814" y="464288"/>
                  </a:lnTo>
                  <a:lnTo>
                    <a:pt x="387507" y="472006"/>
                  </a:lnTo>
                  <a:lnTo>
                    <a:pt x="379986" y="479361"/>
                  </a:lnTo>
                  <a:lnTo>
                    <a:pt x="371657" y="486476"/>
                  </a:lnTo>
                  <a:lnTo>
                    <a:pt x="362788" y="493430"/>
                  </a:lnTo>
                  <a:lnTo>
                    <a:pt x="351349" y="500276"/>
                  </a:lnTo>
                  <a:lnTo>
                    <a:pt x="338196" y="507051"/>
                  </a:lnTo>
                  <a:lnTo>
                    <a:pt x="323901" y="513778"/>
                  </a:lnTo>
                  <a:lnTo>
                    <a:pt x="308844" y="519368"/>
                  </a:lnTo>
                  <a:lnTo>
                    <a:pt x="293280" y="524200"/>
                  </a:lnTo>
                  <a:lnTo>
                    <a:pt x="277377" y="528527"/>
                  </a:lnTo>
                  <a:lnTo>
                    <a:pt x="261249" y="531411"/>
                  </a:lnTo>
                  <a:lnTo>
                    <a:pt x="244970" y="533335"/>
                  </a:lnTo>
                  <a:lnTo>
                    <a:pt x="228591" y="534616"/>
                  </a:lnTo>
                  <a:lnTo>
                    <a:pt x="212145" y="535471"/>
                  </a:lnTo>
                  <a:lnTo>
                    <a:pt x="179135" y="536421"/>
                  </a:lnTo>
                  <a:lnTo>
                    <a:pt x="129480" y="536955"/>
                  </a:lnTo>
                  <a:lnTo>
                    <a:pt x="115122" y="535925"/>
                  </a:lnTo>
                  <a:lnTo>
                    <a:pt x="102235" y="534133"/>
                  </a:lnTo>
                  <a:lnTo>
                    <a:pt x="90327" y="531833"/>
                  </a:lnTo>
                  <a:lnTo>
                    <a:pt x="65306" y="526330"/>
                  </a:lnTo>
                  <a:lnTo>
                    <a:pt x="13219" y="513790"/>
                  </a:lnTo>
                  <a:lnTo>
                    <a:pt x="5561" y="508324"/>
                  </a:lnTo>
                  <a:lnTo>
                    <a:pt x="1561" y="501363"/>
                  </a:lnTo>
                  <a:lnTo>
                    <a:pt x="0" y="493406"/>
                  </a:lnTo>
                  <a:lnTo>
                    <a:pt x="2275" y="486997"/>
                  </a:lnTo>
                  <a:lnTo>
                    <a:pt x="7108" y="481619"/>
                  </a:lnTo>
                  <a:lnTo>
                    <a:pt x="20214" y="471590"/>
                  </a:lnTo>
                  <a:lnTo>
                    <a:pt x="33408" y="459764"/>
                  </a:lnTo>
                  <a:lnTo>
                    <a:pt x="41127" y="454621"/>
                  </a:lnTo>
                  <a:lnTo>
                    <a:pt x="49588" y="450087"/>
                  </a:lnTo>
                  <a:lnTo>
                    <a:pt x="58545" y="445958"/>
                  </a:lnTo>
                  <a:lnTo>
                    <a:pt x="63411" y="446522"/>
                  </a:lnTo>
                  <a:lnTo>
                    <a:pt x="65550" y="450214"/>
                  </a:lnTo>
                  <a:lnTo>
                    <a:pt x="65871" y="455992"/>
                  </a:lnTo>
                  <a:lnTo>
                    <a:pt x="62769" y="462054"/>
                  </a:lnTo>
                  <a:lnTo>
                    <a:pt x="50479" y="474684"/>
                  </a:lnTo>
                  <a:lnTo>
                    <a:pt x="42560" y="481147"/>
                  </a:lnTo>
                  <a:lnTo>
                    <a:pt x="33964" y="487666"/>
                  </a:lnTo>
                  <a:lnTo>
                    <a:pt x="24918" y="494223"/>
                  </a:lnTo>
                  <a:lnTo>
                    <a:pt x="11919" y="510351"/>
                  </a:lnTo>
                  <a:lnTo>
                    <a:pt x="6905" y="519294"/>
                  </a:lnTo>
                  <a:lnTo>
                    <a:pt x="4668" y="528572"/>
                  </a:lnTo>
                  <a:lnTo>
                    <a:pt x="5130" y="547724"/>
                  </a:lnTo>
                  <a:lnTo>
                    <a:pt x="7906" y="556368"/>
                  </a:lnTo>
                  <a:lnTo>
                    <a:pt x="16884" y="571867"/>
                  </a:lnTo>
                  <a:lnTo>
                    <a:pt x="23479" y="577990"/>
                  </a:lnTo>
                  <a:lnTo>
                    <a:pt x="31192" y="583177"/>
                  </a:lnTo>
                  <a:lnTo>
                    <a:pt x="39649" y="587741"/>
                  </a:lnTo>
                  <a:lnTo>
                    <a:pt x="48603" y="591888"/>
                  </a:lnTo>
                  <a:lnTo>
                    <a:pt x="57889" y="595758"/>
                  </a:lnTo>
                  <a:lnTo>
                    <a:pt x="106303" y="6167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979112" y="5063420"/>
              <a:ext cx="59688" cy="119374"/>
            </a:xfrm>
            <a:custGeom>
              <a:avLst/>
              <a:gdLst/>
              <a:ahLst/>
              <a:cxnLst/>
              <a:rect l="0" t="0" r="0" b="0"/>
              <a:pathLst>
                <a:path w="59688" h="119374">
                  <a:moveTo>
                    <a:pt x="59687" y="0"/>
                  </a:moveTo>
                  <a:lnTo>
                    <a:pt x="49125" y="15843"/>
                  </a:lnTo>
                  <a:lnTo>
                    <a:pt x="44908" y="23826"/>
                  </a:lnTo>
                  <a:lnTo>
                    <a:pt x="40992" y="32463"/>
                  </a:lnTo>
                  <a:lnTo>
                    <a:pt x="37276" y="41538"/>
                  </a:lnTo>
                  <a:lnTo>
                    <a:pt x="33693" y="52009"/>
                  </a:lnTo>
                  <a:lnTo>
                    <a:pt x="30199" y="63410"/>
                  </a:lnTo>
                  <a:lnTo>
                    <a:pt x="26764" y="75433"/>
                  </a:lnTo>
                  <a:lnTo>
                    <a:pt x="22264" y="85659"/>
                  </a:lnTo>
                  <a:lnTo>
                    <a:pt x="17053" y="94686"/>
                  </a:lnTo>
                  <a:lnTo>
                    <a:pt x="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979112" y="5123107"/>
              <a:ext cx="99479" cy="7874"/>
            </a:xfrm>
            <a:custGeom>
              <a:avLst/>
              <a:gdLst/>
              <a:ahLst/>
              <a:cxnLst/>
              <a:rect l="0" t="0" r="0" b="0"/>
              <a:pathLst>
                <a:path w="99479" h="7874">
                  <a:moveTo>
                    <a:pt x="0" y="0"/>
                  </a:moveTo>
                  <a:lnTo>
                    <a:pt x="15842" y="5281"/>
                  </a:lnTo>
                  <a:lnTo>
                    <a:pt x="26036" y="6836"/>
                  </a:lnTo>
                  <a:lnTo>
                    <a:pt x="38358" y="7873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082603" y="5113159"/>
              <a:ext cx="115361" cy="89531"/>
            </a:xfrm>
            <a:custGeom>
              <a:avLst/>
              <a:gdLst/>
              <a:ahLst/>
              <a:cxnLst/>
              <a:rect l="0" t="0" r="0" b="0"/>
              <a:pathLst>
                <a:path w="115361" h="89531">
                  <a:moveTo>
                    <a:pt x="45726" y="0"/>
                  </a:moveTo>
                  <a:lnTo>
                    <a:pt x="4188" y="13846"/>
                  </a:lnTo>
                  <a:lnTo>
                    <a:pt x="349" y="19178"/>
                  </a:lnTo>
                  <a:lnTo>
                    <a:pt x="0" y="26049"/>
                  </a:lnTo>
                  <a:lnTo>
                    <a:pt x="1978" y="33946"/>
                  </a:lnTo>
                  <a:lnTo>
                    <a:pt x="5507" y="41421"/>
                  </a:lnTo>
                  <a:lnTo>
                    <a:pt x="10071" y="48615"/>
                  </a:lnTo>
                  <a:lnTo>
                    <a:pt x="15324" y="55621"/>
                  </a:lnTo>
                  <a:lnTo>
                    <a:pt x="22142" y="62503"/>
                  </a:lnTo>
                  <a:lnTo>
                    <a:pt x="30003" y="69301"/>
                  </a:lnTo>
                  <a:lnTo>
                    <a:pt x="38560" y="76044"/>
                  </a:lnTo>
                  <a:lnTo>
                    <a:pt x="48685" y="80539"/>
                  </a:lnTo>
                  <a:lnTo>
                    <a:pt x="59857" y="83536"/>
                  </a:lnTo>
                  <a:lnTo>
                    <a:pt x="11536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128329" y="5123107"/>
              <a:ext cx="49739" cy="129322"/>
            </a:xfrm>
            <a:custGeom>
              <a:avLst/>
              <a:gdLst/>
              <a:ahLst/>
              <a:cxnLst/>
              <a:rect l="0" t="0" r="0" b="0"/>
              <a:pathLst>
                <a:path w="49739" h="129322">
                  <a:moveTo>
                    <a:pt x="49738" y="0"/>
                  </a:moveTo>
                  <a:lnTo>
                    <a:pt x="44457" y="15842"/>
                  </a:lnTo>
                  <a:lnTo>
                    <a:pt x="41797" y="24931"/>
                  </a:lnTo>
                  <a:lnTo>
                    <a:pt x="32771" y="57739"/>
                  </a:lnTo>
                  <a:lnTo>
                    <a:pt x="26354" y="78716"/>
                  </a:lnTo>
                  <a:lnTo>
                    <a:pt x="21991" y="88953"/>
                  </a:lnTo>
                  <a:lnTo>
                    <a:pt x="16871" y="99093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3628456" y="5341958"/>
              <a:ext cx="487820" cy="511179"/>
            </a:xfrm>
            <a:custGeom>
              <a:avLst/>
              <a:gdLst/>
              <a:ahLst/>
              <a:cxnLst/>
              <a:rect l="0" t="0" r="0" b="0"/>
              <a:pathLst>
                <a:path w="487820" h="511179">
                  <a:moveTo>
                    <a:pt x="32327" y="0"/>
                  </a:moveTo>
                  <a:lnTo>
                    <a:pt x="101557" y="0"/>
                  </a:lnTo>
                  <a:lnTo>
                    <a:pt x="117166" y="2211"/>
                  </a:lnTo>
                  <a:lnTo>
                    <a:pt x="133098" y="5895"/>
                  </a:lnTo>
                  <a:lnTo>
                    <a:pt x="149247" y="10562"/>
                  </a:lnTo>
                  <a:lnTo>
                    <a:pt x="165539" y="14778"/>
                  </a:lnTo>
                  <a:lnTo>
                    <a:pt x="198379" y="22411"/>
                  </a:lnTo>
                  <a:lnTo>
                    <a:pt x="212663" y="27099"/>
                  </a:lnTo>
                  <a:lnTo>
                    <a:pt x="225501" y="32435"/>
                  </a:lnTo>
                  <a:lnTo>
                    <a:pt x="237376" y="38203"/>
                  </a:lnTo>
                  <a:lnTo>
                    <a:pt x="248609" y="43153"/>
                  </a:lnTo>
                  <a:lnTo>
                    <a:pt x="259413" y="47559"/>
                  </a:lnTo>
                  <a:lnTo>
                    <a:pt x="269932" y="51602"/>
                  </a:lnTo>
                  <a:lnTo>
                    <a:pt x="282471" y="57613"/>
                  </a:lnTo>
                  <a:lnTo>
                    <a:pt x="296357" y="64936"/>
                  </a:lnTo>
                  <a:lnTo>
                    <a:pt x="311141" y="73134"/>
                  </a:lnTo>
                  <a:lnTo>
                    <a:pt x="324312" y="80810"/>
                  </a:lnTo>
                  <a:lnTo>
                    <a:pt x="347790" y="95234"/>
                  </a:lnTo>
                  <a:lnTo>
                    <a:pt x="357588" y="103280"/>
                  </a:lnTo>
                  <a:lnTo>
                    <a:pt x="366331" y="111961"/>
                  </a:lnTo>
                  <a:lnTo>
                    <a:pt x="374369" y="121063"/>
                  </a:lnTo>
                  <a:lnTo>
                    <a:pt x="383044" y="129342"/>
                  </a:lnTo>
                  <a:lnTo>
                    <a:pt x="392144" y="137073"/>
                  </a:lnTo>
                  <a:lnTo>
                    <a:pt x="401526" y="144436"/>
                  </a:lnTo>
                  <a:lnTo>
                    <a:pt x="409991" y="152662"/>
                  </a:lnTo>
                  <a:lnTo>
                    <a:pt x="417845" y="161461"/>
                  </a:lnTo>
                  <a:lnTo>
                    <a:pt x="425292" y="170643"/>
                  </a:lnTo>
                  <a:lnTo>
                    <a:pt x="431362" y="180081"/>
                  </a:lnTo>
                  <a:lnTo>
                    <a:pt x="436514" y="189688"/>
                  </a:lnTo>
                  <a:lnTo>
                    <a:pt x="441054" y="199409"/>
                  </a:lnTo>
                  <a:lnTo>
                    <a:pt x="446291" y="208100"/>
                  </a:lnTo>
                  <a:lnTo>
                    <a:pt x="458005" y="223652"/>
                  </a:lnTo>
                  <a:lnTo>
                    <a:pt x="463119" y="231999"/>
                  </a:lnTo>
                  <a:lnTo>
                    <a:pt x="467633" y="240881"/>
                  </a:lnTo>
                  <a:lnTo>
                    <a:pt x="471747" y="250117"/>
                  </a:lnTo>
                  <a:lnTo>
                    <a:pt x="475596" y="259590"/>
                  </a:lnTo>
                  <a:lnTo>
                    <a:pt x="479267" y="269222"/>
                  </a:lnTo>
                  <a:lnTo>
                    <a:pt x="482820" y="278959"/>
                  </a:lnTo>
                  <a:lnTo>
                    <a:pt x="485188" y="290977"/>
                  </a:lnTo>
                  <a:lnTo>
                    <a:pt x="486767" y="304515"/>
                  </a:lnTo>
                  <a:lnTo>
                    <a:pt x="487819" y="319068"/>
                  </a:lnTo>
                  <a:lnTo>
                    <a:pt x="487416" y="334296"/>
                  </a:lnTo>
                  <a:lnTo>
                    <a:pt x="486042" y="349974"/>
                  </a:lnTo>
                  <a:lnTo>
                    <a:pt x="484020" y="365953"/>
                  </a:lnTo>
                  <a:lnTo>
                    <a:pt x="479356" y="379922"/>
                  </a:lnTo>
                  <a:lnTo>
                    <a:pt x="472932" y="392550"/>
                  </a:lnTo>
                  <a:lnTo>
                    <a:pt x="465332" y="404285"/>
                  </a:lnTo>
                  <a:lnTo>
                    <a:pt x="456950" y="415424"/>
                  </a:lnTo>
                  <a:lnTo>
                    <a:pt x="448046" y="426166"/>
                  </a:lnTo>
                  <a:lnTo>
                    <a:pt x="438794" y="436643"/>
                  </a:lnTo>
                  <a:lnTo>
                    <a:pt x="427099" y="445839"/>
                  </a:lnTo>
                  <a:lnTo>
                    <a:pt x="413777" y="454180"/>
                  </a:lnTo>
                  <a:lnTo>
                    <a:pt x="399368" y="461951"/>
                  </a:lnTo>
                  <a:lnTo>
                    <a:pt x="383131" y="468237"/>
                  </a:lnTo>
                  <a:lnTo>
                    <a:pt x="365674" y="473533"/>
                  </a:lnTo>
                  <a:lnTo>
                    <a:pt x="347404" y="478169"/>
                  </a:lnTo>
                  <a:lnTo>
                    <a:pt x="312367" y="486268"/>
                  </a:lnTo>
                  <a:lnTo>
                    <a:pt x="295287" y="489975"/>
                  </a:lnTo>
                  <a:lnTo>
                    <a:pt x="277268" y="492446"/>
                  </a:lnTo>
                  <a:lnTo>
                    <a:pt x="258624" y="494094"/>
                  </a:lnTo>
                  <a:lnTo>
                    <a:pt x="239562" y="495192"/>
                  </a:lnTo>
                  <a:lnTo>
                    <a:pt x="200698" y="496412"/>
                  </a:lnTo>
                  <a:lnTo>
                    <a:pt x="181049" y="496738"/>
                  </a:lnTo>
                  <a:lnTo>
                    <a:pt x="163529" y="498060"/>
                  </a:lnTo>
                  <a:lnTo>
                    <a:pt x="147428" y="500047"/>
                  </a:lnTo>
                  <a:lnTo>
                    <a:pt x="132272" y="502477"/>
                  </a:lnTo>
                  <a:lnTo>
                    <a:pt x="118853" y="505202"/>
                  </a:lnTo>
                  <a:lnTo>
                    <a:pt x="106590" y="508124"/>
                  </a:lnTo>
                  <a:lnTo>
                    <a:pt x="95100" y="511178"/>
                  </a:lnTo>
                  <a:lnTo>
                    <a:pt x="86334" y="509897"/>
                  </a:lnTo>
                  <a:lnTo>
                    <a:pt x="79384" y="505728"/>
                  </a:lnTo>
                  <a:lnTo>
                    <a:pt x="73646" y="499633"/>
                  </a:lnTo>
                  <a:lnTo>
                    <a:pt x="70926" y="492253"/>
                  </a:lnTo>
                  <a:lnTo>
                    <a:pt x="70219" y="484017"/>
                  </a:lnTo>
                  <a:lnTo>
                    <a:pt x="70851" y="475210"/>
                  </a:lnTo>
                  <a:lnTo>
                    <a:pt x="71274" y="464918"/>
                  </a:lnTo>
                  <a:lnTo>
                    <a:pt x="71743" y="441693"/>
                  </a:lnTo>
                  <a:lnTo>
                    <a:pt x="70763" y="430415"/>
                  </a:lnTo>
                  <a:lnTo>
                    <a:pt x="69003" y="419580"/>
                  </a:lnTo>
                  <a:lnTo>
                    <a:pt x="66726" y="409041"/>
                  </a:lnTo>
                  <a:lnTo>
                    <a:pt x="61892" y="400910"/>
                  </a:lnTo>
                  <a:lnTo>
                    <a:pt x="55352" y="394384"/>
                  </a:lnTo>
                  <a:lnTo>
                    <a:pt x="47677" y="388928"/>
                  </a:lnTo>
                  <a:lnTo>
                    <a:pt x="39245" y="386396"/>
                  </a:lnTo>
                  <a:lnTo>
                    <a:pt x="30307" y="385813"/>
                  </a:lnTo>
                  <a:lnTo>
                    <a:pt x="21032" y="386530"/>
                  </a:lnTo>
                  <a:lnTo>
                    <a:pt x="13744" y="390324"/>
                  </a:lnTo>
                  <a:lnTo>
                    <a:pt x="7780" y="396169"/>
                  </a:lnTo>
                  <a:lnTo>
                    <a:pt x="2699" y="403382"/>
                  </a:lnTo>
                  <a:lnTo>
                    <a:pt x="416" y="412611"/>
                  </a:lnTo>
                  <a:lnTo>
                    <a:pt x="0" y="423186"/>
                  </a:lnTo>
                  <a:lnTo>
                    <a:pt x="828" y="434656"/>
                  </a:lnTo>
                  <a:lnTo>
                    <a:pt x="5801" y="444514"/>
                  </a:lnTo>
                  <a:lnTo>
                    <a:pt x="13537" y="453296"/>
                  </a:lnTo>
                  <a:lnTo>
                    <a:pt x="23116" y="461362"/>
                  </a:lnTo>
                  <a:lnTo>
                    <a:pt x="31713" y="468950"/>
                  </a:lnTo>
                  <a:lnTo>
                    <a:pt x="39655" y="476219"/>
                  </a:lnTo>
                  <a:lnTo>
                    <a:pt x="92014" y="4973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969164" y="5918929"/>
              <a:ext cx="49740" cy="49740"/>
            </a:xfrm>
            <a:custGeom>
              <a:avLst/>
              <a:gdLst/>
              <a:ahLst/>
              <a:cxnLst/>
              <a:rect l="0" t="0" r="0" b="0"/>
              <a:pathLst>
                <a:path w="49740" h="49740">
                  <a:moveTo>
                    <a:pt x="49739" y="0"/>
                  </a:moveTo>
                  <a:lnTo>
                    <a:pt x="33896" y="10562"/>
                  </a:lnTo>
                  <a:lnTo>
                    <a:pt x="27019" y="15884"/>
                  </a:lnTo>
                  <a:lnTo>
                    <a:pt x="20223" y="21642"/>
                  </a:lnTo>
                  <a:lnTo>
                    <a:pt x="0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919425" y="5938825"/>
              <a:ext cx="109427" cy="49739"/>
            </a:xfrm>
            <a:custGeom>
              <a:avLst/>
              <a:gdLst/>
              <a:ahLst/>
              <a:cxnLst/>
              <a:rect l="0" t="0" r="0" b="0"/>
              <a:pathLst>
                <a:path w="109427" h="49739">
                  <a:moveTo>
                    <a:pt x="0" y="0"/>
                  </a:moveTo>
                  <a:lnTo>
                    <a:pt x="15843" y="5281"/>
                  </a:lnTo>
                  <a:lnTo>
                    <a:pt x="23826" y="9047"/>
                  </a:lnTo>
                  <a:lnTo>
                    <a:pt x="32464" y="13768"/>
                  </a:lnTo>
                  <a:lnTo>
                    <a:pt x="41538" y="19127"/>
                  </a:lnTo>
                  <a:lnTo>
                    <a:pt x="60463" y="30975"/>
                  </a:lnTo>
                  <a:lnTo>
                    <a:pt x="109426" y="497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066782" y="5998511"/>
              <a:ext cx="81443" cy="89531"/>
            </a:xfrm>
            <a:custGeom>
              <a:avLst/>
              <a:gdLst/>
              <a:ahLst/>
              <a:cxnLst/>
              <a:rect l="0" t="0" r="0" b="0"/>
              <a:pathLst>
                <a:path w="81443" h="89531">
                  <a:moveTo>
                    <a:pt x="31703" y="0"/>
                  </a:moveTo>
                  <a:lnTo>
                    <a:pt x="15861" y="5281"/>
                  </a:lnTo>
                  <a:lnTo>
                    <a:pt x="10088" y="10153"/>
                  </a:lnTo>
                  <a:lnTo>
                    <a:pt x="5135" y="16716"/>
                  </a:lnTo>
                  <a:lnTo>
                    <a:pt x="727" y="24408"/>
                  </a:lnTo>
                  <a:lnTo>
                    <a:pt x="0" y="32852"/>
                  </a:lnTo>
                  <a:lnTo>
                    <a:pt x="1725" y="41797"/>
                  </a:lnTo>
                  <a:lnTo>
                    <a:pt x="5086" y="51076"/>
                  </a:lnTo>
                  <a:lnTo>
                    <a:pt x="11748" y="58368"/>
                  </a:lnTo>
                  <a:lnTo>
                    <a:pt x="20610" y="64334"/>
                  </a:lnTo>
                  <a:lnTo>
                    <a:pt x="30940" y="69417"/>
                  </a:lnTo>
                  <a:lnTo>
                    <a:pt x="41142" y="73911"/>
                  </a:lnTo>
                  <a:lnTo>
                    <a:pt x="51259" y="78012"/>
                  </a:lnTo>
                  <a:lnTo>
                    <a:pt x="81442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038799" y="5998511"/>
              <a:ext cx="159165" cy="238748"/>
            </a:xfrm>
            <a:custGeom>
              <a:avLst/>
              <a:gdLst/>
              <a:ahLst/>
              <a:cxnLst/>
              <a:rect l="0" t="0" r="0" b="0"/>
              <a:pathLst>
                <a:path w="159165" h="238748">
                  <a:moveTo>
                    <a:pt x="159164" y="0"/>
                  </a:moveTo>
                  <a:lnTo>
                    <a:pt x="131472" y="41538"/>
                  </a:lnTo>
                  <a:lnTo>
                    <a:pt x="126334" y="50904"/>
                  </a:lnTo>
                  <a:lnTo>
                    <a:pt x="121803" y="60463"/>
                  </a:lnTo>
                  <a:lnTo>
                    <a:pt x="117677" y="70152"/>
                  </a:lnTo>
                  <a:lnTo>
                    <a:pt x="111610" y="82138"/>
                  </a:lnTo>
                  <a:lnTo>
                    <a:pt x="104250" y="95655"/>
                  </a:lnTo>
                  <a:lnTo>
                    <a:pt x="96027" y="110193"/>
                  </a:lnTo>
                  <a:lnTo>
                    <a:pt x="88335" y="122096"/>
                  </a:lnTo>
                  <a:lnTo>
                    <a:pt x="80996" y="132241"/>
                  </a:lnTo>
                  <a:lnTo>
                    <a:pt x="73892" y="141216"/>
                  </a:lnTo>
                  <a:lnTo>
                    <a:pt x="68052" y="150515"/>
                  </a:lnTo>
                  <a:lnTo>
                    <a:pt x="63053" y="160030"/>
                  </a:lnTo>
                  <a:lnTo>
                    <a:pt x="58615" y="169690"/>
                  </a:lnTo>
                  <a:lnTo>
                    <a:pt x="53445" y="178340"/>
                  </a:lnTo>
                  <a:lnTo>
                    <a:pt x="47789" y="186317"/>
                  </a:lnTo>
                  <a:lnTo>
                    <a:pt x="41807" y="193846"/>
                  </a:lnTo>
                  <a:lnTo>
                    <a:pt x="35608" y="201076"/>
                  </a:lnTo>
                  <a:lnTo>
                    <a:pt x="29265" y="208107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304800"/>
            <a:ext cx="9931400" cy="31085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Domain and Range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	also known as the independent and dependent variable.	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		also known as input and output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			also known as x and y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	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					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7600" y="4178300"/>
            <a:ext cx="7823200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b="1" u="sng" smtClean="0">
                <a:solidFill>
                  <a:srgbClr val="FF0000"/>
                </a:solidFill>
                <a:latin typeface="Arial - 26"/>
              </a:rPr>
              <a:t>A function consists of both where each input is paired with exactly one output!!!</a:t>
            </a:r>
            <a:endParaRPr lang="en-US" sz="1900" b="1" u="sng">
              <a:solidFill>
                <a:srgbClr val="FF0000"/>
              </a:solidFill>
              <a:latin typeface="Arial - 26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346200"/>
            <a:ext cx="4699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00100" y="2209800"/>
            <a:ext cx="7747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87500" y="3098800"/>
            <a:ext cx="5842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0100" y="1714500"/>
            <a:ext cx="0" cy="5334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889000"/>
            <a:ext cx="0" cy="469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74800" y="2692400"/>
            <a:ext cx="0" cy="4064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6784386" y="1839481"/>
            <a:ext cx="2977140" cy="2199319"/>
            <a:chOff x="6784386" y="1839481"/>
            <a:chExt cx="2977140" cy="2199319"/>
          </a:xfrm>
        </p:grpSpPr>
        <p:sp>
          <p:nvSpPr>
            <p:cNvPr id="10" name="Freeform 9"/>
            <p:cNvSpPr/>
            <p:nvPr/>
          </p:nvSpPr>
          <p:spPr>
            <a:xfrm>
              <a:off x="8206919" y="1900026"/>
              <a:ext cx="79583" cy="2138774"/>
            </a:xfrm>
            <a:custGeom>
              <a:avLst/>
              <a:gdLst/>
              <a:ahLst/>
              <a:cxnLst/>
              <a:rect l="0" t="0" r="0" b="0"/>
              <a:pathLst>
                <a:path w="79583" h="2138774">
                  <a:moveTo>
                    <a:pt x="0" y="0"/>
                  </a:moveTo>
                  <a:lnTo>
                    <a:pt x="1105" y="41920"/>
                  </a:lnTo>
                  <a:lnTo>
                    <a:pt x="2947" y="60000"/>
                  </a:lnTo>
                  <a:lnTo>
                    <a:pt x="5281" y="79791"/>
                  </a:lnTo>
                  <a:lnTo>
                    <a:pt x="6837" y="98512"/>
                  </a:lnTo>
                  <a:lnTo>
                    <a:pt x="8565" y="134050"/>
                  </a:lnTo>
                  <a:lnTo>
                    <a:pt x="10131" y="152369"/>
                  </a:lnTo>
                  <a:lnTo>
                    <a:pt x="12280" y="171214"/>
                  </a:lnTo>
                  <a:lnTo>
                    <a:pt x="14819" y="190409"/>
                  </a:lnTo>
                  <a:lnTo>
                    <a:pt x="16511" y="210943"/>
                  </a:lnTo>
                  <a:lnTo>
                    <a:pt x="18892" y="275703"/>
                  </a:lnTo>
                  <a:lnTo>
                    <a:pt x="20704" y="339595"/>
                  </a:lnTo>
                  <a:lnTo>
                    <a:pt x="22645" y="363455"/>
                  </a:lnTo>
                  <a:lnTo>
                    <a:pt x="25044" y="388204"/>
                  </a:lnTo>
                  <a:lnTo>
                    <a:pt x="26644" y="413546"/>
                  </a:lnTo>
                  <a:lnTo>
                    <a:pt x="28421" y="465283"/>
                  </a:lnTo>
                  <a:lnTo>
                    <a:pt x="29422" y="538843"/>
                  </a:lnTo>
                  <a:lnTo>
                    <a:pt x="30668" y="564816"/>
                  </a:lnTo>
                  <a:lnTo>
                    <a:pt x="36596" y="647794"/>
                  </a:lnTo>
                  <a:lnTo>
                    <a:pt x="38371" y="702031"/>
                  </a:lnTo>
                  <a:lnTo>
                    <a:pt x="39950" y="729978"/>
                  </a:lnTo>
                  <a:lnTo>
                    <a:pt x="44651" y="787559"/>
                  </a:lnTo>
                  <a:lnTo>
                    <a:pt x="46346" y="816841"/>
                  </a:lnTo>
                  <a:lnTo>
                    <a:pt x="48231" y="875903"/>
                  </a:lnTo>
                  <a:lnTo>
                    <a:pt x="49292" y="965082"/>
                  </a:lnTo>
                  <a:lnTo>
                    <a:pt x="50546" y="994876"/>
                  </a:lnTo>
                  <a:lnTo>
                    <a:pt x="52487" y="1024687"/>
                  </a:lnTo>
                  <a:lnTo>
                    <a:pt x="54887" y="1054508"/>
                  </a:lnTo>
                  <a:lnTo>
                    <a:pt x="56487" y="1084337"/>
                  </a:lnTo>
                  <a:lnTo>
                    <a:pt x="58265" y="1144007"/>
                  </a:lnTo>
                  <a:lnTo>
                    <a:pt x="59500" y="1285339"/>
                  </a:lnTo>
                  <a:lnTo>
                    <a:pt x="59687" y="1858093"/>
                  </a:lnTo>
                  <a:lnTo>
                    <a:pt x="60792" y="1877597"/>
                  </a:lnTo>
                  <a:lnTo>
                    <a:pt x="62635" y="1896127"/>
                  </a:lnTo>
                  <a:lnTo>
                    <a:pt x="64968" y="1914006"/>
                  </a:lnTo>
                  <a:lnTo>
                    <a:pt x="66524" y="1931452"/>
                  </a:lnTo>
                  <a:lnTo>
                    <a:pt x="68713" y="1981305"/>
                  </a:lnTo>
                  <a:lnTo>
                    <a:pt x="70467" y="2026780"/>
                  </a:lnTo>
                  <a:lnTo>
                    <a:pt x="72399" y="2044215"/>
                  </a:lnTo>
                  <a:lnTo>
                    <a:pt x="74794" y="2062470"/>
                  </a:lnTo>
                  <a:lnTo>
                    <a:pt x="76390" y="2079062"/>
                  </a:lnTo>
                  <a:lnTo>
                    <a:pt x="77453" y="2094544"/>
                  </a:lnTo>
                  <a:lnTo>
                    <a:pt x="79582" y="21387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784386" y="2725691"/>
              <a:ext cx="2974388" cy="29845"/>
            </a:xfrm>
            <a:custGeom>
              <a:avLst/>
              <a:gdLst/>
              <a:ahLst/>
              <a:cxnLst/>
              <a:rect l="0" t="0" r="0" b="0"/>
              <a:pathLst>
                <a:path w="2974388" h="29845">
                  <a:moveTo>
                    <a:pt x="0" y="29844"/>
                  </a:moveTo>
                  <a:lnTo>
                    <a:pt x="15843" y="24563"/>
                  </a:lnTo>
                  <a:lnTo>
                    <a:pt x="26036" y="23007"/>
                  </a:lnTo>
                  <a:lnTo>
                    <a:pt x="38358" y="21970"/>
                  </a:lnTo>
                  <a:lnTo>
                    <a:pt x="52099" y="21279"/>
                  </a:lnTo>
                  <a:lnTo>
                    <a:pt x="85052" y="20511"/>
                  </a:lnTo>
                  <a:lnTo>
                    <a:pt x="103125" y="20306"/>
                  </a:lnTo>
                  <a:lnTo>
                    <a:pt x="119594" y="19064"/>
                  </a:lnTo>
                  <a:lnTo>
                    <a:pt x="134995" y="17131"/>
                  </a:lnTo>
                  <a:lnTo>
                    <a:pt x="149683" y="14736"/>
                  </a:lnTo>
                  <a:lnTo>
                    <a:pt x="163896" y="13140"/>
                  </a:lnTo>
                  <a:lnTo>
                    <a:pt x="177793" y="12076"/>
                  </a:lnTo>
                  <a:lnTo>
                    <a:pt x="191479" y="11367"/>
                  </a:lnTo>
                  <a:lnTo>
                    <a:pt x="218476" y="10579"/>
                  </a:lnTo>
                  <a:lnTo>
                    <a:pt x="301348" y="10004"/>
                  </a:lnTo>
                  <a:lnTo>
                    <a:pt x="920079" y="9948"/>
                  </a:lnTo>
                  <a:lnTo>
                    <a:pt x="942768" y="8843"/>
                  </a:lnTo>
                  <a:lnTo>
                    <a:pt x="965631" y="7001"/>
                  </a:lnTo>
                  <a:lnTo>
                    <a:pt x="988611" y="4667"/>
                  </a:lnTo>
                  <a:lnTo>
                    <a:pt x="1011668" y="3112"/>
                  </a:lnTo>
                  <a:lnTo>
                    <a:pt x="1034776" y="2075"/>
                  </a:lnTo>
                  <a:lnTo>
                    <a:pt x="1081085" y="922"/>
                  </a:lnTo>
                  <a:lnTo>
                    <a:pt x="1684483" y="0"/>
                  </a:lnTo>
                  <a:lnTo>
                    <a:pt x="1707697" y="1106"/>
                  </a:lnTo>
                  <a:lnTo>
                    <a:pt x="1730911" y="2948"/>
                  </a:lnTo>
                  <a:lnTo>
                    <a:pt x="1754123" y="5281"/>
                  </a:lnTo>
                  <a:lnTo>
                    <a:pt x="1778440" y="6837"/>
                  </a:lnTo>
                  <a:lnTo>
                    <a:pt x="1803495" y="7874"/>
                  </a:lnTo>
                  <a:lnTo>
                    <a:pt x="1853807" y="9026"/>
                  </a:lnTo>
                  <a:lnTo>
                    <a:pt x="2102672" y="9938"/>
                  </a:lnTo>
                  <a:lnTo>
                    <a:pt x="2124653" y="11046"/>
                  </a:lnTo>
                  <a:lnTo>
                    <a:pt x="2145940" y="12891"/>
                  </a:lnTo>
                  <a:lnTo>
                    <a:pt x="2166762" y="15226"/>
                  </a:lnTo>
                  <a:lnTo>
                    <a:pt x="2187276" y="16783"/>
                  </a:lnTo>
                  <a:lnTo>
                    <a:pt x="2207583" y="17820"/>
                  </a:lnTo>
                  <a:lnTo>
                    <a:pt x="2247833" y="18974"/>
                  </a:lnTo>
                  <a:lnTo>
                    <a:pt x="2379572" y="19842"/>
                  </a:lnTo>
                  <a:lnTo>
                    <a:pt x="2858932" y="19896"/>
                  </a:lnTo>
                  <a:lnTo>
                    <a:pt x="2876416" y="21001"/>
                  </a:lnTo>
                  <a:lnTo>
                    <a:pt x="2893599" y="22843"/>
                  </a:lnTo>
                  <a:lnTo>
                    <a:pt x="2910580" y="25177"/>
                  </a:lnTo>
                  <a:lnTo>
                    <a:pt x="2938291" y="24822"/>
                  </a:lnTo>
                  <a:lnTo>
                    <a:pt x="2974387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903263" y="2646109"/>
              <a:ext cx="39792" cy="198957"/>
            </a:xfrm>
            <a:custGeom>
              <a:avLst/>
              <a:gdLst/>
              <a:ahLst/>
              <a:cxnLst/>
              <a:rect l="0" t="0" r="0" b="0"/>
              <a:pathLst>
                <a:path w="39792" h="198957">
                  <a:moveTo>
                    <a:pt x="39791" y="0"/>
                  </a:moveTo>
                  <a:lnTo>
                    <a:pt x="34511" y="15843"/>
                  </a:lnTo>
                  <a:lnTo>
                    <a:pt x="32955" y="27142"/>
                  </a:lnTo>
                  <a:lnTo>
                    <a:pt x="31918" y="41306"/>
                  </a:lnTo>
                  <a:lnTo>
                    <a:pt x="31227" y="57381"/>
                  </a:lnTo>
                  <a:lnTo>
                    <a:pt x="29661" y="72519"/>
                  </a:lnTo>
                  <a:lnTo>
                    <a:pt x="27512" y="87031"/>
                  </a:lnTo>
                  <a:lnTo>
                    <a:pt x="24973" y="101128"/>
                  </a:lnTo>
                  <a:lnTo>
                    <a:pt x="22175" y="114947"/>
                  </a:lnTo>
                  <a:lnTo>
                    <a:pt x="16119" y="142091"/>
                  </a:lnTo>
                  <a:lnTo>
                    <a:pt x="12957" y="154414"/>
                  </a:lnTo>
                  <a:lnTo>
                    <a:pt x="9744" y="165946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007231" y="2653956"/>
              <a:ext cx="114885" cy="141371"/>
            </a:xfrm>
            <a:custGeom>
              <a:avLst/>
              <a:gdLst/>
              <a:ahLst/>
              <a:cxnLst/>
              <a:rect l="0" t="0" r="0" b="0"/>
              <a:pathLst>
                <a:path w="114885" h="141371">
                  <a:moveTo>
                    <a:pt x="15406" y="2101"/>
                  </a:moveTo>
                  <a:lnTo>
                    <a:pt x="15406" y="23225"/>
                  </a:lnTo>
                  <a:lnTo>
                    <a:pt x="14301" y="32763"/>
                  </a:lnTo>
                  <a:lnTo>
                    <a:pt x="12458" y="42438"/>
                  </a:lnTo>
                  <a:lnTo>
                    <a:pt x="10125" y="52204"/>
                  </a:lnTo>
                  <a:lnTo>
                    <a:pt x="8569" y="63136"/>
                  </a:lnTo>
                  <a:lnTo>
                    <a:pt x="7532" y="74845"/>
                  </a:lnTo>
                  <a:lnTo>
                    <a:pt x="6841" y="87072"/>
                  </a:lnTo>
                  <a:lnTo>
                    <a:pt x="5274" y="99645"/>
                  </a:lnTo>
                  <a:lnTo>
                    <a:pt x="3125" y="112448"/>
                  </a:lnTo>
                  <a:lnTo>
                    <a:pt x="587" y="125404"/>
                  </a:lnTo>
                  <a:lnTo>
                    <a:pt x="0" y="129621"/>
                  </a:lnTo>
                  <a:lnTo>
                    <a:pt x="714" y="128011"/>
                  </a:lnTo>
                  <a:lnTo>
                    <a:pt x="2295" y="122516"/>
                  </a:lnTo>
                  <a:lnTo>
                    <a:pt x="15863" y="69689"/>
                  </a:lnTo>
                  <a:lnTo>
                    <a:pt x="19026" y="57108"/>
                  </a:lnTo>
                  <a:lnTo>
                    <a:pt x="23346" y="45404"/>
                  </a:lnTo>
                  <a:lnTo>
                    <a:pt x="28437" y="34286"/>
                  </a:lnTo>
                  <a:lnTo>
                    <a:pt x="34041" y="23557"/>
                  </a:lnTo>
                  <a:lnTo>
                    <a:pt x="41093" y="15300"/>
                  </a:lnTo>
                  <a:lnTo>
                    <a:pt x="49110" y="8690"/>
                  </a:lnTo>
                  <a:lnTo>
                    <a:pt x="57771" y="3178"/>
                  </a:lnTo>
                  <a:lnTo>
                    <a:pt x="66860" y="608"/>
                  </a:lnTo>
                  <a:lnTo>
                    <a:pt x="76236" y="0"/>
                  </a:lnTo>
                  <a:lnTo>
                    <a:pt x="85803" y="701"/>
                  </a:lnTo>
                  <a:lnTo>
                    <a:pt x="93286" y="4483"/>
                  </a:lnTo>
                  <a:lnTo>
                    <a:pt x="99379" y="10321"/>
                  </a:lnTo>
                  <a:lnTo>
                    <a:pt x="104548" y="17529"/>
                  </a:lnTo>
                  <a:lnTo>
                    <a:pt x="107993" y="26755"/>
                  </a:lnTo>
                  <a:lnTo>
                    <a:pt x="110290" y="37327"/>
                  </a:lnTo>
                  <a:lnTo>
                    <a:pt x="111821" y="48797"/>
                  </a:lnTo>
                  <a:lnTo>
                    <a:pt x="112842" y="61970"/>
                  </a:lnTo>
                  <a:lnTo>
                    <a:pt x="113523" y="76278"/>
                  </a:lnTo>
                  <a:lnTo>
                    <a:pt x="114884" y="141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179914" y="2574558"/>
              <a:ext cx="154687" cy="240664"/>
            </a:xfrm>
            <a:custGeom>
              <a:avLst/>
              <a:gdLst/>
              <a:ahLst/>
              <a:cxnLst/>
              <a:rect l="0" t="0" r="0" b="0"/>
              <a:pathLst>
                <a:path w="154687" h="240664">
                  <a:moveTo>
                    <a:pt x="101365" y="141186"/>
                  </a:moveTo>
                  <a:lnTo>
                    <a:pt x="80241" y="141186"/>
                  </a:lnTo>
                  <a:lnTo>
                    <a:pt x="71808" y="143396"/>
                  </a:lnTo>
                  <a:lnTo>
                    <a:pt x="63976" y="147081"/>
                  </a:lnTo>
                  <a:lnTo>
                    <a:pt x="56543" y="151748"/>
                  </a:lnTo>
                  <a:lnTo>
                    <a:pt x="47167" y="157069"/>
                  </a:lnTo>
                  <a:lnTo>
                    <a:pt x="24959" y="168878"/>
                  </a:lnTo>
                  <a:lnTo>
                    <a:pt x="16163" y="176227"/>
                  </a:lnTo>
                  <a:lnTo>
                    <a:pt x="9194" y="184442"/>
                  </a:lnTo>
                  <a:lnTo>
                    <a:pt x="3443" y="193235"/>
                  </a:lnTo>
                  <a:lnTo>
                    <a:pt x="713" y="202413"/>
                  </a:lnTo>
                  <a:lnTo>
                    <a:pt x="0" y="211847"/>
                  </a:lnTo>
                  <a:lnTo>
                    <a:pt x="628" y="221452"/>
                  </a:lnTo>
                  <a:lnTo>
                    <a:pt x="6574" y="227856"/>
                  </a:lnTo>
                  <a:lnTo>
                    <a:pt x="16065" y="232125"/>
                  </a:lnTo>
                  <a:lnTo>
                    <a:pt x="27919" y="234971"/>
                  </a:lnTo>
                  <a:lnTo>
                    <a:pt x="38032" y="234658"/>
                  </a:lnTo>
                  <a:lnTo>
                    <a:pt x="46984" y="232239"/>
                  </a:lnTo>
                  <a:lnTo>
                    <a:pt x="55163" y="228415"/>
                  </a:lnTo>
                  <a:lnTo>
                    <a:pt x="65037" y="222550"/>
                  </a:lnTo>
                  <a:lnTo>
                    <a:pt x="76041" y="215324"/>
                  </a:lnTo>
                  <a:lnTo>
                    <a:pt x="87799" y="207191"/>
                  </a:lnTo>
                  <a:lnTo>
                    <a:pt x="98952" y="196242"/>
                  </a:lnTo>
                  <a:lnTo>
                    <a:pt x="109705" y="183417"/>
                  </a:lnTo>
                  <a:lnTo>
                    <a:pt x="120188" y="169340"/>
                  </a:lnTo>
                  <a:lnTo>
                    <a:pt x="128282" y="154428"/>
                  </a:lnTo>
                  <a:lnTo>
                    <a:pt x="134784" y="138961"/>
                  </a:lnTo>
                  <a:lnTo>
                    <a:pt x="140224" y="123123"/>
                  </a:lnTo>
                  <a:lnTo>
                    <a:pt x="144957" y="108143"/>
                  </a:lnTo>
                  <a:lnTo>
                    <a:pt x="153162" y="79709"/>
                  </a:lnTo>
                  <a:lnTo>
                    <a:pt x="154686" y="65936"/>
                  </a:lnTo>
                  <a:lnTo>
                    <a:pt x="154598" y="52334"/>
                  </a:lnTo>
                  <a:lnTo>
                    <a:pt x="153434" y="38844"/>
                  </a:lnTo>
                  <a:lnTo>
                    <a:pt x="151552" y="26535"/>
                  </a:lnTo>
                  <a:lnTo>
                    <a:pt x="149192" y="15013"/>
                  </a:lnTo>
                  <a:lnTo>
                    <a:pt x="146513" y="4016"/>
                  </a:lnTo>
                  <a:lnTo>
                    <a:pt x="143622" y="0"/>
                  </a:lnTo>
                  <a:lnTo>
                    <a:pt x="140589" y="639"/>
                  </a:lnTo>
                  <a:lnTo>
                    <a:pt x="137463" y="4381"/>
                  </a:lnTo>
                  <a:lnTo>
                    <a:pt x="135378" y="12402"/>
                  </a:lnTo>
                  <a:lnTo>
                    <a:pt x="133988" y="23276"/>
                  </a:lnTo>
                  <a:lnTo>
                    <a:pt x="133061" y="36052"/>
                  </a:lnTo>
                  <a:lnTo>
                    <a:pt x="132443" y="51201"/>
                  </a:lnTo>
                  <a:lnTo>
                    <a:pt x="131757" y="85718"/>
                  </a:lnTo>
                  <a:lnTo>
                    <a:pt x="131371" y="142436"/>
                  </a:lnTo>
                  <a:lnTo>
                    <a:pt x="132423" y="158599"/>
                  </a:lnTo>
                  <a:lnTo>
                    <a:pt x="134229" y="172690"/>
                  </a:lnTo>
                  <a:lnTo>
                    <a:pt x="136538" y="185400"/>
                  </a:lnTo>
                  <a:lnTo>
                    <a:pt x="139183" y="197189"/>
                  </a:lnTo>
                  <a:lnTo>
                    <a:pt x="142051" y="208365"/>
                  </a:lnTo>
                  <a:lnTo>
                    <a:pt x="151104" y="2406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389459" y="2669768"/>
              <a:ext cx="150463" cy="96184"/>
            </a:xfrm>
            <a:custGeom>
              <a:avLst/>
              <a:gdLst/>
              <a:ahLst/>
              <a:cxnLst/>
              <a:rect l="0" t="0" r="0" b="0"/>
              <a:pathLst>
                <a:path w="150463" h="96184">
                  <a:moveTo>
                    <a:pt x="21141" y="55923"/>
                  </a:moveTo>
                  <a:lnTo>
                    <a:pt x="48833" y="28232"/>
                  </a:lnTo>
                  <a:lnTo>
                    <a:pt x="51761" y="20883"/>
                  </a:lnTo>
                  <a:lnTo>
                    <a:pt x="52608" y="12667"/>
                  </a:lnTo>
                  <a:lnTo>
                    <a:pt x="52067" y="3875"/>
                  </a:lnTo>
                  <a:lnTo>
                    <a:pt x="49495" y="223"/>
                  </a:lnTo>
                  <a:lnTo>
                    <a:pt x="45571" y="0"/>
                  </a:lnTo>
                  <a:lnTo>
                    <a:pt x="40743" y="2061"/>
                  </a:lnTo>
                  <a:lnTo>
                    <a:pt x="35314" y="6752"/>
                  </a:lnTo>
                  <a:lnTo>
                    <a:pt x="29485" y="13194"/>
                  </a:lnTo>
                  <a:lnTo>
                    <a:pt x="23388" y="20806"/>
                  </a:lnTo>
                  <a:lnTo>
                    <a:pt x="17112" y="28090"/>
                  </a:lnTo>
                  <a:lnTo>
                    <a:pt x="10719" y="35157"/>
                  </a:lnTo>
                  <a:lnTo>
                    <a:pt x="4245" y="42080"/>
                  </a:lnTo>
                  <a:lnTo>
                    <a:pt x="1035" y="50010"/>
                  </a:lnTo>
                  <a:lnTo>
                    <a:pt x="0" y="58613"/>
                  </a:lnTo>
                  <a:lnTo>
                    <a:pt x="415" y="67664"/>
                  </a:lnTo>
                  <a:lnTo>
                    <a:pt x="5114" y="75909"/>
                  </a:lnTo>
                  <a:lnTo>
                    <a:pt x="12667" y="83616"/>
                  </a:lnTo>
                  <a:lnTo>
                    <a:pt x="22123" y="90965"/>
                  </a:lnTo>
                  <a:lnTo>
                    <a:pt x="33954" y="94759"/>
                  </a:lnTo>
                  <a:lnTo>
                    <a:pt x="47368" y="96183"/>
                  </a:lnTo>
                  <a:lnTo>
                    <a:pt x="61837" y="96027"/>
                  </a:lnTo>
                  <a:lnTo>
                    <a:pt x="75905" y="93712"/>
                  </a:lnTo>
                  <a:lnTo>
                    <a:pt x="89705" y="89958"/>
                  </a:lnTo>
                  <a:lnTo>
                    <a:pt x="150462" y="65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9559817" y="2695848"/>
              <a:ext cx="1" cy="218852"/>
            </a:xfrm>
            <a:custGeom>
              <a:avLst/>
              <a:gdLst/>
              <a:ahLst/>
              <a:cxnLst/>
              <a:rect l="0" t="0" r="0" b="0"/>
              <a:pathLst>
                <a:path w="1" h="218852">
                  <a:moveTo>
                    <a:pt x="0" y="0"/>
                  </a:move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9549869" y="2656057"/>
              <a:ext cx="91170" cy="119374"/>
            </a:xfrm>
            <a:custGeom>
              <a:avLst/>
              <a:gdLst/>
              <a:ahLst/>
              <a:cxnLst/>
              <a:rect l="0" t="0" r="0" b="0"/>
              <a:pathLst>
                <a:path w="91170" h="119374">
                  <a:moveTo>
                    <a:pt x="0" y="0"/>
                  </a:moveTo>
                  <a:lnTo>
                    <a:pt x="21124" y="5281"/>
                  </a:lnTo>
                  <a:lnTo>
                    <a:pt x="30662" y="7942"/>
                  </a:lnTo>
                  <a:lnTo>
                    <a:pt x="50103" y="13846"/>
                  </a:lnTo>
                  <a:lnTo>
                    <a:pt x="58825" y="19178"/>
                  </a:lnTo>
                  <a:lnTo>
                    <a:pt x="66849" y="26049"/>
                  </a:lnTo>
                  <a:lnTo>
                    <a:pt x="74410" y="33946"/>
                  </a:lnTo>
                  <a:lnTo>
                    <a:pt x="80555" y="43631"/>
                  </a:lnTo>
                  <a:lnTo>
                    <a:pt x="85757" y="54510"/>
                  </a:lnTo>
                  <a:lnTo>
                    <a:pt x="90330" y="66183"/>
                  </a:lnTo>
                  <a:lnTo>
                    <a:pt x="91169" y="76176"/>
                  </a:lnTo>
                  <a:lnTo>
                    <a:pt x="89517" y="85049"/>
                  </a:lnTo>
                  <a:lnTo>
                    <a:pt x="86206" y="93174"/>
                  </a:lnTo>
                  <a:lnTo>
                    <a:pt x="80682" y="99697"/>
                  </a:lnTo>
                  <a:lnTo>
                    <a:pt x="73683" y="105150"/>
                  </a:lnTo>
                  <a:lnTo>
                    <a:pt x="19896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748825" y="279532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767502" y="1839481"/>
              <a:ext cx="670364" cy="373737"/>
            </a:xfrm>
            <a:custGeom>
              <a:avLst/>
              <a:gdLst/>
              <a:ahLst/>
              <a:cxnLst/>
              <a:rect l="0" t="0" r="0" b="0"/>
              <a:pathLst>
                <a:path w="670364" h="373737">
                  <a:moveTo>
                    <a:pt x="121088" y="50597"/>
                  </a:moveTo>
                  <a:lnTo>
                    <a:pt x="99965" y="55878"/>
                  </a:lnTo>
                  <a:lnTo>
                    <a:pt x="83699" y="64365"/>
                  </a:lnTo>
                  <a:lnTo>
                    <a:pt x="69101" y="75506"/>
                  </a:lnTo>
                  <a:lnTo>
                    <a:pt x="62113" y="81572"/>
                  </a:lnTo>
                  <a:lnTo>
                    <a:pt x="55244" y="87827"/>
                  </a:lnTo>
                  <a:lnTo>
                    <a:pt x="41716" y="100671"/>
                  </a:lnTo>
                  <a:lnTo>
                    <a:pt x="35013" y="107191"/>
                  </a:lnTo>
                  <a:lnTo>
                    <a:pt x="29440" y="114854"/>
                  </a:lnTo>
                  <a:lnTo>
                    <a:pt x="24620" y="123278"/>
                  </a:lnTo>
                  <a:lnTo>
                    <a:pt x="20300" y="132210"/>
                  </a:lnTo>
                  <a:lnTo>
                    <a:pt x="15211" y="143692"/>
                  </a:lnTo>
                  <a:lnTo>
                    <a:pt x="3660" y="171186"/>
                  </a:lnTo>
                  <a:lnTo>
                    <a:pt x="801" y="185150"/>
                  </a:lnTo>
                  <a:lnTo>
                    <a:pt x="0" y="198880"/>
                  </a:lnTo>
                  <a:lnTo>
                    <a:pt x="571" y="212455"/>
                  </a:lnTo>
                  <a:lnTo>
                    <a:pt x="2058" y="224821"/>
                  </a:lnTo>
                  <a:lnTo>
                    <a:pt x="4154" y="236381"/>
                  </a:lnTo>
                  <a:lnTo>
                    <a:pt x="6657" y="247403"/>
                  </a:lnTo>
                  <a:lnTo>
                    <a:pt x="13852" y="254752"/>
                  </a:lnTo>
                  <a:lnTo>
                    <a:pt x="24175" y="259650"/>
                  </a:lnTo>
                  <a:lnTo>
                    <a:pt x="36584" y="262916"/>
                  </a:lnTo>
                  <a:lnTo>
                    <a:pt x="48172" y="261778"/>
                  </a:lnTo>
                  <a:lnTo>
                    <a:pt x="59214" y="257703"/>
                  </a:lnTo>
                  <a:lnTo>
                    <a:pt x="69890" y="251670"/>
                  </a:lnTo>
                  <a:lnTo>
                    <a:pt x="80324" y="242122"/>
                  </a:lnTo>
                  <a:lnTo>
                    <a:pt x="90596" y="230230"/>
                  </a:lnTo>
                  <a:lnTo>
                    <a:pt x="100761" y="216775"/>
                  </a:lnTo>
                  <a:lnTo>
                    <a:pt x="109747" y="205595"/>
                  </a:lnTo>
                  <a:lnTo>
                    <a:pt x="117948" y="195931"/>
                  </a:lnTo>
                  <a:lnTo>
                    <a:pt x="125627" y="187277"/>
                  </a:lnTo>
                  <a:lnTo>
                    <a:pt x="131851" y="178192"/>
                  </a:lnTo>
                  <a:lnTo>
                    <a:pt x="137105" y="168820"/>
                  </a:lnTo>
                  <a:lnTo>
                    <a:pt x="141714" y="159255"/>
                  </a:lnTo>
                  <a:lnTo>
                    <a:pt x="145891" y="147353"/>
                  </a:lnTo>
                  <a:lnTo>
                    <a:pt x="149782" y="133891"/>
                  </a:lnTo>
                  <a:lnTo>
                    <a:pt x="163968" y="77857"/>
                  </a:lnTo>
                  <a:lnTo>
                    <a:pt x="166254" y="64349"/>
                  </a:lnTo>
                  <a:lnTo>
                    <a:pt x="167779" y="50923"/>
                  </a:lnTo>
                  <a:lnTo>
                    <a:pt x="168795" y="37550"/>
                  </a:lnTo>
                  <a:lnTo>
                    <a:pt x="168367" y="25320"/>
                  </a:lnTo>
                  <a:lnTo>
                    <a:pt x="166976" y="13850"/>
                  </a:lnTo>
                  <a:lnTo>
                    <a:pt x="164944" y="2887"/>
                  </a:lnTo>
                  <a:lnTo>
                    <a:pt x="163589" y="0"/>
                  </a:lnTo>
                  <a:lnTo>
                    <a:pt x="162686" y="2497"/>
                  </a:lnTo>
                  <a:lnTo>
                    <a:pt x="162083" y="8582"/>
                  </a:lnTo>
                  <a:lnTo>
                    <a:pt x="160576" y="17061"/>
                  </a:lnTo>
                  <a:lnTo>
                    <a:pt x="158466" y="27134"/>
                  </a:lnTo>
                  <a:lnTo>
                    <a:pt x="155955" y="38271"/>
                  </a:lnTo>
                  <a:lnTo>
                    <a:pt x="154280" y="52327"/>
                  </a:lnTo>
                  <a:lnTo>
                    <a:pt x="153164" y="68330"/>
                  </a:lnTo>
                  <a:lnTo>
                    <a:pt x="152420" y="85631"/>
                  </a:lnTo>
                  <a:lnTo>
                    <a:pt x="153029" y="102691"/>
                  </a:lnTo>
                  <a:lnTo>
                    <a:pt x="154540" y="119591"/>
                  </a:lnTo>
                  <a:lnTo>
                    <a:pt x="156653" y="136384"/>
                  </a:lnTo>
                  <a:lnTo>
                    <a:pt x="160273" y="152001"/>
                  </a:lnTo>
                  <a:lnTo>
                    <a:pt x="164896" y="166833"/>
                  </a:lnTo>
                  <a:lnTo>
                    <a:pt x="170189" y="181142"/>
                  </a:lnTo>
                  <a:lnTo>
                    <a:pt x="177034" y="191787"/>
                  </a:lnTo>
                  <a:lnTo>
                    <a:pt x="184912" y="199989"/>
                  </a:lnTo>
                  <a:lnTo>
                    <a:pt x="193481" y="206563"/>
                  </a:lnTo>
                  <a:lnTo>
                    <a:pt x="203614" y="210945"/>
                  </a:lnTo>
                  <a:lnTo>
                    <a:pt x="214791" y="213866"/>
                  </a:lnTo>
                  <a:lnTo>
                    <a:pt x="226663" y="215814"/>
                  </a:lnTo>
                  <a:lnTo>
                    <a:pt x="237894" y="216007"/>
                  </a:lnTo>
                  <a:lnTo>
                    <a:pt x="248698" y="215030"/>
                  </a:lnTo>
                  <a:lnTo>
                    <a:pt x="259216" y="213274"/>
                  </a:lnTo>
                  <a:lnTo>
                    <a:pt x="270649" y="208787"/>
                  </a:lnTo>
                  <a:lnTo>
                    <a:pt x="282693" y="202480"/>
                  </a:lnTo>
                  <a:lnTo>
                    <a:pt x="306759" y="187735"/>
                  </a:lnTo>
                  <a:lnTo>
                    <a:pt x="328508" y="173813"/>
                  </a:lnTo>
                  <a:lnTo>
                    <a:pt x="337845" y="167006"/>
                  </a:lnTo>
                  <a:lnTo>
                    <a:pt x="346281" y="160257"/>
                  </a:lnTo>
                  <a:lnTo>
                    <a:pt x="354114" y="153547"/>
                  </a:lnTo>
                  <a:lnTo>
                    <a:pt x="361548" y="144652"/>
                  </a:lnTo>
                  <a:lnTo>
                    <a:pt x="368713" y="134301"/>
                  </a:lnTo>
                  <a:lnTo>
                    <a:pt x="375702" y="122979"/>
                  </a:lnTo>
                  <a:lnTo>
                    <a:pt x="381466" y="112115"/>
                  </a:lnTo>
                  <a:lnTo>
                    <a:pt x="386414" y="101557"/>
                  </a:lnTo>
                  <a:lnTo>
                    <a:pt x="390817" y="91202"/>
                  </a:lnTo>
                  <a:lnTo>
                    <a:pt x="390438" y="83194"/>
                  </a:lnTo>
                  <a:lnTo>
                    <a:pt x="386868" y="76749"/>
                  </a:lnTo>
                  <a:lnTo>
                    <a:pt x="381173" y="71348"/>
                  </a:lnTo>
                  <a:lnTo>
                    <a:pt x="375166" y="71063"/>
                  </a:lnTo>
                  <a:lnTo>
                    <a:pt x="368950" y="74189"/>
                  </a:lnTo>
                  <a:lnTo>
                    <a:pt x="362595" y="79588"/>
                  </a:lnTo>
                  <a:lnTo>
                    <a:pt x="356148" y="87609"/>
                  </a:lnTo>
                  <a:lnTo>
                    <a:pt x="349640" y="97378"/>
                  </a:lnTo>
                  <a:lnTo>
                    <a:pt x="343090" y="108312"/>
                  </a:lnTo>
                  <a:lnTo>
                    <a:pt x="338724" y="121128"/>
                  </a:lnTo>
                  <a:lnTo>
                    <a:pt x="335813" y="135198"/>
                  </a:lnTo>
                  <a:lnTo>
                    <a:pt x="333872" y="150105"/>
                  </a:lnTo>
                  <a:lnTo>
                    <a:pt x="334789" y="162253"/>
                  </a:lnTo>
                  <a:lnTo>
                    <a:pt x="337611" y="172563"/>
                  </a:lnTo>
                  <a:lnTo>
                    <a:pt x="341703" y="181646"/>
                  </a:lnTo>
                  <a:lnTo>
                    <a:pt x="347746" y="186597"/>
                  </a:lnTo>
                  <a:lnTo>
                    <a:pt x="355092" y="188792"/>
                  </a:lnTo>
                  <a:lnTo>
                    <a:pt x="363304" y="189150"/>
                  </a:lnTo>
                  <a:lnTo>
                    <a:pt x="384219" y="183653"/>
                  </a:lnTo>
                  <a:lnTo>
                    <a:pt x="395986" y="179092"/>
                  </a:lnTo>
                  <a:lnTo>
                    <a:pt x="414956" y="168129"/>
                  </a:lnTo>
                  <a:lnTo>
                    <a:pt x="423110" y="162111"/>
                  </a:lnTo>
                  <a:lnTo>
                    <a:pt x="430756" y="153678"/>
                  </a:lnTo>
                  <a:lnTo>
                    <a:pt x="438064" y="143634"/>
                  </a:lnTo>
                  <a:lnTo>
                    <a:pt x="445147" y="132517"/>
                  </a:lnTo>
                  <a:lnTo>
                    <a:pt x="452080" y="120685"/>
                  </a:lnTo>
                  <a:lnTo>
                    <a:pt x="458912" y="108375"/>
                  </a:lnTo>
                  <a:lnTo>
                    <a:pt x="465677" y="95747"/>
                  </a:lnTo>
                  <a:lnTo>
                    <a:pt x="472398" y="85118"/>
                  </a:lnTo>
                  <a:lnTo>
                    <a:pt x="479089" y="75822"/>
                  </a:lnTo>
                  <a:lnTo>
                    <a:pt x="485761" y="67414"/>
                  </a:lnTo>
                  <a:lnTo>
                    <a:pt x="489104" y="66229"/>
                  </a:lnTo>
                  <a:lnTo>
                    <a:pt x="490226" y="69861"/>
                  </a:lnTo>
                  <a:lnTo>
                    <a:pt x="489869" y="76703"/>
                  </a:lnTo>
                  <a:lnTo>
                    <a:pt x="488526" y="87897"/>
                  </a:lnTo>
                  <a:lnTo>
                    <a:pt x="484086" y="118019"/>
                  </a:lnTo>
                  <a:lnTo>
                    <a:pt x="481354" y="133125"/>
                  </a:lnTo>
                  <a:lnTo>
                    <a:pt x="478428" y="147618"/>
                  </a:lnTo>
                  <a:lnTo>
                    <a:pt x="475373" y="161700"/>
                  </a:lnTo>
                  <a:lnTo>
                    <a:pt x="472229" y="174405"/>
                  </a:lnTo>
                  <a:lnTo>
                    <a:pt x="469029" y="186190"/>
                  </a:lnTo>
                  <a:lnTo>
                    <a:pt x="465790" y="197363"/>
                  </a:lnTo>
                  <a:lnTo>
                    <a:pt x="463631" y="209233"/>
                  </a:lnTo>
                  <a:lnTo>
                    <a:pt x="462191" y="221568"/>
                  </a:lnTo>
                  <a:lnTo>
                    <a:pt x="461232" y="234212"/>
                  </a:lnTo>
                  <a:lnTo>
                    <a:pt x="459487" y="247062"/>
                  </a:lnTo>
                  <a:lnTo>
                    <a:pt x="457218" y="260051"/>
                  </a:lnTo>
                  <a:lnTo>
                    <a:pt x="454600" y="273131"/>
                  </a:lnTo>
                  <a:lnTo>
                    <a:pt x="452855" y="288483"/>
                  </a:lnTo>
                  <a:lnTo>
                    <a:pt x="451691" y="305350"/>
                  </a:lnTo>
                  <a:lnTo>
                    <a:pt x="450398" y="339564"/>
                  </a:lnTo>
                  <a:lnTo>
                    <a:pt x="449825" y="369508"/>
                  </a:lnTo>
                  <a:lnTo>
                    <a:pt x="450776" y="373736"/>
                  </a:lnTo>
                  <a:lnTo>
                    <a:pt x="452517" y="371027"/>
                  </a:lnTo>
                  <a:lnTo>
                    <a:pt x="460246" y="346705"/>
                  </a:lnTo>
                  <a:lnTo>
                    <a:pt x="463251" y="337533"/>
                  </a:lnTo>
                  <a:lnTo>
                    <a:pt x="466359" y="324785"/>
                  </a:lnTo>
                  <a:lnTo>
                    <a:pt x="469537" y="309656"/>
                  </a:lnTo>
                  <a:lnTo>
                    <a:pt x="472760" y="292937"/>
                  </a:lnTo>
                  <a:lnTo>
                    <a:pt x="476015" y="278476"/>
                  </a:lnTo>
                  <a:lnTo>
                    <a:pt x="479290" y="265519"/>
                  </a:lnTo>
                  <a:lnTo>
                    <a:pt x="489180" y="228493"/>
                  </a:lnTo>
                  <a:lnTo>
                    <a:pt x="492488" y="215617"/>
                  </a:lnTo>
                  <a:lnTo>
                    <a:pt x="495799" y="203717"/>
                  </a:lnTo>
                  <a:lnTo>
                    <a:pt x="502424" y="181653"/>
                  </a:lnTo>
                  <a:lnTo>
                    <a:pt x="506844" y="170022"/>
                  </a:lnTo>
                  <a:lnTo>
                    <a:pt x="512001" y="157846"/>
                  </a:lnTo>
                  <a:lnTo>
                    <a:pt x="517650" y="145308"/>
                  </a:lnTo>
                  <a:lnTo>
                    <a:pt x="523626" y="134738"/>
                  </a:lnTo>
                  <a:lnTo>
                    <a:pt x="529820" y="125482"/>
                  </a:lnTo>
                  <a:lnTo>
                    <a:pt x="536161" y="117099"/>
                  </a:lnTo>
                  <a:lnTo>
                    <a:pt x="549101" y="98944"/>
                  </a:lnTo>
                  <a:lnTo>
                    <a:pt x="555647" y="89460"/>
                  </a:lnTo>
                  <a:lnTo>
                    <a:pt x="563326" y="82032"/>
                  </a:lnTo>
                  <a:lnTo>
                    <a:pt x="580702" y="70832"/>
                  </a:lnTo>
                  <a:lnTo>
                    <a:pt x="591083" y="67402"/>
                  </a:lnTo>
                  <a:lnTo>
                    <a:pt x="602425" y="65117"/>
                  </a:lnTo>
                  <a:lnTo>
                    <a:pt x="614407" y="63593"/>
                  </a:lnTo>
                  <a:lnTo>
                    <a:pt x="625712" y="65893"/>
                  </a:lnTo>
                  <a:lnTo>
                    <a:pt x="636564" y="70742"/>
                  </a:lnTo>
                  <a:lnTo>
                    <a:pt x="647114" y="77290"/>
                  </a:lnTo>
                  <a:lnTo>
                    <a:pt x="655253" y="84972"/>
                  </a:lnTo>
                  <a:lnTo>
                    <a:pt x="661785" y="93409"/>
                  </a:lnTo>
                  <a:lnTo>
                    <a:pt x="667245" y="102350"/>
                  </a:lnTo>
                  <a:lnTo>
                    <a:pt x="669779" y="112732"/>
                  </a:lnTo>
                  <a:lnTo>
                    <a:pt x="670363" y="124074"/>
                  </a:lnTo>
                  <a:lnTo>
                    <a:pt x="669648" y="136057"/>
                  </a:lnTo>
                  <a:lnTo>
                    <a:pt x="666959" y="146256"/>
                  </a:lnTo>
                  <a:lnTo>
                    <a:pt x="662957" y="155266"/>
                  </a:lnTo>
                  <a:lnTo>
                    <a:pt x="658078" y="163483"/>
                  </a:lnTo>
                  <a:lnTo>
                    <a:pt x="650404" y="170067"/>
                  </a:lnTo>
                  <a:lnTo>
                    <a:pt x="630088" y="180329"/>
                  </a:lnTo>
                  <a:lnTo>
                    <a:pt x="617375" y="182403"/>
                  </a:lnTo>
                  <a:lnTo>
                    <a:pt x="603373" y="182680"/>
                  </a:lnTo>
                  <a:lnTo>
                    <a:pt x="588512" y="181759"/>
                  </a:lnTo>
                  <a:lnTo>
                    <a:pt x="574184" y="178935"/>
                  </a:lnTo>
                  <a:lnTo>
                    <a:pt x="560209" y="174841"/>
                  </a:lnTo>
                  <a:lnTo>
                    <a:pt x="509051" y="1500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565039" y="2039295"/>
              <a:ext cx="9949" cy="19896"/>
            </a:xfrm>
            <a:custGeom>
              <a:avLst/>
              <a:gdLst/>
              <a:ahLst/>
              <a:cxnLst/>
              <a:rect l="0" t="0" r="0" b="0"/>
              <a:pathLst>
                <a:path w="9949" h="19896">
                  <a:moveTo>
                    <a:pt x="9948" y="0"/>
                  </a:moveTo>
                  <a:lnTo>
                    <a:pt x="0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2670" y="238746"/>
            <a:ext cx="5831756" cy="3083813"/>
            <a:chOff x="132670" y="238746"/>
            <a:chExt cx="5831756" cy="3083813"/>
          </a:xfrm>
        </p:grpSpPr>
        <p:sp>
          <p:nvSpPr>
            <p:cNvPr id="22" name="Freeform 21"/>
            <p:cNvSpPr/>
            <p:nvPr/>
          </p:nvSpPr>
          <p:spPr>
            <a:xfrm>
              <a:off x="132670" y="238746"/>
              <a:ext cx="1586896" cy="626711"/>
            </a:xfrm>
            <a:custGeom>
              <a:avLst/>
              <a:gdLst/>
              <a:ahLst/>
              <a:cxnLst/>
              <a:rect l="0" t="0" r="0" b="0"/>
              <a:pathLst>
                <a:path w="1586896" h="626711">
                  <a:moveTo>
                    <a:pt x="106076" y="477494"/>
                  </a:moveTo>
                  <a:lnTo>
                    <a:pt x="116638" y="488056"/>
                  </a:lnTo>
                  <a:lnTo>
                    <a:pt x="136561" y="496188"/>
                  </a:lnTo>
                  <a:lnTo>
                    <a:pt x="175901" y="506981"/>
                  </a:lnTo>
                  <a:lnTo>
                    <a:pt x="218506" y="517179"/>
                  </a:lnTo>
                  <a:lnTo>
                    <a:pt x="251101" y="522764"/>
                  </a:lnTo>
                  <a:lnTo>
                    <a:pt x="287695" y="525247"/>
                  </a:lnTo>
                  <a:lnTo>
                    <a:pt x="335019" y="526644"/>
                  </a:lnTo>
                  <a:lnTo>
                    <a:pt x="825098" y="527233"/>
                  </a:lnTo>
                  <a:lnTo>
                    <a:pt x="870546" y="521952"/>
                  </a:lnTo>
                  <a:lnTo>
                    <a:pt x="919014" y="518668"/>
                  </a:lnTo>
                  <a:lnTo>
                    <a:pt x="963095" y="517695"/>
                  </a:lnTo>
                  <a:lnTo>
                    <a:pt x="1009438" y="517406"/>
                  </a:lnTo>
                  <a:lnTo>
                    <a:pt x="1058171" y="512040"/>
                  </a:lnTo>
                  <a:lnTo>
                    <a:pt x="1102331" y="508731"/>
                  </a:lnTo>
                  <a:lnTo>
                    <a:pt x="1143416" y="507750"/>
                  </a:lnTo>
                  <a:lnTo>
                    <a:pt x="1392004" y="507338"/>
                  </a:lnTo>
                  <a:lnTo>
                    <a:pt x="1430315" y="504390"/>
                  </a:lnTo>
                  <a:lnTo>
                    <a:pt x="1467238" y="500501"/>
                  </a:lnTo>
                  <a:lnTo>
                    <a:pt x="1513986" y="498311"/>
                  </a:lnTo>
                  <a:lnTo>
                    <a:pt x="1546058" y="497799"/>
                  </a:lnTo>
                  <a:lnTo>
                    <a:pt x="1559032" y="495452"/>
                  </a:lnTo>
                  <a:lnTo>
                    <a:pt x="1579342" y="486949"/>
                  </a:lnTo>
                  <a:lnTo>
                    <a:pt x="1584537" y="480481"/>
                  </a:lnTo>
                  <a:lnTo>
                    <a:pt x="1586895" y="472854"/>
                  </a:lnTo>
                  <a:lnTo>
                    <a:pt x="1586568" y="454431"/>
                  </a:lnTo>
                  <a:lnTo>
                    <a:pt x="1584933" y="443328"/>
                  </a:lnTo>
                  <a:lnTo>
                    <a:pt x="1582738" y="431505"/>
                  </a:lnTo>
                  <a:lnTo>
                    <a:pt x="1577351" y="406579"/>
                  </a:lnTo>
                  <a:lnTo>
                    <a:pt x="1574368" y="393742"/>
                  </a:lnTo>
                  <a:lnTo>
                    <a:pt x="1571273" y="381868"/>
                  </a:lnTo>
                  <a:lnTo>
                    <a:pt x="1568105" y="370636"/>
                  </a:lnTo>
                  <a:lnTo>
                    <a:pt x="1564887" y="359832"/>
                  </a:lnTo>
                  <a:lnTo>
                    <a:pt x="1562742" y="347103"/>
                  </a:lnTo>
                  <a:lnTo>
                    <a:pt x="1561312" y="333091"/>
                  </a:lnTo>
                  <a:lnTo>
                    <a:pt x="1560359" y="318222"/>
                  </a:lnTo>
                  <a:lnTo>
                    <a:pt x="1558618" y="302784"/>
                  </a:lnTo>
                  <a:lnTo>
                    <a:pt x="1556352" y="286965"/>
                  </a:lnTo>
                  <a:lnTo>
                    <a:pt x="1553736" y="270892"/>
                  </a:lnTo>
                  <a:lnTo>
                    <a:pt x="1551992" y="253545"/>
                  </a:lnTo>
                  <a:lnTo>
                    <a:pt x="1550830" y="235349"/>
                  </a:lnTo>
                  <a:lnTo>
                    <a:pt x="1549538" y="199656"/>
                  </a:lnTo>
                  <a:lnTo>
                    <a:pt x="1548964" y="169055"/>
                  </a:lnTo>
                  <a:lnTo>
                    <a:pt x="1547705" y="155811"/>
                  </a:lnTo>
                  <a:lnTo>
                    <a:pt x="1545761" y="143665"/>
                  </a:lnTo>
                  <a:lnTo>
                    <a:pt x="1543360" y="132252"/>
                  </a:lnTo>
                  <a:lnTo>
                    <a:pt x="1542864" y="121327"/>
                  </a:lnTo>
                  <a:lnTo>
                    <a:pt x="1543639" y="110728"/>
                  </a:lnTo>
                  <a:lnTo>
                    <a:pt x="1545261" y="100346"/>
                  </a:lnTo>
                  <a:lnTo>
                    <a:pt x="1546342" y="89004"/>
                  </a:lnTo>
                  <a:lnTo>
                    <a:pt x="1547063" y="77021"/>
                  </a:lnTo>
                  <a:lnTo>
                    <a:pt x="1547864" y="51917"/>
                  </a:lnTo>
                  <a:lnTo>
                    <a:pt x="1548220" y="26022"/>
                  </a:lnTo>
                  <a:lnTo>
                    <a:pt x="1543893" y="17348"/>
                  </a:lnTo>
                  <a:lnTo>
                    <a:pt x="1536588" y="11565"/>
                  </a:lnTo>
                  <a:lnTo>
                    <a:pt x="1527296" y="7710"/>
                  </a:lnTo>
                  <a:lnTo>
                    <a:pt x="1482534" y="2285"/>
                  </a:lnTo>
                  <a:lnTo>
                    <a:pt x="1449181" y="1016"/>
                  </a:lnTo>
                  <a:lnTo>
                    <a:pt x="1388020" y="201"/>
                  </a:lnTo>
                  <a:lnTo>
                    <a:pt x="787231" y="0"/>
                  </a:lnTo>
                  <a:lnTo>
                    <a:pt x="741795" y="5281"/>
                  </a:lnTo>
                  <a:lnTo>
                    <a:pt x="708052" y="7874"/>
                  </a:lnTo>
                  <a:lnTo>
                    <a:pt x="673160" y="9026"/>
                  </a:lnTo>
                  <a:lnTo>
                    <a:pt x="611787" y="9766"/>
                  </a:lnTo>
                  <a:lnTo>
                    <a:pt x="546773" y="9912"/>
                  </a:lnTo>
                  <a:lnTo>
                    <a:pt x="497260" y="15218"/>
                  </a:lnTo>
                  <a:lnTo>
                    <a:pt x="452869" y="18510"/>
                  </a:lnTo>
                  <a:lnTo>
                    <a:pt x="406434" y="19485"/>
                  </a:lnTo>
                  <a:lnTo>
                    <a:pt x="272419" y="19885"/>
                  </a:lnTo>
                  <a:lnTo>
                    <a:pt x="239693" y="22839"/>
                  </a:lnTo>
                  <a:lnTo>
                    <a:pt x="203042" y="26730"/>
                  </a:lnTo>
                  <a:lnTo>
                    <a:pt x="164646" y="28460"/>
                  </a:lnTo>
                  <a:lnTo>
                    <a:pt x="111026" y="29434"/>
                  </a:lnTo>
                  <a:lnTo>
                    <a:pt x="65418" y="29722"/>
                  </a:lnTo>
                  <a:lnTo>
                    <a:pt x="29185" y="35089"/>
                  </a:lnTo>
                  <a:lnTo>
                    <a:pt x="20551" y="39972"/>
                  </a:lnTo>
                  <a:lnTo>
                    <a:pt x="13689" y="46544"/>
                  </a:lnTo>
                  <a:lnTo>
                    <a:pt x="8010" y="54241"/>
                  </a:lnTo>
                  <a:lnTo>
                    <a:pt x="4223" y="66004"/>
                  </a:lnTo>
                  <a:lnTo>
                    <a:pt x="1699" y="80478"/>
                  </a:lnTo>
                  <a:lnTo>
                    <a:pt x="16" y="96759"/>
                  </a:lnTo>
                  <a:lnTo>
                    <a:pt x="0" y="113140"/>
                  </a:lnTo>
                  <a:lnTo>
                    <a:pt x="1094" y="129587"/>
                  </a:lnTo>
                  <a:lnTo>
                    <a:pt x="2929" y="146078"/>
                  </a:lnTo>
                  <a:lnTo>
                    <a:pt x="7915" y="182086"/>
                  </a:lnTo>
                  <a:lnTo>
                    <a:pt x="10792" y="200973"/>
                  </a:lnTo>
                  <a:lnTo>
                    <a:pt x="12710" y="217986"/>
                  </a:lnTo>
                  <a:lnTo>
                    <a:pt x="13989" y="233749"/>
                  </a:lnTo>
                  <a:lnTo>
                    <a:pt x="14841" y="248678"/>
                  </a:lnTo>
                  <a:lnTo>
                    <a:pt x="15788" y="285900"/>
                  </a:lnTo>
                  <a:lnTo>
                    <a:pt x="16041" y="306657"/>
                  </a:lnTo>
                  <a:lnTo>
                    <a:pt x="17315" y="323812"/>
                  </a:lnTo>
                  <a:lnTo>
                    <a:pt x="19269" y="338564"/>
                  </a:lnTo>
                  <a:lnTo>
                    <a:pt x="21677" y="351715"/>
                  </a:lnTo>
                  <a:lnTo>
                    <a:pt x="23283" y="364903"/>
                  </a:lnTo>
                  <a:lnTo>
                    <a:pt x="24353" y="378116"/>
                  </a:lnTo>
                  <a:lnTo>
                    <a:pt x="25067" y="391347"/>
                  </a:lnTo>
                  <a:lnTo>
                    <a:pt x="25860" y="417837"/>
                  </a:lnTo>
                  <a:lnTo>
                    <a:pt x="26410" y="498908"/>
                  </a:lnTo>
                  <a:lnTo>
                    <a:pt x="26483" y="578086"/>
                  </a:lnTo>
                  <a:lnTo>
                    <a:pt x="25381" y="590978"/>
                  </a:lnTo>
                  <a:lnTo>
                    <a:pt x="23542" y="602889"/>
                  </a:lnTo>
                  <a:lnTo>
                    <a:pt x="6598" y="6267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730417" y="1024624"/>
              <a:ext cx="2234009" cy="656419"/>
            </a:xfrm>
            <a:custGeom>
              <a:avLst/>
              <a:gdLst/>
              <a:ahLst/>
              <a:cxnLst/>
              <a:rect l="0" t="0" r="0" b="0"/>
              <a:pathLst>
                <a:path w="2234009" h="656419">
                  <a:moveTo>
                    <a:pt x="0" y="527229"/>
                  </a:moveTo>
                  <a:lnTo>
                    <a:pt x="31768" y="534066"/>
                  </a:lnTo>
                  <a:lnTo>
                    <a:pt x="89460" y="536563"/>
                  </a:lnTo>
                  <a:lnTo>
                    <a:pt x="158537" y="537056"/>
                  </a:lnTo>
                  <a:lnTo>
                    <a:pt x="236154" y="545035"/>
                  </a:lnTo>
                  <a:lnTo>
                    <a:pt x="296570" y="546712"/>
                  </a:lnTo>
                  <a:lnTo>
                    <a:pt x="361723" y="548149"/>
                  </a:lnTo>
                  <a:lnTo>
                    <a:pt x="427811" y="554982"/>
                  </a:lnTo>
                  <a:lnTo>
                    <a:pt x="480458" y="556453"/>
                  </a:lnTo>
                  <a:lnTo>
                    <a:pt x="552381" y="556950"/>
                  </a:lnTo>
                  <a:lnTo>
                    <a:pt x="608371" y="562317"/>
                  </a:lnTo>
                  <a:lnTo>
                    <a:pt x="666963" y="565627"/>
                  </a:lnTo>
                  <a:lnTo>
                    <a:pt x="726325" y="566608"/>
                  </a:lnTo>
                  <a:lnTo>
                    <a:pt x="914790" y="567010"/>
                  </a:lnTo>
                  <a:lnTo>
                    <a:pt x="980043" y="572298"/>
                  </a:lnTo>
                  <a:lnTo>
                    <a:pt x="1043099" y="575585"/>
                  </a:lnTo>
                  <a:lnTo>
                    <a:pt x="1103784" y="576558"/>
                  </a:lnTo>
                  <a:lnTo>
                    <a:pt x="1169047" y="576847"/>
                  </a:lnTo>
                  <a:lnTo>
                    <a:pt x="1232106" y="582213"/>
                  </a:lnTo>
                  <a:lnTo>
                    <a:pt x="1319663" y="587092"/>
                  </a:lnTo>
                  <a:lnTo>
                    <a:pt x="1381737" y="594583"/>
                  </a:lnTo>
                  <a:lnTo>
                    <a:pt x="1442131" y="602697"/>
                  </a:lnTo>
                  <a:lnTo>
                    <a:pt x="1502027" y="606698"/>
                  </a:lnTo>
                  <a:lnTo>
                    <a:pt x="1561776" y="613287"/>
                  </a:lnTo>
                  <a:lnTo>
                    <a:pt x="1621481" y="616836"/>
                  </a:lnTo>
                  <a:lnTo>
                    <a:pt x="1680068" y="624396"/>
                  </a:lnTo>
                  <a:lnTo>
                    <a:pt x="1734025" y="632532"/>
                  </a:lnTo>
                  <a:lnTo>
                    <a:pt x="1790418" y="635433"/>
                  </a:lnTo>
                  <a:lnTo>
                    <a:pt x="1859544" y="639361"/>
                  </a:lnTo>
                  <a:lnTo>
                    <a:pt x="1926417" y="645172"/>
                  </a:lnTo>
                  <a:lnTo>
                    <a:pt x="1984904" y="653157"/>
                  </a:lnTo>
                  <a:lnTo>
                    <a:pt x="2044926" y="655880"/>
                  </a:lnTo>
                  <a:lnTo>
                    <a:pt x="2109428" y="656418"/>
                  </a:lnTo>
                  <a:lnTo>
                    <a:pt x="2145921" y="651230"/>
                  </a:lnTo>
                  <a:lnTo>
                    <a:pt x="2155697" y="646372"/>
                  </a:lnTo>
                  <a:lnTo>
                    <a:pt x="2172454" y="632131"/>
                  </a:lnTo>
                  <a:lnTo>
                    <a:pt x="2177807" y="621481"/>
                  </a:lnTo>
                  <a:lnTo>
                    <a:pt x="2181375" y="608854"/>
                  </a:lnTo>
                  <a:lnTo>
                    <a:pt x="2183754" y="594909"/>
                  </a:lnTo>
                  <a:lnTo>
                    <a:pt x="2185340" y="581192"/>
                  </a:lnTo>
                  <a:lnTo>
                    <a:pt x="2186398" y="567626"/>
                  </a:lnTo>
                  <a:lnTo>
                    <a:pt x="2187102" y="554160"/>
                  </a:lnTo>
                  <a:lnTo>
                    <a:pt x="2188678" y="539657"/>
                  </a:lnTo>
                  <a:lnTo>
                    <a:pt x="2190833" y="524461"/>
                  </a:lnTo>
                  <a:lnTo>
                    <a:pt x="2211860" y="397164"/>
                  </a:lnTo>
                  <a:lnTo>
                    <a:pt x="2214025" y="377516"/>
                  </a:lnTo>
                  <a:lnTo>
                    <a:pt x="2215469" y="357786"/>
                  </a:lnTo>
                  <a:lnTo>
                    <a:pt x="2216431" y="338001"/>
                  </a:lnTo>
                  <a:lnTo>
                    <a:pt x="2218178" y="321495"/>
                  </a:lnTo>
                  <a:lnTo>
                    <a:pt x="2220448" y="307175"/>
                  </a:lnTo>
                  <a:lnTo>
                    <a:pt x="2223066" y="294312"/>
                  </a:lnTo>
                  <a:lnTo>
                    <a:pt x="2224812" y="280211"/>
                  </a:lnTo>
                  <a:lnTo>
                    <a:pt x="2225976" y="265283"/>
                  </a:lnTo>
                  <a:lnTo>
                    <a:pt x="2226751" y="249805"/>
                  </a:lnTo>
                  <a:lnTo>
                    <a:pt x="2227613" y="217869"/>
                  </a:lnTo>
                  <a:lnTo>
                    <a:pt x="2228166" y="157617"/>
                  </a:lnTo>
                  <a:lnTo>
                    <a:pt x="2229318" y="144868"/>
                  </a:lnTo>
                  <a:lnTo>
                    <a:pt x="2231190" y="133053"/>
                  </a:lnTo>
                  <a:lnTo>
                    <a:pt x="2233544" y="121860"/>
                  </a:lnTo>
                  <a:lnTo>
                    <a:pt x="2234008" y="111082"/>
                  </a:lnTo>
                  <a:lnTo>
                    <a:pt x="2233212" y="100581"/>
                  </a:lnTo>
                  <a:lnTo>
                    <a:pt x="2229379" y="80071"/>
                  </a:lnTo>
                  <a:lnTo>
                    <a:pt x="2223992" y="59902"/>
                  </a:lnTo>
                  <a:lnTo>
                    <a:pt x="2217692" y="52092"/>
                  </a:lnTo>
                  <a:lnTo>
                    <a:pt x="2209070" y="45780"/>
                  </a:lnTo>
                  <a:lnTo>
                    <a:pt x="2198902" y="40467"/>
                  </a:lnTo>
                  <a:lnTo>
                    <a:pt x="2152905" y="27708"/>
                  </a:lnTo>
                  <a:lnTo>
                    <a:pt x="2080074" y="17974"/>
                  </a:lnTo>
                  <a:lnTo>
                    <a:pt x="2020946" y="11531"/>
                  </a:lnTo>
                  <a:lnTo>
                    <a:pt x="1956047" y="10258"/>
                  </a:lnTo>
                  <a:lnTo>
                    <a:pt x="1890010" y="7059"/>
                  </a:lnTo>
                  <a:lnTo>
                    <a:pt x="1837372" y="2089"/>
                  </a:lnTo>
                  <a:lnTo>
                    <a:pt x="1779774" y="617"/>
                  </a:lnTo>
                  <a:lnTo>
                    <a:pt x="1498622" y="0"/>
                  </a:lnTo>
                  <a:lnTo>
                    <a:pt x="1429112" y="5279"/>
                  </a:lnTo>
                  <a:lnTo>
                    <a:pt x="1359515" y="8562"/>
                  </a:lnTo>
                  <a:lnTo>
                    <a:pt x="1289892" y="9535"/>
                  </a:lnTo>
                  <a:lnTo>
                    <a:pt x="1220260" y="15104"/>
                  </a:lnTo>
                  <a:lnTo>
                    <a:pt x="1128521" y="20052"/>
                  </a:lnTo>
                  <a:lnTo>
                    <a:pt x="1064617" y="26449"/>
                  </a:lnTo>
                  <a:lnTo>
                    <a:pt x="998278" y="28835"/>
                  </a:lnTo>
                  <a:lnTo>
                    <a:pt x="868876" y="29752"/>
                  </a:lnTo>
                  <a:lnTo>
                    <a:pt x="610603" y="29840"/>
                  </a:lnTo>
                  <a:lnTo>
                    <a:pt x="527295" y="21967"/>
                  </a:lnTo>
                  <a:lnTo>
                    <a:pt x="460926" y="20302"/>
                  </a:lnTo>
                  <a:lnTo>
                    <a:pt x="380965" y="12073"/>
                  </a:lnTo>
                  <a:lnTo>
                    <a:pt x="312086" y="10225"/>
                  </a:lnTo>
                  <a:lnTo>
                    <a:pt x="174627" y="9956"/>
                  </a:lnTo>
                  <a:lnTo>
                    <a:pt x="100641" y="2073"/>
                  </a:lnTo>
                  <a:lnTo>
                    <a:pt x="86990" y="1381"/>
                  </a:lnTo>
                  <a:lnTo>
                    <a:pt x="75678" y="3130"/>
                  </a:lnTo>
                  <a:lnTo>
                    <a:pt x="57215" y="10969"/>
                  </a:lnTo>
                  <a:lnTo>
                    <a:pt x="51407" y="18365"/>
                  </a:lnTo>
                  <a:lnTo>
                    <a:pt x="47535" y="27716"/>
                  </a:lnTo>
                  <a:lnTo>
                    <a:pt x="44954" y="38372"/>
                  </a:lnTo>
                  <a:lnTo>
                    <a:pt x="43233" y="49897"/>
                  </a:lnTo>
                  <a:lnTo>
                    <a:pt x="42086" y="62002"/>
                  </a:lnTo>
                  <a:lnTo>
                    <a:pt x="41321" y="74493"/>
                  </a:lnTo>
                  <a:lnTo>
                    <a:pt x="41917" y="86136"/>
                  </a:lnTo>
                  <a:lnTo>
                    <a:pt x="43419" y="97214"/>
                  </a:lnTo>
                  <a:lnTo>
                    <a:pt x="53772" y="149381"/>
                  </a:lnTo>
                  <a:lnTo>
                    <a:pt x="55744" y="165905"/>
                  </a:lnTo>
                  <a:lnTo>
                    <a:pt x="57058" y="183553"/>
                  </a:lnTo>
                  <a:lnTo>
                    <a:pt x="57935" y="201950"/>
                  </a:lnTo>
                  <a:lnTo>
                    <a:pt x="58908" y="240076"/>
                  </a:lnTo>
                  <a:lnTo>
                    <a:pt x="59168" y="259527"/>
                  </a:lnTo>
                  <a:lnTo>
                    <a:pt x="60446" y="278022"/>
                  </a:lnTo>
                  <a:lnTo>
                    <a:pt x="62404" y="295878"/>
                  </a:lnTo>
                  <a:lnTo>
                    <a:pt x="64814" y="313308"/>
                  </a:lnTo>
                  <a:lnTo>
                    <a:pt x="66421" y="330455"/>
                  </a:lnTo>
                  <a:lnTo>
                    <a:pt x="67492" y="347413"/>
                  </a:lnTo>
                  <a:lnTo>
                    <a:pt x="68206" y="364245"/>
                  </a:lnTo>
                  <a:lnTo>
                    <a:pt x="69788" y="379887"/>
                  </a:lnTo>
                  <a:lnTo>
                    <a:pt x="71947" y="394737"/>
                  </a:lnTo>
                  <a:lnTo>
                    <a:pt x="74493" y="409057"/>
                  </a:lnTo>
                  <a:lnTo>
                    <a:pt x="76189" y="424131"/>
                  </a:lnTo>
                  <a:lnTo>
                    <a:pt x="77320" y="439707"/>
                  </a:lnTo>
                  <a:lnTo>
                    <a:pt x="78577" y="470645"/>
                  </a:lnTo>
                  <a:lnTo>
                    <a:pt x="79583" y="5272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760261" y="1901531"/>
              <a:ext cx="1029493" cy="674945"/>
            </a:xfrm>
            <a:custGeom>
              <a:avLst/>
              <a:gdLst/>
              <a:ahLst/>
              <a:cxnLst/>
              <a:rect l="0" t="0" r="0" b="0"/>
              <a:pathLst>
                <a:path w="1029493" h="674945">
                  <a:moveTo>
                    <a:pt x="0" y="495884"/>
                  </a:moveTo>
                  <a:lnTo>
                    <a:pt x="464242" y="495884"/>
                  </a:lnTo>
                  <a:lnTo>
                    <a:pt x="480818" y="496989"/>
                  </a:lnTo>
                  <a:lnTo>
                    <a:pt x="497395" y="498831"/>
                  </a:lnTo>
                  <a:lnTo>
                    <a:pt x="513972" y="501164"/>
                  </a:lnTo>
                  <a:lnTo>
                    <a:pt x="530551" y="502720"/>
                  </a:lnTo>
                  <a:lnTo>
                    <a:pt x="547129" y="503757"/>
                  </a:lnTo>
                  <a:lnTo>
                    <a:pt x="580288" y="504910"/>
                  </a:lnTo>
                  <a:lnTo>
                    <a:pt x="646606" y="505649"/>
                  </a:lnTo>
                  <a:lnTo>
                    <a:pt x="663185" y="505710"/>
                  </a:lnTo>
                  <a:lnTo>
                    <a:pt x="679765" y="506856"/>
                  </a:lnTo>
                  <a:lnTo>
                    <a:pt x="696344" y="508725"/>
                  </a:lnTo>
                  <a:lnTo>
                    <a:pt x="728398" y="512644"/>
                  </a:lnTo>
                  <a:lnTo>
                    <a:pt x="757382" y="514386"/>
                  </a:lnTo>
                  <a:lnTo>
                    <a:pt x="785001" y="515160"/>
                  </a:lnTo>
                  <a:lnTo>
                    <a:pt x="812014" y="516609"/>
                  </a:lnTo>
                  <a:lnTo>
                    <a:pt x="838757" y="520938"/>
                  </a:lnTo>
                  <a:lnTo>
                    <a:pt x="865380" y="523599"/>
                  </a:lnTo>
                  <a:lnTo>
                    <a:pt x="894161" y="524781"/>
                  </a:lnTo>
                  <a:lnTo>
                    <a:pt x="929058" y="525307"/>
                  </a:lnTo>
                  <a:lnTo>
                    <a:pt x="960779" y="522593"/>
                  </a:lnTo>
                  <a:lnTo>
                    <a:pt x="975428" y="520322"/>
                  </a:lnTo>
                  <a:lnTo>
                    <a:pt x="997600" y="511903"/>
                  </a:lnTo>
                  <a:lnTo>
                    <a:pt x="1006607" y="506563"/>
                  </a:lnTo>
                  <a:lnTo>
                    <a:pt x="1012612" y="498582"/>
                  </a:lnTo>
                  <a:lnTo>
                    <a:pt x="1016615" y="488840"/>
                  </a:lnTo>
                  <a:lnTo>
                    <a:pt x="1019284" y="477924"/>
                  </a:lnTo>
                  <a:lnTo>
                    <a:pt x="1019958" y="466226"/>
                  </a:lnTo>
                  <a:lnTo>
                    <a:pt x="1019301" y="454006"/>
                  </a:lnTo>
                  <a:lnTo>
                    <a:pt x="1017758" y="441438"/>
                  </a:lnTo>
                  <a:lnTo>
                    <a:pt x="1016730" y="428638"/>
                  </a:lnTo>
                  <a:lnTo>
                    <a:pt x="1016044" y="415683"/>
                  </a:lnTo>
                  <a:lnTo>
                    <a:pt x="1015283" y="389499"/>
                  </a:lnTo>
                  <a:lnTo>
                    <a:pt x="1014726" y="301120"/>
                  </a:lnTo>
                  <a:lnTo>
                    <a:pt x="1014675" y="161333"/>
                  </a:lnTo>
                  <a:lnTo>
                    <a:pt x="1015780" y="145739"/>
                  </a:lnTo>
                  <a:lnTo>
                    <a:pt x="1017622" y="130922"/>
                  </a:lnTo>
                  <a:lnTo>
                    <a:pt x="1019955" y="116623"/>
                  </a:lnTo>
                  <a:lnTo>
                    <a:pt x="1021511" y="102669"/>
                  </a:lnTo>
                  <a:lnTo>
                    <a:pt x="1022547" y="88945"/>
                  </a:lnTo>
                  <a:lnTo>
                    <a:pt x="1023239" y="75375"/>
                  </a:lnTo>
                  <a:lnTo>
                    <a:pt x="1024805" y="63012"/>
                  </a:lnTo>
                  <a:lnTo>
                    <a:pt x="1026954" y="51454"/>
                  </a:lnTo>
                  <a:lnTo>
                    <a:pt x="1029492" y="40433"/>
                  </a:lnTo>
                  <a:lnTo>
                    <a:pt x="1025658" y="33085"/>
                  </a:lnTo>
                  <a:lnTo>
                    <a:pt x="1017575" y="28187"/>
                  </a:lnTo>
                  <a:lnTo>
                    <a:pt x="1006660" y="24921"/>
                  </a:lnTo>
                  <a:lnTo>
                    <a:pt x="982742" y="24240"/>
                  </a:lnTo>
                  <a:lnTo>
                    <a:pt x="955164" y="27622"/>
                  </a:lnTo>
                  <a:lnTo>
                    <a:pt x="920801" y="32810"/>
                  </a:lnTo>
                  <a:lnTo>
                    <a:pt x="889317" y="35852"/>
                  </a:lnTo>
                  <a:lnTo>
                    <a:pt x="857271" y="37204"/>
                  </a:lnTo>
                  <a:lnTo>
                    <a:pt x="767043" y="38143"/>
                  </a:lnTo>
                  <a:lnTo>
                    <a:pt x="643403" y="38282"/>
                  </a:lnTo>
                  <a:lnTo>
                    <a:pt x="616813" y="35337"/>
                  </a:lnTo>
                  <a:lnTo>
                    <a:pt x="589152" y="31448"/>
                  </a:lnTo>
                  <a:lnTo>
                    <a:pt x="558437" y="29720"/>
                  </a:lnTo>
                  <a:lnTo>
                    <a:pt x="529311" y="28952"/>
                  </a:lnTo>
                  <a:lnTo>
                    <a:pt x="398580" y="28354"/>
                  </a:lnTo>
                  <a:lnTo>
                    <a:pt x="371680" y="27240"/>
                  </a:lnTo>
                  <a:lnTo>
                    <a:pt x="344988" y="23060"/>
                  </a:lnTo>
                  <a:lnTo>
                    <a:pt x="318387" y="20466"/>
                  </a:lnTo>
                  <a:lnTo>
                    <a:pt x="291827" y="19313"/>
                  </a:lnTo>
                  <a:lnTo>
                    <a:pt x="252018" y="18664"/>
                  </a:lnTo>
                  <a:lnTo>
                    <a:pt x="225486" y="18512"/>
                  </a:lnTo>
                  <a:lnTo>
                    <a:pt x="201904" y="15497"/>
                  </a:lnTo>
                  <a:lnTo>
                    <a:pt x="177054" y="11578"/>
                  </a:lnTo>
                  <a:lnTo>
                    <a:pt x="161143" y="10532"/>
                  </a:lnTo>
                  <a:lnTo>
                    <a:pt x="143904" y="9836"/>
                  </a:lnTo>
                  <a:lnTo>
                    <a:pt x="112959" y="6114"/>
                  </a:lnTo>
                  <a:lnTo>
                    <a:pt x="84469" y="1881"/>
                  </a:lnTo>
                  <a:lnTo>
                    <a:pt x="57069" y="0"/>
                  </a:lnTo>
                  <a:lnTo>
                    <a:pt x="47993" y="5025"/>
                  </a:lnTo>
                  <a:lnTo>
                    <a:pt x="41943" y="13901"/>
                  </a:lnTo>
                  <a:lnTo>
                    <a:pt x="37910" y="25345"/>
                  </a:lnTo>
                  <a:lnTo>
                    <a:pt x="36326" y="37396"/>
                  </a:lnTo>
                  <a:lnTo>
                    <a:pt x="36376" y="49851"/>
                  </a:lnTo>
                  <a:lnTo>
                    <a:pt x="37514" y="62575"/>
                  </a:lnTo>
                  <a:lnTo>
                    <a:pt x="39378" y="76585"/>
                  </a:lnTo>
                  <a:lnTo>
                    <a:pt x="41726" y="91452"/>
                  </a:lnTo>
                  <a:lnTo>
                    <a:pt x="44397" y="106889"/>
                  </a:lnTo>
                  <a:lnTo>
                    <a:pt x="47283" y="120496"/>
                  </a:lnTo>
                  <a:lnTo>
                    <a:pt x="50312" y="132884"/>
                  </a:lnTo>
                  <a:lnTo>
                    <a:pt x="53437" y="144458"/>
                  </a:lnTo>
                  <a:lnTo>
                    <a:pt x="56625" y="159912"/>
                  </a:lnTo>
                  <a:lnTo>
                    <a:pt x="63116" y="197715"/>
                  </a:lnTo>
                  <a:lnTo>
                    <a:pt x="72984" y="262496"/>
                  </a:lnTo>
                  <a:lnTo>
                    <a:pt x="76288" y="281711"/>
                  </a:lnTo>
                  <a:lnTo>
                    <a:pt x="79597" y="298942"/>
                  </a:lnTo>
                  <a:lnTo>
                    <a:pt x="82908" y="314850"/>
                  </a:lnTo>
                  <a:lnTo>
                    <a:pt x="85115" y="329877"/>
                  </a:lnTo>
                  <a:lnTo>
                    <a:pt x="86587" y="344316"/>
                  </a:lnTo>
                  <a:lnTo>
                    <a:pt x="87568" y="358363"/>
                  </a:lnTo>
                  <a:lnTo>
                    <a:pt x="88222" y="375465"/>
                  </a:lnTo>
                  <a:lnTo>
                    <a:pt x="88949" y="415100"/>
                  </a:lnTo>
                  <a:lnTo>
                    <a:pt x="90248" y="432080"/>
                  </a:lnTo>
                  <a:lnTo>
                    <a:pt x="92219" y="446716"/>
                  </a:lnTo>
                  <a:lnTo>
                    <a:pt x="103324" y="509874"/>
                  </a:lnTo>
                  <a:lnTo>
                    <a:pt x="105358" y="527317"/>
                  </a:lnTo>
                  <a:lnTo>
                    <a:pt x="106714" y="544472"/>
                  </a:lnTo>
                  <a:lnTo>
                    <a:pt x="107618" y="561435"/>
                  </a:lnTo>
                  <a:lnTo>
                    <a:pt x="109326" y="576060"/>
                  </a:lnTo>
                  <a:lnTo>
                    <a:pt x="111569" y="589126"/>
                  </a:lnTo>
                  <a:lnTo>
                    <a:pt x="114171" y="601152"/>
                  </a:lnTo>
                  <a:lnTo>
                    <a:pt x="117010" y="612485"/>
                  </a:lnTo>
                  <a:lnTo>
                    <a:pt x="120008" y="623357"/>
                  </a:lnTo>
                  <a:lnTo>
                    <a:pt x="129321" y="6749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406867" y="2815236"/>
              <a:ext cx="474025" cy="507323"/>
            </a:xfrm>
            <a:custGeom>
              <a:avLst/>
              <a:gdLst/>
              <a:ahLst/>
              <a:cxnLst/>
              <a:rect l="0" t="0" r="0" b="0"/>
              <a:pathLst>
                <a:path w="474025" h="507323">
                  <a:moveTo>
                    <a:pt x="0" y="378001"/>
                  </a:moveTo>
                  <a:lnTo>
                    <a:pt x="15842" y="372720"/>
                  </a:lnTo>
                  <a:lnTo>
                    <a:pt x="27141" y="370059"/>
                  </a:lnTo>
                  <a:lnTo>
                    <a:pt x="41305" y="367180"/>
                  </a:lnTo>
                  <a:lnTo>
                    <a:pt x="57380" y="364155"/>
                  </a:lnTo>
                  <a:lnTo>
                    <a:pt x="75833" y="362139"/>
                  </a:lnTo>
                  <a:lnTo>
                    <a:pt x="95873" y="360794"/>
                  </a:lnTo>
                  <a:lnTo>
                    <a:pt x="116970" y="359898"/>
                  </a:lnTo>
                  <a:lnTo>
                    <a:pt x="135456" y="360406"/>
                  </a:lnTo>
                  <a:lnTo>
                    <a:pt x="152201" y="361850"/>
                  </a:lnTo>
                  <a:lnTo>
                    <a:pt x="167785" y="363918"/>
                  </a:lnTo>
                  <a:lnTo>
                    <a:pt x="182597" y="365296"/>
                  </a:lnTo>
                  <a:lnTo>
                    <a:pt x="196892" y="366215"/>
                  </a:lnTo>
                  <a:lnTo>
                    <a:pt x="210843" y="366828"/>
                  </a:lnTo>
                  <a:lnTo>
                    <a:pt x="246977" y="367509"/>
                  </a:lnTo>
                  <a:lnTo>
                    <a:pt x="317375" y="367946"/>
                  </a:lnTo>
                  <a:lnTo>
                    <a:pt x="334273" y="369087"/>
                  </a:lnTo>
                  <a:lnTo>
                    <a:pt x="352170" y="370953"/>
                  </a:lnTo>
                  <a:lnTo>
                    <a:pt x="370732" y="373302"/>
                  </a:lnTo>
                  <a:lnTo>
                    <a:pt x="387529" y="374869"/>
                  </a:lnTo>
                  <a:lnTo>
                    <a:pt x="403148" y="375913"/>
                  </a:lnTo>
                  <a:lnTo>
                    <a:pt x="417982" y="376609"/>
                  </a:lnTo>
                  <a:lnTo>
                    <a:pt x="432292" y="375968"/>
                  </a:lnTo>
                  <a:lnTo>
                    <a:pt x="446254" y="374435"/>
                  </a:lnTo>
                  <a:lnTo>
                    <a:pt x="459983" y="372308"/>
                  </a:lnTo>
                  <a:lnTo>
                    <a:pt x="468030" y="367574"/>
                  </a:lnTo>
                  <a:lnTo>
                    <a:pt x="472290" y="361102"/>
                  </a:lnTo>
                  <a:lnTo>
                    <a:pt x="474024" y="353471"/>
                  </a:lnTo>
                  <a:lnTo>
                    <a:pt x="472970" y="343963"/>
                  </a:lnTo>
                  <a:lnTo>
                    <a:pt x="470056" y="333203"/>
                  </a:lnTo>
                  <a:lnTo>
                    <a:pt x="458341" y="299883"/>
                  </a:lnTo>
                  <a:lnTo>
                    <a:pt x="454778" y="289447"/>
                  </a:lnTo>
                  <a:lnTo>
                    <a:pt x="452401" y="278069"/>
                  </a:lnTo>
                  <a:lnTo>
                    <a:pt x="450818" y="266062"/>
                  </a:lnTo>
                  <a:lnTo>
                    <a:pt x="449762" y="253636"/>
                  </a:lnTo>
                  <a:lnTo>
                    <a:pt x="447952" y="240931"/>
                  </a:lnTo>
                  <a:lnTo>
                    <a:pt x="445641" y="228040"/>
                  </a:lnTo>
                  <a:lnTo>
                    <a:pt x="442995" y="215024"/>
                  </a:lnTo>
                  <a:lnTo>
                    <a:pt x="441230" y="201926"/>
                  </a:lnTo>
                  <a:lnTo>
                    <a:pt x="440054" y="188772"/>
                  </a:lnTo>
                  <a:lnTo>
                    <a:pt x="439270" y="175582"/>
                  </a:lnTo>
                  <a:lnTo>
                    <a:pt x="439853" y="162368"/>
                  </a:lnTo>
                  <a:lnTo>
                    <a:pt x="441347" y="149137"/>
                  </a:lnTo>
                  <a:lnTo>
                    <a:pt x="443448" y="135895"/>
                  </a:lnTo>
                  <a:lnTo>
                    <a:pt x="445953" y="122646"/>
                  </a:lnTo>
                  <a:lnTo>
                    <a:pt x="451686" y="96134"/>
                  </a:lnTo>
                  <a:lnTo>
                    <a:pt x="453656" y="82875"/>
                  </a:lnTo>
                  <a:lnTo>
                    <a:pt x="454970" y="69614"/>
                  </a:lnTo>
                  <a:lnTo>
                    <a:pt x="455846" y="56352"/>
                  </a:lnTo>
                  <a:lnTo>
                    <a:pt x="454219" y="45301"/>
                  </a:lnTo>
                  <a:lnTo>
                    <a:pt x="450924" y="35722"/>
                  </a:lnTo>
                  <a:lnTo>
                    <a:pt x="446516" y="27126"/>
                  </a:lnTo>
                  <a:lnTo>
                    <a:pt x="439157" y="21395"/>
                  </a:lnTo>
                  <a:lnTo>
                    <a:pt x="429830" y="17574"/>
                  </a:lnTo>
                  <a:lnTo>
                    <a:pt x="383092" y="6162"/>
                  </a:lnTo>
                  <a:lnTo>
                    <a:pt x="369241" y="4103"/>
                  </a:lnTo>
                  <a:lnTo>
                    <a:pt x="354481" y="2730"/>
                  </a:lnTo>
                  <a:lnTo>
                    <a:pt x="339114" y="1816"/>
                  </a:lnTo>
                  <a:lnTo>
                    <a:pt x="304355" y="799"/>
                  </a:lnTo>
                  <a:lnTo>
                    <a:pt x="140037" y="7"/>
                  </a:lnTo>
                  <a:lnTo>
                    <a:pt x="123201" y="0"/>
                  </a:lnTo>
                  <a:lnTo>
                    <a:pt x="108661" y="1100"/>
                  </a:lnTo>
                  <a:lnTo>
                    <a:pt x="95652" y="2939"/>
                  </a:lnTo>
                  <a:lnTo>
                    <a:pt x="83663" y="5271"/>
                  </a:lnTo>
                  <a:lnTo>
                    <a:pt x="75671" y="12351"/>
                  </a:lnTo>
                  <a:lnTo>
                    <a:pt x="70343" y="22598"/>
                  </a:lnTo>
                  <a:lnTo>
                    <a:pt x="66791" y="34956"/>
                  </a:lnTo>
                  <a:lnTo>
                    <a:pt x="65528" y="47616"/>
                  </a:lnTo>
                  <a:lnTo>
                    <a:pt x="65791" y="60477"/>
                  </a:lnTo>
                  <a:lnTo>
                    <a:pt x="67072" y="73473"/>
                  </a:lnTo>
                  <a:lnTo>
                    <a:pt x="67926" y="87663"/>
                  </a:lnTo>
                  <a:lnTo>
                    <a:pt x="68875" y="118167"/>
                  </a:lnTo>
                  <a:lnTo>
                    <a:pt x="69409" y="171692"/>
                  </a:lnTo>
                  <a:lnTo>
                    <a:pt x="70589" y="191828"/>
                  </a:lnTo>
                  <a:lnTo>
                    <a:pt x="72482" y="212989"/>
                  </a:lnTo>
                  <a:lnTo>
                    <a:pt x="74848" y="234834"/>
                  </a:lnTo>
                  <a:lnTo>
                    <a:pt x="77531" y="252713"/>
                  </a:lnTo>
                  <a:lnTo>
                    <a:pt x="80425" y="267948"/>
                  </a:lnTo>
                  <a:lnTo>
                    <a:pt x="83460" y="281421"/>
                  </a:lnTo>
                  <a:lnTo>
                    <a:pt x="85483" y="294824"/>
                  </a:lnTo>
                  <a:lnTo>
                    <a:pt x="86832" y="308181"/>
                  </a:lnTo>
                  <a:lnTo>
                    <a:pt x="87731" y="321506"/>
                  </a:lnTo>
                  <a:lnTo>
                    <a:pt x="89436" y="334811"/>
                  </a:lnTo>
                  <a:lnTo>
                    <a:pt x="91678" y="348103"/>
                  </a:lnTo>
                  <a:lnTo>
                    <a:pt x="94278" y="361385"/>
                  </a:lnTo>
                  <a:lnTo>
                    <a:pt x="96011" y="374661"/>
                  </a:lnTo>
                  <a:lnTo>
                    <a:pt x="97166" y="387933"/>
                  </a:lnTo>
                  <a:lnTo>
                    <a:pt x="97937" y="401202"/>
                  </a:lnTo>
                  <a:lnTo>
                    <a:pt x="99555" y="413364"/>
                  </a:lnTo>
                  <a:lnTo>
                    <a:pt x="101740" y="424788"/>
                  </a:lnTo>
                  <a:lnTo>
                    <a:pt x="104302" y="435720"/>
                  </a:lnTo>
                  <a:lnTo>
                    <a:pt x="107115" y="446324"/>
                  </a:lnTo>
                  <a:lnTo>
                    <a:pt x="110096" y="456709"/>
                  </a:lnTo>
                  <a:lnTo>
                    <a:pt x="119373" y="507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Freeform 26"/>
          <p:cNvSpPr/>
          <p:nvPr/>
        </p:nvSpPr>
        <p:spPr>
          <a:xfrm>
            <a:off x="2407362" y="686533"/>
            <a:ext cx="974232" cy="310166"/>
          </a:xfrm>
          <a:custGeom>
            <a:avLst/>
            <a:gdLst/>
            <a:ahLst/>
            <a:cxnLst/>
            <a:rect l="0" t="0" r="0" b="0"/>
            <a:pathLst>
              <a:path w="974232" h="310166">
                <a:moveTo>
                  <a:pt x="0" y="59550"/>
                </a:moveTo>
                <a:lnTo>
                  <a:pt x="26405" y="54269"/>
                </a:lnTo>
                <a:lnTo>
                  <a:pt x="60001" y="48729"/>
                </a:lnTo>
                <a:lnTo>
                  <a:pt x="272494" y="16428"/>
                </a:lnTo>
                <a:lnTo>
                  <a:pt x="296615" y="14222"/>
                </a:lnTo>
                <a:lnTo>
                  <a:pt x="321538" y="12752"/>
                </a:lnTo>
                <a:lnTo>
                  <a:pt x="346996" y="11772"/>
                </a:lnTo>
                <a:lnTo>
                  <a:pt x="372810" y="10013"/>
                </a:lnTo>
                <a:lnTo>
                  <a:pt x="425073" y="5111"/>
                </a:lnTo>
                <a:lnTo>
                  <a:pt x="451389" y="3362"/>
                </a:lnTo>
                <a:lnTo>
                  <a:pt x="477776" y="2196"/>
                </a:lnTo>
                <a:lnTo>
                  <a:pt x="531779" y="900"/>
                </a:lnTo>
                <a:lnTo>
                  <a:pt x="671768" y="0"/>
                </a:lnTo>
                <a:lnTo>
                  <a:pt x="697645" y="1060"/>
                </a:lnTo>
                <a:lnTo>
                  <a:pt x="722634" y="2872"/>
                </a:lnTo>
                <a:lnTo>
                  <a:pt x="747030" y="5185"/>
                </a:lnTo>
                <a:lnTo>
                  <a:pt x="771032" y="6727"/>
                </a:lnTo>
                <a:lnTo>
                  <a:pt x="794770" y="7755"/>
                </a:lnTo>
                <a:lnTo>
                  <a:pt x="818332" y="8440"/>
                </a:lnTo>
                <a:lnTo>
                  <a:pt x="839567" y="10003"/>
                </a:lnTo>
                <a:lnTo>
                  <a:pt x="859251" y="12149"/>
                </a:lnTo>
                <a:lnTo>
                  <a:pt x="877899" y="14686"/>
                </a:lnTo>
                <a:lnTo>
                  <a:pt x="895858" y="16377"/>
                </a:lnTo>
                <a:lnTo>
                  <a:pt x="913357" y="17504"/>
                </a:lnTo>
                <a:lnTo>
                  <a:pt x="930550" y="18256"/>
                </a:lnTo>
                <a:lnTo>
                  <a:pt x="958496" y="22038"/>
                </a:lnTo>
                <a:lnTo>
                  <a:pt x="970590" y="24595"/>
                </a:lnTo>
                <a:lnTo>
                  <a:pt x="974231" y="27404"/>
                </a:lnTo>
                <a:lnTo>
                  <a:pt x="972238" y="30382"/>
                </a:lnTo>
                <a:lnTo>
                  <a:pt x="966488" y="33473"/>
                </a:lnTo>
                <a:lnTo>
                  <a:pt x="945362" y="36907"/>
                </a:lnTo>
                <a:lnTo>
                  <a:pt x="916445" y="39539"/>
                </a:lnTo>
                <a:lnTo>
                  <a:pt x="881486" y="44393"/>
                </a:lnTo>
                <a:lnTo>
                  <a:pt x="861774" y="46129"/>
                </a:lnTo>
                <a:lnTo>
                  <a:pt x="840896" y="47287"/>
                </a:lnTo>
                <a:lnTo>
                  <a:pt x="819240" y="48059"/>
                </a:lnTo>
                <a:lnTo>
                  <a:pt x="797065" y="49679"/>
                </a:lnTo>
                <a:lnTo>
                  <a:pt x="774545" y="51864"/>
                </a:lnTo>
                <a:lnTo>
                  <a:pt x="505585" y="82801"/>
                </a:lnTo>
                <a:lnTo>
                  <a:pt x="477431" y="87209"/>
                </a:lnTo>
                <a:lnTo>
                  <a:pt x="449819" y="92358"/>
                </a:lnTo>
                <a:lnTo>
                  <a:pt x="422569" y="98002"/>
                </a:lnTo>
                <a:lnTo>
                  <a:pt x="396665" y="103975"/>
                </a:lnTo>
                <a:lnTo>
                  <a:pt x="347250" y="116506"/>
                </a:lnTo>
                <a:lnTo>
                  <a:pt x="323241" y="121838"/>
                </a:lnTo>
                <a:lnTo>
                  <a:pt x="299498" y="126497"/>
                </a:lnTo>
                <a:lnTo>
                  <a:pt x="275931" y="130709"/>
                </a:lnTo>
                <a:lnTo>
                  <a:pt x="254694" y="135727"/>
                </a:lnTo>
                <a:lnTo>
                  <a:pt x="235010" y="141284"/>
                </a:lnTo>
                <a:lnTo>
                  <a:pt x="216360" y="147198"/>
                </a:lnTo>
                <a:lnTo>
                  <a:pt x="183848" y="156718"/>
                </a:lnTo>
                <a:lnTo>
                  <a:pt x="140688" y="168291"/>
                </a:lnTo>
                <a:lnTo>
                  <a:pt x="126951" y="171835"/>
                </a:lnTo>
                <a:lnTo>
                  <a:pt x="124426" y="174198"/>
                </a:lnTo>
                <a:lnTo>
                  <a:pt x="129373" y="175773"/>
                </a:lnTo>
                <a:lnTo>
                  <a:pt x="150346" y="177523"/>
                </a:lnTo>
                <a:lnTo>
                  <a:pt x="174404" y="178301"/>
                </a:lnTo>
                <a:lnTo>
                  <a:pt x="189220" y="177403"/>
                </a:lnTo>
                <a:lnTo>
                  <a:pt x="205729" y="175699"/>
                </a:lnTo>
                <a:lnTo>
                  <a:pt x="223367" y="173458"/>
                </a:lnTo>
                <a:lnTo>
                  <a:pt x="241757" y="171964"/>
                </a:lnTo>
                <a:lnTo>
                  <a:pt x="260649" y="170968"/>
                </a:lnTo>
                <a:lnTo>
                  <a:pt x="300431" y="169861"/>
                </a:lnTo>
                <a:lnTo>
                  <a:pt x="343902" y="169369"/>
                </a:lnTo>
                <a:lnTo>
                  <a:pt x="365222" y="168133"/>
                </a:lnTo>
                <a:lnTo>
                  <a:pt x="386066" y="166203"/>
                </a:lnTo>
                <a:lnTo>
                  <a:pt x="406594" y="163811"/>
                </a:lnTo>
                <a:lnTo>
                  <a:pt x="428017" y="162217"/>
                </a:lnTo>
                <a:lnTo>
                  <a:pt x="450036" y="161154"/>
                </a:lnTo>
                <a:lnTo>
                  <a:pt x="496239" y="159973"/>
                </a:lnTo>
                <a:lnTo>
                  <a:pt x="808850" y="159031"/>
                </a:lnTo>
                <a:lnTo>
                  <a:pt x="826614" y="160135"/>
                </a:lnTo>
                <a:lnTo>
                  <a:pt x="843983" y="161977"/>
                </a:lnTo>
                <a:lnTo>
                  <a:pt x="861089" y="164310"/>
                </a:lnTo>
                <a:lnTo>
                  <a:pt x="879124" y="165865"/>
                </a:lnTo>
                <a:lnTo>
                  <a:pt x="897780" y="166902"/>
                </a:lnTo>
                <a:lnTo>
                  <a:pt x="916849" y="167593"/>
                </a:lnTo>
                <a:lnTo>
                  <a:pt x="946880" y="171309"/>
                </a:lnTo>
                <a:lnTo>
                  <a:pt x="959530" y="173847"/>
                </a:lnTo>
                <a:lnTo>
                  <a:pt x="961332" y="175539"/>
                </a:lnTo>
                <a:lnTo>
                  <a:pt x="934392" y="179026"/>
                </a:lnTo>
                <a:lnTo>
                  <a:pt x="910096" y="183759"/>
                </a:lnTo>
                <a:lnTo>
                  <a:pt x="881612" y="186599"/>
                </a:lnTo>
                <a:lnTo>
                  <a:pt x="866280" y="187356"/>
                </a:lnTo>
                <a:lnTo>
                  <a:pt x="831558" y="188198"/>
                </a:lnTo>
                <a:lnTo>
                  <a:pt x="813015" y="188422"/>
                </a:lnTo>
                <a:lnTo>
                  <a:pt x="794020" y="189677"/>
                </a:lnTo>
                <a:lnTo>
                  <a:pt x="774726" y="191619"/>
                </a:lnTo>
                <a:lnTo>
                  <a:pt x="755231" y="194019"/>
                </a:lnTo>
                <a:lnTo>
                  <a:pt x="735602" y="195619"/>
                </a:lnTo>
                <a:lnTo>
                  <a:pt x="715885" y="196686"/>
                </a:lnTo>
                <a:lnTo>
                  <a:pt x="696108" y="197397"/>
                </a:lnTo>
                <a:lnTo>
                  <a:pt x="677396" y="198976"/>
                </a:lnTo>
                <a:lnTo>
                  <a:pt x="659396" y="201134"/>
                </a:lnTo>
                <a:lnTo>
                  <a:pt x="518252" y="222166"/>
                </a:lnTo>
                <a:lnTo>
                  <a:pt x="499139" y="226542"/>
                </a:lnTo>
                <a:lnTo>
                  <a:pt x="480871" y="231670"/>
                </a:lnTo>
                <a:lnTo>
                  <a:pt x="463166" y="237299"/>
                </a:lnTo>
                <a:lnTo>
                  <a:pt x="444730" y="242157"/>
                </a:lnTo>
                <a:lnTo>
                  <a:pt x="425808" y="246502"/>
                </a:lnTo>
                <a:lnTo>
                  <a:pt x="406562" y="250503"/>
                </a:lnTo>
                <a:lnTo>
                  <a:pt x="388204" y="255381"/>
                </a:lnTo>
                <a:lnTo>
                  <a:pt x="370439" y="260844"/>
                </a:lnTo>
                <a:lnTo>
                  <a:pt x="353069" y="266696"/>
                </a:lnTo>
                <a:lnTo>
                  <a:pt x="337068" y="271703"/>
                </a:lnTo>
                <a:lnTo>
                  <a:pt x="307499" y="280214"/>
                </a:lnTo>
                <a:lnTo>
                  <a:pt x="265996" y="291220"/>
                </a:lnTo>
                <a:lnTo>
                  <a:pt x="252492" y="295789"/>
                </a:lnTo>
                <a:lnTo>
                  <a:pt x="239068" y="301046"/>
                </a:lnTo>
                <a:lnTo>
                  <a:pt x="225697" y="306762"/>
                </a:lnTo>
                <a:lnTo>
                  <a:pt x="222310" y="309467"/>
                </a:lnTo>
                <a:lnTo>
                  <a:pt x="225578" y="310165"/>
                </a:lnTo>
                <a:lnTo>
                  <a:pt x="243948" y="309098"/>
                </a:lnTo>
                <a:lnTo>
                  <a:pt x="270533" y="308624"/>
                </a:lnTo>
                <a:lnTo>
                  <a:pt x="297824" y="305466"/>
                </a:lnTo>
                <a:lnTo>
                  <a:pt x="418936" y="284870"/>
                </a:lnTo>
                <a:lnTo>
                  <a:pt x="551126" y="265123"/>
                </a:lnTo>
                <a:lnTo>
                  <a:pt x="575215" y="262917"/>
                </a:lnTo>
                <a:lnTo>
                  <a:pt x="600118" y="261447"/>
                </a:lnTo>
                <a:lnTo>
                  <a:pt x="649156" y="259813"/>
                </a:lnTo>
                <a:lnTo>
                  <a:pt x="775927" y="2585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535691" y="1432904"/>
            <a:ext cx="1665665" cy="258219"/>
          </a:xfrm>
          <a:custGeom>
            <a:avLst/>
            <a:gdLst/>
            <a:ahLst/>
            <a:cxnLst/>
            <a:rect l="0" t="0" r="0" b="0"/>
            <a:pathLst>
              <a:path w="1665665" h="258219">
                <a:moveTo>
                  <a:pt x="0" y="29419"/>
                </a:moveTo>
                <a:lnTo>
                  <a:pt x="41538" y="15573"/>
                </a:lnTo>
                <a:lnTo>
                  <a:pt x="88975" y="10719"/>
                </a:lnTo>
                <a:lnTo>
                  <a:pt x="135543" y="8773"/>
                </a:lnTo>
                <a:lnTo>
                  <a:pt x="171878" y="4400"/>
                </a:lnTo>
                <a:lnTo>
                  <a:pt x="213080" y="1720"/>
                </a:lnTo>
                <a:lnTo>
                  <a:pt x="258288" y="529"/>
                </a:lnTo>
                <a:lnTo>
                  <a:pt x="307855" y="0"/>
                </a:lnTo>
                <a:lnTo>
                  <a:pt x="359361" y="2712"/>
                </a:lnTo>
                <a:lnTo>
                  <a:pt x="385474" y="4982"/>
                </a:lnTo>
                <a:lnTo>
                  <a:pt x="412832" y="6496"/>
                </a:lnTo>
                <a:lnTo>
                  <a:pt x="469756" y="8178"/>
                </a:lnTo>
                <a:lnTo>
                  <a:pt x="499968" y="9732"/>
                </a:lnTo>
                <a:lnTo>
                  <a:pt x="563012" y="14406"/>
                </a:lnTo>
                <a:lnTo>
                  <a:pt x="595298" y="16094"/>
                </a:lnTo>
                <a:lnTo>
                  <a:pt x="660647" y="17971"/>
                </a:lnTo>
                <a:lnTo>
                  <a:pt x="764859" y="19027"/>
                </a:lnTo>
                <a:lnTo>
                  <a:pt x="799497" y="20280"/>
                </a:lnTo>
                <a:lnTo>
                  <a:pt x="867459" y="24621"/>
                </a:lnTo>
                <a:lnTo>
                  <a:pt x="1190556" y="52678"/>
                </a:lnTo>
                <a:lnTo>
                  <a:pt x="1225880" y="57084"/>
                </a:lnTo>
                <a:lnTo>
                  <a:pt x="1260482" y="62231"/>
                </a:lnTo>
                <a:lnTo>
                  <a:pt x="1294603" y="67874"/>
                </a:lnTo>
                <a:lnTo>
                  <a:pt x="1359044" y="77090"/>
                </a:lnTo>
                <a:lnTo>
                  <a:pt x="1552400" y="102249"/>
                </a:lnTo>
                <a:lnTo>
                  <a:pt x="1594467" y="106000"/>
                </a:lnTo>
                <a:lnTo>
                  <a:pt x="1646273" y="108112"/>
                </a:lnTo>
                <a:lnTo>
                  <a:pt x="1661223" y="108409"/>
                </a:lnTo>
                <a:lnTo>
                  <a:pt x="1665664" y="105290"/>
                </a:lnTo>
                <a:lnTo>
                  <a:pt x="1663097" y="99895"/>
                </a:lnTo>
                <a:lnTo>
                  <a:pt x="1655860" y="92983"/>
                </a:lnTo>
                <a:lnTo>
                  <a:pt x="1645508" y="86164"/>
                </a:lnTo>
                <a:lnTo>
                  <a:pt x="1633080" y="79407"/>
                </a:lnTo>
                <a:lnTo>
                  <a:pt x="1619269" y="72693"/>
                </a:lnTo>
                <a:lnTo>
                  <a:pt x="1602324" y="67111"/>
                </a:lnTo>
                <a:lnTo>
                  <a:pt x="1583290" y="62284"/>
                </a:lnTo>
                <a:lnTo>
                  <a:pt x="1562864" y="57961"/>
                </a:lnTo>
                <a:lnTo>
                  <a:pt x="1491868" y="41315"/>
                </a:lnTo>
                <a:lnTo>
                  <a:pt x="1465440" y="36244"/>
                </a:lnTo>
                <a:lnTo>
                  <a:pt x="1437875" y="31759"/>
                </a:lnTo>
                <a:lnTo>
                  <a:pt x="1409549" y="27663"/>
                </a:lnTo>
                <a:lnTo>
                  <a:pt x="1379613" y="24932"/>
                </a:lnTo>
                <a:lnTo>
                  <a:pt x="1348602" y="23112"/>
                </a:lnTo>
                <a:lnTo>
                  <a:pt x="1284670" y="21090"/>
                </a:lnTo>
                <a:lnTo>
                  <a:pt x="1115252" y="19684"/>
                </a:lnTo>
                <a:lnTo>
                  <a:pt x="1002104" y="19535"/>
                </a:lnTo>
                <a:lnTo>
                  <a:pt x="964293" y="20619"/>
                </a:lnTo>
                <a:lnTo>
                  <a:pt x="889857" y="24771"/>
                </a:lnTo>
                <a:lnTo>
                  <a:pt x="852985" y="28531"/>
                </a:lnTo>
                <a:lnTo>
                  <a:pt x="816247" y="33248"/>
                </a:lnTo>
                <a:lnTo>
                  <a:pt x="779595" y="38604"/>
                </a:lnTo>
                <a:lnTo>
                  <a:pt x="706449" y="47502"/>
                </a:lnTo>
                <a:lnTo>
                  <a:pt x="669922" y="51422"/>
                </a:lnTo>
                <a:lnTo>
                  <a:pt x="634517" y="56246"/>
                </a:lnTo>
                <a:lnTo>
                  <a:pt x="565704" y="67501"/>
                </a:lnTo>
                <a:lnTo>
                  <a:pt x="464822" y="86266"/>
                </a:lnTo>
                <a:lnTo>
                  <a:pt x="404069" y="99265"/>
                </a:lnTo>
                <a:lnTo>
                  <a:pt x="375490" y="105827"/>
                </a:lnTo>
                <a:lnTo>
                  <a:pt x="348699" y="111306"/>
                </a:lnTo>
                <a:lnTo>
                  <a:pt x="236988" y="131643"/>
                </a:lnTo>
                <a:lnTo>
                  <a:pt x="204069" y="138592"/>
                </a:lnTo>
                <a:lnTo>
                  <a:pt x="175807" y="145364"/>
                </a:lnTo>
                <a:lnTo>
                  <a:pt x="147885" y="153181"/>
                </a:lnTo>
                <a:lnTo>
                  <a:pt x="148329" y="152823"/>
                </a:lnTo>
                <a:lnTo>
                  <a:pt x="167744" y="147039"/>
                </a:lnTo>
                <a:lnTo>
                  <a:pt x="190611" y="141382"/>
                </a:lnTo>
                <a:lnTo>
                  <a:pt x="219195" y="135183"/>
                </a:lnTo>
                <a:lnTo>
                  <a:pt x="256216" y="128743"/>
                </a:lnTo>
                <a:lnTo>
                  <a:pt x="298461" y="123302"/>
                </a:lnTo>
                <a:lnTo>
                  <a:pt x="367954" y="119134"/>
                </a:lnTo>
                <a:lnTo>
                  <a:pt x="422178" y="114242"/>
                </a:lnTo>
                <a:lnTo>
                  <a:pt x="450564" y="112495"/>
                </a:lnTo>
                <a:lnTo>
                  <a:pt x="508632" y="110554"/>
                </a:lnTo>
                <a:lnTo>
                  <a:pt x="628071" y="109308"/>
                </a:lnTo>
                <a:lnTo>
                  <a:pt x="691791" y="109138"/>
                </a:lnTo>
                <a:lnTo>
                  <a:pt x="725363" y="110198"/>
                </a:lnTo>
                <a:lnTo>
                  <a:pt x="795088" y="114323"/>
                </a:lnTo>
                <a:lnTo>
                  <a:pt x="897417" y="122860"/>
                </a:lnTo>
                <a:lnTo>
                  <a:pt x="1097467" y="142213"/>
                </a:lnTo>
                <a:lnTo>
                  <a:pt x="1129556" y="146617"/>
                </a:lnTo>
                <a:lnTo>
                  <a:pt x="1160897" y="151763"/>
                </a:lnTo>
                <a:lnTo>
                  <a:pt x="1191738" y="157405"/>
                </a:lnTo>
                <a:lnTo>
                  <a:pt x="1222247" y="162271"/>
                </a:lnTo>
                <a:lnTo>
                  <a:pt x="1362057" y="181544"/>
                </a:lnTo>
                <a:lnTo>
                  <a:pt x="1385532" y="186101"/>
                </a:lnTo>
                <a:lnTo>
                  <a:pt x="1407814" y="191350"/>
                </a:lnTo>
                <a:lnTo>
                  <a:pt x="1429300" y="197060"/>
                </a:lnTo>
                <a:lnTo>
                  <a:pt x="1467911" y="206351"/>
                </a:lnTo>
                <a:lnTo>
                  <a:pt x="1517771" y="217797"/>
                </a:lnTo>
                <a:lnTo>
                  <a:pt x="1532448" y="221323"/>
                </a:lnTo>
                <a:lnTo>
                  <a:pt x="1533390" y="222568"/>
                </a:lnTo>
                <a:lnTo>
                  <a:pt x="1493574" y="219040"/>
                </a:lnTo>
                <a:lnTo>
                  <a:pt x="1453739" y="213910"/>
                </a:lnTo>
                <a:lnTo>
                  <a:pt x="1432284" y="209889"/>
                </a:lnTo>
                <a:lnTo>
                  <a:pt x="1410244" y="204998"/>
                </a:lnTo>
                <a:lnTo>
                  <a:pt x="1387812" y="199526"/>
                </a:lnTo>
                <a:lnTo>
                  <a:pt x="1364016" y="194774"/>
                </a:lnTo>
                <a:lnTo>
                  <a:pt x="1339310" y="190500"/>
                </a:lnTo>
                <a:lnTo>
                  <a:pt x="1313996" y="186545"/>
                </a:lnTo>
                <a:lnTo>
                  <a:pt x="1259342" y="179204"/>
                </a:lnTo>
                <a:lnTo>
                  <a:pt x="1230841" y="175698"/>
                </a:lnTo>
                <a:lnTo>
                  <a:pt x="1200787" y="171151"/>
                </a:lnTo>
                <a:lnTo>
                  <a:pt x="1137919" y="160203"/>
                </a:lnTo>
                <a:lnTo>
                  <a:pt x="1105680" y="156400"/>
                </a:lnTo>
                <a:lnTo>
                  <a:pt x="1073135" y="153864"/>
                </a:lnTo>
                <a:lnTo>
                  <a:pt x="1040384" y="152174"/>
                </a:lnTo>
                <a:lnTo>
                  <a:pt x="974520" y="147348"/>
                </a:lnTo>
                <a:lnTo>
                  <a:pt x="941482" y="144513"/>
                </a:lnTo>
                <a:lnTo>
                  <a:pt x="908403" y="142624"/>
                </a:lnTo>
                <a:lnTo>
                  <a:pt x="842174" y="140524"/>
                </a:lnTo>
                <a:lnTo>
                  <a:pt x="687261" y="139066"/>
                </a:lnTo>
                <a:lnTo>
                  <a:pt x="572475" y="138889"/>
                </a:lnTo>
                <a:lnTo>
                  <a:pt x="521182" y="141812"/>
                </a:lnTo>
                <a:lnTo>
                  <a:pt x="475910" y="145690"/>
                </a:lnTo>
                <a:lnTo>
                  <a:pt x="426672" y="148979"/>
                </a:lnTo>
                <a:lnTo>
                  <a:pt x="401851" y="153665"/>
                </a:lnTo>
                <a:lnTo>
                  <a:pt x="401643" y="155357"/>
                </a:lnTo>
                <a:lnTo>
                  <a:pt x="437212" y="158843"/>
                </a:lnTo>
                <a:lnTo>
                  <a:pt x="539040" y="172454"/>
                </a:lnTo>
                <a:lnTo>
                  <a:pt x="564948" y="176726"/>
                </a:lnTo>
                <a:lnTo>
                  <a:pt x="620262" y="187366"/>
                </a:lnTo>
                <a:lnTo>
                  <a:pt x="648938" y="194404"/>
                </a:lnTo>
                <a:lnTo>
                  <a:pt x="678005" y="202412"/>
                </a:lnTo>
                <a:lnTo>
                  <a:pt x="735722" y="219046"/>
                </a:lnTo>
                <a:lnTo>
                  <a:pt x="790850" y="233808"/>
                </a:lnTo>
                <a:lnTo>
                  <a:pt x="835983" y="244790"/>
                </a:lnTo>
                <a:lnTo>
                  <a:pt x="895301" y="2582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396986" y="2357624"/>
            <a:ext cx="1168597" cy="407860"/>
          </a:xfrm>
          <a:custGeom>
            <a:avLst/>
            <a:gdLst/>
            <a:ahLst/>
            <a:cxnLst/>
            <a:rect l="0" t="0" r="0" b="0"/>
            <a:pathLst>
              <a:path w="1168597" h="407860">
                <a:moveTo>
                  <a:pt x="193666" y="0"/>
                </a:moveTo>
                <a:lnTo>
                  <a:pt x="209509" y="5280"/>
                </a:lnTo>
                <a:lnTo>
                  <a:pt x="245766" y="8565"/>
                </a:lnTo>
                <a:lnTo>
                  <a:pt x="263769" y="10131"/>
                </a:lnTo>
                <a:lnTo>
                  <a:pt x="307353" y="14818"/>
                </a:lnTo>
                <a:lnTo>
                  <a:pt x="331355" y="16511"/>
                </a:lnTo>
                <a:lnTo>
                  <a:pt x="356198" y="17639"/>
                </a:lnTo>
                <a:lnTo>
                  <a:pt x="381603" y="18391"/>
                </a:lnTo>
                <a:lnTo>
                  <a:pt x="407382" y="19998"/>
                </a:lnTo>
                <a:lnTo>
                  <a:pt x="459606" y="24730"/>
                </a:lnTo>
                <a:lnTo>
                  <a:pt x="485912" y="28645"/>
                </a:lnTo>
                <a:lnTo>
                  <a:pt x="512292" y="33466"/>
                </a:lnTo>
                <a:lnTo>
                  <a:pt x="538720" y="38890"/>
                </a:lnTo>
                <a:lnTo>
                  <a:pt x="565182" y="43611"/>
                </a:lnTo>
                <a:lnTo>
                  <a:pt x="618163" y="51805"/>
                </a:lnTo>
                <a:lnTo>
                  <a:pt x="644671" y="56643"/>
                </a:lnTo>
                <a:lnTo>
                  <a:pt x="671186" y="62078"/>
                </a:lnTo>
                <a:lnTo>
                  <a:pt x="697705" y="67913"/>
                </a:lnTo>
                <a:lnTo>
                  <a:pt x="724226" y="72908"/>
                </a:lnTo>
                <a:lnTo>
                  <a:pt x="777275" y="81405"/>
                </a:lnTo>
                <a:lnTo>
                  <a:pt x="802695" y="86324"/>
                </a:lnTo>
                <a:lnTo>
                  <a:pt x="827379" y="91814"/>
                </a:lnTo>
                <a:lnTo>
                  <a:pt x="851572" y="97684"/>
                </a:lnTo>
                <a:lnTo>
                  <a:pt x="874333" y="102703"/>
                </a:lnTo>
                <a:lnTo>
                  <a:pt x="973506" y="122240"/>
                </a:lnTo>
                <a:lnTo>
                  <a:pt x="1005228" y="126174"/>
                </a:lnTo>
                <a:lnTo>
                  <a:pt x="1035170" y="127922"/>
                </a:lnTo>
                <a:lnTo>
                  <a:pt x="1066899" y="128699"/>
                </a:lnTo>
                <a:lnTo>
                  <a:pt x="1074255" y="126696"/>
                </a:lnTo>
                <a:lnTo>
                  <a:pt x="1075843" y="123149"/>
                </a:lnTo>
                <a:lnTo>
                  <a:pt x="1073586" y="118575"/>
                </a:lnTo>
                <a:lnTo>
                  <a:pt x="1059288" y="107597"/>
                </a:lnTo>
                <a:lnTo>
                  <a:pt x="1037090" y="96454"/>
                </a:lnTo>
                <a:lnTo>
                  <a:pt x="1008802" y="87818"/>
                </a:lnTo>
                <a:lnTo>
                  <a:pt x="974861" y="77347"/>
                </a:lnTo>
                <a:lnTo>
                  <a:pt x="956525" y="71460"/>
                </a:lnTo>
                <a:lnTo>
                  <a:pt x="935459" y="66430"/>
                </a:lnTo>
                <a:lnTo>
                  <a:pt x="912573" y="61972"/>
                </a:lnTo>
                <a:lnTo>
                  <a:pt x="888472" y="57894"/>
                </a:lnTo>
                <a:lnTo>
                  <a:pt x="838115" y="50416"/>
                </a:lnTo>
                <a:lnTo>
                  <a:pt x="733736" y="36608"/>
                </a:lnTo>
                <a:lnTo>
                  <a:pt x="705140" y="34353"/>
                </a:lnTo>
                <a:lnTo>
                  <a:pt x="675023" y="32850"/>
                </a:lnTo>
                <a:lnTo>
                  <a:pt x="643892" y="31847"/>
                </a:lnTo>
                <a:lnTo>
                  <a:pt x="613190" y="30074"/>
                </a:lnTo>
                <a:lnTo>
                  <a:pt x="552550" y="25156"/>
                </a:lnTo>
                <a:lnTo>
                  <a:pt x="521346" y="24508"/>
                </a:lnTo>
                <a:lnTo>
                  <a:pt x="489492" y="25181"/>
                </a:lnTo>
                <a:lnTo>
                  <a:pt x="457202" y="26735"/>
                </a:lnTo>
                <a:lnTo>
                  <a:pt x="394796" y="28462"/>
                </a:lnTo>
                <a:lnTo>
                  <a:pt x="364228" y="28922"/>
                </a:lnTo>
                <a:lnTo>
                  <a:pt x="333902" y="30334"/>
                </a:lnTo>
                <a:lnTo>
                  <a:pt x="303736" y="32381"/>
                </a:lnTo>
                <a:lnTo>
                  <a:pt x="273678" y="34851"/>
                </a:lnTo>
                <a:lnTo>
                  <a:pt x="219648" y="40543"/>
                </a:lnTo>
                <a:lnTo>
                  <a:pt x="145731" y="49961"/>
                </a:lnTo>
                <a:lnTo>
                  <a:pt x="99411" y="56469"/>
                </a:lnTo>
                <a:lnTo>
                  <a:pt x="56719" y="63046"/>
                </a:lnTo>
                <a:lnTo>
                  <a:pt x="21533" y="69654"/>
                </a:lnTo>
                <a:lnTo>
                  <a:pt x="5960" y="72963"/>
                </a:lnTo>
                <a:lnTo>
                  <a:pt x="0" y="76275"/>
                </a:lnTo>
                <a:lnTo>
                  <a:pt x="447" y="79588"/>
                </a:lnTo>
                <a:lnTo>
                  <a:pt x="5167" y="82902"/>
                </a:lnTo>
                <a:lnTo>
                  <a:pt x="25149" y="86584"/>
                </a:lnTo>
                <a:lnTo>
                  <a:pt x="55767" y="89326"/>
                </a:lnTo>
                <a:lnTo>
                  <a:pt x="98850" y="94229"/>
                </a:lnTo>
                <a:lnTo>
                  <a:pt x="122718" y="95978"/>
                </a:lnTo>
                <a:lnTo>
                  <a:pt x="147473" y="97145"/>
                </a:lnTo>
                <a:lnTo>
                  <a:pt x="172818" y="97922"/>
                </a:lnTo>
                <a:lnTo>
                  <a:pt x="200769" y="99546"/>
                </a:lnTo>
                <a:lnTo>
                  <a:pt x="327993" y="110094"/>
                </a:lnTo>
                <a:lnTo>
                  <a:pt x="570042" y="132676"/>
                </a:lnTo>
                <a:lnTo>
                  <a:pt x="605958" y="137084"/>
                </a:lnTo>
                <a:lnTo>
                  <a:pt x="678288" y="147877"/>
                </a:lnTo>
                <a:lnTo>
                  <a:pt x="748015" y="160043"/>
                </a:lnTo>
                <a:lnTo>
                  <a:pt x="814743" y="172818"/>
                </a:lnTo>
                <a:lnTo>
                  <a:pt x="877560" y="185865"/>
                </a:lnTo>
                <a:lnTo>
                  <a:pt x="907132" y="191334"/>
                </a:lnTo>
                <a:lnTo>
                  <a:pt x="963571" y="200358"/>
                </a:lnTo>
                <a:lnTo>
                  <a:pt x="988790" y="205417"/>
                </a:lnTo>
                <a:lnTo>
                  <a:pt x="1012234" y="211000"/>
                </a:lnTo>
                <a:lnTo>
                  <a:pt x="1034496" y="216933"/>
                </a:lnTo>
                <a:lnTo>
                  <a:pt x="1073968" y="226472"/>
                </a:lnTo>
                <a:lnTo>
                  <a:pt x="1124314" y="238057"/>
                </a:lnTo>
                <a:lnTo>
                  <a:pt x="1143362" y="242861"/>
                </a:lnTo>
                <a:lnTo>
                  <a:pt x="1110560" y="236939"/>
                </a:lnTo>
                <a:lnTo>
                  <a:pt x="1080879" y="231311"/>
                </a:lnTo>
                <a:lnTo>
                  <a:pt x="1045581" y="225126"/>
                </a:lnTo>
                <a:lnTo>
                  <a:pt x="983143" y="215429"/>
                </a:lnTo>
                <a:lnTo>
                  <a:pt x="959836" y="213254"/>
                </a:lnTo>
                <a:lnTo>
                  <a:pt x="935456" y="211804"/>
                </a:lnTo>
                <a:lnTo>
                  <a:pt x="910360" y="210837"/>
                </a:lnTo>
                <a:lnTo>
                  <a:pt x="883681" y="209087"/>
                </a:lnTo>
                <a:lnTo>
                  <a:pt x="827511" y="204195"/>
                </a:lnTo>
                <a:lnTo>
                  <a:pt x="798605" y="202448"/>
                </a:lnTo>
                <a:lnTo>
                  <a:pt x="739961" y="200508"/>
                </a:lnTo>
                <a:lnTo>
                  <a:pt x="628093" y="199262"/>
                </a:lnTo>
                <a:lnTo>
                  <a:pt x="487002" y="198995"/>
                </a:lnTo>
                <a:lnTo>
                  <a:pt x="461068" y="200087"/>
                </a:lnTo>
                <a:lnTo>
                  <a:pt x="436042" y="201921"/>
                </a:lnTo>
                <a:lnTo>
                  <a:pt x="411621" y="204248"/>
                </a:lnTo>
                <a:lnTo>
                  <a:pt x="388708" y="205800"/>
                </a:lnTo>
                <a:lnTo>
                  <a:pt x="366802" y="206834"/>
                </a:lnTo>
                <a:lnTo>
                  <a:pt x="325881" y="207983"/>
                </a:lnTo>
                <a:lnTo>
                  <a:pt x="289272" y="208494"/>
                </a:lnTo>
                <a:lnTo>
                  <a:pt x="260474" y="211669"/>
                </a:lnTo>
                <a:lnTo>
                  <a:pt x="243254" y="214553"/>
                </a:lnTo>
                <a:lnTo>
                  <a:pt x="243305" y="213775"/>
                </a:lnTo>
                <a:lnTo>
                  <a:pt x="253309" y="209963"/>
                </a:lnTo>
                <a:lnTo>
                  <a:pt x="286008" y="202708"/>
                </a:lnTo>
                <a:lnTo>
                  <a:pt x="318710" y="200623"/>
                </a:lnTo>
                <a:lnTo>
                  <a:pt x="358299" y="199696"/>
                </a:lnTo>
                <a:lnTo>
                  <a:pt x="379688" y="199449"/>
                </a:lnTo>
                <a:lnTo>
                  <a:pt x="401684" y="200390"/>
                </a:lnTo>
                <a:lnTo>
                  <a:pt x="424085" y="202122"/>
                </a:lnTo>
                <a:lnTo>
                  <a:pt x="470713" y="206995"/>
                </a:lnTo>
                <a:lnTo>
                  <a:pt x="772253" y="242078"/>
                </a:lnTo>
                <a:lnTo>
                  <a:pt x="801558" y="246494"/>
                </a:lnTo>
                <a:lnTo>
                  <a:pt x="831042" y="251649"/>
                </a:lnTo>
                <a:lnTo>
                  <a:pt x="860646" y="257296"/>
                </a:lnTo>
                <a:lnTo>
                  <a:pt x="917120" y="269465"/>
                </a:lnTo>
                <a:lnTo>
                  <a:pt x="944559" y="275805"/>
                </a:lnTo>
                <a:lnTo>
                  <a:pt x="992731" y="285797"/>
                </a:lnTo>
                <a:lnTo>
                  <a:pt x="1057137" y="297636"/>
                </a:lnTo>
                <a:lnTo>
                  <a:pt x="1077695" y="301218"/>
                </a:lnTo>
                <a:lnTo>
                  <a:pt x="1112326" y="308145"/>
                </a:lnTo>
                <a:lnTo>
                  <a:pt x="1141350" y="314908"/>
                </a:lnTo>
                <a:lnTo>
                  <a:pt x="1165303" y="321598"/>
                </a:lnTo>
                <a:lnTo>
                  <a:pt x="1168596" y="323824"/>
                </a:lnTo>
                <a:lnTo>
                  <a:pt x="1166369" y="325308"/>
                </a:lnTo>
                <a:lnTo>
                  <a:pt x="1160464" y="326298"/>
                </a:lnTo>
                <a:lnTo>
                  <a:pt x="1130323" y="324449"/>
                </a:lnTo>
                <a:lnTo>
                  <a:pt x="1109905" y="322409"/>
                </a:lnTo>
                <a:lnTo>
                  <a:pt x="1090767" y="321049"/>
                </a:lnTo>
                <a:lnTo>
                  <a:pt x="1054766" y="319538"/>
                </a:lnTo>
                <a:lnTo>
                  <a:pt x="1020343" y="315919"/>
                </a:lnTo>
                <a:lnTo>
                  <a:pt x="985517" y="311731"/>
                </a:lnTo>
                <a:lnTo>
                  <a:pt x="966946" y="310614"/>
                </a:lnTo>
                <a:lnTo>
                  <a:pt x="928625" y="309373"/>
                </a:lnTo>
                <a:lnTo>
                  <a:pt x="830170" y="308511"/>
                </a:lnTo>
                <a:lnTo>
                  <a:pt x="770592" y="308419"/>
                </a:lnTo>
                <a:lnTo>
                  <a:pt x="751816" y="309512"/>
                </a:lnTo>
                <a:lnTo>
                  <a:pt x="700093" y="315225"/>
                </a:lnTo>
                <a:lnTo>
                  <a:pt x="670387" y="316949"/>
                </a:lnTo>
                <a:lnTo>
                  <a:pt x="634087" y="323201"/>
                </a:lnTo>
                <a:lnTo>
                  <a:pt x="612682" y="331916"/>
                </a:lnTo>
                <a:lnTo>
                  <a:pt x="602331" y="337334"/>
                </a:lnTo>
                <a:lnTo>
                  <a:pt x="596536" y="344263"/>
                </a:lnTo>
                <a:lnTo>
                  <a:pt x="593778" y="352198"/>
                </a:lnTo>
                <a:lnTo>
                  <a:pt x="593045" y="360804"/>
                </a:lnTo>
                <a:lnTo>
                  <a:pt x="594766" y="368751"/>
                </a:lnTo>
                <a:lnTo>
                  <a:pt x="598125" y="376261"/>
                </a:lnTo>
                <a:lnTo>
                  <a:pt x="621421" y="40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471279" y="3228219"/>
            <a:ext cx="424774" cy="223661"/>
          </a:xfrm>
          <a:custGeom>
            <a:avLst/>
            <a:gdLst/>
            <a:ahLst/>
            <a:cxnLst/>
            <a:rect l="0" t="0" r="0" b="0"/>
            <a:pathLst>
              <a:path w="424774" h="223661">
                <a:moveTo>
                  <a:pt x="0" y="14757"/>
                </a:moveTo>
                <a:lnTo>
                  <a:pt x="15843" y="9476"/>
                </a:lnTo>
                <a:lnTo>
                  <a:pt x="27141" y="6815"/>
                </a:lnTo>
                <a:lnTo>
                  <a:pt x="41306" y="3936"/>
                </a:lnTo>
                <a:lnTo>
                  <a:pt x="57380" y="911"/>
                </a:lnTo>
                <a:lnTo>
                  <a:pt x="72518" y="0"/>
                </a:lnTo>
                <a:lnTo>
                  <a:pt x="87031" y="498"/>
                </a:lnTo>
                <a:lnTo>
                  <a:pt x="101128" y="1935"/>
                </a:lnTo>
                <a:lnTo>
                  <a:pt x="117158" y="2893"/>
                </a:lnTo>
                <a:lnTo>
                  <a:pt x="152653" y="3958"/>
                </a:lnTo>
                <a:lnTo>
                  <a:pt x="171403" y="5347"/>
                </a:lnTo>
                <a:lnTo>
                  <a:pt x="190535" y="7378"/>
                </a:lnTo>
                <a:lnTo>
                  <a:pt x="209921" y="9838"/>
                </a:lnTo>
                <a:lnTo>
                  <a:pt x="229478" y="13688"/>
                </a:lnTo>
                <a:lnTo>
                  <a:pt x="249147" y="18466"/>
                </a:lnTo>
                <a:lnTo>
                  <a:pt x="268891" y="23861"/>
                </a:lnTo>
                <a:lnTo>
                  <a:pt x="288687" y="28564"/>
                </a:lnTo>
                <a:lnTo>
                  <a:pt x="308515" y="32804"/>
                </a:lnTo>
                <a:lnTo>
                  <a:pt x="346021" y="40463"/>
                </a:lnTo>
                <a:lnTo>
                  <a:pt x="391993" y="50989"/>
                </a:lnTo>
                <a:lnTo>
                  <a:pt x="419966" y="57756"/>
                </a:lnTo>
                <a:lnTo>
                  <a:pt x="424773" y="60003"/>
                </a:lnTo>
                <a:lnTo>
                  <a:pt x="423556" y="61501"/>
                </a:lnTo>
                <a:lnTo>
                  <a:pt x="410414" y="63164"/>
                </a:lnTo>
                <a:lnTo>
                  <a:pt x="400720" y="63609"/>
                </a:lnTo>
                <a:lnTo>
                  <a:pt x="389836" y="63904"/>
                </a:lnTo>
                <a:lnTo>
                  <a:pt x="377053" y="62996"/>
                </a:lnTo>
                <a:lnTo>
                  <a:pt x="363005" y="61286"/>
                </a:lnTo>
                <a:lnTo>
                  <a:pt x="348113" y="59040"/>
                </a:lnTo>
                <a:lnTo>
                  <a:pt x="316829" y="53597"/>
                </a:lnTo>
                <a:lnTo>
                  <a:pt x="300749" y="50598"/>
                </a:lnTo>
                <a:lnTo>
                  <a:pt x="284503" y="48599"/>
                </a:lnTo>
                <a:lnTo>
                  <a:pt x="268145" y="47266"/>
                </a:lnTo>
                <a:lnTo>
                  <a:pt x="251714" y="46378"/>
                </a:lnTo>
                <a:lnTo>
                  <a:pt x="235233" y="44680"/>
                </a:lnTo>
                <a:lnTo>
                  <a:pt x="218719" y="42443"/>
                </a:lnTo>
                <a:lnTo>
                  <a:pt x="202184" y="39846"/>
                </a:lnTo>
                <a:lnTo>
                  <a:pt x="185633" y="38115"/>
                </a:lnTo>
                <a:lnTo>
                  <a:pt x="169073" y="36961"/>
                </a:lnTo>
                <a:lnTo>
                  <a:pt x="152507" y="36191"/>
                </a:lnTo>
                <a:lnTo>
                  <a:pt x="116415" y="35336"/>
                </a:lnTo>
                <a:lnTo>
                  <a:pt x="49768" y="34788"/>
                </a:lnTo>
                <a:lnTo>
                  <a:pt x="43127" y="36953"/>
                </a:lnTo>
                <a:lnTo>
                  <a:pt x="42015" y="40608"/>
                </a:lnTo>
                <a:lnTo>
                  <a:pt x="44590" y="45255"/>
                </a:lnTo>
                <a:lnTo>
                  <a:pt x="49622" y="49458"/>
                </a:lnTo>
                <a:lnTo>
                  <a:pt x="56293" y="53365"/>
                </a:lnTo>
                <a:lnTo>
                  <a:pt x="64056" y="57075"/>
                </a:lnTo>
                <a:lnTo>
                  <a:pt x="73653" y="60654"/>
                </a:lnTo>
                <a:lnTo>
                  <a:pt x="84472" y="64145"/>
                </a:lnTo>
                <a:lnTo>
                  <a:pt x="96105" y="67578"/>
                </a:lnTo>
                <a:lnTo>
                  <a:pt x="108283" y="72078"/>
                </a:lnTo>
                <a:lnTo>
                  <a:pt x="120822" y="77288"/>
                </a:lnTo>
                <a:lnTo>
                  <a:pt x="133603" y="82971"/>
                </a:lnTo>
                <a:lnTo>
                  <a:pt x="192719" y="107978"/>
                </a:lnTo>
                <a:lnTo>
                  <a:pt x="220869" y="121033"/>
                </a:lnTo>
                <a:lnTo>
                  <a:pt x="301636" y="160673"/>
                </a:lnTo>
                <a:lnTo>
                  <a:pt x="341506" y="180558"/>
                </a:lnTo>
                <a:lnTo>
                  <a:pt x="344834" y="184978"/>
                </a:lnTo>
                <a:lnTo>
                  <a:pt x="341525" y="187924"/>
                </a:lnTo>
                <a:lnTo>
                  <a:pt x="333793" y="189889"/>
                </a:lnTo>
                <a:lnTo>
                  <a:pt x="325322" y="190093"/>
                </a:lnTo>
                <a:lnTo>
                  <a:pt x="316359" y="189124"/>
                </a:lnTo>
                <a:lnTo>
                  <a:pt x="294242" y="185099"/>
                </a:lnTo>
                <a:lnTo>
                  <a:pt x="262306" y="179626"/>
                </a:lnTo>
                <a:lnTo>
                  <a:pt x="246716" y="177725"/>
                </a:lnTo>
                <a:lnTo>
                  <a:pt x="231901" y="176457"/>
                </a:lnTo>
                <a:lnTo>
                  <a:pt x="217603" y="175612"/>
                </a:lnTo>
                <a:lnTo>
                  <a:pt x="189927" y="174673"/>
                </a:lnTo>
                <a:lnTo>
                  <a:pt x="136135" y="174070"/>
                </a:lnTo>
                <a:lnTo>
                  <a:pt x="90935" y="173966"/>
                </a:lnTo>
                <a:lnTo>
                  <a:pt x="81624" y="177267"/>
                </a:lnTo>
                <a:lnTo>
                  <a:pt x="76523" y="182784"/>
                </a:lnTo>
                <a:lnTo>
                  <a:pt x="74227" y="189777"/>
                </a:lnTo>
                <a:lnTo>
                  <a:pt x="77117" y="196651"/>
                </a:lnTo>
                <a:lnTo>
                  <a:pt x="83465" y="203443"/>
                </a:lnTo>
                <a:lnTo>
                  <a:pt x="109426" y="2236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500" y="508000"/>
            <a:ext cx="14478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Example: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3" name="Picture 2" descr="clipboard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3700" y="1117600"/>
            <a:ext cx="8712200" cy="3530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cxnSp>
        <p:nvCxnSpPr>
          <p:cNvPr id="4" name="Straight Connector 3"/>
          <p:cNvCxnSpPr/>
          <p:nvPr/>
        </p:nvCxnSpPr>
        <p:spPr>
          <a:xfrm flipV="1">
            <a:off x="4749800" y="4445000"/>
            <a:ext cx="1181100" cy="6223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3632200" y="4356100"/>
            <a:ext cx="1079500" cy="698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35400" y="5308600"/>
            <a:ext cx="1981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3"/>
              </a:rPr>
              <a:t>MAPPING DIAGRAMS</a:t>
            </a:r>
            <a:endParaRPr lang="en-US" sz="1000">
              <a:solidFill>
                <a:srgbClr val="000000"/>
              </a:solidFill>
              <a:latin typeface="Arial - 13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14151" y="348349"/>
            <a:ext cx="6461457" cy="1311836"/>
            <a:chOff x="1114151" y="348349"/>
            <a:chExt cx="6461457" cy="1311836"/>
          </a:xfrm>
        </p:grpSpPr>
        <p:sp>
          <p:nvSpPr>
            <p:cNvPr id="7" name="Freeform 6"/>
            <p:cNvSpPr/>
            <p:nvPr/>
          </p:nvSpPr>
          <p:spPr>
            <a:xfrm>
              <a:off x="4486449" y="1094255"/>
              <a:ext cx="3089159" cy="565930"/>
            </a:xfrm>
            <a:custGeom>
              <a:avLst/>
              <a:gdLst/>
              <a:ahLst/>
              <a:cxnLst/>
              <a:rect l="0" t="0" r="0" b="0"/>
              <a:pathLst>
                <a:path w="3089159" h="565930">
                  <a:moveTo>
                    <a:pt x="0" y="109426"/>
                  </a:moveTo>
                  <a:lnTo>
                    <a:pt x="0" y="409794"/>
                  </a:lnTo>
                  <a:lnTo>
                    <a:pt x="1105" y="422413"/>
                  </a:lnTo>
                  <a:lnTo>
                    <a:pt x="2947" y="434141"/>
                  </a:lnTo>
                  <a:lnTo>
                    <a:pt x="5281" y="445276"/>
                  </a:lnTo>
                  <a:lnTo>
                    <a:pt x="11257" y="452700"/>
                  </a:lnTo>
                  <a:lnTo>
                    <a:pt x="19663" y="457648"/>
                  </a:lnTo>
                  <a:lnTo>
                    <a:pt x="40793" y="463147"/>
                  </a:lnTo>
                  <a:lnTo>
                    <a:pt x="129574" y="467289"/>
                  </a:lnTo>
                  <a:lnTo>
                    <a:pt x="340242" y="467545"/>
                  </a:lnTo>
                  <a:lnTo>
                    <a:pt x="435020" y="475420"/>
                  </a:lnTo>
                  <a:lnTo>
                    <a:pt x="520247" y="477221"/>
                  </a:lnTo>
                  <a:lnTo>
                    <a:pt x="603452" y="482739"/>
                  </a:lnTo>
                  <a:lnTo>
                    <a:pt x="694264" y="486822"/>
                  </a:lnTo>
                  <a:lnTo>
                    <a:pt x="780074" y="488465"/>
                  </a:lnTo>
                  <a:lnTo>
                    <a:pt x="875951" y="495996"/>
                  </a:lnTo>
                  <a:lnTo>
                    <a:pt x="967080" y="497206"/>
                  </a:lnTo>
                  <a:lnTo>
                    <a:pt x="1490152" y="497389"/>
                  </a:lnTo>
                  <a:lnTo>
                    <a:pt x="1602200" y="505263"/>
                  </a:lnTo>
                  <a:lnTo>
                    <a:pt x="1697220" y="507064"/>
                  </a:lnTo>
                  <a:lnTo>
                    <a:pt x="1770722" y="510231"/>
                  </a:lnTo>
                  <a:lnTo>
                    <a:pt x="1823763" y="515892"/>
                  </a:lnTo>
                  <a:lnTo>
                    <a:pt x="1913699" y="520049"/>
                  </a:lnTo>
                  <a:lnTo>
                    <a:pt x="2019631" y="529550"/>
                  </a:lnTo>
                  <a:lnTo>
                    <a:pt x="2072500" y="535673"/>
                  </a:lnTo>
                  <a:lnTo>
                    <a:pt x="2165303" y="538198"/>
                  </a:lnTo>
                  <a:lnTo>
                    <a:pt x="2203986" y="542886"/>
                  </a:lnTo>
                  <a:lnTo>
                    <a:pt x="2238045" y="540467"/>
                  </a:lnTo>
                  <a:lnTo>
                    <a:pt x="2317505" y="546033"/>
                  </a:lnTo>
                  <a:lnTo>
                    <a:pt x="2405292" y="548017"/>
                  </a:lnTo>
                  <a:lnTo>
                    <a:pt x="2497139" y="554959"/>
                  </a:lnTo>
                  <a:lnTo>
                    <a:pt x="2584506" y="556658"/>
                  </a:lnTo>
                  <a:lnTo>
                    <a:pt x="2754922" y="557065"/>
                  </a:lnTo>
                  <a:lnTo>
                    <a:pt x="2822469" y="562001"/>
                  </a:lnTo>
                  <a:lnTo>
                    <a:pt x="2833317" y="560359"/>
                  </a:lnTo>
                  <a:lnTo>
                    <a:pt x="2854213" y="561483"/>
                  </a:lnTo>
                  <a:lnTo>
                    <a:pt x="2910489" y="565929"/>
                  </a:lnTo>
                  <a:lnTo>
                    <a:pt x="2994164" y="563932"/>
                  </a:lnTo>
                  <a:lnTo>
                    <a:pt x="3010783" y="561647"/>
                  </a:lnTo>
                  <a:lnTo>
                    <a:pt x="3022967" y="556807"/>
                  </a:lnTo>
                  <a:lnTo>
                    <a:pt x="3032195" y="550265"/>
                  </a:lnTo>
                  <a:lnTo>
                    <a:pt x="3039453" y="542588"/>
                  </a:lnTo>
                  <a:lnTo>
                    <a:pt x="3043186" y="534153"/>
                  </a:lnTo>
                  <a:lnTo>
                    <a:pt x="3044570" y="525215"/>
                  </a:lnTo>
                  <a:lnTo>
                    <a:pt x="3044182" y="493844"/>
                  </a:lnTo>
                  <a:lnTo>
                    <a:pt x="3044023" y="349872"/>
                  </a:lnTo>
                  <a:lnTo>
                    <a:pt x="3045127" y="333831"/>
                  </a:lnTo>
                  <a:lnTo>
                    <a:pt x="3046969" y="317611"/>
                  </a:lnTo>
                  <a:lnTo>
                    <a:pt x="3049302" y="301271"/>
                  </a:lnTo>
                  <a:lnTo>
                    <a:pt x="3054842" y="268378"/>
                  </a:lnTo>
                  <a:lnTo>
                    <a:pt x="3057867" y="251869"/>
                  </a:lnTo>
                  <a:lnTo>
                    <a:pt x="3064175" y="221736"/>
                  </a:lnTo>
                  <a:lnTo>
                    <a:pt x="3073941" y="179915"/>
                  </a:lnTo>
                  <a:lnTo>
                    <a:pt x="3077231" y="166366"/>
                  </a:lnTo>
                  <a:lnTo>
                    <a:pt x="3079424" y="152913"/>
                  </a:lnTo>
                  <a:lnTo>
                    <a:pt x="3080887" y="139522"/>
                  </a:lnTo>
                  <a:lnTo>
                    <a:pt x="3081861" y="126174"/>
                  </a:lnTo>
                  <a:lnTo>
                    <a:pt x="3083617" y="113960"/>
                  </a:lnTo>
                  <a:lnTo>
                    <a:pt x="3085892" y="102501"/>
                  </a:lnTo>
                  <a:lnTo>
                    <a:pt x="3088514" y="91545"/>
                  </a:lnTo>
                  <a:lnTo>
                    <a:pt x="3089158" y="80926"/>
                  </a:lnTo>
                  <a:lnTo>
                    <a:pt x="3088481" y="70530"/>
                  </a:lnTo>
                  <a:lnTo>
                    <a:pt x="3086925" y="60284"/>
                  </a:lnTo>
                  <a:lnTo>
                    <a:pt x="3084781" y="50137"/>
                  </a:lnTo>
                  <a:lnTo>
                    <a:pt x="3082247" y="40057"/>
                  </a:lnTo>
                  <a:lnTo>
                    <a:pt x="3079453" y="30021"/>
                  </a:lnTo>
                  <a:lnTo>
                    <a:pt x="3074274" y="22225"/>
                  </a:lnTo>
                  <a:lnTo>
                    <a:pt x="3067505" y="15922"/>
                  </a:lnTo>
                  <a:lnTo>
                    <a:pt x="3059677" y="10615"/>
                  </a:lnTo>
                  <a:lnTo>
                    <a:pt x="3039189" y="4718"/>
                  </a:lnTo>
                  <a:lnTo>
                    <a:pt x="2960077" y="622"/>
                  </a:lnTo>
                  <a:lnTo>
                    <a:pt x="1893389" y="0"/>
                  </a:lnTo>
                  <a:lnTo>
                    <a:pt x="1813810" y="5281"/>
                  </a:lnTo>
                  <a:lnTo>
                    <a:pt x="1728948" y="8565"/>
                  </a:lnTo>
                  <a:lnTo>
                    <a:pt x="1646082" y="9538"/>
                  </a:lnTo>
                  <a:lnTo>
                    <a:pt x="1512244" y="17768"/>
                  </a:lnTo>
                  <a:lnTo>
                    <a:pt x="1435482" y="19265"/>
                  </a:lnTo>
                  <a:lnTo>
                    <a:pt x="1360788" y="22657"/>
                  </a:lnTo>
                  <a:lnTo>
                    <a:pt x="1282654" y="27714"/>
                  </a:lnTo>
                  <a:lnTo>
                    <a:pt x="1206448" y="32160"/>
                  </a:lnTo>
                  <a:lnTo>
                    <a:pt x="1111382" y="38284"/>
                  </a:lnTo>
                  <a:lnTo>
                    <a:pt x="1018097" y="47436"/>
                  </a:lnTo>
                  <a:lnTo>
                    <a:pt x="925165" y="56940"/>
                  </a:lnTo>
                  <a:lnTo>
                    <a:pt x="837583" y="59144"/>
                  </a:lnTo>
                  <a:lnTo>
                    <a:pt x="731469" y="67489"/>
                  </a:lnTo>
                  <a:lnTo>
                    <a:pt x="637148" y="69352"/>
                  </a:lnTo>
                  <a:lnTo>
                    <a:pt x="366311" y="69635"/>
                  </a:lnTo>
                  <a:lnTo>
                    <a:pt x="285306" y="78200"/>
                  </a:lnTo>
                  <a:lnTo>
                    <a:pt x="189353" y="79401"/>
                  </a:lnTo>
                  <a:lnTo>
                    <a:pt x="98623" y="86395"/>
                  </a:lnTo>
                  <a:lnTo>
                    <a:pt x="40932" y="88911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114151" y="348349"/>
              <a:ext cx="3292717" cy="937091"/>
            </a:xfrm>
            <a:custGeom>
              <a:avLst/>
              <a:gdLst/>
              <a:ahLst/>
              <a:cxnLst/>
              <a:rect l="0" t="0" r="0" b="0"/>
              <a:pathLst>
                <a:path w="3292717" h="937091">
                  <a:moveTo>
                    <a:pt x="0" y="855332"/>
                  </a:moveTo>
                  <a:lnTo>
                    <a:pt x="27692" y="813794"/>
                  </a:lnTo>
                  <a:lnTo>
                    <a:pt x="52049" y="785180"/>
                  </a:lnTo>
                  <a:lnTo>
                    <a:pt x="74986" y="760982"/>
                  </a:lnTo>
                  <a:lnTo>
                    <a:pt x="124510" y="719538"/>
                  </a:lnTo>
                  <a:lnTo>
                    <a:pt x="153343" y="691778"/>
                  </a:lnTo>
                  <a:lnTo>
                    <a:pt x="194218" y="651131"/>
                  </a:lnTo>
                  <a:lnTo>
                    <a:pt x="225676" y="624979"/>
                  </a:lnTo>
                  <a:lnTo>
                    <a:pt x="257717" y="601510"/>
                  </a:lnTo>
                  <a:lnTo>
                    <a:pt x="281074" y="581516"/>
                  </a:lnTo>
                  <a:lnTo>
                    <a:pt x="306193" y="558997"/>
                  </a:lnTo>
                  <a:lnTo>
                    <a:pt x="332094" y="537936"/>
                  </a:lnTo>
                  <a:lnTo>
                    <a:pt x="371532" y="507436"/>
                  </a:lnTo>
                  <a:lnTo>
                    <a:pt x="400925" y="487387"/>
                  </a:lnTo>
                  <a:lnTo>
                    <a:pt x="432410" y="466318"/>
                  </a:lnTo>
                  <a:lnTo>
                    <a:pt x="464825" y="442216"/>
                  </a:lnTo>
                  <a:lnTo>
                    <a:pt x="497654" y="419715"/>
                  </a:lnTo>
                  <a:lnTo>
                    <a:pt x="530666" y="397555"/>
                  </a:lnTo>
                  <a:lnTo>
                    <a:pt x="581427" y="360223"/>
                  </a:lnTo>
                  <a:lnTo>
                    <a:pt x="618743" y="334271"/>
                  </a:lnTo>
                  <a:lnTo>
                    <a:pt x="657434" y="310947"/>
                  </a:lnTo>
                  <a:lnTo>
                    <a:pt x="696736" y="288422"/>
                  </a:lnTo>
                  <a:lnTo>
                    <a:pt x="736310" y="263674"/>
                  </a:lnTo>
                  <a:lnTo>
                    <a:pt x="778952" y="240885"/>
                  </a:lnTo>
                  <a:lnTo>
                    <a:pt x="823694" y="218598"/>
                  </a:lnTo>
                  <a:lnTo>
                    <a:pt x="869370" y="193955"/>
                  </a:lnTo>
                  <a:lnTo>
                    <a:pt x="918409" y="171212"/>
                  </a:lnTo>
                  <a:lnTo>
                    <a:pt x="992783" y="142714"/>
                  </a:lnTo>
                  <a:lnTo>
                    <a:pt x="1066769" y="117322"/>
                  </a:lnTo>
                  <a:lnTo>
                    <a:pt x="1141745" y="91745"/>
                  </a:lnTo>
                  <a:lnTo>
                    <a:pt x="1241677" y="63298"/>
                  </a:lnTo>
                  <a:lnTo>
                    <a:pt x="1325470" y="43070"/>
                  </a:lnTo>
                  <a:lnTo>
                    <a:pt x="1408020" y="28357"/>
                  </a:lnTo>
                  <a:lnTo>
                    <a:pt x="1493762" y="16997"/>
                  </a:lnTo>
                  <a:lnTo>
                    <a:pt x="1576889" y="6631"/>
                  </a:lnTo>
                  <a:lnTo>
                    <a:pt x="1662802" y="1840"/>
                  </a:lnTo>
                  <a:lnTo>
                    <a:pt x="1751260" y="421"/>
                  </a:lnTo>
                  <a:lnTo>
                    <a:pt x="1835192" y="0"/>
                  </a:lnTo>
                  <a:lnTo>
                    <a:pt x="1921344" y="5156"/>
                  </a:lnTo>
                  <a:lnTo>
                    <a:pt x="2004592" y="18965"/>
                  </a:lnTo>
                  <a:lnTo>
                    <a:pt x="2111940" y="36600"/>
                  </a:lnTo>
                  <a:lnTo>
                    <a:pt x="2190632" y="55055"/>
                  </a:lnTo>
                  <a:lnTo>
                    <a:pt x="2264547" y="81033"/>
                  </a:lnTo>
                  <a:lnTo>
                    <a:pt x="2340853" y="108625"/>
                  </a:lnTo>
                  <a:lnTo>
                    <a:pt x="2412955" y="133503"/>
                  </a:lnTo>
                  <a:lnTo>
                    <a:pt x="2459956" y="155767"/>
                  </a:lnTo>
                  <a:lnTo>
                    <a:pt x="2506635" y="177452"/>
                  </a:lnTo>
                  <a:lnTo>
                    <a:pt x="2553172" y="200353"/>
                  </a:lnTo>
                  <a:lnTo>
                    <a:pt x="2599646" y="228953"/>
                  </a:lnTo>
                  <a:lnTo>
                    <a:pt x="2685688" y="284403"/>
                  </a:lnTo>
                  <a:lnTo>
                    <a:pt x="2730387" y="311258"/>
                  </a:lnTo>
                  <a:lnTo>
                    <a:pt x="2752033" y="325714"/>
                  </a:lnTo>
                  <a:lnTo>
                    <a:pt x="2773096" y="340878"/>
                  </a:lnTo>
                  <a:lnTo>
                    <a:pt x="2793770" y="356514"/>
                  </a:lnTo>
                  <a:lnTo>
                    <a:pt x="2834426" y="385678"/>
                  </a:lnTo>
                  <a:lnTo>
                    <a:pt x="2873496" y="414482"/>
                  </a:lnTo>
                  <a:lnTo>
                    <a:pt x="2891652" y="429900"/>
                  </a:lnTo>
                  <a:lnTo>
                    <a:pt x="2909282" y="445705"/>
                  </a:lnTo>
                  <a:lnTo>
                    <a:pt x="2943609" y="478005"/>
                  </a:lnTo>
                  <a:lnTo>
                    <a:pt x="2960500" y="494355"/>
                  </a:lnTo>
                  <a:lnTo>
                    <a:pt x="2976182" y="510781"/>
                  </a:lnTo>
                  <a:lnTo>
                    <a:pt x="2991058" y="527259"/>
                  </a:lnTo>
                  <a:lnTo>
                    <a:pt x="3005396" y="543771"/>
                  </a:lnTo>
                  <a:lnTo>
                    <a:pt x="3019376" y="559200"/>
                  </a:lnTo>
                  <a:lnTo>
                    <a:pt x="3046700" y="588133"/>
                  </a:lnTo>
                  <a:lnTo>
                    <a:pt x="3060176" y="603144"/>
                  </a:lnTo>
                  <a:lnTo>
                    <a:pt x="3086939" y="634560"/>
                  </a:lnTo>
                  <a:lnTo>
                    <a:pt x="3099161" y="650674"/>
                  </a:lnTo>
                  <a:lnTo>
                    <a:pt x="3110624" y="666944"/>
                  </a:lnTo>
                  <a:lnTo>
                    <a:pt x="3121582" y="683317"/>
                  </a:lnTo>
                  <a:lnTo>
                    <a:pt x="3142601" y="713299"/>
                  </a:lnTo>
                  <a:lnTo>
                    <a:pt x="3161890" y="741362"/>
                  </a:lnTo>
                  <a:lnTo>
                    <a:pt x="3177831" y="768572"/>
                  </a:lnTo>
                  <a:lnTo>
                    <a:pt x="3195233" y="795403"/>
                  </a:lnTo>
                  <a:lnTo>
                    <a:pt x="3211810" y="820960"/>
                  </a:lnTo>
                  <a:lnTo>
                    <a:pt x="3228461" y="853990"/>
                  </a:lnTo>
                  <a:lnTo>
                    <a:pt x="3240578" y="874631"/>
                  </a:lnTo>
                  <a:lnTo>
                    <a:pt x="3250384" y="894858"/>
                  </a:lnTo>
                  <a:lnTo>
                    <a:pt x="3259533" y="914901"/>
                  </a:lnTo>
                  <a:lnTo>
                    <a:pt x="3270967" y="934862"/>
                  </a:lnTo>
                  <a:lnTo>
                    <a:pt x="3276006" y="937090"/>
                  </a:lnTo>
                  <a:lnTo>
                    <a:pt x="3280471" y="934154"/>
                  </a:lnTo>
                  <a:lnTo>
                    <a:pt x="3284552" y="927776"/>
                  </a:lnTo>
                  <a:lnTo>
                    <a:pt x="3289087" y="905951"/>
                  </a:lnTo>
                  <a:lnTo>
                    <a:pt x="3292716" y="8652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287493" y="1081278"/>
              <a:ext cx="171924" cy="182091"/>
            </a:xfrm>
            <a:custGeom>
              <a:avLst/>
              <a:gdLst/>
              <a:ahLst/>
              <a:cxnLst/>
              <a:rect l="0" t="0" r="0" b="0"/>
              <a:pathLst>
                <a:path w="171924" h="182091">
                  <a:moveTo>
                    <a:pt x="119374" y="22925"/>
                  </a:moveTo>
                  <a:lnTo>
                    <a:pt x="113642" y="0"/>
                  </a:lnTo>
                  <a:lnTo>
                    <a:pt x="116089" y="9789"/>
                  </a:lnTo>
                  <a:lnTo>
                    <a:pt x="119394" y="19694"/>
                  </a:lnTo>
                  <a:lnTo>
                    <a:pt x="128962" y="45438"/>
                  </a:lnTo>
                  <a:lnTo>
                    <a:pt x="134608" y="58934"/>
                  </a:lnTo>
                  <a:lnTo>
                    <a:pt x="140583" y="72353"/>
                  </a:lnTo>
                  <a:lnTo>
                    <a:pt x="146777" y="85721"/>
                  </a:lnTo>
                  <a:lnTo>
                    <a:pt x="152011" y="97948"/>
                  </a:lnTo>
                  <a:lnTo>
                    <a:pt x="156607" y="109416"/>
                  </a:lnTo>
                  <a:lnTo>
                    <a:pt x="164660" y="131000"/>
                  </a:lnTo>
                  <a:lnTo>
                    <a:pt x="171923" y="151646"/>
                  </a:lnTo>
                  <a:lnTo>
                    <a:pt x="169881" y="159583"/>
                  </a:lnTo>
                  <a:lnTo>
                    <a:pt x="164098" y="165980"/>
                  </a:lnTo>
                  <a:lnTo>
                    <a:pt x="155822" y="171350"/>
                  </a:lnTo>
                  <a:lnTo>
                    <a:pt x="144777" y="174930"/>
                  </a:lnTo>
                  <a:lnTo>
                    <a:pt x="131888" y="177316"/>
                  </a:lnTo>
                  <a:lnTo>
                    <a:pt x="117769" y="178907"/>
                  </a:lnTo>
                  <a:lnTo>
                    <a:pt x="103935" y="179968"/>
                  </a:lnTo>
                  <a:lnTo>
                    <a:pt x="90290" y="180675"/>
                  </a:lnTo>
                  <a:lnTo>
                    <a:pt x="62236" y="181461"/>
                  </a:lnTo>
                  <a:lnTo>
                    <a:pt x="0" y="1820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069138" y="4436710"/>
            <a:ext cx="1153943" cy="467547"/>
            <a:chOff x="2069138" y="4436710"/>
            <a:chExt cx="1153943" cy="467547"/>
          </a:xfrm>
        </p:grpSpPr>
        <p:sp>
          <p:nvSpPr>
            <p:cNvPr id="11" name="Freeform 10"/>
            <p:cNvSpPr/>
            <p:nvPr/>
          </p:nvSpPr>
          <p:spPr>
            <a:xfrm>
              <a:off x="2079086" y="4546135"/>
              <a:ext cx="169113" cy="338226"/>
            </a:xfrm>
            <a:custGeom>
              <a:avLst/>
              <a:gdLst/>
              <a:ahLst/>
              <a:cxnLst/>
              <a:rect l="0" t="0" r="0" b="0"/>
              <a:pathLst>
                <a:path w="169113" h="338226">
                  <a:moveTo>
                    <a:pt x="0" y="0"/>
                  </a:moveTo>
                  <a:lnTo>
                    <a:pt x="5281" y="21124"/>
                  </a:lnTo>
                  <a:lnTo>
                    <a:pt x="9047" y="30663"/>
                  </a:lnTo>
                  <a:lnTo>
                    <a:pt x="13768" y="40337"/>
                  </a:lnTo>
                  <a:lnTo>
                    <a:pt x="19127" y="50103"/>
                  </a:lnTo>
                  <a:lnTo>
                    <a:pt x="37230" y="84971"/>
                  </a:lnTo>
                  <a:lnTo>
                    <a:pt x="56594" y="123304"/>
                  </a:lnTo>
                  <a:lnTo>
                    <a:pt x="64257" y="136363"/>
                  </a:lnTo>
                  <a:lnTo>
                    <a:pt x="72681" y="149490"/>
                  </a:lnTo>
                  <a:lnTo>
                    <a:pt x="81613" y="162663"/>
                  </a:lnTo>
                  <a:lnTo>
                    <a:pt x="89779" y="176971"/>
                  </a:lnTo>
                  <a:lnTo>
                    <a:pt x="97433" y="192037"/>
                  </a:lnTo>
                  <a:lnTo>
                    <a:pt x="118767" y="236697"/>
                  </a:lnTo>
                  <a:lnTo>
                    <a:pt x="169112" y="338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69138" y="4478946"/>
              <a:ext cx="392351" cy="405415"/>
            </a:xfrm>
            <a:custGeom>
              <a:avLst/>
              <a:gdLst/>
              <a:ahLst/>
              <a:cxnLst/>
              <a:rect l="0" t="0" r="0" b="0"/>
              <a:pathLst>
                <a:path w="392351" h="405415">
                  <a:moveTo>
                    <a:pt x="0" y="47294"/>
                  </a:moveTo>
                  <a:lnTo>
                    <a:pt x="27692" y="19602"/>
                  </a:lnTo>
                  <a:lnTo>
                    <a:pt x="37251" y="14463"/>
                  </a:lnTo>
                  <a:lnTo>
                    <a:pt x="49151" y="9933"/>
                  </a:lnTo>
                  <a:lnTo>
                    <a:pt x="62611" y="5807"/>
                  </a:lnTo>
                  <a:lnTo>
                    <a:pt x="77110" y="3056"/>
                  </a:lnTo>
                  <a:lnTo>
                    <a:pt x="92303" y="1222"/>
                  </a:lnTo>
                  <a:lnTo>
                    <a:pt x="107958" y="0"/>
                  </a:lnTo>
                  <a:lnTo>
                    <a:pt x="123922" y="290"/>
                  </a:lnTo>
                  <a:lnTo>
                    <a:pt x="140091" y="1589"/>
                  </a:lnTo>
                  <a:lnTo>
                    <a:pt x="156396" y="3560"/>
                  </a:lnTo>
                  <a:lnTo>
                    <a:pt x="170583" y="7085"/>
                  </a:lnTo>
                  <a:lnTo>
                    <a:pt x="183356" y="11645"/>
                  </a:lnTo>
                  <a:lnTo>
                    <a:pt x="195188" y="16896"/>
                  </a:lnTo>
                  <a:lnTo>
                    <a:pt x="205286" y="22607"/>
                  </a:lnTo>
                  <a:lnTo>
                    <a:pt x="214229" y="28626"/>
                  </a:lnTo>
                  <a:lnTo>
                    <a:pt x="222402" y="34849"/>
                  </a:lnTo>
                  <a:lnTo>
                    <a:pt x="240325" y="47657"/>
                  </a:lnTo>
                  <a:lnTo>
                    <a:pt x="249747" y="54168"/>
                  </a:lnTo>
                  <a:lnTo>
                    <a:pt x="259344" y="61824"/>
                  </a:lnTo>
                  <a:lnTo>
                    <a:pt x="269058" y="70244"/>
                  </a:lnTo>
                  <a:lnTo>
                    <a:pt x="278849" y="79174"/>
                  </a:lnTo>
                  <a:lnTo>
                    <a:pt x="287588" y="88443"/>
                  </a:lnTo>
                  <a:lnTo>
                    <a:pt x="295624" y="97938"/>
                  </a:lnTo>
                  <a:lnTo>
                    <a:pt x="303192" y="107584"/>
                  </a:lnTo>
                  <a:lnTo>
                    <a:pt x="310449" y="118436"/>
                  </a:lnTo>
                  <a:lnTo>
                    <a:pt x="317496" y="130092"/>
                  </a:lnTo>
                  <a:lnTo>
                    <a:pt x="324406" y="142283"/>
                  </a:lnTo>
                  <a:lnTo>
                    <a:pt x="331223" y="153727"/>
                  </a:lnTo>
                  <a:lnTo>
                    <a:pt x="344692" y="175285"/>
                  </a:lnTo>
                  <a:lnTo>
                    <a:pt x="350273" y="187887"/>
                  </a:lnTo>
                  <a:lnTo>
                    <a:pt x="355099" y="201814"/>
                  </a:lnTo>
                  <a:lnTo>
                    <a:pt x="363409" y="230922"/>
                  </a:lnTo>
                  <a:lnTo>
                    <a:pt x="374302" y="271060"/>
                  </a:lnTo>
                  <a:lnTo>
                    <a:pt x="384530" y="305550"/>
                  </a:lnTo>
                  <a:lnTo>
                    <a:pt x="391227" y="330450"/>
                  </a:lnTo>
                  <a:lnTo>
                    <a:pt x="392350" y="343280"/>
                  </a:lnTo>
                  <a:lnTo>
                    <a:pt x="391993" y="356254"/>
                  </a:lnTo>
                  <a:lnTo>
                    <a:pt x="387963" y="4054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511854" y="4466553"/>
              <a:ext cx="246281" cy="334302"/>
            </a:xfrm>
            <a:custGeom>
              <a:avLst/>
              <a:gdLst/>
              <a:ahLst/>
              <a:cxnLst/>
              <a:rect l="0" t="0" r="0" b="0"/>
              <a:pathLst>
                <a:path w="246281" h="334302">
                  <a:moveTo>
                    <a:pt x="94464" y="89530"/>
                  </a:moveTo>
                  <a:lnTo>
                    <a:pt x="73340" y="94811"/>
                  </a:lnTo>
                  <a:lnTo>
                    <a:pt x="63802" y="98578"/>
                  </a:lnTo>
                  <a:lnTo>
                    <a:pt x="54127" y="103299"/>
                  </a:lnTo>
                  <a:lnTo>
                    <a:pt x="44361" y="108657"/>
                  </a:lnTo>
                  <a:lnTo>
                    <a:pt x="34535" y="115545"/>
                  </a:lnTo>
                  <a:lnTo>
                    <a:pt x="24668" y="123453"/>
                  </a:lnTo>
                  <a:lnTo>
                    <a:pt x="14774" y="132041"/>
                  </a:lnTo>
                  <a:lnTo>
                    <a:pt x="8178" y="142187"/>
                  </a:lnTo>
                  <a:lnTo>
                    <a:pt x="3781" y="153373"/>
                  </a:lnTo>
                  <a:lnTo>
                    <a:pt x="849" y="165251"/>
                  </a:lnTo>
                  <a:lnTo>
                    <a:pt x="0" y="178697"/>
                  </a:lnTo>
                  <a:lnTo>
                    <a:pt x="540" y="193187"/>
                  </a:lnTo>
                  <a:lnTo>
                    <a:pt x="2004" y="208374"/>
                  </a:lnTo>
                  <a:lnTo>
                    <a:pt x="5192" y="220708"/>
                  </a:lnTo>
                  <a:lnTo>
                    <a:pt x="9527" y="231143"/>
                  </a:lnTo>
                  <a:lnTo>
                    <a:pt x="14628" y="240309"/>
                  </a:lnTo>
                  <a:lnTo>
                    <a:pt x="37650" y="279615"/>
                  </a:lnTo>
                  <a:lnTo>
                    <a:pt x="46640" y="290309"/>
                  </a:lnTo>
                  <a:lnTo>
                    <a:pt x="55949" y="298544"/>
                  </a:lnTo>
                  <a:lnTo>
                    <a:pt x="65472" y="305139"/>
                  </a:lnTo>
                  <a:lnTo>
                    <a:pt x="77346" y="311746"/>
                  </a:lnTo>
                  <a:lnTo>
                    <a:pt x="90790" y="318362"/>
                  </a:lnTo>
                  <a:lnTo>
                    <a:pt x="105278" y="324983"/>
                  </a:lnTo>
                  <a:lnTo>
                    <a:pt x="120464" y="329397"/>
                  </a:lnTo>
                  <a:lnTo>
                    <a:pt x="136114" y="332340"/>
                  </a:lnTo>
                  <a:lnTo>
                    <a:pt x="152074" y="334301"/>
                  </a:lnTo>
                  <a:lnTo>
                    <a:pt x="167135" y="332293"/>
                  </a:lnTo>
                  <a:lnTo>
                    <a:pt x="181597" y="327638"/>
                  </a:lnTo>
                  <a:lnTo>
                    <a:pt x="195660" y="321219"/>
                  </a:lnTo>
                  <a:lnTo>
                    <a:pt x="207246" y="311413"/>
                  </a:lnTo>
                  <a:lnTo>
                    <a:pt x="217180" y="299349"/>
                  </a:lnTo>
                  <a:lnTo>
                    <a:pt x="226014" y="285780"/>
                  </a:lnTo>
                  <a:lnTo>
                    <a:pt x="233008" y="273419"/>
                  </a:lnTo>
                  <a:lnTo>
                    <a:pt x="238776" y="261861"/>
                  </a:lnTo>
                  <a:lnTo>
                    <a:pt x="243727" y="250841"/>
                  </a:lnTo>
                  <a:lnTo>
                    <a:pt x="245922" y="236862"/>
                  </a:lnTo>
                  <a:lnTo>
                    <a:pt x="246280" y="220911"/>
                  </a:lnTo>
                  <a:lnTo>
                    <a:pt x="245414" y="203645"/>
                  </a:lnTo>
                  <a:lnTo>
                    <a:pt x="243731" y="187713"/>
                  </a:lnTo>
                  <a:lnTo>
                    <a:pt x="241504" y="172670"/>
                  </a:lnTo>
                  <a:lnTo>
                    <a:pt x="238913" y="158221"/>
                  </a:lnTo>
                  <a:lnTo>
                    <a:pt x="236081" y="145272"/>
                  </a:lnTo>
                  <a:lnTo>
                    <a:pt x="233088" y="133323"/>
                  </a:lnTo>
                  <a:lnTo>
                    <a:pt x="229987" y="122041"/>
                  </a:lnTo>
                  <a:lnTo>
                    <a:pt x="225709" y="112309"/>
                  </a:lnTo>
                  <a:lnTo>
                    <a:pt x="220647" y="103611"/>
                  </a:lnTo>
                  <a:lnTo>
                    <a:pt x="202960" y="77859"/>
                  </a:lnTo>
                  <a:lnTo>
                    <a:pt x="196638" y="68486"/>
                  </a:lnTo>
                  <a:lnTo>
                    <a:pt x="190213" y="60026"/>
                  </a:lnTo>
                  <a:lnTo>
                    <a:pt x="183719" y="52176"/>
                  </a:lnTo>
                  <a:lnTo>
                    <a:pt x="177179" y="44732"/>
                  </a:lnTo>
                  <a:lnTo>
                    <a:pt x="170608" y="37558"/>
                  </a:lnTo>
                  <a:lnTo>
                    <a:pt x="157412" y="23693"/>
                  </a:lnTo>
                  <a:lnTo>
                    <a:pt x="147483" y="18006"/>
                  </a:lnTo>
                  <a:lnTo>
                    <a:pt x="135336" y="13110"/>
                  </a:lnTo>
                  <a:lnTo>
                    <a:pt x="121712" y="8740"/>
                  </a:lnTo>
                  <a:lnTo>
                    <a:pt x="108208" y="5827"/>
                  </a:lnTo>
                  <a:lnTo>
                    <a:pt x="94784" y="3884"/>
                  </a:lnTo>
                  <a:lnTo>
                    <a:pt x="546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946578" y="4436710"/>
              <a:ext cx="57652" cy="467547"/>
            </a:xfrm>
            <a:custGeom>
              <a:avLst/>
              <a:gdLst/>
              <a:ahLst/>
              <a:cxnLst/>
              <a:rect l="0" t="0" r="0" b="0"/>
              <a:pathLst>
                <a:path w="57652" h="467547">
                  <a:moveTo>
                    <a:pt x="37756" y="0"/>
                  </a:moveTo>
                  <a:lnTo>
                    <a:pt x="27194" y="15843"/>
                  </a:lnTo>
                  <a:lnTo>
                    <a:pt x="22977" y="23825"/>
                  </a:lnTo>
                  <a:lnTo>
                    <a:pt x="19061" y="32463"/>
                  </a:lnTo>
                  <a:lnTo>
                    <a:pt x="15345" y="41537"/>
                  </a:lnTo>
                  <a:lnTo>
                    <a:pt x="11762" y="54219"/>
                  </a:lnTo>
                  <a:lnTo>
                    <a:pt x="8268" y="69305"/>
                  </a:lnTo>
                  <a:lnTo>
                    <a:pt x="4834" y="85994"/>
                  </a:lnTo>
                  <a:lnTo>
                    <a:pt x="2544" y="101542"/>
                  </a:lnTo>
                  <a:lnTo>
                    <a:pt x="1018" y="116328"/>
                  </a:lnTo>
                  <a:lnTo>
                    <a:pt x="0" y="130607"/>
                  </a:lnTo>
                  <a:lnTo>
                    <a:pt x="427" y="145652"/>
                  </a:lnTo>
                  <a:lnTo>
                    <a:pt x="1817" y="161210"/>
                  </a:lnTo>
                  <a:lnTo>
                    <a:pt x="3849" y="177107"/>
                  </a:lnTo>
                  <a:lnTo>
                    <a:pt x="6309" y="192128"/>
                  </a:lnTo>
                  <a:lnTo>
                    <a:pt x="9054" y="206562"/>
                  </a:lnTo>
                  <a:lnTo>
                    <a:pt x="11989" y="220606"/>
                  </a:lnTo>
                  <a:lnTo>
                    <a:pt x="13946" y="235495"/>
                  </a:lnTo>
                  <a:lnTo>
                    <a:pt x="15251" y="250948"/>
                  </a:lnTo>
                  <a:lnTo>
                    <a:pt x="16121" y="266776"/>
                  </a:lnTo>
                  <a:lnTo>
                    <a:pt x="17806" y="281750"/>
                  </a:lnTo>
                  <a:lnTo>
                    <a:pt x="20035" y="296153"/>
                  </a:lnTo>
                  <a:lnTo>
                    <a:pt x="31553" y="356319"/>
                  </a:lnTo>
                  <a:lnTo>
                    <a:pt x="37947" y="385689"/>
                  </a:lnTo>
                  <a:lnTo>
                    <a:pt x="57651" y="4675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815221" y="4550352"/>
              <a:ext cx="407860" cy="95262"/>
            </a:xfrm>
            <a:custGeom>
              <a:avLst/>
              <a:gdLst/>
              <a:ahLst/>
              <a:cxnLst/>
              <a:rect l="0" t="0" r="0" b="0"/>
              <a:pathLst>
                <a:path w="407860" h="95262">
                  <a:moveTo>
                    <a:pt x="0" y="5731"/>
                  </a:moveTo>
                  <a:lnTo>
                    <a:pt x="15843" y="450"/>
                  </a:lnTo>
                  <a:lnTo>
                    <a:pt x="23826" y="0"/>
                  </a:lnTo>
                  <a:lnTo>
                    <a:pt x="32464" y="805"/>
                  </a:lnTo>
                  <a:lnTo>
                    <a:pt x="41538" y="2447"/>
                  </a:lnTo>
                  <a:lnTo>
                    <a:pt x="50904" y="4647"/>
                  </a:lnTo>
                  <a:lnTo>
                    <a:pt x="60463" y="7219"/>
                  </a:lnTo>
                  <a:lnTo>
                    <a:pt x="70152" y="10039"/>
                  </a:lnTo>
                  <a:lnTo>
                    <a:pt x="104912" y="19289"/>
                  </a:lnTo>
                  <a:lnTo>
                    <a:pt x="143213" y="29030"/>
                  </a:lnTo>
                  <a:lnTo>
                    <a:pt x="158478" y="33422"/>
                  </a:lnTo>
                  <a:lnTo>
                    <a:pt x="193124" y="44197"/>
                  </a:lnTo>
                  <a:lnTo>
                    <a:pt x="210543" y="49060"/>
                  </a:lnTo>
                  <a:lnTo>
                    <a:pt x="227681" y="53407"/>
                  </a:lnTo>
                  <a:lnTo>
                    <a:pt x="244634" y="57411"/>
                  </a:lnTo>
                  <a:lnTo>
                    <a:pt x="262567" y="62290"/>
                  </a:lnTo>
                  <a:lnTo>
                    <a:pt x="300178" y="73608"/>
                  </a:lnTo>
                  <a:lnTo>
                    <a:pt x="320598" y="78615"/>
                  </a:lnTo>
                  <a:lnTo>
                    <a:pt x="341948" y="83058"/>
                  </a:lnTo>
                  <a:lnTo>
                    <a:pt x="407859" y="952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834125" y="4446658"/>
            <a:ext cx="1084309" cy="885353"/>
            <a:chOff x="6834125" y="4446658"/>
            <a:chExt cx="1084309" cy="885353"/>
          </a:xfrm>
        </p:grpSpPr>
        <p:sp>
          <p:nvSpPr>
            <p:cNvPr id="17" name="Freeform 16"/>
            <p:cNvSpPr/>
            <p:nvPr/>
          </p:nvSpPr>
          <p:spPr>
            <a:xfrm>
              <a:off x="6834125" y="4446658"/>
              <a:ext cx="318330" cy="278539"/>
            </a:xfrm>
            <a:custGeom>
              <a:avLst/>
              <a:gdLst/>
              <a:ahLst/>
              <a:cxnLst/>
              <a:rect l="0" t="0" r="0" b="0"/>
              <a:pathLst>
                <a:path w="318330" h="278539">
                  <a:moveTo>
                    <a:pt x="0" y="0"/>
                  </a:moveTo>
                  <a:lnTo>
                    <a:pt x="15842" y="26404"/>
                  </a:lnTo>
                  <a:lnTo>
                    <a:pt x="24930" y="38603"/>
                  </a:lnTo>
                  <a:lnTo>
                    <a:pt x="35411" y="51158"/>
                  </a:lnTo>
                  <a:lnTo>
                    <a:pt x="46819" y="63948"/>
                  </a:lnTo>
                  <a:lnTo>
                    <a:pt x="68336" y="87003"/>
                  </a:lnTo>
                  <a:lnTo>
                    <a:pt x="78717" y="97793"/>
                  </a:lnTo>
                  <a:lnTo>
                    <a:pt x="90058" y="108302"/>
                  </a:lnTo>
                  <a:lnTo>
                    <a:pt x="102040" y="118624"/>
                  </a:lnTo>
                  <a:lnTo>
                    <a:pt x="114450" y="128822"/>
                  </a:lnTo>
                  <a:lnTo>
                    <a:pt x="127144" y="140041"/>
                  </a:lnTo>
                  <a:lnTo>
                    <a:pt x="153039" y="164297"/>
                  </a:lnTo>
                  <a:lnTo>
                    <a:pt x="166134" y="175850"/>
                  </a:lnTo>
                  <a:lnTo>
                    <a:pt x="179285" y="186868"/>
                  </a:lnTo>
                  <a:lnTo>
                    <a:pt x="192474" y="197529"/>
                  </a:lnTo>
                  <a:lnTo>
                    <a:pt x="204582" y="206847"/>
                  </a:lnTo>
                  <a:lnTo>
                    <a:pt x="215971" y="215269"/>
                  </a:lnTo>
                  <a:lnTo>
                    <a:pt x="226878" y="223095"/>
                  </a:lnTo>
                  <a:lnTo>
                    <a:pt x="238571" y="230523"/>
                  </a:lnTo>
                  <a:lnTo>
                    <a:pt x="250788" y="237685"/>
                  </a:lnTo>
                  <a:lnTo>
                    <a:pt x="263354" y="244671"/>
                  </a:lnTo>
                  <a:lnTo>
                    <a:pt x="275047" y="251538"/>
                  </a:lnTo>
                  <a:lnTo>
                    <a:pt x="318329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023727" y="4466553"/>
              <a:ext cx="188415" cy="865458"/>
            </a:xfrm>
            <a:custGeom>
              <a:avLst/>
              <a:gdLst/>
              <a:ahLst/>
              <a:cxnLst/>
              <a:rect l="0" t="0" r="0" b="0"/>
              <a:pathLst>
                <a:path w="188415" h="865458">
                  <a:moveTo>
                    <a:pt x="188414" y="0"/>
                  </a:moveTo>
                  <a:lnTo>
                    <a:pt x="183133" y="15843"/>
                  </a:lnTo>
                  <a:lnTo>
                    <a:pt x="179367" y="23826"/>
                  </a:lnTo>
                  <a:lnTo>
                    <a:pt x="174646" y="32463"/>
                  </a:lnTo>
                  <a:lnTo>
                    <a:pt x="169287" y="41538"/>
                  </a:lnTo>
                  <a:lnTo>
                    <a:pt x="163504" y="56430"/>
                  </a:lnTo>
                  <a:lnTo>
                    <a:pt x="157438" y="75201"/>
                  </a:lnTo>
                  <a:lnTo>
                    <a:pt x="144804" y="117426"/>
                  </a:lnTo>
                  <a:lnTo>
                    <a:pt x="118680" y="201519"/>
                  </a:lnTo>
                  <a:lnTo>
                    <a:pt x="72350" y="361586"/>
                  </a:lnTo>
                  <a:lnTo>
                    <a:pt x="66825" y="384748"/>
                  </a:lnTo>
                  <a:lnTo>
                    <a:pt x="62037" y="407926"/>
                  </a:lnTo>
                  <a:lnTo>
                    <a:pt x="57739" y="431115"/>
                  </a:lnTo>
                  <a:lnTo>
                    <a:pt x="47069" y="480461"/>
                  </a:lnTo>
                  <a:lnTo>
                    <a:pt x="41129" y="505999"/>
                  </a:lnTo>
                  <a:lnTo>
                    <a:pt x="36064" y="530762"/>
                  </a:lnTo>
                  <a:lnTo>
                    <a:pt x="27488" y="578908"/>
                  </a:lnTo>
                  <a:lnTo>
                    <a:pt x="6174" y="705589"/>
                  </a:lnTo>
                  <a:lnTo>
                    <a:pt x="3918" y="724614"/>
                  </a:lnTo>
                  <a:lnTo>
                    <a:pt x="2414" y="742823"/>
                  </a:lnTo>
                  <a:lnTo>
                    <a:pt x="1411" y="760490"/>
                  </a:lnTo>
                  <a:lnTo>
                    <a:pt x="297" y="791909"/>
                  </a:lnTo>
                  <a:lnTo>
                    <a:pt x="0" y="806477"/>
                  </a:lnTo>
                  <a:lnTo>
                    <a:pt x="2617" y="831506"/>
                  </a:lnTo>
                  <a:lnTo>
                    <a:pt x="9353" y="865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391201" y="4461797"/>
              <a:ext cx="208904" cy="372825"/>
            </a:xfrm>
            <a:custGeom>
              <a:avLst/>
              <a:gdLst/>
              <a:ahLst/>
              <a:cxnLst/>
              <a:rect l="0" t="0" r="0" b="0"/>
              <a:pathLst>
                <a:path w="208904" h="372825">
                  <a:moveTo>
                    <a:pt x="0" y="203712"/>
                  </a:moveTo>
                  <a:lnTo>
                    <a:pt x="15843" y="193150"/>
                  </a:lnTo>
                  <a:lnTo>
                    <a:pt x="35410" y="179122"/>
                  </a:lnTo>
                  <a:lnTo>
                    <a:pt x="57739" y="162940"/>
                  </a:lnTo>
                  <a:lnTo>
                    <a:pt x="78717" y="148379"/>
                  </a:lnTo>
                  <a:lnTo>
                    <a:pt x="88953" y="142506"/>
                  </a:lnTo>
                  <a:lnTo>
                    <a:pt x="99092" y="137486"/>
                  </a:lnTo>
                  <a:lnTo>
                    <a:pt x="109169" y="133034"/>
                  </a:lnTo>
                  <a:lnTo>
                    <a:pt x="119202" y="127855"/>
                  </a:lnTo>
                  <a:lnTo>
                    <a:pt x="129207" y="122192"/>
                  </a:lnTo>
                  <a:lnTo>
                    <a:pt x="139192" y="116206"/>
                  </a:lnTo>
                  <a:lnTo>
                    <a:pt x="148061" y="110005"/>
                  </a:lnTo>
                  <a:lnTo>
                    <a:pt x="156183" y="103660"/>
                  </a:lnTo>
                  <a:lnTo>
                    <a:pt x="163809" y="97219"/>
                  </a:lnTo>
                  <a:lnTo>
                    <a:pt x="171103" y="90715"/>
                  </a:lnTo>
                  <a:lnTo>
                    <a:pt x="185103" y="77593"/>
                  </a:lnTo>
                  <a:lnTo>
                    <a:pt x="190826" y="68788"/>
                  </a:lnTo>
                  <a:lnTo>
                    <a:pt x="195746" y="58498"/>
                  </a:lnTo>
                  <a:lnTo>
                    <a:pt x="200132" y="47216"/>
                  </a:lnTo>
                  <a:lnTo>
                    <a:pt x="201951" y="36378"/>
                  </a:lnTo>
                  <a:lnTo>
                    <a:pt x="202057" y="25837"/>
                  </a:lnTo>
                  <a:lnTo>
                    <a:pt x="201023" y="15495"/>
                  </a:lnTo>
                  <a:lnTo>
                    <a:pt x="195913" y="8599"/>
                  </a:lnTo>
                  <a:lnTo>
                    <a:pt x="188085" y="4002"/>
                  </a:lnTo>
                  <a:lnTo>
                    <a:pt x="178445" y="937"/>
                  </a:lnTo>
                  <a:lnTo>
                    <a:pt x="168702" y="0"/>
                  </a:lnTo>
                  <a:lnTo>
                    <a:pt x="158890" y="480"/>
                  </a:lnTo>
                  <a:lnTo>
                    <a:pt x="149034" y="1906"/>
                  </a:lnTo>
                  <a:lnTo>
                    <a:pt x="136937" y="5066"/>
                  </a:lnTo>
                  <a:lnTo>
                    <a:pt x="123344" y="9384"/>
                  </a:lnTo>
                  <a:lnTo>
                    <a:pt x="108757" y="14473"/>
                  </a:lnTo>
                  <a:lnTo>
                    <a:pt x="95716" y="20077"/>
                  </a:lnTo>
                  <a:lnTo>
                    <a:pt x="83707" y="26023"/>
                  </a:lnTo>
                  <a:lnTo>
                    <a:pt x="72384" y="32198"/>
                  </a:lnTo>
                  <a:lnTo>
                    <a:pt x="62625" y="38525"/>
                  </a:lnTo>
                  <a:lnTo>
                    <a:pt x="53908" y="44954"/>
                  </a:lnTo>
                  <a:lnTo>
                    <a:pt x="45886" y="51450"/>
                  </a:lnTo>
                  <a:lnTo>
                    <a:pt x="39433" y="59097"/>
                  </a:lnTo>
                  <a:lnTo>
                    <a:pt x="34026" y="67511"/>
                  </a:lnTo>
                  <a:lnTo>
                    <a:pt x="29315" y="76436"/>
                  </a:lnTo>
                  <a:lnTo>
                    <a:pt x="25070" y="85702"/>
                  </a:lnTo>
                  <a:lnTo>
                    <a:pt x="21134" y="95195"/>
                  </a:lnTo>
                  <a:lnTo>
                    <a:pt x="17405" y="104840"/>
                  </a:lnTo>
                  <a:lnTo>
                    <a:pt x="10315" y="124399"/>
                  </a:lnTo>
                  <a:lnTo>
                    <a:pt x="6876" y="134257"/>
                  </a:lnTo>
                  <a:lnTo>
                    <a:pt x="4584" y="145250"/>
                  </a:lnTo>
                  <a:lnTo>
                    <a:pt x="3056" y="157000"/>
                  </a:lnTo>
                  <a:lnTo>
                    <a:pt x="2038" y="169255"/>
                  </a:lnTo>
                  <a:lnTo>
                    <a:pt x="2463" y="180740"/>
                  </a:lnTo>
                  <a:lnTo>
                    <a:pt x="3853" y="191713"/>
                  </a:lnTo>
                  <a:lnTo>
                    <a:pt x="5884" y="202345"/>
                  </a:lnTo>
                  <a:lnTo>
                    <a:pt x="8344" y="212748"/>
                  </a:lnTo>
                  <a:lnTo>
                    <a:pt x="11089" y="223000"/>
                  </a:lnTo>
                  <a:lnTo>
                    <a:pt x="14024" y="233150"/>
                  </a:lnTo>
                  <a:lnTo>
                    <a:pt x="18192" y="242127"/>
                  </a:lnTo>
                  <a:lnTo>
                    <a:pt x="23181" y="250323"/>
                  </a:lnTo>
                  <a:lnTo>
                    <a:pt x="28718" y="257997"/>
                  </a:lnTo>
                  <a:lnTo>
                    <a:pt x="47072" y="284641"/>
                  </a:lnTo>
                  <a:lnTo>
                    <a:pt x="54593" y="293035"/>
                  </a:lnTo>
                  <a:lnTo>
                    <a:pt x="62923" y="300841"/>
                  </a:lnTo>
                  <a:lnTo>
                    <a:pt x="71792" y="308256"/>
                  </a:lnTo>
                  <a:lnTo>
                    <a:pt x="81021" y="315409"/>
                  </a:lnTo>
                  <a:lnTo>
                    <a:pt x="90489" y="322390"/>
                  </a:lnTo>
                  <a:lnTo>
                    <a:pt x="100117" y="329253"/>
                  </a:lnTo>
                  <a:lnTo>
                    <a:pt x="110957" y="336039"/>
                  </a:lnTo>
                  <a:lnTo>
                    <a:pt x="122605" y="342774"/>
                  </a:lnTo>
                  <a:lnTo>
                    <a:pt x="134791" y="349475"/>
                  </a:lnTo>
                  <a:lnTo>
                    <a:pt x="148442" y="355047"/>
                  </a:lnTo>
                  <a:lnTo>
                    <a:pt x="163069" y="359867"/>
                  </a:lnTo>
                  <a:lnTo>
                    <a:pt x="208903" y="3728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696897" y="4472406"/>
              <a:ext cx="221537" cy="418491"/>
            </a:xfrm>
            <a:custGeom>
              <a:avLst/>
              <a:gdLst/>
              <a:ahLst/>
              <a:cxnLst/>
              <a:rect l="0" t="0" r="0" b="0"/>
              <a:pathLst>
                <a:path w="221537" h="418491">
                  <a:moveTo>
                    <a:pt x="221536" y="133416"/>
                  </a:moveTo>
                  <a:lnTo>
                    <a:pt x="216255" y="117573"/>
                  </a:lnTo>
                  <a:lnTo>
                    <a:pt x="212489" y="108485"/>
                  </a:lnTo>
                  <a:lnTo>
                    <a:pt x="207767" y="98005"/>
                  </a:lnTo>
                  <a:lnTo>
                    <a:pt x="202409" y="86597"/>
                  </a:lnTo>
                  <a:lnTo>
                    <a:pt x="195522" y="74571"/>
                  </a:lnTo>
                  <a:lnTo>
                    <a:pt x="187613" y="62132"/>
                  </a:lnTo>
                  <a:lnTo>
                    <a:pt x="179026" y="49418"/>
                  </a:lnTo>
                  <a:lnTo>
                    <a:pt x="169984" y="39837"/>
                  </a:lnTo>
                  <a:lnTo>
                    <a:pt x="160641" y="32344"/>
                  </a:lnTo>
                  <a:lnTo>
                    <a:pt x="151096" y="26243"/>
                  </a:lnTo>
                  <a:lnTo>
                    <a:pt x="141416" y="21071"/>
                  </a:lnTo>
                  <a:lnTo>
                    <a:pt x="131648" y="16518"/>
                  </a:lnTo>
                  <a:lnTo>
                    <a:pt x="121820" y="12377"/>
                  </a:lnTo>
                  <a:lnTo>
                    <a:pt x="110846" y="8511"/>
                  </a:lnTo>
                  <a:lnTo>
                    <a:pt x="99109" y="4829"/>
                  </a:lnTo>
                  <a:lnTo>
                    <a:pt x="86863" y="1268"/>
                  </a:lnTo>
                  <a:lnTo>
                    <a:pt x="74278" y="0"/>
                  </a:lnTo>
                  <a:lnTo>
                    <a:pt x="61466" y="260"/>
                  </a:lnTo>
                  <a:lnTo>
                    <a:pt x="48504" y="1538"/>
                  </a:lnTo>
                  <a:lnTo>
                    <a:pt x="37653" y="4601"/>
                  </a:lnTo>
                  <a:lnTo>
                    <a:pt x="28208" y="8853"/>
                  </a:lnTo>
                  <a:lnTo>
                    <a:pt x="19700" y="13899"/>
                  </a:lnTo>
                  <a:lnTo>
                    <a:pt x="12923" y="20579"/>
                  </a:lnTo>
                  <a:lnTo>
                    <a:pt x="7300" y="28348"/>
                  </a:lnTo>
                  <a:lnTo>
                    <a:pt x="2446" y="36843"/>
                  </a:lnTo>
                  <a:lnTo>
                    <a:pt x="315" y="48033"/>
                  </a:lnTo>
                  <a:lnTo>
                    <a:pt x="0" y="61020"/>
                  </a:lnTo>
                  <a:lnTo>
                    <a:pt x="895" y="75204"/>
                  </a:lnTo>
                  <a:lnTo>
                    <a:pt x="2597" y="89081"/>
                  </a:lnTo>
                  <a:lnTo>
                    <a:pt x="4837" y="102755"/>
                  </a:lnTo>
                  <a:lnTo>
                    <a:pt x="7436" y="116291"/>
                  </a:lnTo>
                  <a:lnTo>
                    <a:pt x="11379" y="128631"/>
                  </a:lnTo>
                  <a:lnTo>
                    <a:pt x="16218" y="140174"/>
                  </a:lnTo>
                  <a:lnTo>
                    <a:pt x="21655" y="151185"/>
                  </a:lnTo>
                  <a:lnTo>
                    <a:pt x="28595" y="162947"/>
                  </a:lnTo>
                  <a:lnTo>
                    <a:pt x="36537" y="175209"/>
                  </a:lnTo>
                  <a:lnTo>
                    <a:pt x="45149" y="187806"/>
                  </a:lnTo>
                  <a:lnTo>
                    <a:pt x="63559" y="216539"/>
                  </a:lnTo>
                  <a:lnTo>
                    <a:pt x="73111" y="231939"/>
                  </a:lnTo>
                  <a:lnTo>
                    <a:pt x="81690" y="246626"/>
                  </a:lnTo>
                  <a:lnTo>
                    <a:pt x="89619" y="260839"/>
                  </a:lnTo>
                  <a:lnTo>
                    <a:pt x="97116" y="274735"/>
                  </a:lnTo>
                  <a:lnTo>
                    <a:pt x="105430" y="288421"/>
                  </a:lnTo>
                  <a:lnTo>
                    <a:pt x="114289" y="301966"/>
                  </a:lnTo>
                  <a:lnTo>
                    <a:pt x="147051" y="350191"/>
                  </a:lnTo>
                  <a:lnTo>
                    <a:pt x="153088" y="361936"/>
                  </a:lnTo>
                  <a:lnTo>
                    <a:pt x="158219" y="374188"/>
                  </a:lnTo>
                  <a:lnTo>
                    <a:pt x="162745" y="386776"/>
                  </a:lnTo>
                  <a:lnTo>
                    <a:pt x="163552" y="397380"/>
                  </a:lnTo>
                  <a:lnTo>
                    <a:pt x="161879" y="406659"/>
                  </a:lnTo>
                  <a:lnTo>
                    <a:pt x="158553" y="415056"/>
                  </a:lnTo>
                  <a:lnTo>
                    <a:pt x="151915" y="418443"/>
                  </a:lnTo>
                  <a:lnTo>
                    <a:pt x="143067" y="418490"/>
                  </a:lnTo>
                  <a:lnTo>
                    <a:pt x="132749" y="416312"/>
                  </a:lnTo>
                  <a:lnTo>
                    <a:pt x="122553" y="413754"/>
                  </a:lnTo>
                  <a:lnTo>
                    <a:pt x="112440" y="410943"/>
                  </a:lnTo>
                  <a:lnTo>
                    <a:pt x="102382" y="407964"/>
                  </a:lnTo>
                  <a:lnTo>
                    <a:pt x="92361" y="403768"/>
                  </a:lnTo>
                  <a:lnTo>
                    <a:pt x="82365" y="398759"/>
                  </a:lnTo>
                  <a:lnTo>
                    <a:pt x="72385" y="393210"/>
                  </a:lnTo>
                  <a:lnTo>
                    <a:pt x="62415" y="387299"/>
                  </a:lnTo>
                  <a:lnTo>
                    <a:pt x="22580" y="3622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>
            <a:off x="7799060" y="2715744"/>
            <a:ext cx="1" cy="9948"/>
          </a:xfrm>
          <a:custGeom>
            <a:avLst/>
            <a:gdLst/>
            <a:ahLst/>
            <a:cxnLst/>
            <a:rect l="0" t="0" r="0" b="0"/>
            <a:pathLst>
              <a:path w="1" h="9948">
                <a:moveTo>
                  <a:pt x="0" y="9947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4882295" y="437702"/>
            <a:ext cx="2200525" cy="298434"/>
            <a:chOff x="4882295" y="437702"/>
            <a:chExt cx="2200525" cy="298434"/>
          </a:xfrm>
        </p:grpSpPr>
        <p:sp>
          <p:nvSpPr>
            <p:cNvPr id="23" name="Freeform 22"/>
            <p:cNvSpPr/>
            <p:nvPr/>
          </p:nvSpPr>
          <p:spPr>
            <a:xfrm>
              <a:off x="4882295" y="464463"/>
              <a:ext cx="171178" cy="257566"/>
            </a:xfrm>
            <a:custGeom>
              <a:avLst/>
              <a:gdLst/>
              <a:ahLst/>
              <a:cxnLst/>
              <a:rect l="0" t="0" r="0" b="0"/>
              <a:pathLst>
                <a:path w="171178" h="257566">
                  <a:moveTo>
                    <a:pt x="171177" y="32926"/>
                  </a:moveTo>
                  <a:lnTo>
                    <a:pt x="160615" y="17083"/>
                  </a:lnTo>
                  <a:lnTo>
                    <a:pt x="153083" y="11311"/>
                  </a:lnTo>
                  <a:lnTo>
                    <a:pt x="143640" y="6357"/>
                  </a:lnTo>
                  <a:lnTo>
                    <a:pt x="132924" y="1950"/>
                  </a:lnTo>
                  <a:lnTo>
                    <a:pt x="121358" y="117"/>
                  </a:lnTo>
                  <a:lnTo>
                    <a:pt x="109226" y="0"/>
                  </a:lnTo>
                  <a:lnTo>
                    <a:pt x="96717" y="1027"/>
                  </a:lnTo>
                  <a:lnTo>
                    <a:pt x="83957" y="3923"/>
                  </a:lnTo>
                  <a:lnTo>
                    <a:pt x="71029" y="8064"/>
                  </a:lnTo>
                  <a:lnTo>
                    <a:pt x="45979" y="17455"/>
                  </a:lnTo>
                  <a:lnTo>
                    <a:pt x="23793" y="25313"/>
                  </a:lnTo>
                  <a:lnTo>
                    <a:pt x="15445" y="31166"/>
                  </a:lnTo>
                  <a:lnTo>
                    <a:pt x="8775" y="38385"/>
                  </a:lnTo>
                  <a:lnTo>
                    <a:pt x="3222" y="46513"/>
                  </a:lnTo>
                  <a:lnTo>
                    <a:pt x="625" y="55247"/>
                  </a:lnTo>
                  <a:lnTo>
                    <a:pt x="0" y="64386"/>
                  </a:lnTo>
                  <a:lnTo>
                    <a:pt x="688" y="73795"/>
                  </a:lnTo>
                  <a:lnTo>
                    <a:pt x="4463" y="81173"/>
                  </a:lnTo>
                  <a:lnTo>
                    <a:pt x="10296" y="87196"/>
                  </a:lnTo>
                  <a:lnTo>
                    <a:pt x="17500" y="92318"/>
                  </a:lnTo>
                  <a:lnTo>
                    <a:pt x="25619" y="96837"/>
                  </a:lnTo>
                  <a:lnTo>
                    <a:pt x="34347" y="100955"/>
                  </a:lnTo>
                  <a:lnTo>
                    <a:pt x="43482" y="104806"/>
                  </a:lnTo>
                  <a:lnTo>
                    <a:pt x="53993" y="109584"/>
                  </a:lnTo>
                  <a:lnTo>
                    <a:pt x="77462" y="120788"/>
                  </a:lnTo>
                  <a:lnTo>
                    <a:pt x="88805" y="126870"/>
                  </a:lnTo>
                  <a:lnTo>
                    <a:pt x="99683" y="133136"/>
                  </a:lnTo>
                  <a:lnTo>
                    <a:pt x="110251" y="139524"/>
                  </a:lnTo>
                  <a:lnTo>
                    <a:pt x="119506" y="145993"/>
                  </a:lnTo>
                  <a:lnTo>
                    <a:pt x="127887" y="152516"/>
                  </a:lnTo>
                  <a:lnTo>
                    <a:pt x="135686" y="159075"/>
                  </a:lnTo>
                  <a:lnTo>
                    <a:pt x="140884" y="167870"/>
                  </a:lnTo>
                  <a:lnTo>
                    <a:pt x="144350" y="178154"/>
                  </a:lnTo>
                  <a:lnTo>
                    <a:pt x="146661" y="189431"/>
                  </a:lnTo>
                  <a:lnTo>
                    <a:pt x="147096" y="200265"/>
                  </a:lnTo>
                  <a:lnTo>
                    <a:pt x="146281" y="210804"/>
                  </a:lnTo>
                  <a:lnTo>
                    <a:pt x="144632" y="221146"/>
                  </a:lnTo>
                  <a:lnTo>
                    <a:pt x="140217" y="230251"/>
                  </a:lnTo>
                  <a:lnTo>
                    <a:pt x="133957" y="238531"/>
                  </a:lnTo>
                  <a:lnTo>
                    <a:pt x="126468" y="246262"/>
                  </a:lnTo>
                  <a:lnTo>
                    <a:pt x="115949" y="251416"/>
                  </a:lnTo>
                  <a:lnTo>
                    <a:pt x="103410" y="254852"/>
                  </a:lnTo>
                  <a:lnTo>
                    <a:pt x="89524" y="257143"/>
                  </a:lnTo>
                  <a:lnTo>
                    <a:pt x="76950" y="257565"/>
                  </a:lnTo>
                  <a:lnTo>
                    <a:pt x="65252" y="256741"/>
                  </a:lnTo>
                  <a:lnTo>
                    <a:pt x="31908" y="2517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100684" y="512234"/>
              <a:ext cx="171640" cy="192035"/>
            </a:xfrm>
            <a:custGeom>
              <a:avLst/>
              <a:gdLst/>
              <a:ahLst/>
              <a:cxnLst/>
              <a:rect l="0" t="0" r="0" b="0"/>
              <a:pathLst>
                <a:path w="171640" h="192035">
                  <a:moveTo>
                    <a:pt x="72161" y="134371"/>
                  </a:moveTo>
                  <a:lnTo>
                    <a:pt x="88004" y="123809"/>
                  </a:lnTo>
                  <a:lnTo>
                    <a:pt x="94882" y="117382"/>
                  </a:lnTo>
                  <a:lnTo>
                    <a:pt x="101677" y="109782"/>
                  </a:lnTo>
                  <a:lnTo>
                    <a:pt x="108418" y="101398"/>
                  </a:lnTo>
                  <a:lnTo>
                    <a:pt x="114018" y="92494"/>
                  </a:lnTo>
                  <a:lnTo>
                    <a:pt x="118856" y="83242"/>
                  </a:lnTo>
                  <a:lnTo>
                    <a:pt x="123187" y="73757"/>
                  </a:lnTo>
                  <a:lnTo>
                    <a:pt x="127179" y="63013"/>
                  </a:lnTo>
                  <a:lnTo>
                    <a:pt x="130946" y="51429"/>
                  </a:lnTo>
                  <a:lnTo>
                    <a:pt x="134563" y="39286"/>
                  </a:lnTo>
                  <a:lnTo>
                    <a:pt x="133658" y="28979"/>
                  </a:lnTo>
                  <a:lnTo>
                    <a:pt x="129739" y="19897"/>
                  </a:lnTo>
                  <a:lnTo>
                    <a:pt x="123810" y="11632"/>
                  </a:lnTo>
                  <a:lnTo>
                    <a:pt x="115436" y="6122"/>
                  </a:lnTo>
                  <a:lnTo>
                    <a:pt x="105433" y="2449"/>
                  </a:lnTo>
                  <a:lnTo>
                    <a:pt x="94342" y="0"/>
                  </a:lnTo>
                  <a:lnTo>
                    <a:pt x="83633" y="578"/>
                  </a:lnTo>
                  <a:lnTo>
                    <a:pt x="73177" y="3174"/>
                  </a:lnTo>
                  <a:lnTo>
                    <a:pt x="62891" y="7115"/>
                  </a:lnTo>
                  <a:lnTo>
                    <a:pt x="52717" y="11954"/>
                  </a:lnTo>
                  <a:lnTo>
                    <a:pt x="42619" y="17390"/>
                  </a:lnTo>
                  <a:lnTo>
                    <a:pt x="32571" y="23224"/>
                  </a:lnTo>
                  <a:lnTo>
                    <a:pt x="24767" y="31535"/>
                  </a:lnTo>
                  <a:lnTo>
                    <a:pt x="18459" y="41497"/>
                  </a:lnTo>
                  <a:lnTo>
                    <a:pt x="13148" y="52560"/>
                  </a:lnTo>
                  <a:lnTo>
                    <a:pt x="8503" y="64356"/>
                  </a:lnTo>
                  <a:lnTo>
                    <a:pt x="4300" y="76641"/>
                  </a:lnTo>
                  <a:lnTo>
                    <a:pt x="393" y="89253"/>
                  </a:lnTo>
                  <a:lnTo>
                    <a:pt x="0" y="100976"/>
                  </a:lnTo>
                  <a:lnTo>
                    <a:pt x="1947" y="112108"/>
                  </a:lnTo>
                  <a:lnTo>
                    <a:pt x="5456" y="122845"/>
                  </a:lnTo>
                  <a:lnTo>
                    <a:pt x="10006" y="133319"/>
                  </a:lnTo>
                  <a:lnTo>
                    <a:pt x="15250" y="143618"/>
                  </a:lnTo>
                  <a:lnTo>
                    <a:pt x="20957" y="153799"/>
                  </a:lnTo>
                  <a:lnTo>
                    <a:pt x="29183" y="162798"/>
                  </a:lnTo>
                  <a:lnTo>
                    <a:pt x="39087" y="171007"/>
                  </a:lnTo>
                  <a:lnTo>
                    <a:pt x="50112" y="178691"/>
                  </a:lnTo>
                  <a:lnTo>
                    <a:pt x="62989" y="183813"/>
                  </a:lnTo>
                  <a:lnTo>
                    <a:pt x="77099" y="187228"/>
                  </a:lnTo>
                  <a:lnTo>
                    <a:pt x="92033" y="189505"/>
                  </a:lnTo>
                  <a:lnTo>
                    <a:pt x="106410" y="191022"/>
                  </a:lnTo>
                  <a:lnTo>
                    <a:pt x="120416" y="192034"/>
                  </a:lnTo>
                  <a:lnTo>
                    <a:pt x="171639" y="184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341958" y="467545"/>
              <a:ext cx="9949" cy="238748"/>
            </a:xfrm>
            <a:custGeom>
              <a:avLst/>
              <a:gdLst/>
              <a:ahLst/>
              <a:cxnLst/>
              <a:rect l="0" t="0" r="0" b="0"/>
              <a:pathLst>
                <a:path w="9949" h="238748">
                  <a:moveTo>
                    <a:pt x="0" y="0"/>
                  </a:moveTo>
                  <a:lnTo>
                    <a:pt x="5281" y="15843"/>
                  </a:lnTo>
                  <a:lnTo>
                    <a:pt x="6837" y="27142"/>
                  </a:lnTo>
                  <a:lnTo>
                    <a:pt x="7874" y="41306"/>
                  </a:lnTo>
                  <a:lnTo>
                    <a:pt x="9026" y="72518"/>
                  </a:lnTo>
                  <a:lnTo>
                    <a:pt x="9675" y="114947"/>
                  </a:lnTo>
                  <a:lnTo>
                    <a:pt x="9948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282271" y="606814"/>
              <a:ext cx="179061" cy="9949"/>
            </a:xfrm>
            <a:custGeom>
              <a:avLst/>
              <a:gdLst/>
              <a:ahLst/>
              <a:cxnLst/>
              <a:rect l="0" t="0" r="0" b="0"/>
              <a:pathLst>
                <a:path w="179061" h="9949">
                  <a:moveTo>
                    <a:pt x="0" y="9948"/>
                  </a:moveTo>
                  <a:lnTo>
                    <a:pt x="55384" y="9948"/>
                  </a:lnTo>
                  <a:lnTo>
                    <a:pt x="66766" y="8843"/>
                  </a:lnTo>
                  <a:lnTo>
                    <a:pt x="77670" y="7000"/>
                  </a:lnTo>
                  <a:lnTo>
                    <a:pt x="88255" y="4667"/>
                  </a:lnTo>
                  <a:lnTo>
                    <a:pt x="99733" y="3111"/>
                  </a:lnTo>
                  <a:lnTo>
                    <a:pt x="111807" y="2074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670235" y="506102"/>
              <a:ext cx="149217" cy="200191"/>
            </a:xfrm>
            <a:custGeom>
              <a:avLst/>
              <a:gdLst/>
              <a:ahLst/>
              <a:cxnLst/>
              <a:rect l="0" t="0" r="0" b="0"/>
              <a:pathLst>
                <a:path w="149217" h="200191">
                  <a:moveTo>
                    <a:pt x="0" y="31078"/>
                  </a:moveTo>
                  <a:lnTo>
                    <a:pt x="23384" y="124614"/>
                  </a:lnTo>
                  <a:lnTo>
                    <a:pt x="26642" y="136542"/>
                  </a:lnTo>
                  <a:lnTo>
                    <a:pt x="33210" y="158638"/>
                  </a:lnTo>
                  <a:lnTo>
                    <a:pt x="33193" y="162541"/>
                  </a:lnTo>
                  <a:lnTo>
                    <a:pt x="30971" y="161827"/>
                  </a:lnTo>
                  <a:lnTo>
                    <a:pt x="27279" y="158035"/>
                  </a:lnTo>
                  <a:lnTo>
                    <a:pt x="24818" y="149980"/>
                  </a:lnTo>
                  <a:lnTo>
                    <a:pt x="23177" y="139084"/>
                  </a:lnTo>
                  <a:lnTo>
                    <a:pt x="22083" y="126294"/>
                  </a:lnTo>
                  <a:lnTo>
                    <a:pt x="21354" y="113345"/>
                  </a:lnTo>
                  <a:lnTo>
                    <a:pt x="20543" y="87168"/>
                  </a:lnTo>
                  <a:lnTo>
                    <a:pt x="22538" y="73998"/>
                  </a:lnTo>
                  <a:lnTo>
                    <a:pt x="26078" y="60796"/>
                  </a:lnTo>
                  <a:lnTo>
                    <a:pt x="30649" y="47574"/>
                  </a:lnTo>
                  <a:lnTo>
                    <a:pt x="35907" y="36549"/>
                  </a:lnTo>
                  <a:lnTo>
                    <a:pt x="41623" y="26988"/>
                  </a:lnTo>
                  <a:lnTo>
                    <a:pt x="47644" y="18403"/>
                  </a:lnTo>
                  <a:lnTo>
                    <a:pt x="54974" y="11575"/>
                  </a:lnTo>
                  <a:lnTo>
                    <a:pt x="63177" y="5918"/>
                  </a:lnTo>
                  <a:lnTo>
                    <a:pt x="71961" y="1041"/>
                  </a:lnTo>
                  <a:lnTo>
                    <a:pt x="80028" y="0"/>
                  </a:lnTo>
                  <a:lnTo>
                    <a:pt x="87616" y="1517"/>
                  </a:lnTo>
                  <a:lnTo>
                    <a:pt x="94886" y="4738"/>
                  </a:lnTo>
                  <a:lnTo>
                    <a:pt x="101943" y="10202"/>
                  </a:lnTo>
                  <a:lnTo>
                    <a:pt x="108858" y="17161"/>
                  </a:lnTo>
                  <a:lnTo>
                    <a:pt x="115679" y="25116"/>
                  </a:lnTo>
                  <a:lnTo>
                    <a:pt x="121332" y="35945"/>
                  </a:lnTo>
                  <a:lnTo>
                    <a:pt x="126205" y="48692"/>
                  </a:lnTo>
                  <a:lnTo>
                    <a:pt x="130560" y="62716"/>
                  </a:lnTo>
                  <a:lnTo>
                    <a:pt x="133463" y="76487"/>
                  </a:lnTo>
                  <a:lnTo>
                    <a:pt x="135398" y="90088"/>
                  </a:lnTo>
                  <a:lnTo>
                    <a:pt x="136688" y="103577"/>
                  </a:lnTo>
                  <a:lnTo>
                    <a:pt x="137548" y="116991"/>
                  </a:lnTo>
                  <a:lnTo>
                    <a:pt x="138122" y="130355"/>
                  </a:lnTo>
                  <a:lnTo>
                    <a:pt x="138504" y="143686"/>
                  </a:lnTo>
                  <a:lnTo>
                    <a:pt x="139864" y="155889"/>
                  </a:lnTo>
                  <a:lnTo>
                    <a:pt x="141876" y="167340"/>
                  </a:lnTo>
                  <a:lnTo>
                    <a:pt x="149216" y="200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856285" y="545637"/>
              <a:ext cx="132917" cy="142905"/>
            </a:xfrm>
            <a:custGeom>
              <a:avLst/>
              <a:gdLst/>
              <a:ahLst/>
              <a:cxnLst/>
              <a:rect l="0" t="0" r="0" b="0"/>
              <a:pathLst>
                <a:path w="132917" h="142905">
                  <a:moveTo>
                    <a:pt x="42749" y="11438"/>
                  </a:moveTo>
                  <a:lnTo>
                    <a:pt x="37468" y="27281"/>
                  </a:lnTo>
                  <a:lnTo>
                    <a:pt x="33701" y="35264"/>
                  </a:lnTo>
                  <a:lnTo>
                    <a:pt x="28980" y="43902"/>
                  </a:lnTo>
                  <a:lnTo>
                    <a:pt x="23622" y="52976"/>
                  </a:lnTo>
                  <a:lnTo>
                    <a:pt x="18944" y="63447"/>
                  </a:lnTo>
                  <a:lnTo>
                    <a:pt x="14721" y="74849"/>
                  </a:lnTo>
                  <a:lnTo>
                    <a:pt x="0" y="119634"/>
                  </a:lnTo>
                  <a:lnTo>
                    <a:pt x="986" y="127781"/>
                  </a:lnTo>
                  <a:lnTo>
                    <a:pt x="4959" y="134318"/>
                  </a:lnTo>
                  <a:lnTo>
                    <a:pt x="10923" y="139781"/>
                  </a:lnTo>
                  <a:lnTo>
                    <a:pt x="19321" y="142318"/>
                  </a:lnTo>
                  <a:lnTo>
                    <a:pt x="29341" y="142904"/>
                  </a:lnTo>
                  <a:lnTo>
                    <a:pt x="40442" y="142189"/>
                  </a:lnTo>
                  <a:lnTo>
                    <a:pt x="52264" y="139502"/>
                  </a:lnTo>
                  <a:lnTo>
                    <a:pt x="64567" y="135500"/>
                  </a:lnTo>
                  <a:lnTo>
                    <a:pt x="77190" y="130621"/>
                  </a:lnTo>
                  <a:lnTo>
                    <a:pt x="87815" y="122947"/>
                  </a:lnTo>
                  <a:lnTo>
                    <a:pt x="97110" y="113410"/>
                  </a:lnTo>
                  <a:lnTo>
                    <a:pt x="105517" y="102631"/>
                  </a:lnTo>
                  <a:lnTo>
                    <a:pt x="113332" y="91024"/>
                  </a:lnTo>
                  <a:lnTo>
                    <a:pt x="120753" y="78864"/>
                  </a:lnTo>
                  <a:lnTo>
                    <a:pt x="127911" y="66337"/>
                  </a:lnTo>
                  <a:lnTo>
                    <a:pt x="131578" y="53564"/>
                  </a:lnTo>
                  <a:lnTo>
                    <a:pt x="132916" y="40627"/>
                  </a:lnTo>
                  <a:lnTo>
                    <a:pt x="132704" y="27582"/>
                  </a:lnTo>
                  <a:lnTo>
                    <a:pt x="129246" y="17779"/>
                  </a:lnTo>
                  <a:lnTo>
                    <a:pt x="123625" y="10139"/>
                  </a:lnTo>
                  <a:lnTo>
                    <a:pt x="116562" y="3940"/>
                  </a:lnTo>
                  <a:lnTo>
                    <a:pt x="108537" y="913"/>
                  </a:lnTo>
                  <a:lnTo>
                    <a:pt x="99871" y="0"/>
                  </a:lnTo>
                  <a:lnTo>
                    <a:pt x="90778" y="497"/>
                  </a:lnTo>
                  <a:lnTo>
                    <a:pt x="81400" y="1933"/>
                  </a:lnTo>
                  <a:lnTo>
                    <a:pt x="71832" y="3996"/>
                  </a:lnTo>
                  <a:lnTo>
                    <a:pt x="62138" y="6477"/>
                  </a:lnTo>
                  <a:lnTo>
                    <a:pt x="53464" y="10341"/>
                  </a:lnTo>
                  <a:lnTo>
                    <a:pt x="45471" y="15128"/>
                  </a:lnTo>
                  <a:lnTo>
                    <a:pt x="22853" y="313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38748" y="437702"/>
              <a:ext cx="19451" cy="298434"/>
            </a:xfrm>
            <a:custGeom>
              <a:avLst/>
              <a:gdLst/>
              <a:ahLst/>
              <a:cxnLst/>
              <a:rect l="0" t="0" r="0" b="0"/>
              <a:pathLst>
                <a:path w="19451" h="298434">
                  <a:moveTo>
                    <a:pt x="19450" y="0"/>
                  </a:moveTo>
                  <a:lnTo>
                    <a:pt x="14169" y="26404"/>
                  </a:lnTo>
                  <a:lnTo>
                    <a:pt x="12613" y="40814"/>
                  </a:lnTo>
                  <a:lnTo>
                    <a:pt x="11576" y="57053"/>
                  </a:lnTo>
                  <a:lnTo>
                    <a:pt x="10885" y="74510"/>
                  </a:lnTo>
                  <a:lnTo>
                    <a:pt x="9318" y="92781"/>
                  </a:lnTo>
                  <a:lnTo>
                    <a:pt x="7169" y="111593"/>
                  </a:lnTo>
                  <a:lnTo>
                    <a:pt x="4631" y="130766"/>
                  </a:lnTo>
                  <a:lnTo>
                    <a:pt x="2939" y="149074"/>
                  </a:lnTo>
                  <a:lnTo>
                    <a:pt x="1810" y="166807"/>
                  </a:lnTo>
                  <a:lnTo>
                    <a:pt x="557" y="201247"/>
                  </a:lnTo>
                  <a:lnTo>
                    <a:pt x="0" y="234975"/>
                  </a:lnTo>
                  <a:lnTo>
                    <a:pt x="957" y="250601"/>
                  </a:lnTo>
                  <a:lnTo>
                    <a:pt x="2700" y="265440"/>
                  </a:lnTo>
                  <a:lnTo>
                    <a:pt x="9502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008459" y="596866"/>
              <a:ext cx="179061" cy="9949"/>
            </a:xfrm>
            <a:custGeom>
              <a:avLst/>
              <a:gdLst/>
              <a:ahLst/>
              <a:cxnLst/>
              <a:rect l="0" t="0" r="0" b="0"/>
              <a:pathLst>
                <a:path w="179061" h="9949">
                  <a:moveTo>
                    <a:pt x="0" y="9948"/>
                  </a:moveTo>
                  <a:lnTo>
                    <a:pt x="21123" y="9948"/>
                  </a:lnTo>
                  <a:lnTo>
                    <a:pt x="31767" y="8843"/>
                  </a:lnTo>
                  <a:lnTo>
                    <a:pt x="43284" y="7001"/>
                  </a:lnTo>
                  <a:lnTo>
                    <a:pt x="55384" y="4667"/>
                  </a:lnTo>
                  <a:lnTo>
                    <a:pt x="68977" y="3112"/>
                  </a:lnTo>
                  <a:lnTo>
                    <a:pt x="83565" y="2075"/>
                  </a:lnTo>
                  <a:lnTo>
                    <a:pt x="113406" y="922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204920" y="531448"/>
              <a:ext cx="191504" cy="189557"/>
            </a:xfrm>
            <a:custGeom>
              <a:avLst/>
              <a:gdLst/>
              <a:ahLst/>
              <a:cxnLst/>
              <a:rect l="0" t="0" r="0" b="0"/>
              <a:pathLst>
                <a:path w="191504" h="189557">
                  <a:moveTo>
                    <a:pt x="141764" y="5732"/>
                  </a:moveTo>
                  <a:lnTo>
                    <a:pt x="125921" y="451"/>
                  </a:lnTo>
                  <a:lnTo>
                    <a:pt x="117939" y="0"/>
                  </a:lnTo>
                  <a:lnTo>
                    <a:pt x="109301" y="806"/>
                  </a:lnTo>
                  <a:lnTo>
                    <a:pt x="100226" y="2448"/>
                  </a:lnTo>
                  <a:lnTo>
                    <a:pt x="90860" y="5753"/>
                  </a:lnTo>
                  <a:lnTo>
                    <a:pt x="81300" y="10167"/>
                  </a:lnTo>
                  <a:lnTo>
                    <a:pt x="71612" y="15320"/>
                  </a:lnTo>
                  <a:lnTo>
                    <a:pt x="62941" y="20967"/>
                  </a:lnTo>
                  <a:lnTo>
                    <a:pt x="54951" y="26941"/>
                  </a:lnTo>
                  <a:lnTo>
                    <a:pt x="47413" y="33135"/>
                  </a:lnTo>
                  <a:lnTo>
                    <a:pt x="39072" y="41686"/>
                  </a:lnTo>
                  <a:lnTo>
                    <a:pt x="30196" y="51807"/>
                  </a:lnTo>
                  <a:lnTo>
                    <a:pt x="20962" y="62976"/>
                  </a:lnTo>
                  <a:lnTo>
                    <a:pt x="13701" y="75949"/>
                  </a:lnTo>
                  <a:lnTo>
                    <a:pt x="7755" y="90123"/>
                  </a:lnTo>
                  <a:lnTo>
                    <a:pt x="2686" y="105100"/>
                  </a:lnTo>
                  <a:lnTo>
                    <a:pt x="412" y="119505"/>
                  </a:lnTo>
                  <a:lnTo>
                    <a:pt x="0" y="133530"/>
                  </a:lnTo>
                  <a:lnTo>
                    <a:pt x="832" y="147302"/>
                  </a:lnTo>
                  <a:lnTo>
                    <a:pt x="6913" y="156482"/>
                  </a:lnTo>
                  <a:lnTo>
                    <a:pt x="16493" y="162603"/>
                  </a:lnTo>
                  <a:lnTo>
                    <a:pt x="28406" y="166683"/>
                  </a:lnTo>
                  <a:lnTo>
                    <a:pt x="39665" y="166088"/>
                  </a:lnTo>
                  <a:lnTo>
                    <a:pt x="50486" y="162374"/>
                  </a:lnTo>
                  <a:lnTo>
                    <a:pt x="61016" y="156583"/>
                  </a:lnTo>
                  <a:lnTo>
                    <a:pt x="71353" y="149406"/>
                  </a:lnTo>
                  <a:lnTo>
                    <a:pt x="81559" y="141306"/>
                  </a:lnTo>
                  <a:lnTo>
                    <a:pt x="91680" y="132590"/>
                  </a:lnTo>
                  <a:lnTo>
                    <a:pt x="100637" y="122358"/>
                  </a:lnTo>
                  <a:lnTo>
                    <a:pt x="108820" y="111115"/>
                  </a:lnTo>
                  <a:lnTo>
                    <a:pt x="116485" y="99199"/>
                  </a:lnTo>
                  <a:lnTo>
                    <a:pt x="122701" y="87939"/>
                  </a:lnTo>
                  <a:lnTo>
                    <a:pt x="127950" y="77116"/>
                  </a:lnTo>
                  <a:lnTo>
                    <a:pt x="132555" y="66585"/>
                  </a:lnTo>
                  <a:lnTo>
                    <a:pt x="136730" y="56248"/>
                  </a:lnTo>
                  <a:lnTo>
                    <a:pt x="144316" y="35921"/>
                  </a:lnTo>
                  <a:lnTo>
                    <a:pt x="145676" y="33595"/>
                  </a:lnTo>
                  <a:lnTo>
                    <a:pt x="145477" y="36465"/>
                  </a:lnTo>
                  <a:lnTo>
                    <a:pt x="144239" y="42801"/>
                  </a:lnTo>
                  <a:lnTo>
                    <a:pt x="143414" y="51445"/>
                  </a:lnTo>
                  <a:lnTo>
                    <a:pt x="142864" y="61629"/>
                  </a:lnTo>
                  <a:lnTo>
                    <a:pt x="142497" y="72840"/>
                  </a:lnTo>
                  <a:lnTo>
                    <a:pt x="143358" y="85841"/>
                  </a:lnTo>
                  <a:lnTo>
                    <a:pt x="145038" y="100034"/>
                  </a:lnTo>
                  <a:lnTo>
                    <a:pt x="147262" y="115023"/>
                  </a:lnTo>
                  <a:lnTo>
                    <a:pt x="149851" y="128331"/>
                  </a:lnTo>
                  <a:lnTo>
                    <a:pt x="152681" y="140520"/>
                  </a:lnTo>
                  <a:lnTo>
                    <a:pt x="155674" y="151961"/>
                  </a:lnTo>
                  <a:lnTo>
                    <a:pt x="158774" y="162905"/>
                  </a:lnTo>
                  <a:lnTo>
                    <a:pt x="165167" y="183907"/>
                  </a:lnTo>
                  <a:lnTo>
                    <a:pt x="169524" y="188623"/>
                  </a:lnTo>
                  <a:lnTo>
                    <a:pt x="174640" y="189556"/>
                  </a:lnTo>
                  <a:lnTo>
                    <a:pt x="191503" y="1847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456109" y="497389"/>
              <a:ext cx="9949" cy="208904"/>
            </a:xfrm>
            <a:custGeom>
              <a:avLst/>
              <a:gdLst/>
              <a:ahLst/>
              <a:cxnLst/>
              <a:rect l="0" t="0" r="0" b="0"/>
              <a:pathLst>
                <a:path w="9949" h="208904">
                  <a:moveTo>
                    <a:pt x="0" y="0"/>
                  </a:moveTo>
                  <a:lnTo>
                    <a:pt x="0" y="142667"/>
                  </a:lnTo>
                  <a:lnTo>
                    <a:pt x="1106" y="154798"/>
                  </a:lnTo>
                  <a:lnTo>
                    <a:pt x="9948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406370" y="586919"/>
              <a:ext cx="139270" cy="9948"/>
            </a:xfrm>
            <a:custGeom>
              <a:avLst/>
              <a:gdLst/>
              <a:ahLst/>
              <a:cxnLst/>
              <a:rect l="0" t="0" r="0" b="0"/>
              <a:pathLst>
                <a:path w="139270" h="9948">
                  <a:moveTo>
                    <a:pt x="0" y="9947"/>
                  </a:moveTo>
                  <a:lnTo>
                    <a:pt x="55384" y="9947"/>
                  </a:lnTo>
                  <a:lnTo>
                    <a:pt x="66766" y="8842"/>
                  </a:lnTo>
                  <a:lnTo>
                    <a:pt x="77671" y="7000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625221" y="517284"/>
              <a:ext cx="9950" cy="179061"/>
            </a:xfrm>
            <a:custGeom>
              <a:avLst/>
              <a:gdLst/>
              <a:ahLst/>
              <a:cxnLst/>
              <a:rect l="0" t="0" r="0" b="0"/>
              <a:pathLst>
                <a:path w="9950" h="179061">
                  <a:moveTo>
                    <a:pt x="0" y="0"/>
                  </a:moveTo>
                  <a:lnTo>
                    <a:pt x="0" y="55384"/>
                  </a:lnTo>
                  <a:lnTo>
                    <a:pt x="1106" y="67871"/>
                  </a:lnTo>
                  <a:lnTo>
                    <a:pt x="2948" y="80617"/>
                  </a:lnTo>
                  <a:lnTo>
                    <a:pt x="5282" y="93536"/>
                  </a:lnTo>
                  <a:lnTo>
                    <a:pt x="6837" y="107675"/>
                  </a:lnTo>
                  <a:lnTo>
                    <a:pt x="7874" y="122628"/>
                  </a:lnTo>
                  <a:lnTo>
                    <a:pt x="9949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645117" y="69634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701463" y="547127"/>
              <a:ext cx="178455" cy="155483"/>
            </a:xfrm>
            <a:custGeom>
              <a:avLst/>
              <a:gdLst/>
              <a:ahLst/>
              <a:cxnLst/>
              <a:rect l="0" t="0" r="0" b="0"/>
              <a:pathLst>
                <a:path w="178455" h="155483">
                  <a:moveTo>
                    <a:pt x="43132" y="0"/>
                  </a:moveTo>
                  <a:lnTo>
                    <a:pt x="32570" y="15843"/>
                  </a:lnTo>
                  <a:lnTo>
                    <a:pt x="27247" y="24931"/>
                  </a:lnTo>
                  <a:lnTo>
                    <a:pt x="21490" y="35411"/>
                  </a:lnTo>
                  <a:lnTo>
                    <a:pt x="15440" y="46819"/>
                  </a:lnTo>
                  <a:lnTo>
                    <a:pt x="10301" y="58846"/>
                  </a:lnTo>
                  <a:lnTo>
                    <a:pt x="5771" y="71285"/>
                  </a:lnTo>
                  <a:lnTo>
                    <a:pt x="1645" y="83998"/>
                  </a:lnTo>
                  <a:lnTo>
                    <a:pt x="0" y="96895"/>
                  </a:lnTo>
                  <a:lnTo>
                    <a:pt x="8" y="109915"/>
                  </a:lnTo>
                  <a:lnTo>
                    <a:pt x="1119" y="123016"/>
                  </a:lnTo>
                  <a:lnTo>
                    <a:pt x="5175" y="132855"/>
                  </a:lnTo>
                  <a:lnTo>
                    <a:pt x="11196" y="140519"/>
                  </a:lnTo>
                  <a:lnTo>
                    <a:pt x="18525" y="146735"/>
                  </a:lnTo>
                  <a:lnTo>
                    <a:pt x="27833" y="150878"/>
                  </a:lnTo>
                  <a:lnTo>
                    <a:pt x="38458" y="153640"/>
                  </a:lnTo>
                  <a:lnTo>
                    <a:pt x="49964" y="155482"/>
                  </a:lnTo>
                  <a:lnTo>
                    <a:pt x="60950" y="154499"/>
                  </a:lnTo>
                  <a:lnTo>
                    <a:pt x="71591" y="151633"/>
                  </a:lnTo>
                  <a:lnTo>
                    <a:pt x="82000" y="147512"/>
                  </a:lnTo>
                  <a:lnTo>
                    <a:pt x="91151" y="142554"/>
                  </a:lnTo>
                  <a:lnTo>
                    <a:pt x="99462" y="137038"/>
                  </a:lnTo>
                  <a:lnTo>
                    <a:pt x="107212" y="131150"/>
                  </a:lnTo>
                  <a:lnTo>
                    <a:pt x="114590" y="125014"/>
                  </a:lnTo>
                  <a:lnTo>
                    <a:pt x="121720" y="118713"/>
                  </a:lnTo>
                  <a:lnTo>
                    <a:pt x="135535" y="105816"/>
                  </a:lnTo>
                  <a:lnTo>
                    <a:pt x="162418" y="79525"/>
                  </a:lnTo>
                  <a:lnTo>
                    <a:pt x="169078" y="72912"/>
                  </a:lnTo>
                  <a:lnTo>
                    <a:pt x="173519" y="64083"/>
                  </a:lnTo>
                  <a:lnTo>
                    <a:pt x="176480" y="53775"/>
                  </a:lnTo>
                  <a:lnTo>
                    <a:pt x="178454" y="42482"/>
                  </a:lnTo>
                  <a:lnTo>
                    <a:pt x="176454" y="32743"/>
                  </a:lnTo>
                  <a:lnTo>
                    <a:pt x="171804" y="24039"/>
                  </a:lnTo>
                  <a:lnTo>
                    <a:pt x="165389" y="16026"/>
                  </a:lnTo>
                  <a:lnTo>
                    <a:pt x="155585" y="10684"/>
                  </a:lnTo>
                  <a:lnTo>
                    <a:pt x="143523" y="7123"/>
                  </a:lnTo>
                  <a:lnTo>
                    <a:pt x="129955" y="4749"/>
                  </a:lnTo>
                  <a:lnTo>
                    <a:pt x="116489" y="3166"/>
                  </a:lnTo>
                  <a:lnTo>
                    <a:pt x="103089" y="2111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899142" y="517284"/>
              <a:ext cx="183678" cy="189009"/>
            </a:xfrm>
            <a:custGeom>
              <a:avLst/>
              <a:gdLst/>
              <a:ahLst/>
              <a:cxnLst/>
              <a:rect l="0" t="0" r="0" b="0"/>
              <a:pathLst>
                <a:path w="183678" h="189009">
                  <a:moveTo>
                    <a:pt x="14565" y="0"/>
                  </a:moveTo>
                  <a:lnTo>
                    <a:pt x="19846" y="26405"/>
                  </a:lnTo>
                  <a:lnTo>
                    <a:pt x="20296" y="38604"/>
                  </a:lnTo>
                  <a:lnTo>
                    <a:pt x="19491" y="51158"/>
                  </a:lnTo>
                  <a:lnTo>
                    <a:pt x="17849" y="63949"/>
                  </a:lnTo>
                  <a:lnTo>
                    <a:pt x="15649" y="76897"/>
                  </a:lnTo>
                  <a:lnTo>
                    <a:pt x="13077" y="89951"/>
                  </a:lnTo>
                  <a:lnTo>
                    <a:pt x="10257" y="103074"/>
                  </a:lnTo>
                  <a:lnTo>
                    <a:pt x="7272" y="115139"/>
                  </a:lnTo>
                  <a:lnTo>
                    <a:pt x="4176" y="126498"/>
                  </a:lnTo>
                  <a:lnTo>
                    <a:pt x="1008" y="137387"/>
                  </a:lnTo>
                  <a:lnTo>
                    <a:pt x="0" y="139120"/>
                  </a:lnTo>
                  <a:lnTo>
                    <a:pt x="433" y="134748"/>
                  </a:lnTo>
                  <a:lnTo>
                    <a:pt x="1829" y="126307"/>
                  </a:lnTo>
                  <a:lnTo>
                    <a:pt x="4969" y="116259"/>
                  </a:lnTo>
                  <a:lnTo>
                    <a:pt x="9273" y="105139"/>
                  </a:lnTo>
                  <a:lnTo>
                    <a:pt x="14353" y="93304"/>
                  </a:lnTo>
                  <a:lnTo>
                    <a:pt x="21056" y="82098"/>
                  </a:lnTo>
                  <a:lnTo>
                    <a:pt x="28840" y="71312"/>
                  </a:lnTo>
                  <a:lnTo>
                    <a:pt x="37345" y="60805"/>
                  </a:lnTo>
                  <a:lnTo>
                    <a:pt x="46331" y="50484"/>
                  </a:lnTo>
                  <a:lnTo>
                    <a:pt x="55638" y="40288"/>
                  </a:lnTo>
                  <a:lnTo>
                    <a:pt x="65159" y="30175"/>
                  </a:lnTo>
                  <a:lnTo>
                    <a:pt x="75927" y="23432"/>
                  </a:lnTo>
                  <a:lnTo>
                    <a:pt x="87527" y="18938"/>
                  </a:lnTo>
                  <a:lnTo>
                    <a:pt x="99681" y="15941"/>
                  </a:lnTo>
                  <a:lnTo>
                    <a:pt x="109996" y="16154"/>
                  </a:lnTo>
                  <a:lnTo>
                    <a:pt x="119082" y="18507"/>
                  </a:lnTo>
                  <a:lnTo>
                    <a:pt x="127350" y="22285"/>
                  </a:lnTo>
                  <a:lnTo>
                    <a:pt x="133968" y="29226"/>
                  </a:lnTo>
                  <a:lnTo>
                    <a:pt x="139484" y="38274"/>
                  </a:lnTo>
                  <a:lnTo>
                    <a:pt x="144268" y="48728"/>
                  </a:lnTo>
                  <a:lnTo>
                    <a:pt x="147457" y="61223"/>
                  </a:lnTo>
                  <a:lnTo>
                    <a:pt x="149582" y="75080"/>
                  </a:lnTo>
                  <a:lnTo>
                    <a:pt x="150999" y="89845"/>
                  </a:lnTo>
                  <a:lnTo>
                    <a:pt x="153050" y="105214"/>
                  </a:lnTo>
                  <a:lnTo>
                    <a:pt x="155521" y="120987"/>
                  </a:lnTo>
                  <a:lnTo>
                    <a:pt x="158275" y="137029"/>
                  </a:lnTo>
                  <a:lnTo>
                    <a:pt x="161216" y="151039"/>
                  </a:lnTo>
                  <a:lnTo>
                    <a:pt x="164281" y="163695"/>
                  </a:lnTo>
                  <a:lnTo>
                    <a:pt x="183677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535691" y="45759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551012" y="109425"/>
            <a:ext cx="1800410" cy="676019"/>
            <a:chOff x="7551012" y="109425"/>
            <a:chExt cx="1800410" cy="676019"/>
          </a:xfrm>
        </p:grpSpPr>
        <p:sp>
          <p:nvSpPr>
            <p:cNvPr id="40" name="Freeform 39"/>
            <p:cNvSpPr/>
            <p:nvPr/>
          </p:nvSpPr>
          <p:spPr>
            <a:xfrm>
              <a:off x="7551012" y="169112"/>
              <a:ext cx="188362" cy="616332"/>
            </a:xfrm>
            <a:custGeom>
              <a:avLst/>
              <a:gdLst/>
              <a:ahLst/>
              <a:cxnLst/>
              <a:rect l="0" t="0" r="0" b="0"/>
              <a:pathLst>
                <a:path w="188362" h="616332">
                  <a:moveTo>
                    <a:pt x="168465" y="0"/>
                  </a:moveTo>
                  <a:lnTo>
                    <a:pt x="126928" y="13846"/>
                  </a:lnTo>
                  <a:lnTo>
                    <a:pt x="116457" y="18073"/>
                  </a:lnTo>
                  <a:lnTo>
                    <a:pt x="105055" y="23102"/>
                  </a:lnTo>
                  <a:lnTo>
                    <a:pt x="93033" y="28665"/>
                  </a:lnTo>
                  <a:lnTo>
                    <a:pt x="82807" y="34584"/>
                  </a:lnTo>
                  <a:lnTo>
                    <a:pt x="73779" y="40741"/>
                  </a:lnTo>
                  <a:lnTo>
                    <a:pt x="65550" y="47056"/>
                  </a:lnTo>
                  <a:lnTo>
                    <a:pt x="57853" y="54582"/>
                  </a:lnTo>
                  <a:lnTo>
                    <a:pt x="50511" y="62915"/>
                  </a:lnTo>
                  <a:lnTo>
                    <a:pt x="43407" y="71787"/>
                  </a:lnTo>
                  <a:lnTo>
                    <a:pt x="36459" y="81017"/>
                  </a:lnTo>
                  <a:lnTo>
                    <a:pt x="22845" y="100115"/>
                  </a:lnTo>
                  <a:lnTo>
                    <a:pt x="19435" y="109851"/>
                  </a:lnTo>
                  <a:lnTo>
                    <a:pt x="18268" y="119657"/>
                  </a:lnTo>
                  <a:lnTo>
                    <a:pt x="18595" y="129510"/>
                  </a:lnTo>
                  <a:lnTo>
                    <a:pt x="21024" y="139395"/>
                  </a:lnTo>
                  <a:lnTo>
                    <a:pt x="24853" y="149301"/>
                  </a:lnTo>
                  <a:lnTo>
                    <a:pt x="29617" y="159220"/>
                  </a:lnTo>
                  <a:lnTo>
                    <a:pt x="36109" y="168044"/>
                  </a:lnTo>
                  <a:lnTo>
                    <a:pt x="43752" y="176137"/>
                  </a:lnTo>
                  <a:lnTo>
                    <a:pt x="52164" y="183743"/>
                  </a:lnTo>
                  <a:lnTo>
                    <a:pt x="61088" y="191025"/>
                  </a:lnTo>
                  <a:lnTo>
                    <a:pt x="70353" y="198089"/>
                  </a:lnTo>
                  <a:lnTo>
                    <a:pt x="79845" y="205010"/>
                  </a:lnTo>
                  <a:lnTo>
                    <a:pt x="99235" y="218594"/>
                  </a:lnTo>
                  <a:lnTo>
                    <a:pt x="109049" y="225312"/>
                  </a:lnTo>
                  <a:lnTo>
                    <a:pt x="117801" y="233106"/>
                  </a:lnTo>
                  <a:lnTo>
                    <a:pt x="125847" y="241618"/>
                  </a:lnTo>
                  <a:lnTo>
                    <a:pt x="133422" y="250609"/>
                  </a:lnTo>
                  <a:lnTo>
                    <a:pt x="138471" y="261024"/>
                  </a:lnTo>
                  <a:lnTo>
                    <a:pt x="141837" y="272388"/>
                  </a:lnTo>
                  <a:lnTo>
                    <a:pt x="144082" y="284386"/>
                  </a:lnTo>
                  <a:lnTo>
                    <a:pt x="142262" y="295700"/>
                  </a:lnTo>
                  <a:lnTo>
                    <a:pt x="137733" y="306559"/>
                  </a:lnTo>
                  <a:lnTo>
                    <a:pt x="131398" y="317114"/>
                  </a:lnTo>
                  <a:lnTo>
                    <a:pt x="123858" y="326361"/>
                  </a:lnTo>
                  <a:lnTo>
                    <a:pt x="115516" y="334737"/>
                  </a:lnTo>
                  <a:lnTo>
                    <a:pt x="106638" y="342531"/>
                  </a:lnTo>
                  <a:lnTo>
                    <a:pt x="90879" y="357087"/>
                  </a:lnTo>
                  <a:lnTo>
                    <a:pt x="83582" y="364063"/>
                  </a:lnTo>
                  <a:lnTo>
                    <a:pt x="83139" y="368714"/>
                  </a:lnTo>
                  <a:lnTo>
                    <a:pt x="87264" y="371814"/>
                  </a:lnTo>
                  <a:lnTo>
                    <a:pt x="94436" y="373881"/>
                  </a:lnTo>
                  <a:lnTo>
                    <a:pt x="103638" y="375259"/>
                  </a:lnTo>
                  <a:lnTo>
                    <a:pt x="114194" y="376178"/>
                  </a:lnTo>
                  <a:lnTo>
                    <a:pt x="125653" y="376791"/>
                  </a:lnTo>
                  <a:lnTo>
                    <a:pt x="131081" y="380515"/>
                  </a:lnTo>
                  <a:lnTo>
                    <a:pt x="132490" y="386313"/>
                  </a:lnTo>
                  <a:lnTo>
                    <a:pt x="131218" y="393495"/>
                  </a:lnTo>
                  <a:lnTo>
                    <a:pt x="127054" y="401599"/>
                  </a:lnTo>
                  <a:lnTo>
                    <a:pt x="120963" y="410317"/>
                  </a:lnTo>
                  <a:lnTo>
                    <a:pt x="113585" y="419446"/>
                  </a:lnTo>
                  <a:lnTo>
                    <a:pt x="106457" y="427742"/>
                  </a:lnTo>
                  <a:lnTo>
                    <a:pt x="99493" y="435483"/>
                  </a:lnTo>
                  <a:lnTo>
                    <a:pt x="85862" y="449980"/>
                  </a:lnTo>
                  <a:lnTo>
                    <a:pt x="52447" y="483995"/>
                  </a:lnTo>
                  <a:lnTo>
                    <a:pt x="45802" y="491776"/>
                  </a:lnTo>
                  <a:lnTo>
                    <a:pt x="39162" y="500279"/>
                  </a:lnTo>
                  <a:lnTo>
                    <a:pt x="32524" y="509263"/>
                  </a:lnTo>
                  <a:lnTo>
                    <a:pt x="24783" y="518569"/>
                  </a:lnTo>
                  <a:lnTo>
                    <a:pt x="16306" y="528088"/>
                  </a:lnTo>
                  <a:lnTo>
                    <a:pt x="7339" y="537751"/>
                  </a:lnTo>
                  <a:lnTo>
                    <a:pt x="2467" y="548614"/>
                  </a:lnTo>
                  <a:lnTo>
                    <a:pt x="324" y="560277"/>
                  </a:lnTo>
                  <a:lnTo>
                    <a:pt x="0" y="572473"/>
                  </a:lnTo>
                  <a:lnTo>
                    <a:pt x="1995" y="582815"/>
                  </a:lnTo>
                  <a:lnTo>
                    <a:pt x="5536" y="591920"/>
                  </a:lnTo>
                  <a:lnTo>
                    <a:pt x="10107" y="600201"/>
                  </a:lnTo>
                  <a:lnTo>
                    <a:pt x="18680" y="605721"/>
                  </a:lnTo>
                  <a:lnTo>
                    <a:pt x="29923" y="609402"/>
                  </a:lnTo>
                  <a:lnTo>
                    <a:pt x="42944" y="611855"/>
                  </a:lnTo>
                  <a:lnTo>
                    <a:pt x="57152" y="613491"/>
                  </a:lnTo>
                  <a:lnTo>
                    <a:pt x="72150" y="614581"/>
                  </a:lnTo>
                  <a:lnTo>
                    <a:pt x="102447" y="615793"/>
                  </a:lnTo>
                  <a:lnTo>
                    <a:pt x="130650" y="616331"/>
                  </a:lnTo>
                  <a:lnTo>
                    <a:pt x="143255" y="615370"/>
                  </a:lnTo>
                  <a:lnTo>
                    <a:pt x="154974" y="613623"/>
                  </a:lnTo>
                  <a:lnTo>
                    <a:pt x="188361" y="5968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958634" y="318328"/>
              <a:ext cx="29435" cy="238748"/>
            </a:xfrm>
            <a:custGeom>
              <a:avLst/>
              <a:gdLst/>
              <a:ahLst/>
              <a:cxnLst/>
              <a:rect l="0" t="0" r="0" b="0"/>
              <a:pathLst>
                <a:path w="29435" h="238748">
                  <a:moveTo>
                    <a:pt x="9538" y="0"/>
                  </a:moveTo>
                  <a:lnTo>
                    <a:pt x="9538" y="21124"/>
                  </a:lnTo>
                  <a:lnTo>
                    <a:pt x="8433" y="31768"/>
                  </a:lnTo>
                  <a:lnTo>
                    <a:pt x="6590" y="43285"/>
                  </a:lnTo>
                  <a:lnTo>
                    <a:pt x="4257" y="55384"/>
                  </a:lnTo>
                  <a:lnTo>
                    <a:pt x="2701" y="68977"/>
                  </a:lnTo>
                  <a:lnTo>
                    <a:pt x="1664" y="83565"/>
                  </a:lnTo>
                  <a:lnTo>
                    <a:pt x="511" y="113407"/>
                  </a:lnTo>
                  <a:lnTo>
                    <a:pt x="0" y="141407"/>
                  </a:lnTo>
                  <a:lnTo>
                    <a:pt x="2073" y="153958"/>
                  </a:lnTo>
                  <a:lnTo>
                    <a:pt x="5667" y="165642"/>
                  </a:lnTo>
                  <a:lnTo>
                    <a:pt x="10273" y="176746"/>
                  </a:lnTo>
                  <a:lnTo>
                    <a:pt x="14449" y="187466"/>
                  </a:lnTo>
                  <a:lnTo>
                    <a:pt x="18339" y="197928"/>
                  </a:lnTo>
                  <a:lnTo>
                    <a:pt x="29434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027858" y="557075"/>
              <a:ext cx="45524" cy="89531"/>
            </a:xfrm>
            <a:custGeom>
              <a:avLst/>
              <a:gdLst/>
              <a:ahLst/>
              <a:cxnLst/>
              <a:rect l="0" t="0" r="0" b="0"/>
              <a:pathLst>
                <a:path w="45524" h="89531">
                  <a:moveTo>
                    <a:pt x="39792" y="0"/>
                  </a:moveTo>
                  <a:lnTo>
                    <a:pt x="45073" y="15843"/>
                  </a:lnTo>
                  <a:lnTo>
                    <a:pt x="45523" y="23826"/>
                  </a:lnTo>
                  <a:lnTo>
                    <a:pt x="44719" y="32464"/>
                  </a:lnTo>
                  <a:lnTo>
                    <a:pt x="43076" y="41538"/>
                  </a:lnTo>
                  <a:lnTo>
                    <a:pt x="39771" y="49798"/>
                  </a:lnTo>
                  <a:lnTo>
                    <a:pt x="35356" y="57516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216866" y="325308"/>
              <a:ext cx="149349" cy="199312"/>
            </a:xfrm>
            <a:custGeom>
              <a:avLst/>
              <a:gdLst/>
              <a:ahLst/>
              <a:cxnLst/>
              <a:rect l="0" t="0" r="0" b="0"/>
              <a:pathLst>
                <a:path w="149349" h="199312">
                  <a:moveTo>
                    <a:pt x="19896" y="62655"/>
                  </a:moveTo>
                  <a:lnTo>
                    <a:pt x="25177" y="41531"/>
                  </a:lnTo>
                  <a:lnTo>
                    <a:pt x="28943" y="33098"/>
                  </a:lnTo>
                  <a:lnTo>
                    <a:pt x="33665" y="25265"/>
                  </a:lnTo>
                  <a:lnTo>
                    <a:pt x="39023" y="17833"/>
                  </a:lnTo>
                  <a:lnTo>
                    <a:pt x="45911" y="11773"/>
                  </a:lnTo>
                  <a:lnTo>
                    <a:pt x="53819" y="6627"/>
                  </a:lnTo>
                  <a:lnTo>
                    <a:pt x="62407" y="2092"/>
                  </a:lnTo>
                  <a:lnTo>
                    <a:pt x="71449" y="173"/>
                  </a:lnTo>
                  <a:lnTo>
                    <a:pt x="80791" y="0"/>
                  </a:lnTo>
                  <a:lnTo>
                    <a:pt x="90337" y="989"/>
                  </a:lnTo>
                  <a:lnTo>
                    <a:pt x="98910" y="3860"/>
                  </a:lnTo>
                  <a:lnTo>
                    <a:pt x="106837" y="7984"/>
                  </a:lnTo>
                  <a:lnTo>
                    <a:pt x="114332" y="12944"/>
                  </a:lnTo>
                  <a:lnTo>
                    <a:pt x="118223" y="19566"/>
                  </a:lnTo>
                  <a:lnTo>
                    <a:pt x="119712" y="27297"/>
                  </a:lnTo>
                  <a:lnTo>
                    <a:pt x="119599" y="35767"/>
                  </a:lnTo>
                  <a:lnTo>
                    <a:pt x="116208" y="44730"/>
                  </a:lnTo>
                  <a:lnTo>
                    <a:pt x="110631" y="54021"/>
                  </a:lnTo>
                  <a:lnTo>
                    <a:pt x="103598" y="63531"/>
                  </a:lnTo>
                  <a:lnTo>
                    <a:pt x="95593" y="70976"/>
                  </a:lnTo>
                  <a:lnTo>
                    <a:pt x="86940" y="77045"/>
                  </a:lnTo>
                  <a:lnTo>
                    <a:pt x="77856" y="82196"/>
                  </a:lnTo>
                  <a:lnTo>
                    <a:pt x="68484" y="86735"/>
                  </a:lnTo>
                  <a:lnTo>
                    <a:pt x="58920" y="90867"/>
                  </a:lnTo>
                  <a:lnTo>
                    <a:pt x="49228" y="94727"/>
                  </a:lnTo>
                  <a:lnTo>
                    <a:pt x="47188" y="95089"/>
                  </a:lnTo>
                  <a:lnTo>
                    <a:pt x="50249" y="93120"/>
                  </a:lnTo>
                  <a:lnTo>
                    <a:pt x="56711" y="89597"/>
                  </a:lnTo>
                  <a:lnTo>
                    <a:pt x="65440" y="87248"/>
                  </a:lnTo>
                  <a:lnTo>
                    <a:pt x="75681" y="85682"/>
                  </a:lnTo>
                  <a:lnTo>
                    <a:pt x="86930" y="84638"/>
                  </a:lnTo>
                  <a:lnTo>
                    <a:pt x="97745" y="85048"/>
                  </a:lnTo>
                  <a:lnTo>
                    <a:pt x="108270" y="86426"/>
                  </a:lnTo>
                  <a:lnTo>
                    <a:pt x="118603" y="88450"/>
                  </a:lnTo>
                  <a:lnTo>
                    <a:pt x="127702" y="92010"/>
                  </a:lnTo>
                  <a:lnTo>
                    <a:pt x="135979" y="96594"/>
                  </a:lnTo>
                  <a:lnTo>
                    <a:pt x="143708" y="101861"/>
                  </a:lnTo>
                  <a:lnTo>
                    <a:pt x="147755" y="109793"/>
                  </a:lnTo>
                  <a:lnTo>
                    <a:pt x="149348" y="119502"/>
                  </a:lnTo>
                  <a:lnTo>
                    <a:pt x="149304" y="130397"/>
                  </a:lnTo>
                  <a:lnTo>
                    <a:pt x="147064" y="139870"/>
                  </a:lnTo>
                  <a:lnTo>
                    <a:pt x="143360" y="148396"/>
                  </a:lnTo>
                  <a:lnTo>
                    <a:pt x="138681" y="156291"/>
                  </a:lnTo>
                  <a:lnTo>
                    <a:pt x="132246" y="163765"/>
                  </a:lnTo>
                  <a:lnTo>
                    <a:pt x="124639" y="170958"/>
                  </a:lnTo>
                  <a:lnTo>
                    <a:pt x="116252" y="177964"/>
                  </a:lnTo>
                  <a:lnTo>
                    <a:pt x="107345" y="183740"/>
                  </a:lnTo>
                  <a:lnTo>
                    <a:pt x="98090" y="188696"/>
                  </a:lnTo>
                  <a:lnTo>
                    <a:pt x="88606" y="193105"/>
                  </a:lnTo>
                  <a:lnTo>
                    <a:pt x="77861" y="196045"/>
                  </a:lnTo>
                  <a:lnTo>
                    <a:pt x="66277" y="198005"/>
                  </a:lnTo>
                  <a:lnTo>
                    <a:pt x="54133" y="199311"/>
                  </a:lnTo>
                  <a:lnTo>
                    <a:pt x="42720" y="199077"/>
                  </a:lnTo>
                  <a:lnTo>
                    <a:pt x="31796" y="197815"/>
                  </a:lnTo>
                  <a:lnTo>
                    <a:pt x="0" y="1919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435718" y="507336"/>
              <a:ext cx="39792" cy="99479"/>
            </a:xfrm>
            <a:custGeom>
              <a:avLst/>
              <a:gdLst/>
              <a:ahLst/>
              <a:cxnLst/>
              <a:rect l="0" t="0" r="0" b="0"/>
              <a:pathLst>
                <a:path w="39792" h="99479">
                  <a:moveTo>
                    <a:pt x="39791" y="0"/>
                  </a:moveTo>
                  <a:lnTo>
                    <a:pt x="39791" y="26405"/>
                  </a:lnTo>
                  <a:lnTo>
                    <a:pt x="38685" y="38604"/>
                  </a:lnTo>
                  <a:lnTo>
                    <a:pt x="36843" y="51158"/>
                  </a:lnTo>
                  <a:lnTo>
                    <a:pt x="34509" y="63949"/>
                  </a:lnTo>
                  <a:lnTo>
                    <a:pt x="29638" y="73581"/>
                  </a:lnTo>
                  <a:lnTo>
                    <a:pt x="23074" y="81108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617339" y="368067"/>
              <a:ext cx="144778" cy="165150"/>
            </a:xfrm>
            <a:custGeom>
              <a:avLst/>
              <a:gdLst/>
              <a:ahLst/>
              <a:cxnLst/>
              <a:rect l="0" t="0" r="0" b="0"/>
              <a:pathLst>
                <a:path w="144778" h="165150">
                  <a:moveTo>
                    <a:pt x="37230" y="0"/>
                  </a:moveTo>
                  <a:lnTo>
                    <a:pt x="31949" y="15843"/>
                  </a:lnTo>
                  <a:lnTo>
                    <a:pt x="28182" y="22721"/>
                  </a:lnTo>
                  <a:lnTo>
                    <a:pt x="23462" y="29516"/>
                  </a:lnTo>
                  <a:lnTo>
                    <a:pt x="18103" y="36257"/>
                  </a:lnTo>
                  <a:lnTo>
                    <a:pt x="12321" y="44067"/>
                  </a:lnTo>
                  <a:lnTo>
                    <a:pt x="0" y="61587"/>
                  </a:lnTo>
                  <a:lnTo>
                    <a:pt x="1357" y="67586"/>
                  </a:lnTo>
                  <a:lnTo>
                    <a:pt x="7788" y="71585"/>
                  </a:lnTo>
                  <a:lnTo>
                    <a:pt x="17602" y="74251"/>
                  </a:lnTo>
                  <a:lnTo>
                    <a:pt x="29671" y="77133"/>
                  </a:lnTo>
                  <a:lnTo>
                    <a:pt x="85803" y="89702"/>
                  </a:lnTo>
                  <a:lnTo>
                    <a:pt x="99455" y="92961"/>
                  </a:lnTo>
                  <a:lnTo>
                    <a:pt x="111873" y="97344"/>
                  </a:lnTo>
                  <a:lnTo>
                    <a:pt x="123467" y="102476"/>
                  </a:lnTo>
                  <a:lnTo>
                    <a:pt x="134512" y="108109"/>
                  </a:lnTo>
                  <a:lnTo>
                    <a:pt x="140771" y="115180"/>
                  </a:lnTo>
                  <a:lnTo>
                    <a:pt x="143838" y="123210"/>
                  </a:lnTo>
                  <a:lnTo>
                    <a:pt x="144777" y="131879"/>
                  </a:lnTo>
                  <a:lnTo>
                    <a:pt x="143192" y="139869"/>
                  </a:lnTo>
                  <a:lnTo>
                    <a:pt x="139926" y="147406"/>
                  </a:lnTo>
                  <a:lnTo>
                    <a:pt x="135537" y="154642"/>
                  </a:lnTo>
                  <a:lnTo>
                    <a:pt x="128190" y="159465"/>
                  </a:lnTo>
                  <a:lnTo>
                    <a:pt x="118871" y="162681"/>
                  </a:lnTo>
                  <a:lnTo>
                    <a:pt x="108236" y="164825"/>
                  </a:lnTo>
                  <a:lnTo>
                    <a:pt x="96726" y="165149"/>
                  </a:lnTo>
                  <a:lnTo>
                    <a:pt x="84632" y="164260"/>
                  </a:lnTo>
                  <a:lnTo>
                    <a:pt x="72146" y="162561"/>
                  </a:lnTo>
                  <a:lnTo>
                    <a:pt x="61613" y="159219"/>
                  </a:lnTo>
                  <a:lnTo>
                    <a:pt x="52380" y="154779"/>
                  </a:lnTo>
                  <a:lnTo>
                    <a:pt x="17334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654569" y="328276"/>
              <a:ext cx="129322" cy="9949"/>
            </a:xfrm>
            <a:custGeom>
              <a:avLst/>
              <a:gdLst/>
              <a:ahLst/>
              <a:cxnLst/>
              <a:rect l="0" t="0" r="0" b="0"/>
              <a:pathLst>
                <a:path w="129322" h="9949">
                  <a:moveTo>
                    <a:pt x="0" y="9948"/>
                  </a:moveTo>
                  <a:lnTo>
                    <a:pt x="21123" y="9948"/>
                  </a:lnTo>
                  <a:lnTo>
                    <a:pt x="30662" y="8843"/>
                  </a:lnTo>
                  <a:lnTo>
                    <a:pt x="40337" y="7001"/>
                  </a:lnTo>
                  <a:lnTo>
                    <a:pt x="50103" y="4667"/>
                  </a:lnTo>
                  <a:lnTo>
                    <a:pt x="61035" y="3112"/>
                  </a:lnTo>
                  <a:lnTo>
                    <a:pt x="72744" y="2074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933107" y="303221"/>
              <a:ext cx="155881" cy="263803"/>
            </a:xfrm>
            <a:custGeom>
              <a:avLst/>
              <a:gdLst/>
              <a:ahLst/>
              <a:cxnLst/>
              <a:rect l="0" t="0" r="0" b="0"/>
              <a:pathLst>
                <a:path w="155881" h="263803">
                  <a:moveTo>
                    <a:pt x="0" y="15107"/>
                  </a:moveTo>
                  <a:lnTo>
                    <a:pt x="21123" y="9827"/>
                  </a:lnTo>
                  <a:lnTo>
                    <a:pt x="31767" y="8271"/>
                  </a:lnTo>
                  <a:lnTo>
                    <a:pt x="43284" y="7234"/>
                  </a:lnTo>
                  <a:lnTo>
                    <a:pt x="55383" y="6542"/>
                  </a:lnTo>
                  <a:lnTo>
                    <a:pt x="80618" y="5774"/>
                  </a:lnTo>
                  <a:lnTo>
                    <a:pt x="93536" y="5569"/>
                  </a:lnTo>
                  <a:lnTo>
                    <a:pt x="105465" y="4328"/>
                  </a:lnTo>
                  <a:lnTo>
                    <a:pt x="116732" y="2394"/>
                  </a:lnTo>
                  <a:lnTo>
                    <a:pt x="127560" y="0"/>
                  </a:lnTo>
                  <a:lnTo>
                    <a:pt x="135885" y="1720"/>
                  </a:lnTo>
                  <a:lnTo>
                    <a:pt x="142539" y="6183"/>
                  </a:lnTo>
                  <a:lnTo>
                    <a:pt x="148081" y="12473"/>
                  </a:lnTo>
                  <a:lnTo>
                    <a:pt x="151775" y="22194"/>
                  </a:lnTo>
                  <a:lnTo>
                    <a:pt x="154238" y="34201"/>
                  </a:lnTo>
                  <a:lnTo>
                    <a:pt x="155880" y="47732"/>
                  </a:lnTo>
                  <a:lnTo>
                    <a:pt x="155870" y="60069"/>
                  </a:lnTo>
                  <a:lnTo>
                    <a:pt x="154756" y="71609"/>
                  </a:lnTo>
                  <a:lnTo>
                    <a:pt x="150574" y="95485"/>
                  </a:lnTo>
                  <a:lnTo>
                    <a:pt x="145030" y="124518"/>
                  </a:lnTo>
                  <a:lnTo>
                    <a:pt x="140899" y="138892"/>
                  </a:lnTo>
                  <a:lnTo>
                    <a:pt x="135935" y="152896"/>
                  </a:lnTo>
                  <a:lnTo>
                    <a:pt x="130414" y="166653"/>
                  </a:lnTo>
                  <a:lnTo>
                    <a:pt x="124523" y="179141"/>
                  </a:lnTo>
                  <a:lnTo>
                    <a:pt x="118386" y="190781"/>
                  </a:lnTo>
                  <a:lnTo>
                    <a:pt x="112083" y="201858"/>
                  </a:lnTo>
                  <a:lnTo>
                    <a:pt x="106776" y="212558"/>
                  </a:lnTo>
                  <a:lnTo>
                    <a:pt x="102132" y="223008"/>
                  </a:lnTo>
                  <a:lnTo>
                    <a:pt x="89530" y="2638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972898" y="407859"/>
              <a:ext cx="149218" cy="8566"/>
            </a:xfrm>
            <a:custGeom>
              <a:avLst/>
              <a:gdLst/>
              <a:ahLst/>
              <a:cxnLst/>
              <a:rect l="0" t="0" r="0" b="0"/>
              <a:pathLst>
                <a:path w="149218" h="8566">
                  <a:moveTo>
                    <a:pt x="0" y="0"/>
                  </a:moveTo>
                  <a:lnTo>
                    <a:pt x="15843" y="5280"/>
                  </a:lnTo>
                  <a:lnTo>
                    <a:pt x="24931" y="6836"/>
                  </a:lnTo>
                  <a:lnTo>
                    <a:pt x="35411" y="7873"/>
                  </a:lnTo>
                  <a:lnTo>
                    <a:pt x="46818" y="8565"/>
                  </a:lnTo>
                  <a:lnTo>
                    <a:pt x="58845" y="7920"/>
                  </a:lnTo>
                  <a:lnTo>
                    <a:pt x="71284" y="6385"/>
                  </a:lnTo>
                  <a:lnTo>
                    <a:pt x="83998" y="4257"/>
                  </a:lnTo>
                  <a:lnTo>
                    <a:pt x="96895" y="2838"/>
                  </a:lnTo>
                  <a:lnTo>
                    <a:pt x="109915" y="1892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763995" y="557075"/>
              <a:ext cx="109426" cy="109427"/>
            </a:xfrm>
            <a:custGeom>
              <a:avLst/>
              <a:gdLst/>
              <a:ahLst/>
              <a:cxnLst/>
              <a:rect l="0" t="0" r="0" b="0"/>
              <a:pathLst>
                <a:path w="109426" h="109427">
                  <a:moveTo>
                    <a:pt x="109425" y="0"/>
                  </a:moveTo>
                  <a:lnTo>
                    <a:pt x="95578" y="41538"/>
                  </a:lnTo>
                  <a:lnTo>
                    <a:pt x="90246" y="49798"/>
                  </a:lnTo>
                  <a:lnTo>
                    <a:pt x="83375" y="57516"/>
                  </a:lnTo>
                  <a:lnTo>
                    <a:pt x="75479" y="64871"/>
                  </a:lnTo>
                  <a:lnTo>
                    <a:pt x="66899" y="71986"/>
                  </a:lnTo>
                  <a:lnTo>
                    <a:pt x="57863" y="78939"/>
                  </a:lnTo>
                  <a:lnTo>
                    <a:pt x="48522" y="85785"/>
                  </a:lnTo>
                  <a:lnTo>
                    <a:pt x="38980" y="91455"/>
                  </a:lnTo>
                  <a:lnTo>
                    <a:pt x="29303" y="96340"/>
                  </a:lnTo>
                  <a:lnTo>
                    <a:pt x="0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122115" y="109425"/>
              <a:ext cx="229307" cy="547129"/>
            </a:xfrm>
            <a:custGeom>
              <a:avLst/>
              <a:gdLst/>
              <a:ahLst/>
              <a:cxnLst/>
              <a:rect l="0" t="0" r="0" b="0"/>
              <a:pathLst>
                <a:path w="229307" h="547129">
                  <a:moveTo>
                    <a:pt x="0" y="0"/>
                  </a:moveTo>
                  <a:lnTo>
                    <a:pt x="21123" y="0"/>
                  </a:lnTo>
                  <a:lnTo>
                    <a:pt x="30661" y="1105"/>
                  </a:lnTo>
                  <a:lnTo>
                    <a:pt x="40336" y="2948"/>
                  </a:lnTo>
                  <a:lnTo>
                    <a:pt x="50102" y="5281"/>
                  </a:lnTo>
                  <a:lnTo>
                    <a:pt x="59929" y="9047"/>
                  </a:lnTo>
                  <a:lnTo>
                    <a:pt x="69796" y="13769"/>
                  </a:lnTo>
                  <a:lnTo>
                    <a:pt x="90707" y="24910"/>
                  </a:lnTo>
                  <a:lnTo>
                    <a:pt x="114738" y="37230"/>
                  </a:lnTo>
                  <a:lnTo>
                    <a:pt x="125125" y="43610"/>
                  </a:lnTo>
                  <a:lnTo>
                    <a:pt x="134261" y="50074"/>
                  </a:lnTo>
                  <a:lnTo>
                    <a:pt x="142562" y="56594"/>
                  </a:lnTo>
                  <a:lnTo>
                    <a:pt x="150306" y="63152"/>
                  </a:lnTo>
                  <a:lnTo>
                    <a:pt x="157681" y="69734"/>
                  </a:lnTo>
                  <a:lnTo>
                    <a:pt x="164807" y="76333"/>
                  </a:lnTo>
                  <a:lnTo>
                    <a:pt x="171768" y="85153"/>
                  </a:lnTo>
                  <a:lnTo>
                    <a:pt x="178620" y="95455"/>
                  </a:lnTo>
                  <a:lnTo>
                    <a:pt x="185398" y="106743"/>
                  </a:lnTo>
                  <a:lnTo>
                    <a:pt x="191022" y="118691"/>
                  </a:lnTo>
                  <a:lnTo>
                    <a:pt x="195878" y="131077"/>
                  </a:lnTo>
                  <a:lnTo>
                    <a:pt x="200219" y="143755"/>
                  </a:lnTo>
                  <a:lnTo>
                    <a:pt x="200904" y="156629"/>
                  </a:lnTo>
                  <a:lnTo>
                    <a:pt x="199149" y="169632"/>
                  </a:lnTo>
                  <a:lnTo>
                    <a:pt x="195768" y="182723"/>
                  </a:lnTo>
                  <a:lnTo>
                    <a:pt x="191304" y="194766"/>
                  </a:lnTo>
                  <a:lnTo>
                    <a:pt x="186118" y="206110"/>
                  </a:lnTo>
                  <a:lnTo>
                    <a:pt x="180449" y="216989"/>
                  </a:lnTo>
                  <a:lnTo>
                    <a:pt x="173354" y="225347"/>
                  </a:lnTo>
                  <a:lnTo>
                    <a:pt x="165308" y="232024"/>
                  </a:lnTo>
                  <a:lnTo>
                    <a:pt x="156628" y="237581"/>
                  </a:lnTo>
                  <a:lnTo>
                    <a:pt x="148631" y="243496"/>
                  </a:lnTo>
                  <a:lnTo>
                    <a:pt x="141089" y="249650"/>
                  </a:lnTo>
                  <a:lnTo>
                    <a:pt x="133851" y="255964"/>
                  </a:lnTo>
                  <a:lnTo>
                    <a:pt x="124603" y="261278"/>
                  </a:lnTo>
                  <a:lnTo>
                    <a:pt x="114018" y="265926"/>
                  </a:lnTo>
                  <a:lnTo>
                    <a:pt x="102538" y="270130"/>
                  </a:lnTo>
                  <a:lnTo>
                    <a:pt x="92676" y="275143"/>
                  </a:lnTo>
                  <a:lnTo>
                    <a:pt x="83890" y="280696"/>
                  </a:lnTo>
                  <a:lnTo>
                    <a:pt x="75822" y="286608"/>
                  </a:lnTo>
                  <a:lnTo>
                    <a:pt x="72654" y="292761"/>
                  </a:lnTo>
                  <a:lnTo>
                    <a:pt x="72753" y="299073"/>
                  </a:lnTo>
                  <a:lnTo>
                    <a:pt x="75029" y="305492"/>
                  </a:lnTo>
                  <a:lnTo>
                    <a:pt x="80968" y="309771"/>
                  </a:lnTo>
                  <a:lnTo>
                    <a:pt x="89349" y="312624"/>
                  </a:lnTo>
                  <a:lnTo>
                    <a:pt x="99357" y="314525"/>
                  </a:lnTo>
                  <a:lnTo>
                    <a:pt x="109345" y="316899"/>
                  </a:lnTo>
                  <a:lnTo>
                    <a:pt x="119320" y="319586"/>
                  </a:lnTo>
                  <a:lnTo>
                    <a:pt x="139245" y="325520"/>
                  </a:lnTo>
                  <a:lnTo>
                    <a:pt x="159154" y="331841"/>
                  </a:lnTo>
                  <a:lnTo>
                    <a:pt x="163578" y="337285"/>
                  </a:lnTo>
                  <a:lnTo>
                    <a:pt x="164317" y="344230"/>
                  </a:lnTo>
                  <a:lnTo>
                    <a:pt x="162599" y="352176"/>
                  </a:lnTo>
                  <a:lnTo>
                    <a:pt x="159244" y="359684"/>
                  </a:lnTo>
                  <a:lnTo>
                    <a:pt x="154796" y="366900"/>
                  </a:lnTo>
                  <a:lnTo>
                    <a:pt x="149620" y="373921"/>
                  </a:lnTo>
                  <a:lnTo>
                    <a:pt x="143959" y="380813"/>
                  </a:lnTo>
                  <a:lnTo>
                    <a:pt x="137974" y="387617"/>
                  </a:lnTo>
                  <a:lnTo>
                    <a:pt x="131774" y="394365"/>
                  </a:lnTo>
                  <a:lnTo>
                    <a:pt x="132061" y="401073"/>
                  </a:lnTo>
                  <a:lnTo>
                    <a:pt x="136674" y="407757"/>
                  </a:lnTo>
                  <a:lnTo>
                    <a:pt x="144171" y="414423"/>
                  </a:lnTo>
                  <a:lnTo>
                    <a:pt x="153590" y="419972"/>
                  </a:lnTo>
                  <a:lnTo>
                    <a:pt x="164291" y="424777"/>
                  </a:lnTo>
                  <a:lnTo>
                    <a:pt x="186864" y="433063"/>
                  </a:lnTo>
                  <a:lnTo>
                    <a:pt x="207951" y="440430"/>
                  </a:lnTo>
                  <a:lnTo>
                    <a:pt x="216005" y="446153"/>
                  </a:lnTo>
                  <a:lnTo>
                    <a:pt x="222480" y="453284"/>
                  </a:lnTo>
                  <a:lnTo>
                    <a:pt x="227902" y="461354"/>
                  </a:lnTo>
                  <a:lnTo>
                    <a:pt x="229306" y="470050"/>
                  </a:lnTo>
                  <a:lnTo>
                    <a:pt x="228032" y="479163"/>
                  </a:lnTo>
                  <a:lnTo>
                    <a:pt x="224971" y="488554"/>
                  </a:lnTo>
                  <a:lnTo>
                    <a:pt x="219615" y="497026"/>
                  </a:lnTo>
                  <a:lnTo>
                    <a:pt x="212729" y="504884"/>
                  </a:lnTo>
                  <a:lnTo>
                    <a:pt x="204821" y="512333"/>
                  </a:lnTo>
                  <a:lnTo>
                    <a:pt x="196234" y="518405"/>
                  </a:lnTo>
                  <a:lnTo>
                    <a:pt x="187193" y="523558"/>
                  </a:lnTo>
                  <a:lnTo>
                    <a:pt x="177850" y="528099"/>
                  </a:lnTo>
                  <a:lnTo>
                    <a:pt x="164990" y="532231"/>
                  </a:lnTo>
                  <a:lnTo>
                    <a:pt x="149784" y="536092"/>
                  </a:lnTo>
                  <a:lnTo>
                    <a:pt x="133016" y="539770"/>
                  </a:lnTo>
                  <a:lnTo>
                    <a:pt x="115204" y="542223"/>
                  </a:lnTo>
                  <a:lnTo>
                    <a:pt x="96699" y="543858"/>
                  </a:lnTo>
                  <a:lnTo>
                    <a:pt x="29843" y="547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877723" y="780143"/>
            <a:ext cx="1603357" cy="547942"/>
            <a:chOff x="7877723" y="780143"/>
            <a:chExt cx="1603357" cy="547942"/>
          </a:xfrm>
        </p:grpSpPr>
        <p:sp>
          <p:nvSpPr>
            <p:cNvPr id="52" name="Freeform 51"/>
            <p:cNvSpPr/>
            <p:nvPr/>
          </p:nvSpPr>
          <p:spPr>
            <a:xfrm>
              <a:off x="7877723" y="845561"/>
              <a:ext cx="239667" cy="482524"/>
            </a:xfrm>
            <a:custGeom>
              <a:avLst/>
              <a:gdLst/>
              <a:ahLst/>
              <a:cxnLst/>
              <a:rect l="0" t="0" r="0" b="0"/>
              <a:pathLst>
                <a:path w="239667" h="482524">
                  <a:moveTo>
                    <a:pt x="239666" y="0"/>
                  </a:moveTo>
                  <a:lnTo>
                    <a:pt x="218542" y="0"/>
                  </a:lnTo>
                  <a:lnTo>
                    <a:pt x="207898" y="2210"/>
                  </a:lnTo>
                  <a:lnTo>
                    <a:pt x="196381" y="5895"/>
                  </a:lnTo>
                  <a:lnTo>
                    <a:pt x="172900" y="14778"/>
                  </a:lnTo>
                  <a:lnTo>
                    <a:pt x="138827" y="27099"/>
                  </a:lnTo>
                  <a:lnTo>
                    <a:pt x="110108" y="38203"/>
                  </a:lnTo>
                  <a:lnTo>
                    <a:pt x="96923" y="44259"/>
                  </a:lnTo>
                  <a:lnTo>
                    <a:pt x="84818" y="50507"/>
                  </a:lnTo>
                  <a:lnTo>
                    <a:pt x="73431" y="56883"/>
                  </a:lnTo>
                  <a:lnTo>
                    <a:pt x="63629" y="63344"/>
                  </a:lnTo>
                  <a:lnTo>
                    <a:pt x="54885" y="69862"/>
                  </a:lnTo>
                  <a:lnTo>
                    <a:pt x="46844" y="76418"/>
                  </a:lnTo>
                  <a:lnTo>
                    <a:pt x="38167" y="84105"/>
                  </a:lnTo>
                  <a:lnTo>
                    <a:pt x="19684" y="101488"/>
                  </a:lnTo>
                  <a:lnTo>
                    <a:pt x="12324" y="110765"/>
                  </a:lnTo>
                  <a:lnTo>
                    <a:pt x="6312" y="120267"/>
                  </a:lnTo>
                  <a:lnTo>
                    <a:pt x="1198" y="129917"/>
                  </a:lnTo>
                  <a:lnTo>
                    <a:pt x="0" y="139666"/>
                  </a:lnTo>
                  <a:lnTo>
                    <a:pt x="1412" y="149481"/>
                  </a:lnTo>
                  <a:lnTo>
                    <a:pt x="4564" y="159341"/>
                  </a:lnTo>
                  <a:lnTo>
                    <a:pt x="9980" y="167019"/>
                  </a:lnTo>
                  <a:lnTo>
                    <a:pt x="16908" y="173243"/>
                  </a:lnTo>
                  <a:lnTo>
                    <a:pt x="24842" y="178498"/>
                  </a:lnTo>
                  <a:lnTo>
                    <a:pt x="34552" y="183107"/>
                  </a:lnTo>
                  <a:lnTo>
                    <a:pt x="45448" y="187284"/>
                  </a:lnTo>
                  <a:lnTo>
                    <a:pt x="89420" y="201931"/>
                  </a:lnTo>
                  <a:lnTo>
                    <a:pt x="100816" y="205360"/>
                  </a:lnTo>
                  <a:lnTo>
                    <a:pt x="136873" y="215468"/>
                  </a:lnTo>
                  <a:lnTo>
                    <a:pt x="158610" y="222137"/>
                  </a:lnTo>
                  <a:lnTo>
                    <a:pt x="162418" y="227674"/>
                  </a:lnTo>
                  <a:lnTo>
                    <a:pt x="161639" y="234681"/>
                  </a:lnTo>
                  <a:lnTo>
                    <a:pt x="157805" y="242668"/>
                  </a:lnTo>
                  <a:lnTo>
                    <a:pt x="151932" y="249098"/>
                  </a:lnTo>
                  <a:lnTo>
                    <a:pt x="144702" y="254490"/>
                  </a:lnTo>
                  <a:lnTo>
                    <a:pt x="136565" y="259190"/>
                  </a:lnTo>
                  <a:lnTo>
                    <a:pt x="133352" y="264534"/>
                  </a:lnTo>
                  <a:lnTo>
                    <a:pt x="133419" y="270307"/>
                  </a:lnTo>
                  <a:lnTo>
                    <a:pt x="135676" y="276367"/>
                  </a:lnTo>
                  <a:lnTo>
                    <a:pt x="141601" y="281512"/>
                  </a:lnTo>
                  <a:lnTo>
                    <a:pt x="149973" y="286047"/>
                  </a:lnTo>
                  <a:lnTo>
                    <a:pt x="159975" y="290176"/>
                  </a:lnTo>
                  <a:lnTo>
                    <a:pt x="169959" y="294033"/>
                  </a:lnTo>
                  <a:lnTo>
                    <a:pt x="189894" y="301268"/>
                  </a:lnTo>
                  <a:lnTo>
                    <a:pt x="195432" y="306955"/>
                  </a:lnTo>
                  <a:lnTo>
                    <a:pt x="198018" y="314062"/>
                  </a:lnTo>
                  <a:lnTo>
                    <a:pt x="198637" y="322116"/>
                  </a:lnTo>
                  <a:lnTo>
                    <a:pt x="195733" y="329696"/>
                  </a:lnTo>
                  <a:lnTo>
                    <a:pt x="190482" y="336960"/>
                  </a:lnTo>
                  <a:lnTo>
                    <a:pt x="183665" y="344013"/>
                  </a:lnTo>
                  <a:lnTo>
                    <a:pt x="175804" y="349821"/>
                  </a:lnTo>
                  <a:lnTo>
                    <a:pt x="167248" y="354798"/>
                  </a:lnTo>
                  <a:lnTo>
                    <a:pt x="158228" y="359221"/>
                  </a:lnTo>
                  <a:lnTo>
                    <a:pt x="150004" y="364381"/>
                  </a:lnTo>
                  <a:lnTo>
                    <a:pt x="142311" y="370031"/>
                  </a:lnTo>
                  <a:lnTo>
                    <a:pt x="134971" y="376008"/>
                  </a:lnTo>
                  <a:lnTo>
                    <a:pt x="127868" y="382204"/>
                  </a:lnTo>
                  <a:lnTo>
                    <a:pt x="120922" y="388545"/>
                  </a:lnTo>
                  <a:lnTo>
                    <a:pt x="114079" y="394983"/>
                  </a:lnTo>
                  <a:lnTo>
                    <a:pt x="105098" y="401486"/>
                  </a:lnTo>
                  <a:lnTo>
                    <a:pt x="94688" y="408031"/>
                  </a:lnTo>
                  <a:lnTo>
                    <a:pt x="83328" y="414606"/>
                  </a:lnTo>
                  <a:lnTo>
                    <a:pt x="74648" y="422305"/>
                  </a:lnTo>
                  <a:lnTo>
                    <a:pt x="67757" y="430753"/>
                  </a:lnTo>
                  <a:lnTo>
                    <a:pt x="62057" y="439701"/>
                  </a:lnTo>
                  <a:lnTo>
                    <a:pt x="60468" y="448983"/>
                  </a:lnTo>
                  <a:lnTo>
                    <a:pt x="61619" y="458486"/>
                  </a:lnTo>
                  <a:lnTo>
                    <a:pt x="64597" y="468138"/>
                  </a:lnTo>
                  <a:lnTo>
                    <a:pt x="72109" y="474572"/>
                  </a:lnTo>
                  <a:lnTo>
                    <a:pt x="82643" y="478862"/>
                  </a:lnTo>
                  <a:lnTo>
                    <a:pt x="95193" y="481722"/>
                  </a:lnTo>
                  <a:lnTo>
                    <a:pt x="107981" y="482523"/>
                  </a:lnTo>
                  <a:lnTo>
                    <a:pt x="120927" y="481952"/>
                  </a:lnTo>
                  <a:lnTo>
                    <a:pt x="133979" y="480466"/>
                  </a:lnTo>
                  <a:lnTo>
                    <a:pt x="145997" y="478370"/>
                  </a:lnTo>
                  <a:lnTo>
                    <a:pt x="157324" y="475867"/>
                  </a:lnTo>
                  <a:lnTo>
                    <a:pt x="189927" y="4675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276553" y="998546"/>
              <a:ext cx="139270" cy="217038"/>
            </a:xfrm>
            <a:custGeom>
              <a:avLst/>
              <a:gdLst/>
              <a:ahLst/>
              <a:cxnLst/>
              <a:rect l="0" t="0" r="0" b="0"/>
              <a:pathLst>
                <a:path w="139270" h="217038">
                  <a:moveTo>
                    <a:pt x="0" y="45970"/>
                  </a:moveTo>
                  <a:lnTo>
                    <a:pt x="5281" y="30128"/>
                  </a:lnTo>
                  <a:lnTo>
                    <a:pt x="10153" y="23250"/>
                  </a:lnTo>
                  <a:lnTo>
                    <a:pt x="16716" y="16455"/>
                  </a:lnTo>
                  <a:lnTo>
                    <a:pt x="24408" y="9714"/>
                  </a:lnTo>
                  <a:lnTo>
                    <a:pt x="33957" y="5220"/>
                  </a:lnTo>
                  <a:lnTo>
                    <a:pt x="44744" y="2224"/>
                  </a:lnTo>
                  <a:lnTo>
                    <a:pt x="56356" y="226"/>
                  </a:lnTo>
                  <a:lnTo>
                    <a:pt x="67415" y="0"/>
                  </a:lnTo>
                  <a:lnTo>
                    <a:pt x="78102" y="955"/>
                  </a:lnTo>
                  <a:lnTo>
                    <a:pt x="88544" y="2696"/>
                  </a:lnTo>
                  <a:lnTo>
                    <a:pt x="97715" y="6068"/>
                  </a:lnTo>
                  <a:lnTo>
                    <a:pt x="106039" y="10526"/>
                  </a:lnTo>
                  <a:lnTo>
                    <a:pt x="113800" y="15709"/>
                  </a:lnTo>
                  <a:lnTo>
                    <a:pt x="118974" y="24691"/>
                  </a:lnTo>
                  <a:lnTo>
                    <a:pt x="122422" y="36205"/>
                  </a:lnTo>
                  <a:lnTo>
                    <a:pt x="124722" y="49408"/>
                  </a:lnTo>
                  <a:lnTo>
                    <a:pt x="125150" y="63737"/>
                  </a:lnTo>
                  <a:lnTo>
                    <a:pt x="124330" y="78815"/>
                  </a:lnTo>
                  <a:lnTo>
                    <a:pt x="122678" y="94394"/>
                  </a:lnTo>
                  <a:lnTo>
                    <a:pt x="119366" y="108097"/>
                  </a:lnTo>
                  <a:lnTo>
                    <a:pt x="114947" y="120547"/>
                  </a:lnTo>
                  <a:lnTo>
                    <a:pt x="109791" y="132163"/>
                  </a:lnTo>
                  <a:lnTo>
                    <a:pt x="104143" y="142118"/>
                  </a:lnTo>
                  <a:lnTo>
                    <a:pt x="98166" y="150965"/>
                  </a:lnTo>
                  <a:lnTo>
                    <a:pt x="91971" y="159074"/>
                  </a:lnTo>
                  <a:lnTo>
                    <a:pt x="85631" y="166691"/>
                  </a:lnTo>
                  <a:lnTo>
                    <a:pt x="79194" y="173979"/>
                  </a:lnTo>
                  <a:lnTo>
                    <a:pt x="66146" y="187972"/>
                  </a:lnTo>
                  <a:lnTo>
                    <a:pt x="52978" y="201560"/>
                  </a:lnTo>
                  <a:lnTo>
                    <a:pt x="45266" y="207173"/>
                  </a:lnTo>
                  <a:lnTo>
                    <a:pt x="36810" y="212020"/>
                  </a:lnTo>
                  <a:lnTo>
                    <a:pt x="27856" y="216357"/>
                  </a:lnTo>
                  <a:lnTo>
                    <a:pt x="19676" y="217037"/>
                  </a:lnTo>
                  <a:lnTo>
                    <a:pt x="12012" y="215281"/>
                  </a:lnTo>
                  <a:lnTo>
                    <a:pt x="4692" y="211899"/>
                  </a:lnTo>
                  <a:lnTo>
                    <a:pt x="2023" y="205223"/>
                  </a:lnTo>
                  <a:lnTo>
                    <a:pt x="2454" y="196351"/>
                  </a:lnTo>
                  <a:lnTo>
                    <a:pt x="4952" y="186015"/>
                  </a:lnTo>
                  <a:lnTo>
                    <a:pt x="9933" y="176914"/>
                  </a:lnTo>
                  <a:lnTo>
                    <a:pt x="16570" y="168636"/>
                  </a:lnTo>
                  <a:lnTo>
                    <a:pt x="24310" y="160907"/>
                  </a:lnTo>
                  <a:lnTo>
                    <a:pt x="33892" y="155754"/>
                  </a:lnTo>
                  <a:lnTo>
                    <a:pt x="44701" y="152319"/>
                  </a:lnTo>
                  <a:lnTo>
                    <a:pt x="56328" y="150029"/>
                  </a:lnTo>
                  <a:lnTo>
                    <a:pt x="68501" y="149607"/>
                  </a:lnTo>
                  <a:lnTo>
                    <a:pt x="81036" y="150431"/>
                  </a:lnTo>
                  <a:lnTo>
                    <a:pt x="93815" y="152086"/>
                  </a:lnTo>
                  <a:lnTo>
                    <a:pt x="104546" y="156505"/>
                  </a:lnTo>
                  <a:lnTo>
                    <a:pt x="113910" y="162767"/>
                  </a:lnTo>
                  <a:lnTo>
                    <a:pt x="139269" y="1951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465561" y="1223577"/>
              <a:ext cx="29844" cy="99478"/>
            </a:xfrm>
            <a:custGeom>
              <a:avLst/>
              <a:gdLst/>
              <a:ahLst/>
              <a:cxnLst/>
              <a:rect l="0" t="0" r="0" b="0"/>
              <a:pathLst>
                <a:path w="29844" h="99478">
                  <a:moveTo>
                    <a:pt x="29843" y="0"/>
                  </a:moveTo>
                  <a:lnTo>
                    <a:pt x="9689" y="60463"/>
                  </a:lnTo>
                  <a:lnTo>
                    <a:pt x="0" y="99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613155" y="1004725"/>
              <a:ext cx="220475" cy="89531"/>
            </a:xfrm>
            <a:custGeom>
              <a:avLst/>
              <a:gdLst/>
              <a:ahLst/>
              <a:cxnLst/>
              <a:rect l="0" t="0" r="0" b="0"/>
              <a:pathLst>
                <a:path w="220475" h="89531">
                  <a:moveTo>
                    <a:pt x="31466" y="0"/>
                  </a:moveTo>
                  <a:lnTo>
                    <a:pt x="3774" y="27692"/>
                  </a:lnTo>
                  <a:lnTo>
                    <a:pt x="847" y="35041"/>
                  </a:lnTo>
                  <a:lnTo>
                    <a:pt x="0" y="43256"/>
                  </a:lnTo>
                  <a:lnTo>
                    <a:pt x="541" y="52049"/>
                  </a:lnTo>
                  <a:lnTo>
                    <a:pt x="4218" y="59016"/>
                  </a:lnTo>
                  <a:lnTo>
                    <a:pt x="9985" y="64766"/>
                  </a:lnTo>
                  <a:lnTo>
                    <a:pt x="17145" y="69705"/>
                  </a:lnTo>
                  <a:lnTo>
                    <a:pt x="25235" y="74103"/>
                  </a:lnTo>
                  <a:lnTo>
                    <a:pt x="33944" y="78140"/>
                  </a:lnTo>
                  <a:lnTo>
                    <a:pt x="43066" y="81937"/>
                  </a:lnTo>
                  <a:lnTo>
                    <a:pt x="55779" y="84468"/>
                  </a:lnTo>
                  <a:lnTo>
                    <a:pt x="70887" y="86155"/>
                  </a:lnTo>
                  <a:lnTo>
                    <a:pt x="87589" y="87280"/>
                  </a:lnTo>
                  <a:lnTo>
                    <a:pt x="105357" y="88030"/>
                  </a:lnTo>
                  <a:lnTo>
                    <a:pt x="159838" y="89086"/>
                  </a:lnTo>
                  <a:lnTo>
                    <a:pt x="220474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734151" y="964934"/>
              <a:ext cx="29845" cy="238748"/>
            </a:xfrm>
            <a:custGeom>
              <a:avLst/>
              <a:gdLst/>
              <a:ahLst/>
              <a:cxnLst/>
              <a:rect l="0" t="0" r="0" b="0"/>
              <a:pathLst>
                <a:path w="29845" h="238748">
                  <a:moveTo>
                    <a:pt x="29844" y="0"/>
                  </a:moveTo>
                  <a:lnTo>
                    <a:pt x="24563" y="15843"/>
                  </a:lnTo>
                  <a:lnTo>
                    <a:pt x="21902" y="24931"/>
                  </a:lnTo>
                  <a:lnTo>
                    <a:pt x="15997" y="46819"/>
                  </a:lnTo>
                  <a:lnTo>
                    <a:pt x="13981" y="59951"/>
                  </a:lnTo>
                  <a:lnTo>
                    <a:pt x="12636" y="74232"/>
                  </a:lnTo>
                  <a:lnTo>
                    <a:pt x="11740" y="89279"/>
                  </a:lnTo>
                  <a:lnTo>
                    <a:pt x="10744" y="120736"/>
                  </a:lnTo>
                  <a:lnTo>
                    <a:pt x="10479" y="136861"/>
                  </a:lnTo>
                  <a:lnTo>
                    <a:pt x="9197" y="152033"/>
                  </a:lnTo>
                  <a:lnTo>
                    <a:pt x="7237" y="166569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823681" y="1163890"/>
              <a:ext cx="69636" cy="109426"/>
            </a:xfrm>
            <a:custGeom>
              <a:avLst/>
              <a:gdLst/>
              <a:ahLst/>
              <a:cxnLst/>
              <a:rect l="0" t="0" r="0" b="0"/>
              <a:pathLst>
                <a:path w="69636" h="109426">
                  <a:moveTo>
                    <a:pt x="69635" y="0"/>
                  </a:moveTo>
                  <a:lnTo>
                    <a:pt x="64354" y="21124"/>
                  </a:lnTo>
                  <a:lnTo>
                    <a:pt x="60588" y="30662"/>
                  </a:lnTo>
                  <a:lnTo>
                    <a:pt x="55866" y="40337"/>
                  </a:lnTo>
                  <a:lnTo>
                    <a:pt x="50508" y="50103"/>
                  </a:lnTo>
                  <a:lnTo>
                    <a:pt x="43620" y="59929"/>
                  </a:lnTo>
                  <a:lnTo>
                    <a:pt x="35712" y="69796"/>
                  </a:lnTo>
                  <a:lnTo>
                    <a:pt x="0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019961" y="964934"/>
              <a:ext cx="180570" cy="268591"/>
            </a:xfrm>
            <a:custGeom>
              <a:avLst/>
              <a:gdLst/>
              <a:ahLst/>
              <a:cxnLst/>
              <a:rect l="0" t="0" r="0" b="0"/>
              <a:pathLst>
                <a:path w="180570" h="268591">
                  <a:moveTo>
                    <a:pt x="52415" y="0"/>
                  </a:moveTo>
                  <a:lnTo>
                    <a:pt x="41853" y="15843"/>
                  </a:lnTo>
                  <a:lnTo>
                    <a:pt x="37637" y="23826"/>
                  </a:lnTo>
                  <a:lnTo>
                    <a:pt x="33720" y="32464"/>
                  </a:lnTo>
                  <a:lnTo>
                    <a:pt x="30003" y="41538"/>
                  </a:lnTo>
                  <a:lnTo>
                    <a:pt x="25315" y="52009"/>
                  </a:lnTo>
                  <a:lnTo>
                    <a:pt x="14212" y="75433"/>
                  </a:lnTo>
                  <a:lnTo>
                    <a:pt x="10366" y="88975"/>
                  </a:lnTo>
                  <a:lnTo>
                    <a:pt x="7803" y="103529"/>
                  </a:lnTo>
                  <a:lnTo>
                    <a:pt x="6094" y="118758"/>
                  </a:lnTo>
                  <a:lnTo>
                    <a:pt x="6060" y="133332"/>
                  </a:lnTo>
                  <a:lnTo>
                    <a:pt x="7143" y="147470"/>
                  </a:lnTo>
                  <a:lnTo>
                    <a:pt x="8970" y="161316"/>
                  </a:lnTo>
                  <a:lnTo>
                    <a:pt x="12398" y="173862"/>
                  </a:lnTo>
                  <a:lnTo>
                    <a:pt x="16895" y="185543"/>
                  </a:lnTo>
                  <a:lnTo>
                    <a:pt x="22103" y="196646"/>
                  </a:lnTo>
                  <a:lnTo>
                    <a:pt x="29996" y="205153"/>
                  </a:lnTo>
                  <a:lnTo>
                    <a:pt x="39680" y="211930"/>
                  </a:lnTo>
                  <a:lnTo>
                    <a:pt x="50556" y="217553"/>
                  </a:lnTo>
                  <a:lnTo>
                    <a:pt x="62229" y="219091"/>
                  </a:lnTo>
                  <a:lnTo>
                    <a:pt x="74432" y="217906"/>
                  </a:lnTo>
                  <a:lnTo>
                    <a:pt x="86988" y="214905"/>
                  </a:lnTo>
                  <a:lnTo>
                    <a:pt x="97570" y="210694"/>
                  </a:lnTo>
                  <a:lnTo>
                    <a:pt x="106835" y="205676"/>
                  </a:lnTo>
                  <a:lnTo>
                    <a:pt x="115222" y="200120"/>
                  </a:lnTo>
                  <a:lnTo>
                    <a:pt x="123025" y="194205"/>
                  </a:lnTo>
                  <a:lnTo>
                    <a:pt x="130437" y="188052"/>
                  </a:lnTo>
                  <a:lnTo>
                    <a:pt x="137589" y="181739"/>
                  </a:lnTo>
                  <a:lnTo>
                    <a:pt x="151431" y="168829"/>
                  </a:lnTo>
                  <a:lnTo>
                    <a:pt x="158216" y="162292"/>
                  </a:lnTo>
                  <a:lnTo>
                    <a:pt x="164951" y="154618"/>
                  </a:lnTo>
                  <a:lnTo>
                    <a:pt x="171651" y="146186"/>
                  </a:lnTo>
                  <a:lnTo>
                    <a:pt x="178328" y="137248"/>
                  </a:lnTo>
                  <a:lnTo>
                    <a:pt x="180569" y="129079"/>
                  </a:lnTo>
                  <a:lnTo>
                    <a:pt x="179853" y="121423"/>
                  </a:lnTo>
                  <a:lnTo>
                    <a:pt x="177165" y="114108"/>
                  </a:lnTo>
                  <a:lnTo>
                    <a:pt x="168740" y="109231"/>
                  </a:lnTo>
                  <a:lnTo>
                    <a:pt x="156492" y="105980"/>
                  </a:lnTo>
                  <a:lnTo>
                    <a:pt x="141696" y="103813"/>
                  </a:lnTo>
                  <a:lnTo>
                    <a:pt x="128515" y="103473"/>
                  </a:lnTo>
                  <a:lnTo>
                    <a:pt x="116412" y="104352"/>
                  </a:lnTo>
                  <a:lnTo>
                    <a:pt x="105027" y="106043"/>
                  </a:lnTo>
                  <a:lnTo>
                    <a:pt x="94122" y="109381"/>
                  </a:lnTo>
                  <a:lnTo>
                    <a:pt x="83536" y="113817"/>
                  </a:lnTo>
                  <a:lnTo>
                    <a:pt x="73162" y="118985"/>
                  </a:lnTo>
                  <a:lnTo>
                    <a:pt x="64036" y="124641"/>
                  </a:lnTo>
                  <a:lnTo>
                    <a:pt x="55741" y="130623"/>
                  </a:lnTo>
                  <a:lnTo>
                    <a:pt x="48001" y="136821"/>
                  </a:lnTo>
                  <a:lnTo>
                    <a:pt x="40630" y="144269"/>
                  </a:lnTo>
                  <a:lnTo>
                    <a:pt x="33504" y="152550"/>
                  </a:lnTo>
                  <a:lnTo>
                    <a:pt x="26544" y="161387"/>
                  </a:lnTo>
                  <a:lnTo>
                    <a:pt x="20799" y="171699"/>
                  </a:lnTo>
                  <a:lnTo>
                    <a:pt x="15863" y="182995"/>
                  </a:lnTo>
                  <a:lnTo>
                    <a:pt x="11468" y="194947"/>
                  </a:lnTo>
                  <a:lnTo>
                    <a:pt x="7432" y="207337"/>
                  </a:lnTo>
                  <a:lnTo>
                    <a:pt x="3636" y="220017"/>
                  </a:lnTo>
                  <a:lnTo>
                    <a:pt x="0" y="232892"/>
                  </a:lnTo>
                  <a:lnTo>
                    <a:pt x="892" y="243686"/>
                  </a:lnTo>
                  <a:lnTo>
                    <a:pt x="4802" y="253093"/>
                  </a:lnTo>
                  <a:lnTo>
                    <a:pt x="10725" y="261575"/>
                  </a:lnTo>
                  <a:lnTo>
                    <a:pt x="17990" y="266124"/>
                  </a:lnTo>
                  <a:lnTo>
                    <a:pt x="26149" y="268051"/>
                  </a:lnTo>
                  <a:lnTo>
                    <a:pt x="52415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211644" y="780143"/>
              <a:ext cx="269436" cy="532965"/>
            </a:xfrm>
            <a:custGeom>
              <a:avLst/>
              <a:gdLst/>
              <a:ahLst/>
              <a:cxnLst/>
              <a:rect l="0" t="0" r="0" b="0"/>
              <a:pathLst>
                <a:path w="269436" h="532965">
                  <a:moveTo>
                    <a:pt x="0" y="5731"/>
                  </a:moveTo>
                  <a:lnTo>
                    <a:pt x="15843" y="450"/>
                  </a:lnTo>
                  <a:lnTo>
                    <a:pt x="26037" y="0"/>
                  </a:lnTo>
                  <a:lnTo>
                    <a:pt x="38359" y="805"/>
                  </a:lnTo>
                  <a:lnTo>
                    <a:pt x="52100" y="2447"/>
                  </a:lnTo>
                  <a:lnTo>
                    <a:pt x="65682" y="4647"/>
                  </a:lnTo>
                  <a:lnTo>
                    <a:pt x="79159" y="7219"/>
                  </a:lnTo>
                  <a:lnTo>
                    <a:pt x="92564" y="10039"/>
                  </a:lnTo>
                  <a:lnTo>
                    <a:pt x="103712" y="14130"/>
                  </a:lnTo>
                  <a:lnTo>
                    <a:pt x="113353" y="19067"/>
                  </a:lnTo>
                  <a:lnTo>
                    <a:pt x="121992" y="24570"/>
                  </a:lnTo>
                  <a:lnTo>
                    <a:pt x="128857" y="32659"/>
                  </a:lnTo>
                  <a:lnTo>
                    <a:pt x="134538" y="42473"/>
                  </a:lnTo>
                  <a:lnTo>
                    <a:pt x="139431" y="53437"/>
                  </a:lnTo>
                  <a:lnTo>
                    <a:pt x="139377" y="65168"/>
                  </a:lnTo>
                  <a:lnTo>
                    <a:pt x="136025" y="77410"/>
                  </a:lnTo>
                  <a:lnTo>
                    <a:pt x="130475" y="89992"/>
                  </a:lnTo>
                  <a:lnTo>
                    <a:pt x="124564" y="101696"/>
                  </a:lnTo>
                  <a:lnTo>
                    <a:pt x="118412" y="112815"/>
                  </a:lnTo>
                  <a:lnTo>
                    <a:pt x="112101" y="123543"/>
                  </a:lnTo>
                  <a:lnTo>
                    <a:pt x="105683" y="132906"/>
                  </a:lnTo>
                  <a:lnTo>
                    <a:pt x="99194" y="141359"/>
                  </a:lnTo>
                  <a:lnTo>
                    <a:pt x="92657" y="149204"/>
                  </a:lnTo>
                  <a:lnTo>
                    <a:pt x="86089" y="156645"/>
                  </a:lnTo>
                  <a:lnTo>
                    <a:pt x="72895" y="170808"/>
                  </a:lnTo>
                  <a:lnTo>
                    <a:pt x="65177" y="176575"/>
                  </a:lnTo>
                  <a:lnTo>
                    <a:pt x="56715" y="181524"/>
                  </a:lnTo>
                  <a:lnTo>
                    <a:pt x="47759" y="185929"/>
                  </a:lnTo>
                  <a:lnTo>
                    <a:pt x="38471" y="191076"/>
                  </a:lnTo>
                  <a:lnTo>
                    <a:pt x="28963" y="196718"/>
                  </a:lnTo>
                  <a:lnTo>
                    <a:pt x="19308" y="202691"/>
                  </a:lnTo>
                  <a:lnTo>
                    <a:pt x="16188" y="209988"/>
                  </a:lnTo>
                  <a:lnTo>
                    <a:pt x="17425" y="218169"/>
                  </a:lnTo>
                  <a:lnTo>
                    <a:pt x="21565" y="226938"/>
                  </a:lnTo>
                  <a:lnTo>
                    <a:pt x="28746" y="232785"/>
                  </a:lnTo>
                  <a:lnTo>
                    <a:pt x="37954" y="236683"/>
                  </a:lnTo>
                  <a:lnTo>
                    <a:pt x="48514" y="239281"/>
                  </a:lnTo>
                  <a:lnTo>
                    <a:pt x="62186" y="242119"/>
                  </a:lnTo>
                  <a:lnTo>
                    <a:pt x="110904" y="251393"/>
                  </a:lnTo>
                  <a:lnTo>
                    <a:pt x="140295" y="257868"/>
                  </a:lnTo>
                  <a:lnTo>
                    <a:pt x="146585" y="262247"/>
                  </a:lnTo>
                  <a:lnTo>
                    <a:pt x="147463" y="267377"/>
                  </a:lnTo>
                  <a:lnTo>
                    <a:pt x="140700" y="278972"/>
                  </a:lnTo>
                  <a:lnTo>
                    <a:pt x="135802" y="285159"/>
                  </a:lnTo>
                  <a:lnTo>
                    <a:pt x="130326" y="291494"/>
                  </a:lnTo>
                  <a:lnTo>
                    <a:pt x="128886" y="299034"/>
                  </a:lnTo>
                  <a:lnTo>
                    <a:pt x="130137" y="307376"/>
                  </a:lnTo>
                  <a:lnTo>
                    <a:pt x="133181" y="316253"/>
                  </a:lnTo>
                  <a:lnTo>
                    <a:pt x="139632" y="323277"/>
                  </a:lnTo>
                  <a:lnTo>
                    <a:pt x="148353" y="329064"/>
                  </a:lnTo>
                  <a:lnTo>
                    <a:pt x="158589" y="334028"/>
                  </a:lnTo>
                  <a:lnTo>
                    <a:pt x="168729" y="339548"/>
                  </a:lnTo>
                  <a:lnTo>
                    <a:pt x="178805" y="345438"/>
                  </a:lnTo>
                  <a:lnTo>
                    <a:pt x="188838" y="351576"/>
                  </a:lnTo>
                  <a:lnTo>
                    <a:pt x="198842" y="356773"/>
                  </a:lnTo>
                  <a:lnTo>
                    <a:pt x="208828" y="361343"/>
                  </a:lnTo>
                  <a:lnTo>
                    <a:pt x="218801" y="365495"/>
                  </a:lnTo>
                  <a:lnTo>
                    <a:pt x="227661" y="370474"/>
                  </a:lnTo>
                  <a:lnTo>
                    <a:pt x="235777" y="376003"/>
                  </a:lnTo>
                  <a:lnTo>
                    <a:pt x="243399" y="381900"/>
                  </a:lnTo>
                  <a:lnTo>
                    <a:pt x="250691" y="390253"/>
                  </a:lnTo>
                  <a:lnTo>
                    <a:pt x="257763" y="400243"/>
                  </a:lnTo>
                  <a:lnTo>
                    <a:pt x="264688" y="411324"/>
                  </a:lnTo>
                  <a:lnTo>
                    <a:pt x="268199" y="422027"/>
                  </a:lnTo>
                  <a:lnTo>
                    <a:pt x="269435" y="432479"/>
                  </a:lnTo>
                  <a:lnTo>
                    <a:pt x="269154" y="442762"/>
                  </a:lnTo>
                  <a:lnTo>
                    <a:pt x="265650" y="452934"/>
                  </a:lnTo>
                  <a:lnTo>
                    <a:pt x="259998" y="463031"/>
                  </a:lnTo>
                  <a:lnTo>
                    <a:pt x="252915" y="473078"/>
                  </a:lnTo>
                  <a:lnTo>
                    <a:pt x="244877" y="481987"/>
                  </a:lnTo>
                  <a:lnTo>
                    <a:pt x="236202" y="490137"/>
                  </a:lnTo>
                  <a:lnTo>
                    <a:pt x="227103" y="497780"/>
                  </a:lnTo>
                  <a:lnTo>
                    <a:pt x="217720" y="503982"/>
                  </a:lnTo>
                  <a:lnTo>
                    <a:pt x="208150" y="509221"/>
                  </a:lnTo>
                  <a:lnTo>
                    <a:pt x="198453" y="513819"/>
                  </a:lnTo>
                  <a:lnTo>
                    <a:pt x="185357" y="517990"/>
                  </a:lnTo>
                  <a:lnTo>
                    <a:pt x="169994" y="521876"/>
                  </a:lnTo>
                  <a:lnTo>
                    <a:pt x="99479" y="5329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490679" y="3184385"/>
            <a:ext cx="584596" cy="406765"/>
            <a:chOff x="7490679" y="3184385"/>
            <a:chExt cx="584596" cy="406765"/>
          </a:xfrm>
        </p:grpSpPr>
        <p:sp>
          <p:nvSpPr>
            <p:cNvPr id="61" name="Freeform 60"/>
            <p:cNvSpPr/>
            <p:nvPr/>
          </p:nvSpPr>
          <p:spPr>
            <a:xfrm>
              <a:off x="7490679" y="3392193"/>
              <a:ext cx="218852" cy="179061"/>
            </a:xfrm>
            <a:custGeom>
              <a:avLst/>
              <a:gdLst/>
              <a:ahLst/>
              <a:cxnLst/>
              <a:rect l="0" t="0" r="0" b="0"/>
              <a:pathLst>
                <a:path w="218852" h="179061">
                  <a:moveTo>
                    <a:pt x="0" y="0"/>
                  </a:moveTo>
                  <a:lnTo>
                    <a:pt x="10562" y="21123"/>
                  </a:lnTo>
                  <a:lnTo>
                    <a:pt x="16989" y="31767"/>
                  </a:lnTo>
                  <a:lnTo>
                    <a:pt x="24590" y="43284"/>
                  </a:lnTo>
                  <a:lnTo>
                    <a:pt x="32973" y="55383"/>
                  </a:lnTo>
                  <a:lnTo>
                    <a:pt x="41877" y="66766"/>
                  </a:lnTo>
                  <a:lnTo>
                    <a:pt x="51129" y="77670"/>
                  </a:lnTo>
                  <a:lnTo>
                    <a:pt x="60613" y="88255"/>
                  </a:lnTo>
                  <a:lnTo>
                    <a:pt x="70252" y="97522"/>
                  </a:lnTo>
                  <a:lnTo>
                    <a:pt x="79993" y="105911"/>
                  </a:lnTo>
                  <a:lnTo>
                    <a:pt x="89804" y="113715"/>
                  </a:lnTo>
                  <a:lnTo>
                    <a:pt x="101871" y="122233"/>
                  </a:lnTo>
                  <a:lnTo>
                    <a:pt x="115442" y="131227"/>
                  </a:lnTo>
                  <a:lnTo>
                    <a:pt x="155051" y="156782"/>
                  </a:lnTo>
                  <a:lnTo>
                    <a:pt x="218851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590156" y="3184385"/>
              <a:ext cx="485119" cy="406765"/>
            </a:xfrm>
            <a:custGeom>
              <a:avLst/>
              <a:gdLst/>
              <a:ahLst/>
              <a:cxnLst/>
              <a:rect l="0" t="0" r="0" b="0"/>
              <a:pathLst>
                <a:path w="485119" h="406765">
                  <a:moveTo>
                    <a:pt x="447651" y="406764"/>
                  </a:moveTo>
                  <a:lnTo>
                    <a:pt x="452932" y="390921"/>
                  </a:lnTo>
                  <a:lnTo>
                    <a:pt x="456698" y="382938"/>
                  </a:lnTo>
                  <a:lnTo>
                    <a:pt x="461419" y="374300"/>
                  </a:lnTo>
                  <a:lnTo>
                    <a:pt x="466777" y="365226"/>
                  </a:lnTo>
                  <a:lnTo>
                    <a:pt x="471455" y="351439"/>
                  </a:lnTo>
                  <a:lnTo>
                    <a:pt x="475678" y="334511"/>
                  </a:lnTo>
                  <a:lnTo>
                    <a:pt x="479599" y="315488"/>
                  </a:lnTo>
                  <a:lnTo>
                    <a:pt x="482214" y="298385"/>
                  </a:lnTo>
                  <a:lnTo>
                    <a:pt x="483956" y="282561"/>
                  </a:lnTo>
                  <a:lnTo>
                    <a:pt x="485118" y="267591"/>
                  </a:lnTo>
                  <a:lnTo>
                    <a:pt x="484787" y="253190"/>
                  </a:lnTo>
                  <a:lnTo>
                    <a:pt x="483462" y="239168"/>
                  </a:lnTo>
                  <a:lnTo>
                    <a:pt x="481472" y="225399"/>
                  </a:lnTo>
                  <a:lnTo>
                    <a:pt x="479041" y="211798"/>
                  </a:lnTo>
                  <a:lnTo>
                    <a:pt x="476315" y="198309"/>
                  </a:lnTo>
                  <a:lnTo>
                    <a:pt x="470338" y="171532"/>
                  </a:lnTo>
                  <a:lnTo>
                    <a:pt x="463998" y="144894"/>
                  </a:lnTo>
                  <a:lnTo>
                    <a:pt x="459654" y="132706"/>
                  </a:lnTo>
                  <a:lnTo>
                    <a:pt x="454547" y="121265"/>
                  </a:lnTo>
                  <a:lnTo>
                    <a:pt x="448932" y="110321"/>
                  </a:lnTo>
                  <a:lnTo>
                    <a:pt x="441873" y="99710"/>
                  </a:lnTo>
                  <a:lnTo>
                    <a:pt x="433851" y="89320"/>
                  </a:lnTo>
                  <a:lnTo>
                    <a:pt x="425188" y="79077"/>
                  </a:lnTo>
                  <a:lnTo>
                    <a:pt x="416095" y="68932"/>
                  </a:lnTo>
                  <a:lnTo>
                    <a:pt x="397151" y="48818"/>
                  </a:lnTo>
                  <a:lnTo>
                    <a:pt x="386351" y="41022"/>
                  </a:lnTo>
                  <a:lnTo>
                    <a:pt x="374731" y="34720"/>
                  </a:lnTo>
                  <a:lnTo>
                    <a:pt x="362562" y="29413"/>
                  </a:lnTo>
                  <a:lnTo>
                    <a:pt x="337251" y="17622"/>
                  </a:lnTo>
                  <a:lnTo>
                    <a:pt x="324312" y="11383"/>
                  </a:lnTo>
                  <a:lnTo>
                    <a:pt x="311265" y="7223"/>
                  </a:lnTo>
                  <a:lnTo>
                    <a:pt x="298146" y="4450"/>
                  </a:lnTo>
                  <a:lnTo>
                    <a:pt x="284978" y="2602"/>
                  </a:lnTo>
                  <a:lnTo>
                    <a:pt x="271778" y="1369"/>
                  </a:lnTo>
                  <a:lnTo>
                    <a:pt x="258557" y="548"/>
                  </a:lnTo>
                  <a:lnTo>
                    <a:pt x="245322" y="0"/>
                  </a:lnTo>
                  <a:lnTo>
                    <a:pt x="230972" y="1845"/>
                  </a:lnTo>
                  <a:lnTo>
                    <a:pt x="215879" y="5286"/>
                  </a:lnTo>
                  <a:lnTo>
                    <a:pt x="200290" y="9791"/>
                  </a:lnTo>
                  <a:lnTo>
                    <a:pt x="183266" y="16110"/>
                  </a:lnTo>
                  <a:lnTo>
                    <a:pt x="165284" y="23638"/>
                  </a:lnTo>
                  <a:lnTo>
                    <a:pt x="146665" y="31973"/>
                  </a:lnTo>
                  <a:lnTo>
                    <a:pt x="128725" y="43056"/>
                  </a:lnTo>
                  <a:lnTo>
                    <a:pt x="111239" y="55972"/>
                  </a:lnTo>
                  <a:lnTo>
                    <a:pt x="94055" y="70108"/>
                  </a:lnTo>
                  <a:lnTo>
                    <a:pt x="75967" y="87270"/>
                  </a:lnTo>
                  <a:lnTo>
                    <a:pt x="57277" y="106449"/>
                  </a:lnTo>
                  <a:lnTo>
                    <a:pt x="0" y="16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46100"/>
            <a:ext cx="67310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Let's change the first mapping diagram into a table...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49765" y="1333002"/>
            <a:ext cx="5401646" cy="1213630"/>
            <a:chOff x="1949765" y="1333002"/>
            <a:chExt cx="5401646" cy="1213630"/>
          </a:xfrm>
        </p:grpSpPr>
        <p:sp>
          <p:nvSpPr>
            <p:cNvPr id="3" name="Freeform 2"/>
            <p:cNvSpPr/>
            <p:nvPr/>
          </p:nvSpPr>
          <p:spPr>
            <a:xfrm>
              <a:off x="2924647" y="1333002"/>
              <a:ext cx="79583" cy="1213630"/>
            </a:xfrm>
            <a:custGeom>
              <a:avLst/>
              <a:gdLst/>
              <a:ahLst/>
              <a:cxnLst/>
              <a:rect l="0" t="0" r="0" b="0"/>
              <a:pathLst>
                <a:path w="79583" h="1213630">
                  <a:moveTo>
                    <a:pt x="0" y="0"/>
                  </a:moveTo>
                  <a:lnTo>
                    <a:pt x="0" y="200524"/>
                  </a:lnTo>
                  <a:lnTo>
                    <a:pt x="1106" y="219897"/>
                  </a:lnTo>
                  <a:lnTo>
                    <a:pt x="2948" y="239444"/>
                  </a:lnTo>
                  <a:lnTo>
                    <a:pt x="5281" y="259107"/>
                  </a:lnTo>
                  <a:lnTo>
                    <a:pt x="6837" y="278848"/>
                  </a:lnTo>
                  <a:lnTo>
                    <a:pt x="7874" y="298640"/>
                  </a:lnTo>
                  <a:lnTo>
                    <a:pt x="9026" y="338316"/>
                  </a:lnTo>
                  <a:lnTo>
                    <a:pt x="9867" y="465548"/>
                  </a:lnTo>
                  <a:lnTo>
                    <a:pt x="9947" y="710033"/>
                  </a:lnTo>
                  <a:lnTo>
                    <a:pt x="11053" y="731998"/>
                  </a:lnTo>
                  <a:lnTo>
                    <a:pt x="12895" y="753273"/>
                  </a:lnTo>
                  <a:lnTo>
                    <a:pt x="15228" y="774088"/>
                  </a:lnTo>
                  <a:lnTo>
                    <a:pt x="16784" y="795702"/>
                  </a:lnTo>
                  <a:lnTo>
                    <a:pt x="17821" y="817848"/>
                  </a:lnTo>
                  <a:lnTo>
                    <a:pt x="18513" y="840350"/>
                  </a:lnTo>
                  <a:lnTo>
                    <a:pt x="20079" y="860877"/>
                  </a:lnTo>
                  <a:lnTo>
                    <a:pt x="22229" y="880089"/>
                  </a:lnTo>
                  <a:lnTo>
                    <a:pt x="24767" y="898423"/>
                  </a:lnTo>
                  <a:lnTo>
                    <a:pt x="26459" y="917278"/>
                  </a:lnTo>
                  <a:lnTo>
                    <a:pt x="27587" y="936480"/>
                  </a:lnTo>
                  <a:lnTo>
                    <a:pt x="29946" y="973289"/>
                  </a:lnTo>
                  <a:lnTo>
                    <a:pt x="32123" y="989295"/>
                  </a:lnTo>
                  <a:lnTo>
                    <a:pt x="37488" y="1019974"/>
                  </a:lnTo>
                  <a:lnTo>
                    <a:pt x="43557" y="1052031"/>
                  </a:lnTo>
                  <a:lnTo>
                    <a:pt x="49939" y="1081753"/>
                  </a:lnTo>
                  <a:lnTo>
                    <a:pt x="53188" y="1095868"/>
                  </a:lnTo>
                  <a:lnTo>
                    <a:pt x="59746" y="1129237"/>
                  </a:lnTo>
                  <a:lnTo>
                    <a:pt x="63042" y="1147420"/>
                  </a:lnTo>
                  <a:lnTo>
                    <a:pt x="66345" y="1162858"/>
                  </a:lnTo>
                  <a:lnTo>
                    <a:pt x="69652" y="1176466"/>
                  </a:lnTo>
                  <a:lnTo>
                    <a:pt x="79582" y="12136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949765" y="1900026"/>
              <a:ext cx="5401646" cy="49736"/>
            </a:xfrm>
            <a:custGeom>
              <a:avLst/>
              <a:gdLst/>
              <a:ahLst/>
              <a:cxnLst/>
              <a:rect l="0" t="0" r="0" b="0"/>
              <a:pathLst>
                <a:path w="5401646" h="49736">
                  <a:moveTo>
                    <a:pt x="0" y="29843"/>
                  </a:moveTo>
                  <a:lnTo>
                    <a:pt x="36966" y="24562"/>
                  </a:lnTo>
                  <a:lnTo>
                    <a:pt x="55593" y="23007"/>
                  </a:lnTo>
                  <a:lnTo>
                    <a:pt x="75747" y="21969"/>
                  </a:lnTo>
                  <a:lnTo>
                    <a:pt x="96921" y="21278"/>
                  </a:lnTo>
                  <a:lnTo>
                    <a:pt x="117669" y="19712"/>
                  </a:lnTo>
                  <a:lnTo>
                    <a:pt x="138132" y="17562"/>
                  </a:lnTo>
                  <a:lnTo>
                    <a:pt x="158406" y="15024"/>
                  </a:lnTo>
                  <a:lnTo>
                    <a:pt x="178555" y="13332"/>
                  </a:lnTo>
                  <a:lnTo>
                    <a:pt x="198618" y="12203"/>
                  </a:lnTo>
                  <a:lnTo>
                    <a:pt x="218626" y="11451"/>
                  </a:lnTo>
                  <a:lnTo>
                    <a:pt x="238597" y="9845"/>
                  </a:lnTo>
                  <a:lnTo>
                    <a:pt x="258542" y="7668"/>
                  </a:lnTo>
                  <a:lnTo>
                    <a:pt x="278471" y="5112"/>
                  </a:lnTo>
                  <a:lnTo>
                    <a:pt x="298389" y="3408"/>
                  </a:lnTo>
                  <a:lnTo>
                    <a:pt x="318299" y="2272"/>
                  </a:lnTo>
                  <a:lnTo>
                    <a:pt x="358107" y="1010"/>
                  </a:lnTo>
                  <a:lnTo>
                    <a:pt x="522565" y="39"/>
                  </a:lnTo>
                  <a:lnTo>
                    <a:pt x="789327" y="0"/>
                  </a:lnTo>
                  <a:lnTo>
                    <a:pt x="812493" y="1105"/>
                  </a:lnTo>
                  <a:lnTo>
                    <a:pt x="835674" y="2947"/>
                  </a:lnTo>
                  <a:lnTo>
                    <a:pt x="858865" y="5281"/>
                  </a:lnTo>
                  <a:lnTo>
                    <a:pt x="882063" y="6836"/>
                  </a:lnTo>
                  <a:lnTo>
                    <a:pt x="905266" y="7873"/>
                  </a:lnTo>
                  <a:lnTo>
                    <a:pt x="977835" y="9333"/>
                  </a:lnTo>
                  <a:lnTo>
                    <a:pt x="1155466" y="9911"/>
                  </a:lnTo>
                  <a:lnTo>
                    <a:pt x="1180380" y="11029"/>
                  </a:lnTo>
                  <a:lnTo>
                    <a:pt x="1205832" y="12879"/>
                  </a:lnTo>
                  <a:lnTo>
                    <a:pt x="1231642" y="15218"/>
                  </a:lnTo>
                  <a:lnTo>
                    <a:pt x="1256587" y="16777"/>
                  </a:lnTo>
                  <a:lnTo>
                    <a:pt x="1304935" y="18509"/>
                  </a:lnTo>
                  <a:lnTo>
                    <a:pt x="1459454" y="19774"/>
                  </a:lnTo>
                  <a:lnTo>
                    <a:pt x="1485833" y="20919"/>
                  </a:lnTo>
                  <a:lnTo>
                    <a:pt x="1512261" y="22789"/>
                  </a:lnTo>
                  <a:lnTo>
                    <a:pt x="1538722" y="25140"/>
                  </a:lnTo>
                  <a:lnTo>
                    <a:pt x="1565205" y="26708"/>
                  </a:lnTo>
                  <a:lnTo>
                    <a:pt x="1618211" y="28450"/>
                  </a:lnTo>
                  <a:lnTo>
                    <a:pt x="1785905" y="29721"/>
                  </a:lnTo>
                  <a:lnTo>
                    <a:pt x="1899958" y="30924"/>
                  </a:lnTo>
                  <a:lnTo>
                    <a:pt x="1927613" y="32774"/>
                  </a:lnTo>
                  <a:lnTo>
                    <a:pt x="1954892" y="35113"/>
                  </a:lnTo>
                  <a:lnTo>
                    <a:pt x="1981921" y="36672"/>
                  </a:lnTo>
                  <a:lnTo>
                    <a:pt x="2035533" y="38405"/>
                  </a:lnTo>
                  <a:lnTo>
                    <a:pt x="2195104" y="39669"/>
                  </a:lnTo>
                  <a:lnTo>
                    <a:pt x="2302351" y="40872"/>
                  </a:lnTo>
                  <a:lnTo>
                    <a:pt x="2330722" y="42722"/>
                  </a:lnTo>
                  <a:lnTo>
                    <a:pt x="2359585" y="45061"/>
                  </a:lnTo>
                  <a:lnTo>
                    <a:pt x="2387669" y="46620"/>
                  </a:lnTo>
                  <a:lnTo>
                    <a:pt x="2442454" y="48353"/>
                  </a:lnTo>
                  <a:lnTo>
                    <a:pt x="2584166" y="49556"/>
                  </a:lnTo>
                  <a:lnTo>
                    <a:pt x="2860223" y="49735"/>
                  </a:lnTo>
                  <a:lnTo>
                    <a:pt x="2887224" y="48631"/>
                  </a:lnTo>
                  <a:lnTo>
                    <a:pt x="2914067" y="46790"/>
                  </a:lnTo>
                  <a:lnTo>
                    <a:pt x="2940805" y="44457"/>
                  </a:lnTo>
                  <a:lnTo>
                    <a:pt x="2968578" y="42901"/>
                  </a:lnTo>
                  <a:lnTo>
                    <a:pt x="3081682" y="43353"/>
                  </a:lnTo>
                  <a:lnTo>
                    <a:pt x="3108919" y="45481"/>
                  </a:lnTo>
                  <a:lnTo>
                    <a:pt x="3165710" y="44899"/>
                  </a:lnTo>
                  <a:lnTo>
                    <a:pt x="3194782" y="43196"/>
                  </a:lnTo>
                  <a:lnTo>
                    <a:pt x="3253610" y="41304"/>
                  </a:lnTo>
                  <a:lnTo>
                    <a:pt x="3395394" y="39990"/>
                  </a:lnTo>
                  <a:lnTo>
                    <a:pt x="3541831" y="39817"/>
                  </a:lnTo>
                  <a:lnTo>
                    <a:pt x="3571534" y="38703"/>
                  </a:lnTo>
                  <a:lnTo>
                    <a:pt x="3601283" y="36855"/>
                  </a:lnTo>
                  <a:lnTo>
                    <a:pt x="3631064" y="34518"/>
                  </a:lnTo>
                  <a:lnTo>
                    <a:pt x="3660866" y="32959"/>
                  </a:lnTo>
                  <a:lnTo>
                    <a:pt x="3720507" y="31228"/>
                  </a:lnTo>
                  <a:lnTo>
                    <a:pt x="3922538" y="29924"/>
                  </a:lnTo>
                  <a:lnTo>
                    <a:pt x="4069052" y="29854"/>
                  </a:lnTo>
                  <a:lnTo>
                    <a:pt x="4098758" y="28745"/>
                  </a:lnTo>
                  <a:lnTo>
                    <a:pt x="4128511" y="26900"/>
                  </a:lnTo>
                  <a:lnTo>
                    <a:pt x="4158293" y="24565"/>
                  </a:lnTo>
                  <a:lnTo>
                    <a:pt x="4186991" y="23008"/>
                  </a:lnTo>
                  <a:lnTo>
                    <a:pt x="4242457" y="21279"/>
                  </a:lnTo>
                  <a:lnTo>
                    <a:pt x="4328678" y="20305"/>
                  </a:lnTo>
                  <a:lnTo>
                    <a:pt x="4358056" y="19063"/>
                  </a:lnTo>
                  <a:lnTo>
                    <a:pt x="4387590" y="17130"/>
                  </a:lnTo>
                  <a:lnTo>
                    <a:pt x="4417227" y="14736"/>
                  </a:lnTo>
                  <a:lnTo>
                    <a:pt x="4445827" y="13140"/>
                  </a:lnTo>
                  <a:lnTo>
                    <a:pt x="4501186" y="11366"/>
                  </a:lnTo>
                  <a:lnTo>
                    <a:pt x="4667312" y="10072"/>
                  </a:lnTo>
                  <a:lnTo>
                    <a:pt x="4910761" y="9951"/>
                  </a:lnTo>
                  <a:lnTo>
                    <a:pt x="4937331" y="11055"/>
                  </a:lnTo>
                  <a:lnTo>
                    <a:pt x="4963887" y="12896"/>
                  </a:lnTo>
                  <a:lnTo>
                    <a:pt x="4990433" y="15229"/>
                  </a:lnTo>
                  <a:lnTo>
                    <a:pt x="5015867" y="16785"/>
                  </a:lnTo>
                  <a:lnTo>
                    <a:pt x="5064760" y="18513"/>
                  </a:lnTo>
                  <a:lnTo>
                    <a:pt x="5141066" y="19486"/>
                  </a:lnTo>
                  <a:lnTo>
                    <a:pt x="5166028" y="20727"/>
                  </a:lnTo>
                  <a:lnTo>
                    <a:pt x="5190407" y="22661"/>
                  </a:lnTo>
                  <a:lnTo>
                    <a:pt x="5214396" y="25055"/>
                  </a:lnTo>
                  <a:lnTo>
                    <a:pt x="5238127" y="26651"/>
                  </a:lnTo>
                  <a:lnTo>
                    <a:pt x="5261684" y="27715"/>
                  </a:lnTo>
                  <a:lnTo>
                    <a:pt x="5331806" y="29213"/>
                  </a:lnTo>
                  <a:lnTo>
                    <a:pt x="5401645" y="298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40861" y="3362349"/>
            <a:ext cx="5640393" cy="1999505"/>
            <a:chOff x="1740861" y="3362349"/>
            <a:chExt cx="5640393" cy="1999505"/>
          </a:xfrm>
        </p:grpSpPr>
        <p:sp>
          <p:nvSpPr>
            <p:cNvPr id="6" name="Freeform 5"/>
            <p:cNvSpPr/>
            <p:nvPr/>
          </p:nvSpPr>
          <p:spPr>
            <a:xfrm>
              <a:off x="2884856" y="3362349"/>
              <a:ext cx="59688" cy="1999505"/>
            </a:xfrm>
            <a:custGeom>
              <a:avLst/>
              <a:gdLst/>
              <a:ahLst/>
              <a:cxnLst/>
              <a:rect l="0" t="0" r="0" b="0"/>
              <a:pathLst>
                <a:path w="59688" h="1999505">
                  <a:moveTo>
                    <a:pt x="59687" y="0"/>
                  </a:moveTo>
                  <a:lnTo>
                    <a:pt x="54406" y="21124"/>
                  </a:lnTo>
                  <a:lnTo>
                    <a:pt x="52850" y="32873"/>
                  </a:lnTo>
                  <a:lnTo>
                    <a:pt x="49555" y="80235"/>
                  </a:lnTo>
                  <a:lnTo>
                    <a:pt x="44868" y="128506"/>
                  </a:lnTo>
                  <a:lnTo>
                    <a:pt x="39100" y="177224"/>
                  </a:lnTo>
                  <a:lnTo>
                    <a:pt x="36014" y="201048"/>
                  </a:lnTo>
                  <a:lnTo>
                    <a:pt x="33957" y="225773"/>
                  </a:lnTo>
                  <a:lnTo>
                    <a:pt x="32586" y="251099"/>
                  </a:lnTo>
                  <a:lnTo>
                    <a:pt x="31672" y="276825"/>
                  </a:lnTo>
                  <a:lnTo>
                    <a:pt x="29957" y="302818"/>
                  </a:lnTo>
                  <a:lnTo>
                    <a:pt x="25104" y="355279"/>
                  </a:lnTo>
                  <a:lnTo>
                    <a:pt x="21157" y="381649"/>
                  </a:lnTo>
                  <a:lnTo>
                    <a:pt x="16316" y="408070"/>
                  </a:lnTo>
                  <a:lnTo>
                    <a:pt x="10877" y="434528"/>
                  </a:lnTo>
                  <a:lnTo>
                    <a:pt x="7251" y="461008"/>
                  </a:lnTo>
                  <a:lnTo>
                    <a:pt x="4834" y="487504"/>
                  </a:lnTo>
                  <a:lnTo>
                    <a:pt x="3223" y="514011"/>
                  </a:lnTo>
                  <a:lnTo>
                    <a:pt x="1432" y="572937"/>
                  </a:lnTo>
                  <a:lnTo>
                    <a:pt x="84" y="790920"/>
                  </a:lnTo>
                  <a:lnTo>
                    <a:pt x="0" y="1310256"/>
                  </a:lnTo>
                  <a:lnTo>
                    <a:pt x="1105" y="1345471"/>
                  </a:lnTo>
                  <a:lnTo>
                    <a:pt x="2948" y="1380001"/>
                  </a:lnTo>
                  <a:lnTo>
                    <a:pt x="5281" y="1414074"/>
                  </a:lnTo>
                  <a:lnTo>
                    <a:pt x="6837" y="1447842"/>
                  </a:lnTo>
                  <a:lnTo>
                    <a:pt x="8565" y="1514838"/>
                  </a:lnTo>
                  <a:lnTo>
                    <a:pt x="9826" y="1705722"/>
                  </a:lnTo>
                  <a:lnTo>
                    <a:pt x="10972" y="1736226"/>
                  </a:lnTo>
                  <a:lnTo>
                    <a:pt x="12841" y="1765404"/>
                  </a:lnTo>
                  <a:lnTo>
                    <a:pt x="15193" y="1793699"/>
                  </a:lnTo>
                  <a:lnTo>
                    <a:pt x="20753" y="1845769"/>
                  </a:lnTo>
                  <a:lnTo>
                    <a:pt x="23783" y="1870487"/>
                  </a:lnTo>
                  <a:lnTo>
                    <a:pt x="26908" y="1892492"/>
                  </a:lnTo>
                  <a:lnTo>
                    <a:pt x="30097" y="1912688"/>
                  </a:lnTo>
                  <a:lnTo>
                    <a:pt x="39791" y="19995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40861" y="4192682"/>
              <a:ext cx="5640393" cy="393246"/>
            </a:xfrm>
            <a:custGeom>
              <a:avLst/>
              <a:gdLst/>
              <a:ahLst/>
              <a:cxnLst/>
              <a:rect l="0" t="0" r="0" b="0"/>
              <a:pathLst>
                <a:path w="5640393" h="393246">
                  <a:moveTo>
                    <a:pt x="0" y="5281"/>
                  </a:moveTo>
                  <a:lnTo>
                    <a:pt x="21124" y="0"/>
                  </a:lnTo>
                  <a:lnTo>
                    <a:pt x="46232" y="355"/>
                  </a:lnTo>
                  <a:lnTo>
                    <a:pt x="125748" y="11469"/>
                  </a:lnTo>
                  <a:lnTo>
                    <a:pt x="260590" y="23647"/>
                  </a:lnTo>
                  <a:lnTo>
                    <a:pt x="421214" y="35282"/>
                  </a:lnTo>
                  <a:lnTo>
                    <a:pt x="559044" y="49906"/>
                  </a:lnTo>
                  <a:lnTo>
                    <a:pt x="748145" y="61768"/>
                  </a:lnTo>
                  <a:lnTo>
                    <a:pt x="920105" y="70124"/>
                  </a:lnTo>
                  <a:lnTo>
                    <a:pt x="1094933" y="74728"/>
                  </a:lnTo>
                  <a:lnTo>
                    <a:pt x="1251495" y="83470"/>
                  </a:lnTo>
                  <a:lnTo>
                    <a:pt x="1409545" y="84782"/>
                  </a:lnTo>
                  <a:lnTo>
                    <a:pt x="1734231" y="84863"/>
                  </a:lnTo>
                  <a:lnTo>
                    <a:pt x="1897816" y="93889"/>
                  </a:lnTo>
                  <a:lnTo>
                    <a:pt x="2255255" y="94808"/>
                  </a:lnTo>
                  <a:lnTo>
                    <a:pt x="2414032" y="103375"/>
                  </a:lnTo>
                  <a:lnTo>
                    <a:pt x="2573163" y="104637"/>
                  </a:lnTo>
                  <a:lnTo>
                    <a:pt x="2737605" y="113313"/>
                  </a:lnTo>
                  <a:lnTo>
                    <a:pt x="2906308" y="119865"/>
                  </a:lnTo>
                  <a:lnTo>
                    <a:pt x="3080665" y="124234"/>
                  </a:lnTo>
                  <a:lnTo>
                    <a:pt x="3232614" y="132472"/>
                  </a:lnTo>
                  <a:lnTo>
                    <a:pt x="3382191" y="141158"/>
                  </a:lnTo>
                  <a:lnTo>
                    <a:pt x="3531455" y="149384"/>
                  </a:lnTo>
                  <a:lnTo>
                    <a:pt x="3651940" y="160324"/>
                  </a:lnTo>
                  <a:lnTo>
                    <a:pt x="3813898" y="169184"/>
                  </a:lnTo>
                  <a:lnTo>
                    <a:pt x="3944963" y="181306"/>
                  </a:lnTo>
                  <a:lnTo>
                    <a:pt x="4201694" y="207564"/>
                  </a:lnTo>
                  <a:lnTo>
                    <a:pt x="4400272" y="218884"/>
                  </a:lnTo>
                  <a:lnTo>
                    <a:pt x="4466570" y="227695"/>
                  </a:lnTo>
                  <a:lnTo>
                    <a:pt x="4533985" y="237874"/>
                  </a:lnTo>
                  <a:lnTo>
                    <a:pt x="4639189" y="249819"/>
                  </a:lnTo>
                  <a:lnTo>
                    <a:pt x="4739750" y="261464"/>
                  </a:lnTo>
                  <a:lnTo>
                    <a:pt x="4802404" y="272410"/>
                  </a:lnTo>
                  <a:lnTo>
                    <a:pt x="4997476" y="310509"/>
                  </a:lnTo>
                  <a:lnTo>
                    <a:pt x="5060640" y="320735"/>
                  </a:lnTo>
                  <a:lnTo>
                    <a:pt x="5121871" y="330069"/>
                  </a:lnTo>
                  <a:lnTo>
                    <a:pt x="5211165" y="346647"/>
                  </a:lnTo>
                  <a:lnTo>
                    <a:pt x="5266881" y="355218"/>
                  </a:lnTo>
                  <a:lnTo>
                    <a:pt x="5502418" y="386572"/>
                  </a:lnTo>
                  <a:lnTo>
                    <a:pt x="5640392" y="3932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268094" y="3551357"/>
              <a:ext cx="218852" cy="248696"/>
            </a:xfrm>
            <a:custGeom>
              <a:avLst/>
              <a:gdLst/>
              <a:ahLst/>
              <a:cxnLst/>
              <a:rect l="0" t="0" r="0" b="0"/>
              <a:pathLst>
                <a:path w="218852" h="248696">
                  <a:moveTo>
                    <a:pt x="0" y="0"/>
                  </a:moveTo>
                  <a:lnTo>
                    <a:pt x="5280" y="15843"/>
                  </a:lnTo>
                  <a:lnTo>
                    <a:pt x="10152" y="23826"/>
                  </a:lnTo>
                  <a:lnTo>
                    <a:pt x="16716" y="32464"/>
                  </a:lnTo>
                  <a:lnTo>
                    <a:pt x="24407" y="41538"/>
                  </a:lnTo>
                  <a:lnTo>
                    <a:pt x="31746" y="50904"/>
                  </a:lnTo>
                  <a:lnTo>
                    <a:pt x="38849" y="60464"/>
                  </a:lnTo>
                  <a:lnTo>
                    <a:pt x="45794" y="70152"/>
                  </a:lnTo>
                  <a:lnTo>
                    <a:pt x="53741" y="79927"/>
                  </a:lnTo>
                  <a:lnTo>
                    <a:pt x="62355" y="89761"/>
                  </a:lnTo>
                  <a:lnTo>
                    <a:pt x="71413" y="99632"/>
                  </a:lnTo>
                  <a:lnTo>
                    <a:pt x="90320" y="119442"/>
                  </a:lnTo>
                  <a:lnTo>
                    <a:pt x="100004" y="129367"/>
                  </a:lnTo>
                  <a:lnTo>
                    <a:pt x="108671" y="139299"/>
                  </a:lnTo>
                  <a:lnTo>
                    <a:pt x="116660" y="149237"/>
                  </a:lnTo>
                  <a:lnTo>
                    <a:pt x="124196" y="159178"/>
                  </a:lnTo>
                  <a:lnTo>
                    <a:pt x="132536" y="168016"/>
                  </a:lnTo>
                  <a:lnTo>
                    <a:pt x="141412" y="176119"/>
                  </a:lnTo>
                  <a:lnTo>
                    <a:pt x="150645" y="183731"/>
                  </a:lnTo>
                  <a:lnTo>
                    <a:pt x="159011" y="192122"/>
                  </a:lnTo>
                  <a:lnTo>
                    <a:pt x="166800" y="201032"/>
                  </a:lnTo>
                  <a:lnTo>
                    <a:pt x="174202" y="210288"/>
                  </a:lnTo>
                  <a:lnTo>
                    <a:pt x="182453" y="218669"/>
                  </a:lnTo>
                  <a:lnTo>
                    <a:pt x="191270" y="226467"/>
                  </a:lnTo>
                  <a:lnTo>
                    <a:pt x="218851" y="2486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48198" y="3611044"/>
              <a:ext cx="228800" cy="228800"/>
            </a:xfrm>
            <a:custGeom>
              <a:avLst/>
              <a:gdLst/>
              <a:ahLst/>
              <a:cxnLst/>
              <a:rect l="0" t="0" r="0" b="0"/>
              <a:pathLst>
                <a:path w="228800" h="228800">
                  <a:moveTo>
                    <a:pt x="228799" y="0"/>
                  </a:moveTo>
                  <a:lnTo>
                    <a:pt x="152840" y="75959"/>
                  </a:lnTo>
                  <a:lnTo>
                    <a:pt x="145000" y="82693"/>
                  </a:lnTo>
                  <a:lnTo>
                    <a:pt x="136458" y="89394"/>
                  </a:lnTo>
                  <a:lnTo>
                    <a:pt x="127447" y="96071"/>
                  </a:lnTo>
                  <a:lnTo>
                    <a:pt x="119229" y="103838"/>
                  </a:lnTo>
                  <a:lnTo>
                    <a:pt x="111540" y="112333"/>
                  </a:lnTo>
                  <a:lnTo>
                    <a:pt x="104203" y="121311"/>
                  </a:lnTo>
                  <a:lnTo>
                    <a:pt x="95996" y="130613"/>
                  </a:lnTo>
                  <a:lnTo>
                    <a:pt x="78035" y="149791"/>
                  </a:lnTo>
                  <a:lnTo>
                    <a:pt x="32587" y="196084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27780" y="4595874"/>
              <a:ext cx="179061" cy="228800"/>
            </a:xfrm>
            <a:custGeom>
              <a:avLst/>
              <a:gdLst/>
              <a:ahLst/>
              <a:cxnLst/>
              <a:rect l="0" t="0" r="0" b="0"/>
              <a:pathLst>
                <a:path w="179061" h="228800">
                  <a:moveTo>
                    <a:pt x="0" y="0"/>
                  </a:moveTo>
                  <a:lnTo>
                    <a:pt x="10562" y="15843"/>
                  </a:lnTo>
                  <a:lnTo>
                    <a:pt x="15884" y="24931"/>
                  </a:lnTo>
                  <a:lnTo>
                    <a:pt x="21643" y="35411"/>
                  </a:lnTo>
                  <a:lnTo>
                    <a:pt x="27692" y="46819"/>
                  </a:lnTo>
                  <a:lnTo>
                    <a:pt x="35041" y="57740"/>
                  </a:lnTo>
                  <a:lnTo>
                    <a:pt x="43256" y="68337"/>
                  </a:lnTo>
                  <a:lnTo>
                    <a:pt x="52049" y="78717"/>
                  </a:lnTo>
                  <a:lnTo>
                    <a:pt x="60122" y="88953"/>
                  </a:lnTo>
                  <a:lnTo>
                    <a:pt x="67714" y="99094"/>
                  </a:lnTo>
                  <a:lnTo>
                    <a:pt x="82045" y="119203"/>
                  </a:lnTo>
                  <a:lnTo>
                    <a:pt x="95783" y="139193"/>
                  </a:lnTo>
                  <a:lnTo>
                    <a:pt x="102541" y="148061"/>
                  </a:lnTo>
                  <a:lnTo>
                    <a:pt x="109257" y="156184"/>
                  </a:lnTo>
                  <a:lnTo>
                    <a:pt x="115945" y="163809"/>
                  </a:lnTo>
                  <a:lnTo>
                    <a:pt x="122615" y="171104"/>
                  </a:lnTo>
                  <a:lnTo>
                    <a:pt x="135920" y="185103"/>
                  </a:lnTo>
                  <a:lnTo>
                    <a:pt x="179060" y="22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76997" y="4645613"/>
              <a:ext cx="79583" cy="567025"/>
            </a:xfrm>
            <a:custGeom>
              <a:avLst/>
              <a:gdLst/>
              <a:ahLst/>
              <a:cxnLst/>
              <a:rect l="0" t="0" r="0" b="0"/>
              <a:pathLst>
                <a:path w="79583" h="567025">
                  <a:moveTo>
                    <a:pt x="79582" y="0"/>
                  </a:moveTo>
                  <a:lnTo>
                    <a:pt x="56198" y="93536"/>
                  </a:lnTo>
                  <a:lnTo>
                    <a:pt x="54045" y="106570"/>
                  </a:lnTo>
                  <a:lnTo>
                    <a:pt x="52610" y="119680"/>
                  </a:lnTo>
                  <a:lnTo>
                    <a:pt x="51653" y="132842"/>
                  </a:lnTo>
                  <a:lnTo>
                    <a:pt x="49909" y="147142"/>
                  </a:lnTo>
                  <a:lnTo>
                    <a:pt x="47642" y="162203"/>
                  </a:lnTo>
                  <a:lnTo>
                    <a:pt x="45025" y="177770"/>
                  </a:lnTo>
                  <a:lnTo>
                    <a:pt x="43280" y="192569"/>
                  </a:lnTo>
                  <a:lnTo>
                    <a:pt x="42117" y="206856"/>
                  </a:lnTo>
                  <a:lnTo>
                    <a:pt x="41342" y="220802"/>
                  </a:lnTo>
                  <a:lnTo>
                    <a:pt x="39720" y="235627"/>
                  </a:lnTo>
                  <a:lnTo>
                    <a:pt x="37533" y="251035"/>
                  </a:lnTo>
                  <a:lnTo>
                    <a:pt x="32156" y="282894"/>
                  </a:lnTo>
                  <a:lnTo>
                    <a:pt x="26081" y="315476"/>
                  </a:lnTo>
                  <a:lnTo>
                    <a:pt x="24019" y="333006"/>
                  </a:lnTo>
                  <a:lnTo>
                    <a:pt x="22645" y="351325"/>
                  </a:lnTo>
                  <a:lnTo>
                    <a:pt x="21728" y="370170"/>
                  </a:lnTo>
                  <a:lnTo>
                    <a:pt x="20710" y="405846"/>
                  </a:lnTo>
                  <a:lnTo>
                    <a:pt x="20438" y="423096"/>
                  </a:lnTo>
                  <a:lnTo>
                    <a:pt x="19152" y="440124"/>
                  </a:lnTo>
                  <a:lnTo>
                    <a:pt x="17189" y="457001"/>
                  </a:lnTo>
                  <a:lnTo>
                    <a:pt x="14775" y="473780"/>
                  </a:lnTo>
                  <a:lnTo>
                    <a:pt x="13166" y="489387"/>
                  </a:lnTo>
                  <a:lnTo>
                    <a:pt x="12093" y="504213"/>
                  </a:lnTo>
                  <a:lnTo>
                    <a:pt x="0" y="567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397415" y="1342950"/>
            <a:ext cx="228800" cy="348173"/>
            <a:chOff x="2397415" y="1342950"/>
            <a:chExt cx="228800" cy="348173"/>
          </a:xfrm>
        </p:grpSpPr>
        <p:sp>
          <p:nvSpPr>
            <p:cNvPr id="13" name="Freeform 12"/>
            <p:cNvSpPr/>
            <p:nvPr/>
          </p:nvSpPr>
          <p:spPr>
            <a:xfrm>
              <a:off x="2417310" y="1402637"/>
              <a:ext cx="208905" cy="278538"/>
            </a:xfrm>
            <a:custGeom>
              <a:avLst/>
              <a:gdLst/>
              <a:ahLst/>
              <a:cxnLst/>
              <a:rect l="0" t="0" r="0" b="0"/>
              <a:pathLst>
                <a:path w="208905" h="278538">
                  <a:moveTo>
                    <a:pt x="0" y="0"/>
                  </a:moveTo>
                  <a:lnTo>
                    <a:pt x="5281" y="21123"/>
                  </a:lnTo>
                  <a:lnTo>
                    <a:pt x="10153" y="31767"/>
                  </a:lnTo>
                  <a:lnTo>
                    <a:pt x="16717" y="43284"/>
                  </a:lnTo>
                  <a:lnTo>
                    <a:pt x="24408" y="55383"/>
                  </a:lnTo>
                  <a:lnTo>
                    <a:pt x="31747" y="67871"/>
                  </a:lnTo>
                  <a:lnTo>
                    <a:pt x="38849" y="80617"/>
                  </a:lnTo>
                  <a:lnTo>
                    <a:pt x="45795" y="93536"/>
                  </a:lnTo>
                  <a:lnTo>
                    <a:pt x="52636" y="105464"/>
                  </a:lnTo>
                  <a:lnTo>
                    <a:pt x="59408" y="116732"/>
                  </a:lnTo>
                  <a:lnTo>
                    <a:pt x="66133" y="127560"/>
                  </a:lnTo>
                  <a:lnTo>
                    <a:pt x="73932" y="138095"/>
                  </a:lnTo>
                  <a:lnTo>
                    <a:pt x="82447" y="148434"/>
                  </a:lnTo>
                  <a:lnTo>
                    <a:pt x="91440" y="158642"/>
                  </a:lnTo>
                  <a:lnTo>
                    <a:pt x="99646" y="168764"/>
                  </a:lnTo>
                  <a:lnTo>
                    <a:pt x="107327" y="178828"/>
                  </a:lnTo>
                  <a:lnTo>
                    <a:pt x="114659" y="188853"/>
                  </a:lnTo>
                  <a:lnTo>
                    <a:pt x="121757" y="197747"/>
                  </a:lnTo>
                  <a:lnTo>
                    <a:pt x="128700" y="205887"/>
                  </a:lnTo>
                  <a:lnTo>
                    <a:pt x="135539" y="213524"/>
                  </a:lnTo>
                  <a:lnTo>
                    <a:pt x="149033" y="227905"/>
                  </a:lnTo>
                  <a:lnTo>
                    <a:pt x="155726" y="234835"/>
                  </a:lnTo>
                  <a:lnTo>
                    <a:pt x="163504" y="241665"/>
                  </a:lnTo>
                  <a:lnTo>
                    <a:pt x="208904" y="2785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397415" y="1342950"/>
              <a:ext cx="159165" cy="348173"/>
            </a:xfrm>
            <a:custGeom>
              <a:avLst/>
              <a:gdLst/>
              <a:ahLst/>
              <a:cxnLst/>
              <a:rect l="0" t="0" r="0" b="0"/>
              <a:pathLst>
                <a:path w="159165" h="348173">
                  <a:moveTo>
                    <a:pt x="159164" y="0"/>
                  </a:moveTo>
                  <a:lnTo>
                    <a:pt x="148602" y="15843"/>
                  </a:lnTo>
                  <a:lnTo>
                    <a:pt x="144386" y="23825"/>
                  </a:lnTo>
                  <a:lnTo>
                    <a:pt x="140469" y="32463"/>
                  </a:lnTo>
                  <a:lnTo>
                    <a:pt x="136753" y="41538"/>
                  </a:lnTo>
                  <a:lnTo>
                    <a:pt x="132065" y="50903"/>
                  </a:lnTo>
                  <a:lnTo>
                    <a:pt x="126729" y="60463"/>
                  </a:lnTo>
                  <a:lnTo>
                    <a:pt x="120961" y="70152"/>
                  </a:lnTo>
                  <a:lnTo>
                    <a:pt x="116011" y="81033"/>
                  </a:lnTo>
                  <a:lnTo>
                    <a:pt x="111605" y="92707"/>
                  </a:lnTo>
                  <a:lnTo>
                    <a:pt x="107562" y="104912"/>
                  </a:lnTo>
                  <a:lnTo>
                    <a:pt x="102657" y="117470"/>
                  </a:lnTo>
                  <a:lnTo>
                    <a:pt x="97176" y="130262"/>
                  </a:lnTo>
                  <a:lnTo>
                    <a:pt x="91311" y="143212"/>
                  </a:lnTo>
                  <a:lnTo>
                    <a:pt x="78900" y="172339"/>
                  </a:lnTo>
                  <a:lnTo>
                    <a:pt x="72496" y="187843"/>
                  </a:lnTo>
                  <a:lnTo>
                    <a:pt x="66015" y="202600"/>
                  </a:lnTo>
                  <a:lnTo>
                    <a:pt x="52920" y="230787"/>
                  </a:lnTo>
                  <a:lnTo>
                    <a:pt x="33119" y="271513"/>
                  </a:lnTo>
                  <a:lnTo>
                    <a:pt x="27606" y="283802"/>
                  </a:lnTo>
                  <a:lnTo>
                    <a:pt x="0" y="348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377519" y="2188511"/>
            <a:ext cx="228800" cy="417808"/>
            <a:chOff x="2377519" y="2188511"/>
            <a:chExt cx="228800" cy="417808"/>
          </a:xfrm>
        </p:grpSpPr>
        <p:sp>
          <p:nvSpPr>
            <p:cNvPr id="16" name="Freeform 15"/>
            <p:cNvSpPr/>
            <p:nvPr/>
          </p:nvSpPr>
          <p:spPr>
            <a:xfrm>
              <a:off x="2377519" y="2218355"/>
              <a:ext cx="179061" cy="139270"/>
            </a:xfrm>
            <a:custGeom>
              <a:avLst/>
              <a:gdLst/>
              <a:ahLst/>
              <a:cxnLst/>
              <a:rect l="0" t="0" r="0" b="0"/>
              <a:pathLst>
                <a:path w="179061" h="139270">
                  <a:moveTo>
                    <a:pt x="0" y="0"/>
                  </a:moveTo>
                  <a:lnTo>
                    <a:pt x="10562" y="10562"/>
                  </a:lnTo>
                  <a:lnTo>
                    <a:pt x="15884" y="16989"/>
                  </a:lnTo>
                  <a:lnTo>
                    <a:pt x="21642" y="24589"/>
                  </a:lnTo>
                  <a:lnTo>
                    <a:pt x="27692" y="32972"/>
                  </a:lnTo>
                  <a:lnTo>
                    <a:pt x="35041" y="40772"/>
                  </a:lnTo>
                  <a:lnTo>
                    <a:pt x="43256" y="48182"/>
                  </a:lnTo>
                  <a:lnTo>
                    <a:pt x="52049" y="55333"/>
                  </a:lnTo>
                  <a:lnTo>
                    <a:pt x="60121" y="62310"/>
                  </a:lnTo>
                  <a:lnTo>
                    <a:pt x="67714" y="69173"/>
                  </a:lnTo>
                  <a:lnTo>
                    <a:pt x="74986" y="75959"/>
                  </a:lnTo>
                  <a:lnTo>
                    <a:pt x="83150" y="82693"/>
                  </a:lnTo>
                  <a:lnTo>
                    <a:pt x="91908" y="89393"/>
                  </a:lnTo>
                  <a:lnTo>
                    <a:pt x="101063" y="96070"/>
                  </a:lnTo>
                  <a:lnTo>
                    <a:pt x="110483" y="101627"/>
                  </a:lnTo>
                  <a:lnTo>
                    <a:pt x="120078" y="106437"/>
                  </a:lnTo>
                  <a:lnTo>
                    <a:pt x="129791" y="110749"/>
                  </a:lnTo>
                  <a:lnTo>
                    <a:pt x="139582" y="115834"/>
                  </a:lnTo>
                  <a:lnTo>
                    <a:pt x="149425" y="121435"/>
                  </a:lnTo>
                  <a:lnTo>
                    <a:pt x="179060" y="139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506840" y="2188511"/>
              <a:ext cx="99479" cy="417808"/>
            </a:xfrm>
            <a:custGeom>
              <a:avLst/>
              <a:gdLst/>
              <a:ahLst/>
              <a:cxnLst/>
              <a:rect l="0" t="0" r="0" b="0"/>
              <a:pathLst>
                <a:path w="99479" h="417808">
                  <a:moveTo>
                    <a:pt x="99478" y="0"/>
                  </a:moveTo>
                  <a:lnTo>
                    <a:pt x="94197" y="31686"/>
                  </a:lnTo>
                  <a:lnTo>
                    <a:pt x="91536" y="44335"/>
                  </a:lnTo>
                  <a:lnTo>
                    <a:pt x="88657" y="56084"/>
                  </a:lnTo>
                  <a:lnTo>
                    <a:pt x="85632" y="67233"/>
                  </a:lnTo>
                  <a:lnTo>
                    <a:pt x="79324" y="88463"/>
                  </a:lnTo>
                  <a:lnTo>
                    <a:pt x="66268" y="129111"/>
                  </a:lnTo>
                  <a:lnTo>
                    <a:pt x="62969" y="143550"/>
                  </a:lnTo>
                  <a:lnTo>
                    <a:pt x="59664" y="160913"/>
                  </a:lnTo>
                  <a:lnTo>
                    <a:pt x="56356" y="180226"/>
                  </a:lnTo>
                  <a:lnTo>
                    <a:pt x="53045" y="196417"/>
                  </a:lnTo>
                  <a:lnTo>
                    <a:pt x="49732" y="210527"/>
                  </a:lnTo>
                  <a:lnTo>
                    <a:pt x="13264" y="353718"/>
                  </a:lnTo>
                  <a:lnTo>
                    <a:pt x="9948" y="365133"/>
                  </a:lnTo>
                  <a:lnTo>
                    <a:pt x="0" y="4178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27297" y="1074360"/>
            <a:ext cx="2374339" cy="1671228"/>
            <a:chOff x="3227297" y="1074360"/>
            <a:chExt cx="2374339" cy="1671228"/>
          </a:xfrm>
        </p:grpSpPr>
        <p:sp>
          <p:nvSpPr>
            <p:cNvPr id="19" name="Freeform 18"/>
            <p:cNvSpPr/>
            <p:nvPr/>
          </p:nvSpPr>
          <p:spPr>
            <a:xfrm>
              <a:off x="3227297" y="1472271"/>
              <a:ext cx="244479" cy="109271"/>
            </a:xfrm>
            <a:custGeom>
              <a:avLst/>
              <a:gdLst/>
              <a:ahLst/>
              <a:cxnLst/>
              <a:rect l="0" t="0" r="0" b="0"/>
              <a:pathLst>
                <a:path w="244479" h="109271">
                  <a:moveTo>
                    <a:pt x="5731" y="0"/>
                  </a:moveTo>
                  <a:lnTo>
                    <a:pt x="5731" y="26405"/>
                  </a:lnTo>
                  <a:lnTo>
                    <a:pt x="4626" y="37499"/>
                  </a:lnTo>
                  <a:lnTo>
                    <a:pt x="2784" y="48210"/>
                  </a:lnTo>
                  <a:lnTo>
                    <a:pt x="450" y="58668"/>
                  </a:lnTo>
                  <a:lnTo>
                    <a:pt x="0" y="68955"/>
                  </a:lnTo>
                  <a:lnTo>
                    <a:pt x="805" y="79129"/>
                  </a:lnTo>
                  <a:lnTo>
                    <a:pt x="2447" y="89228"/>
                  </a:lnTo>
                  <a:lnTo>
                    <a:pt x="7963" y="95961"/>
                  </a:lnTo>
                  <a:lnTo>
                    <a:pt x="16062" y="100449"/>
                  </a:lnTo>
                  <a:lnTo>
                    <a:pt x="25882" y="103441"/>
                  </a:lnTo>
                  <a:lnTo>
                    <a:pt x="39061" y="105436"/>
                  </a:lnTo>
                  <a:lnTo>
                    <a:pt x="54479" y="106766"/>
                  </a:lnTo>
                  <a:lnTo>
                    <a:pt x="71389" y="107652"/>
                  </a:lnTo>
                  <a:lnTo>
                    <a:pt x="104915" y="108638"/>
                  </a:lnTo>
                  <a:lnTo>
                    <a:pt x="171469" y="109270"/>
                  </a:lnTo>
                  <a:lnTo>
                    <a:pt x="185858" y="108216"/>
                  </a:lnTo>
                  <a:lnTo>
                    <a:pt x="244478" y="994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422072" y="1442428"/>
              <a:ext cx="9913" cy="328277"/>
            </a:xfrm>
            <a:custGeom>
              <a:avLst/>
              <a:gdLst/>
              <a:ahLst/>
              <a:cxnLst/>
              <a:rect l="0" t="0" r="0" b="0"/>
              <a:pathLst>
                <a:path w="9913" h="328277">
                  <a:moveTo>
                    <a:pt x="9912" y="0"/>
                  </a:moveTo>
                  <a:lnTo>
                    <a:pt x="4631" y="21123"/>
                  </a:lnTo>
                  <a:lnTo>
                    <a:pt x="3075" y="33978"/>
                  </a:lnTo>
                  <a:lnTo>
                    <a:pt x="2038" y="49179"/>
                  </a:lnTo>
                  <a:lnTo>
                    <a:pt x="1346" y="65945"/>
                  </a:lnTo>
                  <a:lnTo>
                    <a:pt x="579" y="105207"/>
                  </a:lnTo>
                  <a:lnTo>
                    <a:pt x="0" y="257012"/>
                  </a:lnTo>
                  <a:lnTo>
                    <a:pt x="1093" y="274135"/>
                  </a:lnTo>
                  <a:lnTo>
                    <a:pt x="2927" y="288866"/>
                  </a:lnTo>
                  <a:lnTo>
                    <a:pt x="9912" y="3282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730417" y="1203681"/>
              <a:ext cx="49740" cy="1512064"/>
            </a:xfrm>
            <a:custGeom>
              <a:avLst/>
              <a:gdLst/>
              <a:ahLst/>
              <a:cxnLst/>
              <a:rect l="0" t="0" r="0" b="0"/>
              <a:pathLst>
                <a:path w="49740" h="1512064">
                  <a:moveTo>
                    <a:pt x="49739" y="0"/>
                  </a:moveTo>
                  <a:lnTo>
                    <a:pt x="49739" y="171621"/>
                  </a:lnTo>
                  <a:lnTo>
                    <a:pt x="48634" y="190680"/>
                  </a:lnTo>
                  <a:lnTo>
                    <a:pt x="46792" y="210018"/>
                  </a:lnTo>
                  <a:lnTo>
                    <a:pt x="44458" y="229542"/>
                  </a:lnTo>
                  <a:lnTo>
                    <a:pt x="42903" y="250295"/>
                  </a:lnTo>
                  <a:lnTo>
                    <a:pt x="41865" y="271868"/>
                  </a:lnTo>
                  <a:lnTo>
                    <a:pt x="41174" y="293987"/>
                  </a:lnTo>
                  <a:lnTo>
                    <a:pt x="39608" y="317575"/>
                  </a:lnTo>
                  <a:lnTo>
                    <a:pt x="34920" y="367364"/>
                  </a:lnTo>
                  <a:lnTo>
                    <a:pt x="26067" y="445108"/>
                  </a:lnTo>
                  <a:lnTo>
                    <a:pt x="24010" y="472483"/>
                  </a:lnTo>
                  <a:lnTo>
                    <a:pt x="22639" y="500681"/>
                  </a:lnTo>
                  <a:lnTo>
                    <a:pt x="21724" y="529427"/>
                  </a:lnTo>
                  <a:lnTo>
                    <a:pt x="20009" y="557433"/>
                  </a:lnTo>
                  <a:lnTo>
                    <a:pt x="15157" y="612132"/>
                  </a:lnTo>
                  <a:lnTo>
                    <a:pt x="13421" y="640203"/>
                  </a:lnTo>
                  <a:lnTo>
                    <a:pt x="11491" y="697920"/>
                  </a:lnTo>
                  <a:lnTo>
                    <a:pt x="9872" y="727238"/>
                  </a:lnTo>
                  <a:lnTo>
                    <a:pt x="5124" y="786341"/>
                  </a:lnTo>
                  <a:lnTo>
                    <a:pt x="3416" y="816029"/>
                  </a:lnTo>
                  <a:lnTo>
                    <a:pt x="1519" y="875543"/>
                  </a:lnTo>
                  <a:lnTo>
                    <a:pt x="200" y="1013818"/>
                  </a:lnTo>
                  <a:lnTo>
                    <a:pt x="0" y="1395845"/>
                  </a:lnTo>
                  <a:lnTo>
                    <a:pt x="1106" y="1412478"/>
                  </a:lnTo>
                  <a:lnTo>
                    <a:pt x="2948" y="1427988"/>
                  </a:lnTo>
                  <a:lnTo>
                    <a:pt x="5281" y="1442749"/>
                  </a:lnTo>
                  <a:lnTo>
                    <a:pt x="9047" y="1455906"/>
                  </a:lnTo>
                  <a:lnTo>
                    <a:pt x="13769" y="1467993"/>
                  </a:lnTo>
                  <a:lnTo>
                    <a:pt x="49739" y="15120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974849" y="1452375"/>
              <a:ext cx="272854" cy="159166"/>
            </a:xfrm>
            <a:custGeom>
              <a:avLst/>
              <a:gdLst/>
              <a:ahLst/>
              <a:cxnLst/>
              <a:rect l="0" t="0" r="0" b="0"/>
              <a:pathLst>
                <a:path w="272854" h="159166">
                  <a:moveTo>
                    <a:pt x="34106" y="0"/>
                  </a:moveTo>
                  <a:lnTo>
                    <a:pt x="23544" y="15843"/>
                  </a:lnTo>
                  <a:lnTo>
                    <a:pt x="19328" y="23826"/>
                  </a:lnTo>
                  <a:lnTo>
                    <a:pt x="15411" y="32464"/>
                  </a:lnTo>
                  <a:lnTo>
                    <a:pt x="11695" y="41538"/>
                  </a:lnTo>
                  <a:lnTo>
                    <a:pt x="8112" y="52009"/>
                  </a:lnTo>
                  <a:lnTo>
                    <a:pt x="4618" y="63411"/>
                  </a:lnTo>
                  <a:lnTo>
                    <a:pt x="1184" y="75433"/>
                  </a:lnTo>
                  <a:lnTo>
                    <a:pt x="0" y="86764"/>
                  </a:lnTo>
                  <a:lnTo>
                    <a:pt x="316" y="97634"/>
                  </a:lnTo>
                  <a:lnTo>
                    <a:pt x="1631" y="108197"/>
                  </a:lnTo>
                  <a:lnTo>
                    <a:pt x="6930" y="116344"/>
                  </a:lnTo>
                  <a:lnTo>
                    <a:pt x="14883" y="122880"/>
                  </a:lnTo>
                  <a:lnTo>
                    <a:pt x="24607" y="128343"/>
                  </a:lnTo>
                  <a:lnTo>
                    <a:pt x="34405" y="133091"/>
                  </a:lnTo>
                  <a:lnTo>
                    <a:pt x="44253" y="137361"/>
                  </a:lnTo>
                  <a:lnTo>
                    <a:pt x="54134" y="141313"/>
                  </a:lnTo>
                  <a:lnTo>
                    <a:pt x="68459" y="143948"/>
                  </a:lnTo>
                  <a:lnTo>
                    <a:pt x="85746" y="145704"/>
                  </a:lnTo>
                  <a:lnTo>
                    <a:pt x="105008" y="146875"/>
                  </a:lnTo>
                  <a:lnTo>
                    <a:pt x="124481" y="148761"/>
                  </a:lnTo>
                  <a:lnTo>
                    <a:pt x="144095" y="151124"/>
                  </a:lnTo>
                  <a:lnTo>
                    <a:pt x="163803" y="153804"/>
                  </a:lnTo>
                  <a:lnTo>
                    <a:pt x="181363" y="155591"/>
                  </a:lnTo>
                  <a:lnTo>
                    <a:pt x="197490" y="156782"/>
                  </a:lnTo>
                  <a:lnTo>
                    <a:pt x="272853" y="1591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148670" y="1382741"/>
              <a:ext cx="49294" cy="407860"/>
            </a:xfrm>
            <a:custGeom>
              <a:avLst/>
              <a:gdLst/>
              <a:ahLst/>
              <a:cxnLst/>
              <a:rect l="0" t="0" r="0" b="0"/>
              <a:pathLst>
                <a:path w="49294" h="407860">
                  <a:moveTo>
                    <a:pt x="19450" y="0"/>
                  </a:moveTo>
                  <a:lnTo>
                    <a:pt x="14168" y="15843"/>
                  </a:lnTo>
                  <a:lnTo>
                    <a:pt x="12613" y="27142"/>
                  </a:lnTo>
                  <a:lnTo>
                    <a:pt x="11576" y="41306"/>
                  </a:lnTo>
                  <a:lnTo>
                    <a:pt x="10885" y="57381"/>
                  </a:lnTo>
                  <a:lnTo>
                    <a:pt x="9318" y="75834"/>
                  </a:lnTo>
                  <a:lnTo>
                    <a:pt x="4631" y="116971"/>
                  </a:lnTo>
                  <a:lnTo>
                    <a:pt x="2938" y="135457"/>
                  </a:lnTo>
                  <a:lnTo>
                    <a:pt x="1810" y="152202"/>
                  </a:lnTo>
                  <a:lnTo>
                    <a:pt x="1058" y="167786"/>
                  </a:lnTo>
                  <a:lnTo>
                    <a:pt x="222" y="196893"/>
                  </a:lnTo>
                  <a:lnTo>
                    <a:pt x="0" y="210844"/>
                  </a:lnTo>
                  <a:lnTo>
                    <a:pt x="956" y="223461"/>
                  </a:lnTo>
                  <a:lnTo>
                    <a:pt x="2699" y="235188"/>
                  </a:lnTo>
                  <a:lnTo>
                    <a:pt x="4967" y="246322"/>
                  </a:lnTo>
                  <a:lnTo>
                    <a:pt x="22949" y="344430"/>
                  </a:lnTo>
                  <a:lnTo>
                    <a:pt x="27309" y="358941"/>
                  </a:lnTo>
                  <a:lnTo>
                    <a:pt x="32427" y="371931"/>
                  </a:lnTo>
                  <a:lnTo>
                    <a:pt x="49293" y="4078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487871" y="1074360"/>
              <a:ext cx="68213" cy="1671228"/>
            </a:xfrm>
            <a:custGeom>
              <a:avLst/>
              <a:gdLst/>
              <a:ahLst/>
              <a:cxnLst/>
              <a:rect l="0" t="0" r="0" b="0"/>
              <a:pathLst>
                <a:path w="68213" h="1671228">
                  <a:moveTo>
                    <a:pt x="58264" y="0"/>
                  </a:moveTo>
                  <a:lnTo>
                    <a:pt x="52984" y="26404"/>
                  </a:lnTo>
                  <a:lnTo>
                    <a:pt x="51428" y="39709"/>
                  </a:lnTo>
                  <a:lnTo>
                    <a:pt x="49699" y="69229"/>
                  </a:lnTo>
                  <a:lnTo>
                    <a:pt x="48133" y="84839"/>
                  </a:lnTo>
                  <a:lnTo>
                    <a:pt x="45984" y="100771"/>
                  </a:lnTo>
                  <a:lnTo>
                    <a:pt x="43445" y="116920"/>
                  </a:lnTo>
                  <a:lnTo>
                    <a:pt x="41753" y="135423"/>
                  </a:lnTo>
                  <a:lnTo>
                    <a:pt x="38267" y="199535"/>
                  </a:lnTo>
                  <a:lnTo>
                    <a:pt x="33534" y="248584"/>
                  </a:lnTo>
                  <a:lnTo>
                    <a:pt x="24655" y="325910"/>
                  </a:lnTo>
                  <a:lnTo>
                    <a:pt x="22594" y="352121"/>
                  </a:lnTo>
                  <a:lnTo>
                    <a:pt x="21221" y="378437"/>
                  </a:lnTo>
                  <a:lnTo>
                    <a:pt x="20305" y="404824"/>
                  </a:lnTo>
                  <a:lnTo>
                    <a:pt x="18589" y="432363"/>
                  </a:lnTo>
                  <a:lnTo>
                    <a:pt x="13735" y="489489"/>
                  </a:lnTo>
                  <a:lnTo>
                    <a:pt x="11998" y="518650"/>
                  </a:lnTo>
                  <a:lnTo>
                    <a:pt x="10069" y="577578"/>
                  </a:lnTo>
                  <a:lnTo>
                    <a:pt x="8982" y="671962"/>
                  </a:lnTo>
                  <a:lnTo>
                    <a:pt x="7725" y="703301"/>
                  </a:lnTo>
                  <a:lnTo>
                    <a:pt x="5781" y="734141"/>
                  </a:lnTo>
                  <a:lnTo>
                    <a:pt x="3380" y="764650"/>
                  </a:lnTo>
                  <a:lnTo>
                    <a:pt x="1779" y="796041"/>
                  </a:lnTo>
                  <a:lnTo>
                    <a:pt x="0" y="860396"/>
                  </a:lnTo>
                  <a:lnTo>
                    <a:pt x="631" y="893032"/>
                  </a:lnTo>
                  <a:lnTo>
                    <a:pt x="2157" y="925842"/>
                  </a:lnTo>
                  <a:lnTo>
                    <a:pt x="4280" y="958768"/>
                  </a:lnTo>
                  <a:lnTo>
                    <a:pt x="6638" y="1021881"/>
                  </a:lnTo>
                  <a:lnTo>
                    <a:pt x="7267" y="1052638"/>
                  </a:lnTo>
                  <a:lnTo>
                    <a:pt x="8792" y="1083090"/>
                  </a:lnTo>
                  <a:lnTo>
                    <a:pt x="13434" y="1143453"/>
                  </a:lnTo>
                  <a:lnTo>
                    <a:pt x="19181" y="1200493"/>
                  </a:lnTo>
                  <a:lnTo>
                    <a:pt x="25420" y="1254214"/>
                  </a:lnTo>
                  <a:lnTo>
                    <a:pt x="31877" y="1303880"/>
                  </a:lnTo>
                  <a:lnTo>
                    <a:pt x="34041" y="1327957"/>
                  </a:lnTo>
                  <a:lnTo>
                    <a:pt x="35484" y="1351745"/>
                  </a:lnTo>
                  <a:lnTo>
                    <a:pt x="36445" y="1375341"/>
                  </a:lnTo>
                  <a:lnTo>
                    <a:pt x="38192" y="1396598"/>
                  </a:lnTo>
                  <a:lnTo>
                    <a:pt x="40461" y="1416296"/>
                  </a:lnTo>
                  <a:lnTo>
                    <a:pt x="43080" y="1434954"/>
                  </a:lnTo>
                  <a:lnTo>
                    <a:pt x="44825" y="1452920"/>
                  </a:lnTo>
                  <a:lnTo>
                    <a:pt x="46765" y="1487619"/>
                  </a:lnTo>
                  <a:lnTo>
                    <a:pt x="47857" y="1538225"/>
                  </a:lnTo>
                  <a:lnTo>
                    <a:pt x="49116" y="1553821"/>
                  </a:lnTo>
                  <a:lnTo>
                    <a:pt x="51060" y="1568640"/>
                  </a:lnTo>
                  <a:lnTo>
                    <a:pt x="53461" y="1582940"/>
                  </a:lnTo>
                  <a:lnTo>
                    <a:pt x="55062" y="1598000"/>
                  </a:lnTo>
                  <a:lnTo>
                    <a:pt x="56129" y="1613566"/>
                  </a:lnTo>
                  <a:lnTo>
                    <a:pt x="68212" y="16712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696329" y="1452375"/>
              <a:ext cx="187218" cy="358122"/>
            </a:xfrm>
            <a:custGeom>
              <a:avLst/>
              <a:gdLst/>
              <a:ahLst/>
              <a:cxnLst/>
              <a:rect l="0" t="0" r="0" b="0"/>
              <a:pathLst>
                <a:path w="187218" h="358122">
                  <a:moveTo>
                    <a:pt x="38814" y="0"/>
                  </a:moveTo>
                  <a:lnTo>
                    <a:pt x="33533" y="15843"/>
                  </a:lnTo>
                  <a:lnTo>
                    <a:pt x="30873" y="24931"/>
                  </a:lnTo>
                  <a:lnTo>
                    <a:pt x="24968" y="46819"/>
                  </a:lnTo>
                  <a:lnTo>
                    <a:pt x="20741" y="57740"/>
                  </a:lnTo>
                  <a:lnTo>
                    <a:pt x="15713" y="68337"/>
                  </a:lnTo>
                  <a:lnTo>
                    <a:pt x="10150" y="78717"/>
                  </a:lnTo>
                  <a:lnTo>
                    <a:pt x="6441" y="90059"/>
                  </a:lnTo>
                  <a:lnTo>
                    <a:pt x="3968" y="102041"/>
                  </a:lnTo>
                  <a:lnTo>
                    <a:pt x="2320" y="114451"/>
                  </a:lnTo>
                  <a:lnTo>
                    <a:pt x="1221" y="127145"/>
                  </a:lnTo>
                  <a:lnTo>
                    <a:pt x="488" y="140029"/>
                  </a:lnTo>
                  <a:lnTo>
                    <a:pt x="0" y="153039"/>
                  </a:lnTo>
                  <a:lnTo>
                    <a:pt x="780" y="169450"/>
                  </a:lnTo>
                  <a:lnTo>
                    <a:pt x="2405" y="188128"/>
                  </a:lnTo>
                  <a:lnTo>
                    <a:pt x="4594" y="208317"/>
                  </a:lnTo>
                  <a:lnTo>
                    <a:pt x="7158" y="225092"/>
                  </a:lnTo>
                  <a:lnTo>
                    <a:pt x="9973" y="239592"/>
                  </a:lnTo>
                  <a:lnTo>
                    <a:pt x="12955" y="252574"/>
                  </a:lnTo>
                  <a:lnTo>
                    <a:pt x="18259" y="263440"/>
                  </a:lnTo>
                  <a:lnTo>
                    <a:pt x="25111" y="272894"/>
                  </a:lnTo>
                  <a:lnTo>
                    <a:pt x="40461" y="289293"/>
                  </a:lnTo>
                  <a:lnTo>
                    <a:pt x="54652" y="303951"/>
                  </a:lnTo>
                  <a:lnTo>
                    <a:pt x="64847" y="309849"/>
                  </a:lnTo>
                  <a:lnTo>
                    <a:pt x="77170" y="314886"/>
                  </a:lnTo>
                  <a:lnTo>
                    <a:pt x="90912" y="319350"/>
                  </a:lnTo>
                  <a:lnTo>
                    <a:pt x="104495" y="321220"/>
                  </a:lnTo>
                  <a:lnTo>
                    <a:pt x="117971" y="321362"/>
                  </a:lnTo>
                  <a:lnTo>
                    <a:pt x="131377" y="320351"/>
                  </a:lnTo>
                  <a:lnTo>
                    <a:pt x="143630" y="317467"/>
                  </a:lnTo>
                  <a:lnTo>
                    <a:pt x="155114" y="313333"/>
                  </a:lnTo>
                  <a:lnTo>
                    <a:pt x="166086" y="308367"/>
                  </a:lnTo>
                  <a:lnTo>
                    <a:pt x="174507" y="301740"/>
                  </a:lnTo>
                  <a:lnTo>
                    <a:pt x="181225" y="294006"/>
                  </a:lnTo>
                  <a:lnTo>
                    <a:pt x="186810" y="285534"/>
                  </a:lnTo>
                  <a:lnTo>
                    <a:pt x="187217" y="277676"/>
                  </a:lnTo>
                  <a:lnTo>
                    <a:pt x="184172" y="270226"/>
                  </a:lnTo>
                  <a:lnTo>
                    <a:pt x="178827" y="263049"/>
                  </a:lnTo>
                  <a:lnTo>
                    <a:pt x="170842" y="259370"/>
                  </a:lnTo>
                  <a:lnTo>
                    <a:pt x="161097" y="258022"/>
                  </a:lnTo>
                  <a:lnTo>
                    <a:pt x="150179" y="258229"/>
                  </a:lnTo>
                  <a:lnTo>
                    <a:pt x="139585" y="260578"/>
                  </a:lnTo>
                  <a:lnTo>
                    <a:pt x="129206" y="264354"/>
                  </a:lnTo>
                  <a:lnTo>
                    <a:pt x="118971" y="269082"/>
                  </a:lnTo>
                  <a:lnTo>
                    <a:pt x="111042" y="276655"/>
                  </a:lnTo>
                  <a:lnTo>
                    <a:pt x="104651" y="286125"/>
                  </a:lnTo>
                  <a:lnTo>
                    <a:pt x="99285" y="296860"/>
                  </a:lnTo>
                  <a:lnTo>
                    <a:pt x="96813" y="307332"/>
                  </a:lnTo>
                  <a:lnTo>
                    <a:pt x="96270" y="317630"/>
                  </a:lnTo>
                  <a:lnTo>
                    <a:pt x="108449" y="3581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133091" y="1124099"/>
              <a:ext cx="109390" cy="1581698"/>
            </a:xfrm>
            <a:custGeom>
              <a:avLst/>
              <a:gdLst/>
              <a:ahLst/>
              <a:cxnLst/>
              <a:rect l="0" t="0" r="0" b="0"/>
              <a:pathLst>
                <a:path w="109390" h="1581698">
                  <a:moveTo>
                    <a:pt x="109389" y="0"/>
                  </a:moveTo>
                  <a:lnTo>
                    <a:pt x="104108" y="15842"/>
                  </a:lnTo>
                  <a:lnTo>
                    <a:pt x="100824" y="46818"/>
                  </a:lnTo>
                  <a:lnTo>
                    <a:pt x="98152" y="64371"/>
                  </a:lnTo>
                  <a:lnTo>
                    <a:pt x="94161" y="86021"/>
                  </a:lnTo>
                  <a:lnTo>
                    <a:pt x="89289" y="110402"/>
                  </a:lnTo>
                  <a:lnTo>
                    <a:pt x="84936" y="135499"/>
                  </a:lnTo>
                  <a:lnTo>
                    <a:pt x="77152" y="186964"/>
                  </a:lnTo>
                  <a:lnTo>
                    <a:pt x="66555" y="270932"/>
                  </a:lnTo>
                  <a:lnTo>
                    <a:pt x="36446" y="542522"/>
                  </a:lnTo>
                  <a:lnTo>
                    <a:pt x="34233" y="575006"/>
                  </a:lnTo>
                  <a:lnTo>
                    <a:pt x="32758" y="607715"/>
                  </a:lnTo>
                  <a:lnTo>
                    <a:pt x="31774" y="640574"/>
                  </a:lnTo>
                  <a:lnTo>
                    <a:pt x="30013" y="673533"/>
                  </a:lnTo>
                  <a:lnTo>
                    <a:pt x="25109" y="739629"/>
                  </a:lnTo>
                  <a:lnTo>
                    <a:pt x="23359" y="773835"/>
                  </a:lnTo>
                  <a:lnTo>
                    <a:pt x="19791" y="878960"/>
                  </a:lnTo>
                  <a:lnTo>
                    <a:pt x="13330" y="980603"/>
                  </a:lnTo>
                  <a:lnTo>
                    <a:pt x="11431" y="1047428"/>
                  </a:lnTo>
                  <a:lnTo>
                    <a:pt x="10362" y="1141910"/>
                  </a:lnTo>
                  <a:lnTo>
                    <a:pt x="9106" y="1172448"/>
                  </a:lnTo>
                  <a:lnTo>
                    <a:pt x="7164" y="1202755"/>
                  </a:lnTo>
                  <a:lnTo>
                    <a:pt x="4764" y="1232907"/>
                  </a:lnTo>
                  <a:lnTo>
                    <a:pt x="3164" y="1260746"/>
                  </a:lnTo>
                  <a:lnTo>
                    <a:pt x="1386" y="1312310"/>
                  </a:lnTo>
                  <a:lnTo>
                    <a:pt x="244" y="1406245"/>
                  </a:lnTo>
                  <a:lnTo>
                    <a:pt x="0" y="1492246"/>
                  </a:lnTo>
                  <a:lnTo>
                    <a:pt x="2928" y="1517624"/>
                  </a:lnTo>
                  <a:lnTo>
                    <a:pt x="9911" y="15816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417563" y="1442428"/>
              <a:ext cx="184073" cy="313111"/>
            </a:xfrm>
            <a:custGeom>
              <a:avLst/>
              <a:gdLst/>
              <a:ahLst/>
              <a:cxnLst/>
              <a:rect l="0" t="0" r="0" b="0"/>
              <a:pathLst>
                <a:path w="184073" h="313111">
                  <a:moveTo>
                    <a:pt x="123351" y="29843"/>
                  </a:moveTo>
                  <a:lnTo>
                    <a:pt x="107508" y="24562"/>
                  </a:lnTo>
                  <a:lnTo>
                    <a:pt x="98420" y="23007"/>
                  </a:lnTo>
                  <a:lnTo>
                    <a:pt x="87940" y="21969"/>
                  </a:lnTo>
                  <a:lnTo>
                    <a:pt x="76532" y="21278"/>
                  </a:lnTo>
                  <a:lnTo>
                    <a:pt x="65610" y="21922"/>
                  </a:lnTo>
                  <a:lnTo>
                    <a:pt x="55014" y="23457"/>
                  </a:lnTo>
                  <a:lnTo>
                    <a:pt x="44633" y="25586"/>
                  </a:lnTo>
                  <a:lnTo>
                    <a:pt x="34397" y="29216"/>
                  </a:lnTo>
                  <a:lnTo>
                    <a:pt x="24257" y="33846"/>
                  </a:lnTo>
                  <a:lnTo>
                    <a:pt x="14181" y="39144"/>
                  </a:lnTo>
                  <a:lnTo>
                    <a:pt x="7464" y="47096"/>
                  </a:lnTo>
                  <a:lnTo>
                    <a:pt x="2985" y="56820"/>
                  </a:lnTo>
                  <a:lnTo>
                    <a:pt x="0" y="67723"/>
                  </a:lnTo>
                  <a:lnTo>
                    <a:pt x="1326" y="79413"/>
                  </a:lnTo>
                  <a:lnTo>
                    <a:pt x="5525" y="91628"/>
                  </a:lnTo>
                  <a:lnTo>
                    <a:pt x="11641" y="104192"/>
                  </a:lnTo>
                  <a:lnTo>
                    <a:pt x="17929" y="115884"/>
                  </a:lnTo>
                  <a:lnTo>
                    <a:pt x="24331" y="126995"/>
                  </a:lnTo>
                  <a:lnTo>
                    <a:pt x="30811" y="137718"/>
                  </a:lnTo>
                  <a:lnTo>
                    <a:pt x="38446" y="147077"/>
                  </a:lnTo>
                  <a:lnTo>
                    <a:pt x="46852" y="155528"/>
                  </a:lnTo>
                  <a:lnTo>
                    <a:pt x="55771" y="163372"/>
                  </a:lnTo>
                  <a:lnTo>
                    <a:pt x="71578" y="177982"/>
                  </a:lnTo>
                  <a:lnTo>
                    <a:pt x="78887" y="184973"/>
                  </a:lnTo>
                  <a:lnTo>
                    <a:pt x="85972" y="192950"/>
                  </a:lnTo>
                  <a:lnTo>
                    <a:pt x="92905" y="201584"/>
                  </a:lnTo>
                  <a:lnTo>
                    <a:pt x="99737" y="210655"/>
                  </a:lnTo>
                  <a:lnTo>
                    <a:pt x="106503" y="218914"/>
                  </a:lnTo>
                  <a:lnTo>
                    <a:pt x="113224" y="226630"/>
                  </a:lnTo>
                  <a:lnTo>
                    <a:pt x="119916" y="233985"/>
                  </a:lnTo>
                  <a:lnTo>
                    <a:pt x="125481" y="243309"/>
                  </a:lnTo>
                  <a:lnTo>
                    <a:pt x="130298" y="253947"/>
                  </a:lnTo>
                  <a:lnTo>
                    <a:pt x="134614" y="265460"/>
                  </a:lnTo>
                  <a:lnTo>
                    <a:pt x="135281" y="276451"/>
                  </a:lnTo>
                  <a:lnTo>
                    <a:pt x="133514" y="287094"/>
                  </a:lnTo>
                  <a:lnTo>
                    <a:pt x="130127" y="297506"/>
                  </a:lnTo>
                  <a:lnTo>
                    <a:pt x="123447" y="304447"/>
                  </a:lnTo>
                  <a:lnTo>
                    <a:pt x="114572" y="309074"/>
                  </a:lnTo>
                  <a:lnTo>
                    <a:pt x="104234" y="312159"/>
                  </a:lnTo>
                  <a:lnTo>
                    <a:pt x="92921" y="313110"/>
                  </a:lnTo>
                  <a:lnTo>
                    <a:pt x="80958" y="312639"/>
                  </a:lnTo>
                  <a:lnTo>
                    <a:pt x="68562" y="311220"/>
                  </a:lnTo>
                  <a:lnTo>
                    <a:pt x="56981" y="308063"/>
                  </a:lnTo>
                  <a:lnTo>
                    <a:pt x="45945" y="303748"/>
                  </a:lnTo>
                  <a:lnTo>
                    <a:pt x="35272" y="298660"/>
                  </a:lnTo>
                  <a:lnTo>
                    <a:pt x="25945" y="293058"/>
                  </a:lnTo>
                  <a:lnTo>
                    <a:pt x="17517" y="287113"/>
                  </a:lnTo>
                  <a:lnTo>
                    <a:pt x="9688" y="280938"/>
                  </a:lnTo>
                  <a:lnTo>
                    <a:pt x="5574" y="272401"/>
                  </a:lnTo>
                  <a:lnTo>
                    <a:pt x="3936" y="262288"/>
                  </a:lnTo>
                  <a:lnTo>
                    <a:pt x="3950" y="251125"/>
                  </a:lnTo>
                  <a:lnTo>
                    <a:pt x="7275" y="239262"/>
                  </a:lnTo>
                  <a:lnTo>
                    <a:pt x="12807" y="226931"/>
                  </a:lnTo>
                  <a:lnTo>
                    <a:pt x="19812" y="214290"/>
                  </a:lnTo>
                  <a:lnTo>
                    <a:pt x="26692" y="203652"/>
                  </a:lnTo>
                  <a:lnTo>
                    <a:pt x="33489" y="194349"/>
                  </a:lnTo>
                  <a:lnTo>
                    <a:pt x="40232" y="185937"/>
                  </a:lnTo>
                  <a:lnTo>
                    <a:pt x="46937" y="178118"/>
                  </a:lnTo>
                  <a:lnTo>
                    <a:pt x="53618" y="170695"/>
                  </a:lnTo>
                  <a:lnTo>
                    <a:pt x="60282" y="163535"/>
                  </a:lnTo>
                  <a:lnTo>
                    <a:pt x="68041" y="156552"/>
                  </a:lnTo>
                  <a:lnTo>
                    <a:pt x="76530" y="149685"/>
                  </a:lnTo>
                  <a:lnTo>
                    <a:pt x="85505" y="142897"/>
                  </a:lnTo>
                  <a:lnTo>
                    <a:pt x="104320" y="129460"/>
                  </a:lnTo>
                  <a:lnTo>
                    <a:pt x="113979" y="122782"/>
                  </a:lnTo>
                  <a:lnTo>
                    <a:pt x="122629" y="116119"/>
                  </a:lnTo>
                  <a:lnTo>
                    <a:pt x="130607" y="109466"/>
                  </a:lnTo>
                  <a:lnTo>
                    <a:pt x="138136" y="102821"/>
                  </a:lnTo>
                  <a:lnTo>
                    <a:pt x="152396" y="89542"/>
                  </a:lnTo>
                  <a:lnTo>
                    <a:pt x="159294" y="82906"/>
                  </a:lnTo>
                  <a:lnTo>
                    <a:pt x="166103" y="75166"/>
                  </a:lnTo>
                  <a:lnTo>
                    <a:pt x="172853" y="66690"/>
                  </a:lnTo>
                  <a:lnTo>
                    <a:pt x="179563" y="57724"/>
                  </a:lnTo>
                  <a:lnTo>
                    <a:pt x="182932" y="48430"/>
                  </a:lnTo>
                  <a:lnTo>
                    <a:pt x="184072" y="38918"/>
                  </a:lnTo>
                  <a:lnTo>
                    <a:pt x="183727" y="29261"/>
                  </a:lnTo>
                  <a:lnTo>
                    <a:pt x="180181" y="21718"/>
                  </a:lnTo>
                  <a:lnTo>
                    <a:pt x="174501" y="15584"/>
                  </a:lnTo>
                  <a:lnTo>
                    <a:pt x="167399" y="10389"/>
                  </a:lnTo>
                  <a:lnTo>
                    <a:pt x="158243" y="6926"/>
                  </a:lnTo>
                  <a:lnTo>
                    <a:pt x="147717" y="4617"/>
                  </a:lnTo>
                  <a:lnTo>
                    <a:pt x="11340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175377" y="2098981"/>
            <a:ext cx="2484911" cy="368069"/>
            <a:chOff x="3175377" y="2098981"/>
            <a:chExt cx="2484911" cy="368069"/>
          </a:xfrm>
        </p:grpSpPr>
        <p:sp>
          <p:nvSpPr>
            <p:cNvPr id="29" name="Freeform 28"/>
            <p:cNvSpPr/>
            <p:nvPr/>
          </p:nvSpPr>
          <p:spPr>
            <a:xfrm>
              <a:off x="3175377" y="2137708"/>
              <a:ext cx="251519" cy="300587"/>
            </a:xfrm>
            <a:custGeom>
              <a:avLst/>
              <a:gdLst/>
              <a:ahLst/>
              <a:cxnLst/>
              <a:rect l="0" t="0" r="0" b="0"/>
              <a:pathLst>
                <a:path w="251519" h="300587">
                  <a:moveTo>
                    <a:pt x="37756" y="60751"/>
                  </a:moveTo>
                  <a:lnTo>
                    <a:pt x="27194" y="76594"/>
                  </a:lnTo>
                  <a:lnTo>
                    <a:pt x="22977" y="85682"/>
                  </a:lnTo>
                  <a:lnTo>
                    <a:pt x="19061" y="96162"/>
                  </a:lnTo>
                  <a:lnTo>
                    <a:pt x="4834" y="139468"/>
                  </a:lnTo>
                  <a:lnTo>
                    <a:pt x="2544" y="150810"/>
                  </a:lnTo>
                  <a:lnTo>
                    <a:pt x="1018" y="162792"/>
                  </a:lnTo>
                  <a:lnTo>
                    <a:pt x="0" y="175201"/>
                  </a:lnTo>
                  <a:lnTo>
                    <a:pt x="427" y="190106"/>
                  </a:lnTo>
                  <a:lnTo>
                    <a:pt x="1817" y="206674"/>
                  </a:lnTo>
                  <a:lnTo>
                    <a:pt x="3849" y="224352"/>
                  </a:lnTo>
                  <a:lnTo>
                    <a:pt x="7414" y="240558"/>
                  </a:lnTo>
                  <a:lnTo>
                    <a:pt x="12001" y="255783"/>
                  </a:lnTo>
                  <a:lnTo>
                    <a:pt x="17270" y="270355"/>
                  </a:lnTo>
                  <a:lnTo>
                    <a:pt x="25204" y="281174"/>
                  </a:lnTo>
                  <a:lnTo>
                    <a:pt x="34914" y="289493"/>
                  </a:lnTo>
                  <a:lnTo>
                    <a:pt x="45809" y="296144"/>
                  </a:lnTo>
                  <a:lnTo>
                    <a:pt x="56388" y="299472"/>
                  </a:lnTo>
                  <a:lnTo>
                    <a:pt x="66757" y="300586"/>
                  </a:lnTo>
                  <a:lnTo>
                    <a:pt x="76986" y="300224"/>
                  </a:lnTo>
                  <a:lnTo>
                    <a:pt x="89331" y="297771"/>
                  </a:lnTo>
                  <a:lnTo>
                    <a:pt x="103088" y="293925"/>
                  </a:lnTo>
                  <a:lnTo>
                    <a:pt x="117786" y="289151"/>
                  </a:lnTo>
                  <a:lnTo>
                    <a:pt x="130900" y="283757"/>
                  </a:lnTo>
                  <a:lnTo>
                    <a:pt x="142959" y="277951"/>
                  </a:lnTo>
                  <a:lnTo>
                    <a:pt x="154314" y="271870"/>
                  </a:lnTo>
                  <a:lnTo>
                    <a:pt x="164095" y="264499"/>
                  </a:lnTo>
                  <a:lnTo>
                    <a:pt x="172826" y="256270"/>
                  </a:lnTo>
                  <a:lnTo>
                    <a:pt x="180858" y="247468"/>
                  </a:lnTo>
                  <a:lnTo>
                    <a:pt x="198624" y="228845"/>
                  </a:lnTo>
                  <a:lnTo>
                    <a:pt x="208004" y="219237"/>
                  </a:lnTo>
                  <a:lnTo>
                    <a:pt x="216468" y="209515"/>
                  </a:lnTo>
                  <a:lnTo>
                    <a:pt x="224321" y="199718"/>
                  </a:lnTo>
                  <a:lnTo>
                    <a:pt x="231767" y="189871"/>
                  </a:lnTo>
                  <a:lnTo>
                    <a:pt x="236731" y="178885"/>
                  </a:lnTo>
                  <a:lnTo>
                    <a:pt x="240040" y="167140"/>
                  </a:lnTo>
                  <a:lnTo>
                    <a:pt x="242246" y="154888"/>
                  </a:lnTo>
                  <a:lnTo>
                    <a:pt x="244823" y="143405"/>
                  </a:lnTo>
                  <a:lnTo>
                    <a:pt x="247645" y="132433"/>
                  </a:lnTo>
                  <a:lnTo>
                    <a:pt x="250632" y="121803"/>
                  </a:lnTo>
                  <a:lnTo>
                    <a:pt x="251518" y="111400"/>
                  </a:lnTo>
                  <a:lnTo>
                    <a:pt x="251004" y="101149"/>
                  </a:lnTo>
                  <a:lnTo>
                    <a:pt x="249556" y="90999"/>
                  </a:lnTo>
                  <a:lnTo>
                    <a:pt x="245274" y="78706"/>
                  </a:lnTo>
                  <a:lnTo>
                    <a:pt x="239104" y="64984"/>
                  </a:lnTo>
                  <a:lnTo>
                    <a:pt x="231675" y="50309"/>
                  </a:lnTo>
                  <a:lnTo>
                    <a:pt x="224511" y="38315"/>
                  </a:lnTo>
                  <a:lnTo>
                    <a:pt x="217524" y="28109"/>
                  </a:lnTo>
                  <a:lnTo>
                    <a:pt x="210656" y="19094"/>
                  </a:lnTo>
                  <a:lnTo>
                    <a:pt x="200551" y="11979"/>
                  </a:lnTo>
                  <a:lnTo>
                    <a:pt x="188288" y="6130"/>
                  </a:lnTo>
                  <a:lnTo>
                    <a:pt x="174585" y="1126"/>
                  </a:lnTo>
                  <a:lnTo>
                    <a:pt x="161030" y="0"/>
                  </a:lnTo>
                  <a:lnTo>
                    <a:pt x="147571" y="1460"/>
                  </a:lnTo>
                  <a:lnTo>
                    <a:pt x="134177" y="4644"/>
                  </a:lnTo>
                  <a:lnTo>
                    <a:pt x="123038" y="8977"/>
                  </a:lnTo>
                  <a:lnTo>
                    <a:pt x="113400" y="14077"/>
                  </a:lnTo>
                  <a:lnTo>
                    <a:pt x="104765" y="19687"/>
                  </a:lnTo>
                  <a:lnTo>
                    <a:pt x="96798" y="25638"/>
                  </a:lnTo>
                  <a:lnTo>
                    <a:pt x="89275" y="31816"/>
                  </a:lnTo>
                  <a:lnTo>
                    <a:pt x="82050" y="38145"/>
                  </a:lnTo>
                  <a:lnTo>
                    <a:pt x="76128" y="45680"/>
                  </a:lnTo>
                  <a:lnTo>
                    <a:pt x="71074" y="54020"/>
                  </a:lnTo>
                  <a:lnTo>
                    <a:pt x="66600" y="62895"/>
                  </a:lnTo>
                  <a:lnTo>
                    <a:pt x="62512" y="73234"/>
                  </a:lnTo>
                  <a:lnTo>
                    <a:pt x="58681" y="84547"/>
                  </a:lnTo>
                  <a:lnTo>
                    <a:pt x="47703" y="1204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969164" y="2098981"/>
              <a:ext cx="1" cy="368069"/>
            </a:xfrm>
            <a:custGeom>
              <a:avLst/>
              <a:gdLst/>
              <a:ahLst/>
              <a:cxnLst/>
              <a:rect l="0" t="0" r="0" b="0"/>
              <a:pathLst>
                <a:path w="1" h="368069">
                  <a:moveTo>
                    <a:pt x="0" y="0"/>
                  </a:moveTo>
                  <a:lnTo>
                    <a:pt x="0" y="368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625718" y="2106095"/>
              <a:ext cx="318330" cy="271212"/>
            </a:xfrm>
            <a:custGeom>
              <a:avLst/>
              <a:gdLst/>
              <a:ahLst/>
              <a:cxnLst/>
              <a:rect l="0" t="0" r="0" b="0"/>
              <a:pathLst>
                <a:path w="318330" h="271212">
                  <a:moveTo>
                    <a:pt x="0" y="72468"/>
                  </a:moveTo>
                  <a:lnTo>
                    <a:pt x="5281" y="51345"/>
                  </a:lnTo>
                  <a:lnTo>
                    <a:pt x="11257" y="42912"/>
                  </a:lnTo>
                  <a:lnTo>
                    <a:pt x="19663" y="35079"/>
                  </a:lnTo>
                  <a:lnTo>
                    <a:pt x="29688" y="27647"/>
                  </a:lnTo>
                  <a:lnTo>
                    <a:pt x="40793" y="21586"/>
                  </a:lnTo>
                  <a:lnTo>
                    <a:pt x="52617" y="16441"/>
                  </a:lnTo>
                  <a:lnTo>
                    <a:pt x="64921" y="11905"/>
                  </a:lnTo>
                  <a:lnTo>
                    <a:pt x="77545" y="7776"/>
                  </a:lnTo>
                  <a:lnTo>
                    <a:pt x="90383" y="3918"/>
                  </a:lnTo>
                  <a:lnTo>
                    <a:pt x="103362" y="241"/>
                  </a:lnTo>
                  <a:lnTo>
                    <a:pt x="116436" y="0"/>
                  </a:lnTo>
                  <a:lnTo>
                    <a:pt x="129573" y="2050"/>
                  </a:lnTo>
                  <a:lnTo>
                    <a:pt x="142753" y="5627"/>
                  </a:lnTo>
                  <a:lnTo>
                    <a:pt x="153750" y="11328"/>
                  </a:lnTo>
                  <a:lnTo>
                    <a:pt x="163292" y="18444"/>
                  </a:lnTo>
                  <a:lnTo>
                    <a:pt x="171863" y="26505"/>
                  </a:lnTo>
                  <a:lnTo>
                    <a:pt x="177578" y="37405"/>
                  </a:lnTo>
                  <a:lnTo>
                    <a:pt x="181388" y="50198"/>
                  </a:lnTo>
                  <a:lnTo>
                    <a:pt x="183928" y="64253"/>
                  </a:lnTo>
                  <a:lnTo>
                    <a:pt x="184516" y="79150"/>
                  </a:lnTo>
                  <a:lnTo>
                    <a:pt x="183802" y="94608"/>
                  </a:lnTo>
                  <a:lnTo>
                    <a:pt x="182221" y="110439"/>
                  </a:lnTo>
                  <a:lnTo>
                    <a:pt x="177851" y="126521"/>
                  </a:lnTo>
                  <a:lnTo>
                    <a:pt x="171622" y="142768"/>
                  </a:lnTo>
                  <a:lnTo>
                    <a:pt x="164154" y="159126"/>
                  </a:lnTo>
                  <a:lnTo>
                    <a:pt x="155859" y="172242"/>
                  </a:lnTo>
                  <a:lnTo>
                    <a:pt x="147013" y="183197"/>
                  </a:lnTo>
                  <a:lnTo>
                    <a:pt x="137799" y="192710"/>
                  </a:lnTo>
                  <a:lnTo>
                    <a:pt x="128341" y="201263"/>
                  </a:lnTo>
                  <a:lnTo>
                    <a:pt x="118720" y="209176"/>
                  </a:lnTo>
                  <a:lnTo>
                    <a:pt x="108990" y="216662"/>
                  </a:lnTo>
                  <a:lnTo>
                    <a:pt x="99187" y="223863"/>
                  </a:lnTo>
                  <a:lnTo>
                    <a:pt x="79453" y="237759"/>
                  </a:lnTo>
                  <a:lnTo>
                    <a:pt x="69548" y="243454"/>
                  </a:lnTo>
                  <a:lnTo>
                    <a:pt x="59629" y="248356"/>
                  </a:lnTo>
                  <a:lnTo>
                    <a:pt x="49700" y="252730"/>
                  </a:lnTo>
                  <a:lnTo>
                    <a:pt x="26879" y="263484"/>
                  </a:lnTo>
                  <a:lnTo>
                    <a:pt x="14603" y="269447"/>
                  </a:lnTo>
                  <a:lnTo>
                    <a:pt x="8630" y="271211"/>
                  </a:lnTo>
                  <a:lnTo>
                    <a:pt x="6858" y="270177"/>
                  </a:lnTo>
                  <a:lnTo>
                    <a:pt x="7888" y="267276"/>
                  </a:lnTo>
                  <a:lnTo>
                    <a:pt x="11891" y="264238"/>
                  </a:lnTo>
                  <a:lnTo>
                    <a:pt x="17875" y="261107"/>
                  </a:lnTo>
                  <a:lnTo>
                    <a:pt x="25180" y="257914"/>
                  </a:lnTo>
                  <a:lnTo>
                    <a:pt x="36682" y="255786"/>
                  </a:lnTo>
                  <a:lnTo>
                    <a:pt x="50982" y="254367"/>
                  </a:lnTo>
                  <a:lnTo>
                    <a:pt x="67147" y="253421"/>
                  </a:lnTo>
                  <a:lnTo>
                    <a:pt x="96898" y="252369"/>
                  </a:lnTo>
                  <a:lnTo>
                    <a:pt x="152023" y="251695"/>
                  </a:lnTo>
                  <a:lnTo>
                    <a:pt x="202734" y="251578"/>
                  </a:lnTo>
                  <a:lnTo>
                    <a:pt x="220265" y="252667"/>
                  </a:lnTo>
                  <a:lnTo>
                    <a:pt x="237478" y="254498"/>
                  </a:lnTo>
                  <a:lnTo>
                    <a:pt x="318329" y="2614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292219" y="2139182"/>
              <a:ext cx="368069" cy="268181"/>
            </a:xfrm>
            <a:custGeom>
              <a:avLst/>
              <a:gdLst/>
              <a:ahLst/>
              <a:cxnLst/>
              <a:rect l="0" t="0" r="0" b="0"/>
              <a:pathLst>
                <a:path w="368069" h="268181">
                  <a:moveTo>
                    <a:pt x="0" y="9538"/>
                  </a:moveTo>
                  <a:lnTo>
                    <a:pt x="21124" y="4257"/>
                  </a:lnTo>
                  <a:lnTo>
                    <a:pt x="31767" y="2702"/>
                  </a:lnTo>
                  <a:lnTo>
                    <a:pt x="43284" y="1665"/>
                  </a:lnTo>
                  <a:lnTo>
                    <a:pt x="55384" y="973"/>
                  </a:lnTo>
                  <a:lnTo>
                    <a:pt x="86512" y="205"/>
                  </a:lnTo>
                  <a:lnTo>
                    <a:pt x="104098" y="0"/>
                  </a:lnTo>
                  <a:lnTo>
                    <a:pt x="121348" y="969"/>
                  </a:lnTo>
                  <a:lnTo>
                    <a:pt x="138375" y="2720"/>
                  </a:lnTo>
                  <a:lnTo>
                    <a:pt x="155253" y="4993"/>
                  </a:lnTo>
                  <a:lnTo>
                    <a:pt x="169820" y="8718"/>
                  </a:lnTo>
                  <a:lnTo>
                    <a:pt x="182848" y="13413"/>
                  </a:lnTo>
                  <a:lnTo>
                    <a:pt x="194849" y="18753"/>
                  </a:lnTo>
                  <a:lnTo>
                    <a:pt x="202850" y="27840"/>
                  </a:lnTo>
                  <a:lnTo>
                    <a:pt x="208184" y="39424"/>
                  </a:lnTo>
                  <a:lnTo>
                    <a:pt x="211740" y="52674"/>
                  </a:lnTo>
                  <a:lnTo>
                    <a:pt x="211899" y="64823"/>
                  </a:lnTo>
                  <a:lnTo>
                    <a:pt x="209795" y="76238"/>
                  </a:lnTo>
                  <a:lnTo>
                    <a:pt x="206182" y="87164"/>
                  </a:lnTo>
                  <a:lnTo>
                    <a:pt x="201563" y="96658"/>
                  </a:lnTo>
                  <a:lnTo>
                    <a:pt x="196272" y="105199"/>
                  </a:lnTo>
                  <a:lnTo>
                    <a:pt x="190535" y="113103"/>
                  </a:lnTo>
                  <a:lnTo>
                    <a:pt x="183394" y="120583"/>
                  </a:lnTo>
                  <a:lnTo>
                    <a:pt x="175318" y="127781"/>
                  </a:lnTo>
                  <a:lnTo>
                    <a:pt x="166617" y="134789"/>
                  </a:lnTo>
                  <a:lnTo>
                    <a:pt x="158606" y="141673"/>
                  </a:lnTo>
                  <a:lnTo>
                    <a:pt x="151055" y="148472"/>
                  </a:lnTo>
                  <a:lnTo>
                    <a:pt x="136770" y="161922"/>
                  </a:lnTo>
                  <a:lnTo>
                    <a:pt x="123052" y="175268"/>
                  </a:lnTo>
                  <a:lnTo>
                    <a:pt x="114089" y="181922"/>
                  </a:lnTo>
                  <a:lnTo>
                    <a:pt x="103692" y="188569"/>
                  </a:lnTo>
                  <a:lnTo>
                    <a:pt x="92339" y="195210"/>
                  </a:lnTo>
                  <a:lnTo>
                    <a:pt x="70883" y="208485"/>
                  </a:lnTo>
                  <a:lnTo>
                    <a:pt x="60519" y="215120"/>
                  </a:lnTo>
                  <a:lnTo>
                    <a:pt x="56926" y="220648"/>
                  </a:lnTo>
                  <a:lnTo>
                    <a:pt x="57846" y="225439"/>
                  </a:lnTo>
                  <a:lnTo>
                    <a:pt x="61775" y="229739"/>
                  </a:lnTo>
                  <a:lnTo>
                    <a:pt x="71027" y="232605"/>
                  </a:lnTo>
                  <a:lnTo>
                    <a:pt x="83826" y="234515"/>
                  </a:lnTo>
                  <a:lnTo>
                    <a:pt x="98991" y="235789"/>
                  </a:lnTo>
                  <a:lnTo>
                    <a:pt x="113522" y="236639"/>
                  </a:lnTo>
                  <a:lnTo>
                    <a:pt x="141458" y="237582"/>
                  </a:lnTo>
                  <a:lnTo>
                    <a:pt x="155098" y="238939"/>
                  </a:lnTo>
                  <a:lnTo>
                    <a:pt x="168612" y="240949"/>
                  </a:lnTo>
                  <a:lnTo>
                    <a:pt x="182042" y="243394"/>
                  </a:lnTo>
                  <a:lnTo>
                    <a:pt x="194311" y="246130"/>
                  </a:lnTo>
                  <a:lnTo>
                    <a:pt x="205807" y="249059"/>
                  </a:lnTo>
                  <a:lnTo>
                    <a:pt x="216787" y="252117"/>
                  </a:lnTo>
                  <a:lnTo>
                    <a:pt x="228528" y="254155"/>
                  </a:lnTo>
                  <a:lnTo>
                    <a:pt x="240777" y="255514"/>
                  </a:lnTo>
                  <a:lnTo>
                    <a:pt x="253364" y="256420"/>
                  </a:lnTo>
                  <a:lnTo>
                    <a:pt x="265071" y="258130"/>
                  </a:lnTo>
                  <a:lnTo>
                    <a:pt x="276192" y="260375"/>
                  </a:lnTo>
                  <a:lnTo>
                    <a:pt x="286922" y="262977"/>
                  </a:lnTo>
                  <a:lnTo>
                    <a:pt x="300707" y="264711"/>
                  </a:lnTo>
                  <a:lnTo>
                    <a:pt x="316528" y="265868"/>
                  </a:lnTo>
                  <a:lnTo>
                    <a:pt x="368068" y="268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103707" y="3581201"/>
            <a:ext cx="2616268" cy="1959714"/>
            <a:chOff x="3103707" y="3581201"/>
            <a:chExt cx="2616268" cy="1959714"/>
          </a:xfrm>
        </p:grpSpPr>
        <p:sp>
          <p:nvSpPr>
            <p:cNvPr id="34" name="Freeform 33"/>
            <p:cNvSpPr/>
            <p:nvPr/>
          </p:nvSpPr>
          <p:spPr>
            <a:xfrm>
              <a:off x="3302663" y="3581201"/>
              <a:ext cx="15108" cy="288486"/>
            </a:xfrm>
            <a:custGeom>
              <a:avLst/>
              <a:gdLst/>
              <a:ahLst/>
              <a:cxnLst/>
              <a:rect l="0" t="0" r="0" b="0"/>
              <a:pathLst>
                <a:path w="15108" h="288486">
                  <a:moveTo>
                    <a:pt x="0" y="0"/>
                  </a:moveTo>
                  <a:lnTo>
                    <a:pt x="5281" y="15843"/>
                  </a:lnTo>
                  <a:lnTo>
                    <a:pt x="6836" y="26036"/>
                  </a:lnTo>
                  <a:lnTo>
                    <a:pt x="7874" y="38358"/>
                  </a:lnTo>
                  <a:lnTo>
                    <a:pt x="8565" y="52100"/>
                  </a:lnTo>
                  <a:lnTo>
                    <a:pt x="9333" y="82105"/>
                  </a:lnTo>
                  <a:lnTo>
                    <a:pt x="9538" y="97844"/>
                  </a:lnTo>
                  <a:lnTo>
                    <a:pt x="10780" y="114968"/>
                  </a:lnTo>
                  <a:lnTo>
                    <a:pt x="12713" y="133016"/>
                  </a:lnTo>
                  <a:lnTo>
                    <a:pt x="15107" y="151680"/>
                  </a:lnTo>
                  <a:lnTo>
                    <a:pt x="14493" y="169649"/>
                  </a:lnTo>
                  <a:lnTo>
                    <a:pt x="11872" y="187155"/>
                  </a:lnTo>
                  <a:lnTo>
                    <a:pt x="7915" y="204352"/>
                  </a:lnTo>
                  <a:lnTo>
                    <a:pt x="6382" y="220238"/>
                  </a:lnTo>
                  <a:lnTo>
                    <a:pt x="6465" y="235250"/>
                  </a:lnTo>
                  <a:lnTo>
                    <a:pt x="9947" y="2884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959216" y="3632322"/>
              <a:ext cx="182040" cy="379491"/>
            </a:xfrm>
            <a:custGeom>
              <a:avLst/>
              <a:gdLst/>
              <a:ahLst/>
              <a:cxnLst/>
              <a:rect l="0" t="0" r="0" b="0"/>
              <a:pathLst>
                <a:path w="182040" h="379491">
                  <a:moveTo>
                    <a:pt x="0" y="8565"/>
                  </a:moveTo>
                  <a:lnTo>
                    <a:pt x="15843" y="3284"/>
                  </a:lnTo>
                  <a:lnTo>
                    <a:pt x="24931" y="1729"/>
                  </a:lnTo>
                  <a:lnTo>
                    <a:pt x="35411" y="691"/>
                  </a:lnTo>
                  <a:lnTo>
                    <a:pt x="46819" y="0"/>
                  </a:lnTo>
                  <a:lnTo>
                    <a:pt x="58846" y="1750"/>
                  </a:lnTo>
                  <a:lnTo>
                    <a:pt x="71284" y="5127"/>
                  </a:lnTo>
                  <a:lnTo>
                    <a:pt x="83998" y="9589"/>
                  </a:lnTo>
                  <a:lnTo>
                    <a:pt x="95790" y="14774"/>
                  </a:lnTo>
                  <a:lnTo>
                    <a:pt x="106967" y="20442"/>
                  </a:lnTo>
                  <a:lnTo>
                    <a:pt x="117734" y="26431"/>
                  </a:lnTo>
                  <a:lnTo>
                    <a:pt x="127123" y="33739"/>
                  </a:lnTo>
                  <a:lnTo>
                    <a:pt x="135593" y="41928"/>
                  </a:lnTo>
                  <a:lnTo>
                    <a:pt x="143450" y="50702"/>
                  </a:lnTo>
                  <a:lnTo>
                    <a:pt x="147583" y="59868"/>
                  </a:lnTo>
                  <a:lnTo>
                    <a:pt x="149233" y="69295"/>
                  </a:lnTo>
                  <a:lnTo>
                    <a:pt x="149228" y="78895"/>
                  </a:lnTo>
                  <a:lnTo>
                    <a:pt x="147013" y="87505"/>
                  </a:lnTo>
                  <a:lnTo>
                    <a:pt x="143327" y="95457"/>
                  </a:lnTo>
                  <a:lnTo>
                    <a:pt x="138659" y="102968"/>
                  </a:lnTo>
                  <a:lnTo>
                    <a:pt x="131125" y="110186"/>
                  </a:lnTo>
                  <a:lnTo>
                    <a:pt x="121681" y="117209"/>
                  </a:lnTo>
                  <a:lnTo>
                    <a:pt x="110964" y="124102"/>
                  </a:lnTo>
                  <a:lnTo>
                    <a:pt x="99398" y="130907"/>
                  </a:lnTo>
                  <a:lnTo>
                    <a:pt x="87267" y="137655"/>
                  </a:lnTo>
                  <a:lnTo>
                    <a:pt x="74757" y="144364"/>
                  </a:lnTo>
                  <a:lnTo>
                    <a:pt x="63102" y="149942"/>
                  </a:lnTo>
                  <a:lnTo>
                    <a:pt x="52016" y="154766"/>
                  </a:lnTo>
                  <a:lnTo>
                    <a:pt x="41309" y="159087"/>
                  </a:lnTo>
                  <a:lnTo>
                    <a:pt x="37487" y="160863"/>
                  </a:lnTo>
                  <a:lnTo>
                    <a:pt x="38255" y="160941"/>
                  </a:lnTo>
                  <a:lnTo>
                    <a:pt x="42083" y="159888"/>
                  </a:lnTo>
                  <a:lnTo>
                    <a:pt x="47951" y="160291"/>
                  </a:lnTo>
                  <a:lnTo>
                    <a:pt x="55179" y="161666"/>
                  </a:lnTo>
                  <a:lnTo>
                    <a:pt x="63314" y="163687"/>
                  </a:lnTo>
                  <a:lnTo>
                    <a:pt x="72053" y="166140"/>
                  </a:lnTo>
                  <a:lnTo>
                    <a:pt x="90605" y="171813"/>
                  </a:lnTo>
                  <a:lnTo>
                    <a:pt x="99089" y="175978"/>
                  </a:lnTo>
                  <a:lnTo>
                    <a:pt x="106956" y="180966"/>
                  </a:lnTo>
                  <a:lnTo>
                    <a:pt x="114411" y="186502"/>
                  </a:lnTo>
                  <a:lnTo>
                    <a:pt x="122697" y="193508"/>
                  </a:lnTo>
                  <a:lnTo>
                    <a:pt x="131537" y="201495"/>
                  </a:lnTo>
                  <a:lnTo>
                    <a:pt x="149096" y="218106"/>
                  </a:lnTo>
                  <a:lnTo>
                    <a:pt x="164269" y="232858"/>
                  </a:lnTo>
                  <a:lnTo>
                    <a:pt x="170305" y="242097"/>
                  </a:lnTo>
                  <a:lnTo>
                    <a:pt x="175434" y="252678"/>
                  </a:lnTo>
                  <a:lnTo>
                    <a:pt x="179959" y="264153"/>
                  </a:lnTo>
                  <a:lnTo>
                    <a:pt x="181870" y="276224"/>
                  </a:lnTo>
                  <a:lnTo>
                    <a:pt x="182039" y="288693"/>
                  </a:lnTo>
                  <a:lnTo>
                    <a:pt x="181046" y="301427"/>
                  </a:lnTo>
                  <a:lnTo>
                    <a:pt x="178174" y="313232"/>
                  </a:lnTo>
                  <a:lnTo>
                    <a:pt x="174048" y="324418"/>
                  </a:lnTo>
                  <a:lnTo>
                    <a:pt x="169087" y="335191"/>
                  </a:lnTo>
                  <a:lnTo>
                    <a:pt x="162464" y="344584"/>
                  </a:lnTo>
                  <a:lnTo>
                    <a:pt x="154732" y="353056"/>
                  </a:lnTo>
                  <a:lnTo>
                    <a:pt x="146262" y="360915"/>
                  </a:lnTo>
                  <a:lnTo>
                    <a:pt x="135089" y="367260"/>
                  </a:lnTo>
                  <a:lnTo>
                    <a:pt x="122113" y="372595"/>
                  </a:lnTo>
                  <a:lnTo>
                    <a:pt x="107936" y="377257"/>
                  </a:lnTo>
                  <a:lnTo>
                    <a:pt x="94064" y="379260"/>
                  </a:lnTo>
                  <a:lnTo>
                    <a:pt x="80394" y="379490"/>
                  </a:lnTo>
                  <a:lnTo>
                    <a:pt x="66860" y="378537"/>
                  </a:lnTo>
                  <a:lnTo>
                    <a:pt x="54521" y="376797"/>
                  </a:lnTo>
                  <a:lnTo>
                    <a:pt x="42980" y="374532"/>
                  </a:lnTo>
                  <a:lnTo>
                    <a:pt x="0" y="3567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695352" y="3700574"/>
              <a:ext cx="198497" cy="225807"/>
            </a:xfrm>
            <a:custGeom>
              <a:avLst/>
              <a:gdLst/>
              <a:ahLst/>
              <a:cxnLst/>
              <a:rect l="0" t="0" r="0" b="0"/>
              <a:pathLst>
                <a:path w="198497" h="225807">
                  <a:moveTo>
                    <a:pt x="69635" y="0"/>
                  </a:moveTo>
                  <a:lnTo>
                    <a:pt x="41943" y="27692"/>
                  </a:lnTo>
                  <a:lnTo>
                    <a:pt x="39015" y="36146"/>
                  </a:lnTo>
                  <a:lnTo>
                    <a:pt x="38168" y="46204"/>
                  </a:lnTo>
                  <a:lnTo>
                    <a:pt x="38709" y="57330"/>
                  </a:lnTo>
                  <a:lnTo>
                    <a:pt x="43491" y="66958"/>
                  </a:lnTo>
                  <a:lnTo>
                    <a:pt x="51100" y="75587"/>
                  </a:lnTo>
                  <a:lnTo>
                    <a:pt x="60594" y="83551"/>
                  </a:lnTo>
                  <a:lnTo>
                    <a:pt x="69134" y="91070"/>
                  </a:lnTo>
                  <a:lnTo>
                    <a:pt x="84518" y="105320"/>
                  </a:lnTo>
                  <a:lnTo>
                    <a:pt x="95031" y="112215"/>
                  </a:lnTo>
                  <a:lnTo>
                    <a:pt x="107566" y="119023"/>
                  </a:lnTo>
                  <a:lnTo>
                    <a:pt x="121450" y="125771"/>
                  </a:lnTo>
                  <a:lnTo>
                    <a:pt x="135127" y="133586"/>
                  </a:lnTo>
                  <a:lnTo>
                    <a:pt x="148666" y="142113"/>
                  </a:lnTo>
                  <a:lnTo>
                    <a:pt x="162113" y="151112"/>
                  </a:lnTo>
                  <a:lnTo>
                    <a:pt x="173289" y="159323"/>
                  </a:lnTo>
                  <a:lnTo>
                    <a:pt x="182950" y="167007"/>
                  </a:lnTo>
                  <a:lnTo>
                    <a:pt x="191601" y="174341"/>
                  </a:lnTo>
                  <a:lnTo>
                    <a:pt x="196263" y="182546"/>
                  </a:lnTo>
                  <a:lnTo>
                    <a:pt x="198266" y="191332"/>
                  </a:lnTo>
                  <a:lnTo>
                    <a:pt x="198496" y="200505"/>
                  </a:lnTo>
                  <a:lnTo>
                    <a:pt x="194228" y="207725"/>
                  </a:lnTo>
                  <a:lnTo>
                    <a:pt x="186962" y="213644"/>
                  </a:lnTo>
                  <a:lnTo>
                    <a:pt x="177696" y="218696"/>
                  </a:lnTo>
                  <a:lnTo>
                    <a:pt x="165992" y="222064"/>
                  </a:lnTo>
                  <a:lnTo>
                    <a:pt x="152663" y="224309"/>
                  </a:lnTo>
                  <a:lnTo>
                    <a:pt x="138251" y="225806"/>
                  </a:lnTo>
                  <a:lnTo>
                    <a:pt x="123116" y="224593"/>
                  </a:lnTo>
                  <a:lnTo>
                    <a:pt x="107500" y="221574"/>
                  </a:lnTo>
                  <a:lnTo>
                    <a:pt x="91562" y="217350"/>
                  </a:lnTo>
                  <a:lnTo>
                    <a:pt x="77621" y="212324"/>
                  </a:lnTo>
                  <a:lnTo>
                    <a:pt x="65011" y="206763"/>
                  </a:lnTo>
                  <a:lnTo>
                    <a:pt x="53289" y="200844"/>
                  </a:lnTo>
                  <a:lnTo>
                    <a:pt x="42158" y="195793"/>
                  </a:lnTo>
                  <a:lnTo>
                    <a:pt x="31421" y="191321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814725" y="3680678"/>
              <a:ext cx="179061" cy="9949"/>
            </a:xfrm>
            <a:custGeom>
              <a:avLst/>
              <a:gdLst/>
              <a:ahLst/>
              <a:cxnLst/>
              <a:rect l="0" t="0" r="0" b="0"/>
              <a:pathLst>
                <a:path w="179061" h="9949">
                  <a:moveTo>
                    <a:pt x="0" y="0"/>
                  </a:moveTo>
                  <a:lnTo>
                    <a:pt x="26405" y="0"/>
                  </a:lnTo>
                  <a:lnTo>
                    <a:pt x="39710" y="1106"/>
                  </a:lnTo>
                  <a:lnTo>
                    <a:pt x="54106" y="2948"/>
                  </a:lnTo>
                  <a:lnTo>
                    <a:pt x="69230" y="5281"/>
                  </a:lnTo>
                  <a:lnTo>
                    <a:pt x="83734" y="6837"/>
                  </a:lnTo>
                  <a:lnTo>
                    <a:pt x="97825" y="7874"/>
                  </a:lnTo>
                  <a:lnTo>
                    <a:pt x="111640" y="8565"/>
                  </a:lnTo>
                  <a:lnTo>
                    <a:pt x="138779" y="9333"/>
                  </a:lnTo>
                  <a:lnTo>
                    <a:pt x="179060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471279" y="3692419"/>
              <a:ext cx="166269" cy="266798"/>
            </a:xfrm>
            <a:custGeom>
              <a:avLst/>
              <a:gdLst/>
              <a:ahLst/>
              <a:cxnLst/>
              <a:rect l="0" t="0" r="0" b="0"/>
              <a:pathLst>
                <a:path w="166269" h="266798">
                  <a:moveTo>
                    <a:pt x="0" y="18103"/>
                  </a:moveTo>
                  <a:lnTo>
                    <a:pt x="21124" y="12822"/>
                  </a:lnTo>
                  <a:lnTo>
                    <a:pt x="46232" y="7282"/>
                  </a:lnTo>
                  <a:lnTo>
                    <a:pt x="60665" y="4257"/>
                  </a:lnTo>
                  <a:lnTo>
                    <a:pt x="74708" y="2240"/>
                  </a:lnTo>
                  <a:lnTo>
                    <a:pt x="88491" y="896"/>
                  </a:lnTo>
                  <a:lnTo>
                    <a:pt x="102101" y="0"/>
                  </a:lnTo>
                  <a:lnTo>
                    <a:pt x="114490" y="507"/>
                  </a:lnTo>
                  <a:lnTo>
                    <a:pt x="126066" y="1952"/>
                  </a:lnTo>
                  <a:lnTo>
                    <a:pt x="137099" y="4019"/>
                  </a:lnTo>
                  <a:lnTo>
                    <a:pt x="146664" y="7609"/>
                  </a:lnTo>
                  <a:lnTo>
                    <a:pt x="155253" y="12212"/>
                  </a:lnTo>
                  <a:lnTo>
                    <a:pt x="163189" y="17492"/>
                  </a:lnTo>
                  <a:lnTo>
                    <a:pt x="166268" y="25433"/>
                  </a:lnTo>
                  <a:lnTo>
                    <a:pt x="166111" y="35148"/>
                  </a:lnTo>
                  <a:lnTo>
                    <a:pt x="163796" y="46046"/>
                  </a:lnTo>
                  <a:lnTo>
                    <a:pt x="160041" y="57732"/>
                  </a:lnTo>
                  <a:lnTo>
                    <a:pt x="155327" y="69945"/>
                  </a:lnTo>
                  <a:lnTo>
                    <a:pt x="149975" y="82507"/>
                  </a:lnTo>
                  <a:lnTo>
                    <a:pt x="145301" y="95304"/>
                  </a:lnTo>
                  <a:lnTo>
                    <a:pt x="141079" y="108256"/>
                  </a:lnTo>
                  <a:lnTo>
                    <a:pt x="137160" y="121312"/>
                  </a:lnTo>
                  <a:lnTo>
                    <a:pt x="133442" y="136648"/>
                  </a:lnTo>
                  <a:lnTo>
                    <a:pt x="129858" y="153504"/>
                  </a:lnTo>
                  <a:lnTo>
                    <a:pt x="126363" y="171373"/>
                  </a:lnTo>
                  <a:lnTo>
                    <a:pt x="124033" y="187706"/>
                  </a:lnTo>
                  <a:lnTo>
                    <a:pt x="122480" y="203017"/>
                  </a:lnTo>
                  <a:lnTo>
                    <a:pt x="119373" y="2667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530966" y="3839843"/>
              <a:ext cx="189009" cy="39792"/>
            </a:xfrm>
            <a:custGeom>
              <a:avLst/>
              <a:gdLst/>
              <a:ahLst/>
              <a:cxnLst/>
              <a:rect l="0" t="0" r="0" b="0"/>
              <a:pathLst>
                <a:path w="189009" h="39792">
                  <a:moveTo>
                    <a:pt x="0" y="0"/>
                  </a:moveTo>
                  <a:lnTo>
                    <a:pt x="15842" y="5281"/>
                  </a:lnTo>
                  <a:lnTo>
                    <a:pt x="27141" y="7942"/>
                  </a:lnTo>
                  <a:lnTo>
                    <a:pt x="41305" y="10821"/>
                  </a:lnTo>
                  <a:lnTo>
                    <a:pt x="57380" y="13846"/>
                  </a:lnTo>
                  <a:lnTo>
                    <a:pt x="71412" y="16968"/>
                  </a:lnTo>
                  <a:lnTo>
                    <a:pt x="84083" y="20154"/>
                  </a:lnTo>
                  <a:lnTo>
                    <a:pt x="95847" y="23384"/>
                  </a:lnTo>
                  <a:lnTo>
                    <a:pt x="109215" y="26642"/>
                  </a:lnTo>
                  <a:lnTo>
                    <a:pt x="123654" y="29920"/>
                  </a:lnTo>
                  <a:lnTo>
                    <a:pt x="189008" y="397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093263" y="3640887"/>
              <a:ext cx="89483" cy="1900028"/>
            </a:xfrm>
            <a:custGeom>
              <a:avLst/>
              <a:gdLst/>
              <a:ahLst/>
              <a:cxnLst/>
              <a:rect l="0" t="0" r="0" b="0"/>
              <a:pathLst>
                <a:path w="89483" h="1900028">
                  <a:moveTo>
                    <a:pt x="39791" y="0"/>
                  </a:moveTo>
                  <a:lnTo>
                    <a:pt x="40897" y="56698"/>
                  </a:lnTo>
                  <a:lnTo>
                    <a:pt x="42739" y="78696"/>
                  </a:lnTo>
                  <a:lnTo>
                    <a:pt x="45072" y="102203"/>
                  </a:lnTo>
                  <a:lnTo>
                    <a:pt x="50613" y="148954"/>
                  </a:lnTo>
                  <a:lnTo>
                    <a:pt x="63176" y="242011"/>
                  </a:lnTo>
                  <a:lnTo>
                    <a:pt x="65329" y="267450"/>
                  </a:lnTo>
                  <a:lnTo>
                    <a:pt x="69464" y="350782"/>
                  </a:lnTo>
                  <a:lnTo>
                    <a:pt x="74349" y="409019"/>
                  </a:lnTo>
                  <a:lnTo>
                    <a:pt x="83313" y="497733"/>
                  </a:lnTo>
                  <a:lnTo>
                    <a:pt x="85385" y="528567"/>
                  </a:lnTo>
                  <a:lnTo>
                    <a:pt x="86767" y="560176"/>
                  </a:lnTo>
                  <a:lnTo>
                    <a:pt x="88302" y="625878"/>
                  </a:lnTo>
                  <a:lnTo>
                    <a:pt x="89482" y="908822"/>
                  </a:lnTo>
                  <a:lnTo>
                    <a:pt x="88393" y="946317"/>
                  </a:lnTo>
                  <a:lnTo>
                    <a:pt x="82684" y="1058282"/>
                  </a:lnTo>
                  <a:lnTo>
                    <a:pt x="79396" y="1174969"/>
                  </a:lnTo>
                  <a:lnTo>
                    <a:pt x="74710" y="1253923"/>
                  </a:lnTo>
                  <a:lnTo>
                    <a:pt x="65858" y="1367662"/>
                  </a:lnTo>
                  <a:lnTo>
                    <a:pt x="61590" y="1404743"/>
                  </a:lnTo>
                  <a:lnTo>
                    <a:pt x="56535" y="1441622"/>
                  </a:lnTo>
                  <a:lnTo>
                    <a:pt x="50954" y="1478366"/>
                  </a:lnTo>
                  <a:lnTo>
                    <a:pt x="41804" y="1551615"/>
                  </a:lnTo>
                  <a:lnTo>
                    <a:pt x="26925" y="1697708"/>
                  </a:lnTo>
                  <a:lnTo>
                    <a:pt x="22372" y="1729777"/>
                  </a:lnTo>
                  <a:lnTo>
                    <a:pt x="17125" y="1758895"/>
                  </a:lnTo>
                  <a:lnTo>
                    <a:pt x="11417" y="1786043"/>
                  </a:lnTo>
                  <a:lnTo>
                    <a:pt x="7611" y="1810774"/>
                  </a:lnTo>
                  <a:lnTo>
                    <a:pt x="5075" y="1833893"/>
                  </a:lnTo>
                  <a:lnTo>
                    <a:pt x="0" y="19000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341497" y="3720470"/>
              <a:ext cx="31012" cy="1770705"/>
            </a:xfrm>
            <a:custGeom>
              <a:avLst/>
              <a:gdLst/>
              <a:ahLst/>
              <a:cxnLst/>
              <a:rect l="0" t="0" r="0" b="0"/>
              <a:pathLst>
                <a:path w="31012" h="1770705">
                  <a:moveTo>
                    <a:pt x="25578" y="0"/>
                  </a:moveTo>
                  <a:lnTo>
                    <a:pt x="25578" y="21123"/>
                  </a:lnTo>
                  <a:lnTo>
                    <a:pt x="23367" y="35083"/>
                  </a:lnTo>
                  <a:lnTo>
                    <a:pt x="19683" y="52126"/>
                  </a:lnTo>
                  <a:lnTo>
                    <a:pt x="15016" y="71226"/>
                  </a:lnTo>
                  <a:lnTo>
                    <a:pt x="11905" y="97223"/>
                  </a:lnTo>
                  <a:lnTo>
                    <a:pt x="9831" y="127817"/>
                  </a:lnTo>
                  <a:lnTo>
                    <a:pt x="7527" y="194971"/>
                  </a:lnTo>
                  <a:lnTo>
                    <a:pt x="6047" y="331091"/>
                  </a:lnTo>
                  <a:lnTo>
                    <a:pt x="5926" y="366628"/>
                  </a:lnTo>
                  <a:lnTo>
                    <a:pt x="4740" y="403583"/>
                  </a:lnTo>
                  <a:lnTo>
                    <a:pt x="474" y="480014"/>
                  </a:lnTo>
                  <a:lnTo>
                    <a:pt x="0" y="518965"/>
                  </a:lnTo>
                  <a:lnTo>
                    <a:pt x="789" y="558196"/>
                  </a:lnTo>
                  <a:lnTo>
                    <a:pt x="2420" y="597614"/>
                  </a:lnTo>
                  <a:lnTo>
                    <a:pt x="4233" y="679728"/>
                  </a:lnTo>
                  <a:lnTo>
                    <a:pt x="4716" y="721742"/>
                  </a:lnTo>
                  <a:lnTo>
                    <a:pt x="6144" y="764120"/>
                  </a:lnTo>
                  <a:lnTo>
                    <a:pt x="12328" y="893521"/>
                  </a:lnTo>
                  <a:lnTo>
                    <a:pt x="15757" y="1030480"/>
                  </a:lnTo>
                  <a:lnTo>
                    <a:pt x="22177" y="1174468"/>
                  </a:lnTo>
                  <a:lnTo>
                    <a:pt x="25676" y="1315627"/>
                  </a:lnTo>
                  <a:lnTo>
                    <a:pt x="30411" y="1408915"/>
                  </a:lnTo>
                  <a:lnTo>
                    <a:pt x="31011" y="1453245"/>
                  </a:lnTo>
                  <a:lnTo>
                    <a:pt x="30305" y="1496062"/>
                  </a:lnTo>
                  <a:lnTo>
                    <a:pt x="26574" y="1582323"/>
                  </a:lnTo>
                  <a:lnTo>
                    <a:pt x="15630" y="17707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581201" y="3829895"/>
              <a:ext cx="129322" cy="1561803"/>
            </a:xfrm>
            <a:custGeom>
              <a:avLst/>
              <a:gdLst/>
              <a:ahLst/>
              <a:cxnLst/>
              <a:rect l="0" t="0" r="0" b="0"/>
              <a:pathLst>
                <a:path w="129322" h="1561803">
                  <a:moveTo>
                    <a:pt x="0" y="0"/>
                  </a:moveTo>
                  <a:lnTo>
                    <a:pt x="1105" y="43025"/>
                  </a:lnTo>
                  <a:lnTo>
                    <a:pt x="5281" y="85073"/>
                  </a:lnTo>
                  <a:lnTo>
                    <a:pt x="6836" y="114191"/>
                  </a:lnTo>
                  <a:lnTo>
                    <a:pt x="10131" y="221614"/>
                  </a:lnTo>
                  <a:lnTo>
                    <a:pt x="14819" y="294872"/>
                  </a:lnTo>
                  <a:lnTo>
                    <a:pt x="53067" y="785155"/>
                  </a:lnTo>
                  <a:lnTo>
                    <a:pt x="62639" y="879506"/>
                  </a:lnTo>
                  <a:lnTo>
                    <a:pt x="68287" y="927878"/>
                  </a:lnTo>
                  <a:lnTo>
                    <a:pt x="77509" y="1028784"/>
                  </a:lnTo>
                  <a:lnTo>
                    <a:pt x="86398" y="1133687"/>
                  </a:lnTo>
                  <a:lnTo>
                    <a:pt x="129321" y="1561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61305" y="3601096"/>
              <a:ext cx="28016" cy="258643"/>
            </a:xfrm>
            <a:custGeom>
              <a:avLst/>
              <a:gdLst/>
              <a:ahLst/>
              <a:cxnLst/>
              <a:rect l="0" t="0" r="0" b="0"/>
              <a:pathLst>
                <a:path w="28016" h="258643">
                  <a:moveTo>
                    <a:pt x="0" y="0"/>
                  </a:moveTo>
                  <a:lnTo>
                    <a:pt x="5281" y="21124"/>
                  </a:lnTo>
                  <a:lnTo>
                    <a:pt x="6837" y="31768"/>
                  </a:lnTo>
                  <a:lnTo>
                    <a:pt x="7874" y="43285"/>
                  </a:lnTo>
                  <a:lnTo>
                    <a:pt x="8565" y="55384"/>
                  </a:lnTo>
                  <a:lnTo>
                    <a:pt x="10132" y="68976"/>
                  </a:lnTo>
                  <a:lnTo>
                    <a:pt x="12281" y="83565"/>
                  </a:lnTo>
                  <a:lnTo>
                    <a:pt x="14819" y="98817"/>
                  </a:lnTo>
                  <a:lnTo>
                    <a:pt x="17617" y="112301"/>
                  </a:lnTo>
                  <a:lnTo>
                    <a:pt x="20587" y="124606"/>
                  </a:lnTo>
                  <a:lnTo>
                    <a:pt x="23673" y="136126"/>
                  </a:lnTo>
                  <a:lnTo>
                    <a:pt x="25729" y="148227"/>
                  </a:lnTo>
                  <a:lnTo>
                    <a:pt x="27101" y="160715"/>
                  </a:lnTo>
                  <a:lnTo>
                    <a:pt x="28015" y="173462"/>
                  </a:lnTo>
                  <a:lnTo>
                    <a:pt x="26414" y="185276"/>
                  </a:lnTo>
                  <a:lnTo>
                    <a:pt x="23136" y="196468"/>
                  </a:lnTo>
                  <a:lnTo>
                    <a:pt x="9948" y="2586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103707" y="4553001"/>
              <a:ext cx="218852" cy="291569"/>
            </a:xfrm>
            <a:custGeom>
              <a:avLst/>
              <a:gdLst/>
              <a:ahLst/>
              <a:cxnLst/>
              <a:rect l="0" t="0" r="0" b="0"/>
              <a:pathLst>
                <a:path w="218852" h="291569">
                  <a:moveTo>
                    <a:pt x="0" y="32926"/>
                  </a:moveTo>
                  <a:lnTo>
                    <a:pt x="10562" y="17083"/>
                  </a:lnTo>
                  <a:lnTo>
                    <a:pt x="16989" y="11311"/>
                  </a:lnTo>
                  <a:lnTo>
                    <a:pt x="24590" y="6357"/>
                  </a:lnTo>
                  <a:lnTo>
                    <a:pt x="32973" y="1950"/>
                  </a:lnTo>
                  <a:lnTo>
                    <a:pt x="41877" y="116"/>
                  </a:lnTo>
                  <a:lnTo>
                    <a:pt x="51130" y="0"/>
                  </a:lnTo>
                  <a:lnTo>
                    <a:pt x="60614" y="1027"/>
                  </a:lnTo>
                  <a:lnTo>
                    <a:pt x="71358" y="3923"/>
                  </a:lnTo>
                  <a:lnTo>
                    <a:pt x="82942" y="8064"/>
                  </a:lnTo>
                  <a:lnTo>
                    <a:pt x="95086" y="13035"/>
                  </a:lnTo>
                  <a:lnTo>
                    <a:pt x="105392" y="19665"/>
                  </a:lnTo>
                  <a:lnTo>
                    <a:pt x="114474" y="27401"/>
                  </a:lnTo>
                  <a:lnTo>
                    <a:pt x="122739" y="35874"/>
                  </a:lnTo>
                  <a:lnTo>
                    <a:pt x="129354" y="45945"/>
                  </a:lnTo>
                  <a:lnTo>
                    <a:pt x="134870" y="57079"/>
                  </a:lnTo>
                  <a:lnTo>
                    <a:pt x="139652" y="68924"/>
                  </a:lnTo>
                  <a:lnTo>
                    <a:pt x="141735" y="82346"/>
                  </a:lnTo>
                  <a:lnTo>
                    <a:pt x="142018" y="96822"/>
                  </a:lnTo>
                  <a:lnTo>
                    <a:pt x="141102" y="111998"/>
                  </a:lnTo>
                  <a:lnTo>
                    <a:pt x="137175" y="126537"/>
                  </a:lnTo>
                  <a:lnTo>
                    <a:pt x="131241" y="140651"/>
                  </a:lnTo>
                  <a:lnTo>
                    <a:pt x="123969" y="154481"/>
                  </a:lnTo>
                  <a:lnTo>
                    <a:pt x="115805" y="168123"/>
                  </a:lnTo>
                  <a:lnTo>
                    <a:pt x="107047" y="181638"/>
                  </a:lnTo>
                  <a:lnTo>
                    <a:pt x="97892" y="195070"/>
                  </a:lnTo>
                  <a:lnTo>
                    <a:pt x="89578" y="206235"/>
                  </a:lnTo>
                  <a:lnTo>
                    <a:pt x="81825" y="215889"/>
                  </a:lnTo>
                  <a:lnTo>
                    <a:pt x="74446" y="224536"/>
                  </a:lnTo>
                  <a:lnTo>
                    <a:pt x="66210" y="232511"/>
                  </a:lnTo>
                  <a:lnTo>
                    <a:pt x="57404" y="240038"/>
                  </a:lnTo>
                  <a:lnTo>
                    <a:pt x="48217" y="247267"/>
                  </a:lnTo>
                  <a:lnTo>
                    <a:pt x="45408" y="254297"/>
                  </a:lnTo>
                  <a:lnTo>
                    <a:pt x="46852" y="261194"/>
                  </a:lnTo>
                  <a:lnTo>
                    <a:pt x="51130" y="268003"/>
                  </a:lnTo>
                  <a:lnTo>
                    <a:pt x="58404" y="272542"/>
                  </a:lnTo>
                  <a:lnTo>
                    <a:pt x="67674" y="275568"/>
                  </a:lnTo>
                  <a:lnTo>
                    <a:pt x="78275" y="277585"/>
                  </a:lnTo>
                  <a:lnTo>
                    <a:pt x="89764" y="278930"/>
                  </a:lnTo>
                  <a:lnTo>
                    <a:pt x="101844" y="279827"/>
                  </a:lnTo>
                  <a:lnTo>
                    <a:pt x="114319" y="280425"/>
                  </a:lnTo>
                  <a:lnTo>
                    <a:pt x="127057" y="281929"/>
                  </a:lnTo>
                  <a:lnTo>
                    <a:pt x="139970" y="284036"/>
                  </a:lnTo>
                  <a:lnTo>
                    <a:pt x="153000" y="286547"/>
                  </a:lnTo>
                  <a:lnTo>
                    <a:pt x="166108" y="288220"/>
                  </a:lnTo>
                  <a:lnTo>
                    <a:pt x="179268" y="289336"/>
                  </a:lnTo>
                  <a:lnTo>
                    <a:pt x="218851" y="2915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817165" y="4595874"/>
              <a:ext cx="191791" cy="119375"/>
            </a:xfrm>
            <a:custGeom>
              <a:avLst/>
              <a:gdLst/>
              <a:ahLst/>
              <a:cxnLst/>
              <a:rect l="0" t="0" r="0" b="0"/>
              <a:pathLst>
                <a:path w="191791" h="119375">
                  <a:moveTo>
                    <a:pt x="22678" y="0"/>
                  </a:moveTo>
                  <a:lnTo>
                    <a:pt x="12116" y="15843"/>
                  </a:lnTo>
                  <a:lnTo>
                    <a:pt x="7899" y="23826"/>
                  </a:lnTo>
                  <a:lnTo>
                    <a:pt x="3983" y="32464"/>
                  </a:lnTo>
                  <a:lnTo>
                    <a:pt x="267" y="41538"/>
                  </a:lnTo>
                  <a:lnTo>
                    <a:pt x="0" y="49798"/>
                  </a:lnTo>
                  <a:lnTo>
                    <a:pt x="2033" y="57515"/>
                  </a:lnTo>
                  <a:lnTo>
                    <a:pt x="5599" y="64871"/>
                  </a:lnTo>
                  <a:lnTo>
                    <a:pt x="12397" y="70880"/>
                  </a:lnTo>
                  <a:lnTo>
                    <a:pt x="21351" y="75991"/>
                  </a:lnTo>
                  <a:lnTo>
                    <a:pt x="31741" y="80504"/>
                  </a:lnTo>
                  <a:lnTo>
                    <a:pt x="41983" y="84618"/>
                  </a:lnTo>
                  <a:lnTo>
                    <a:pt x="62207" y="92137"/>
                  </a:lnTo>
                  <a:lnTo>
                    <a:pt x="92235" y="102584"/>
                  </a:lnTo>
                  <a:lnTo>
                    <a:pt x="103314" y="105970"/>
                  </a:lnTo>
                  <a:lnTo>
                    <a:pt x="127414" y="112680"/>
                  </a:lnTo>
                  <a:lnTo>
                    <a:pt x="140030" y="114911"/>
                  </a:lnTo>
                  <a:lnTo>
                    <a:pt x="152862" y="116398"/>
                  </a:lnTo>
                  <a:lnTo>
                    <a:pt x="191790" y="1193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963433" y="4615770"/>
              <a:ext cx="55471" cy="348173"/>
            </a:xfrm>
            <a:custGeom>
              <a:avLst/>
              <a:gdLst/>
              <a:ahLst/>
              <a:cxnLst/>
              <a:rect l="0" t="0" r="0" b="0"/>
              <a:pathLst>
                <a:path w="55471" h="348173">
                  <a:moveTo>
                    <a:pt x="5731" y="0"/>
                  </a:moveTo>
                  <a:lnTo>
                    <a:pt x="450" y="15843"/>
                  </a:lnTo>
                  <a:lnTo>
                    <a:pt x="0" y="23825"/>
                  </a:lnTo>
                  <a:lnTo>
                    <a:pt x="805" y="32463"/>
                  </a:lnTo>
                  <a:lnTo>
                    <a:pt x="2447" y="41537"/>
                  </a:lnTo>
                  <a:lnTo>
                    <a:pt x="3542" y="53114"/>
                  </a:lnTo>
                  <a:lnTo>
                    <a:pt x="4272" y="66358"/>
                  </a:lnTo>
                  <a:lnTo>
                    <a:pt x="5082" y="94706"/>
                  </a:lnTo>
                  <a:lnTo>
                    <a:pt x="5443" y="122042"/>
                  </a:lnTo>
                  <a:lnTo>
                    <a:pt x="6644" y="134416"/>
                  </a:lnTo>
                  <a:lnTo>
                    <a:pt x="8550" y="145981"/>
                  </a:lnTo>
                  <a:lnTo>
                    <a:pt x="10927" y="157008"/>
                  </a:lnTo>
                  <a:lnTo>
                    <a:pt x="12511" y="168779"/>
                  </a:lnTo>
                  <a:lnTo>
                    <a:pt x="13566" y="181049"/>
                  </a:lnTo>
                  <a:lnTo>
                    <a:pt x="14271" y="193650"/>
                  </a:lnTo>
                  <a:lnTo>
                    <a:pt x="15845" y="205366"/>
                  </a:lnTo>
                  <a:lnTo>
                    <a:pt x="18000" y="216493"/>
                  </a:lnTo>
                  <a:lnTo>
                    <a:pt x="20542" y="227227"/>
                  </a:lnTo>
                  <a:lnTo>
                    <a:pt x="23343" y="237699"/>
                  </a:lnTo>
                  <a:lnTo>
                    <a:pt x="29401" y="258177"/>
                  </a:lnTo>
                  <a:lnTo>
                    <a:pt x="32564" y="270490"/>
                  </a:lnTo>
                  <a:lnTo>
                    <a:pt x="35778" y="284226"/>
                  </a:lnTo>
                  <a:lnTo>
                    <a:pt x="55470" y="3481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564516" y="4764987"/>
              <a:ext cx="200472" cy="99478"/>
            </a:xfrm>
            <a:custGeom>
              <a:avLst/>
              <a:gdLst/>
              <a:ahLst/>
              <a:cxnLst/>
              <a:rect l="0" t="0" r="0" b="0"/>
              <a:pathLst>
                <a:path w="200472" h="99478">
                  <a:moveTo>
                    <a:pt x="11463" y="0"/>
                  </a:moveTo>
                  <a:lnTo>
                    <a:pt x="901" y="15842"/>
                  </a:lnTo>
                  <a:lnTo>
                    <a:pt x="0" y="22720"/>
                  </a:lnTo>
                  <a:lnTo>
                    <a:pt x="1610" y="29515"/>
                  </a:lnTo>
                  <a:lnTo>
                    <a:pt x="4895" y="36256"/>
                  </a:lnTo>
                  <a:lnTo>
                    <a:pt x="10400" y="42961"/>
                  </a:lnTo>
                  <a:lnTo>
                    <a:pt x="17386" y="49641"/>
                  </a:lnTo>
                  <a:lnTo>
                    <a:pt x="25359" y="56306"/>
                  </a:lnTo>
                  <a:lnTo>
                    <a:pt x="35096" y="61854"/>
                  </a:lnTo>
                  <a:lnTo>
                    <a:pt x="46008" y="66658"/>
                  </a:lnTo>
                  <a:lnTo>
                    <a:pt x="68818" y="74943"/>
                  </a:lnTo>
                  <a:lnTo>
                    <a:pt x="90009" y="82310"/>
                  </a:lnTo>
                  <a:lnTo>
                    <a:pt x="101407" y="85822"/>
                  </a:lnTo>
                  <a:lnTo>
                    <a:pt x="125862" y="92671"/>
                  </a:lnTo>
                  <a:lnTo>
                    <a:pt x="139679" y="94940"/>
                  </a:lnTo>
                  <a:lnTo>
                    <a:pt x="154416" y="96453"/>
                  </a:lnTo>
                  <a:lnTo>
                    <a:pt x="200471" y="994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750229" y="4745091"/>
              <a:ext cx="54550" cy="368069"/>
            </a:xfrm>
            <a:custGeom>
              <a:avLst/>
              <a:gdLst/>
              <a:ahLst/>
              <a:cxnLst/>
              <a:rect l="0" t="0" r="0" b="0"/>
              <a:pathLst>
                <a:path w="54550" h="368069">
                  <a:moveTo>
                    <a:pt x="14758" y="0"/>
                  </a:moveTo>
                  <a:lnTo>
                    <a:pt x="9476" y="15843"/>
                  </a:lnTo>
                  <a:lnTo>
                    <a:pt x="6816" y="27141"/>
                  </a:lnTo>
                  <a:lnTo>
                    <a:pt x="3937" y="41306"/>
                  </a:lnTo>
                  <a:lnTo>
                    <a:pt x="912" y="57380"/>
                  </a:lnTo>
                  <a:lnTo>
                    <a:pt x="0" y="75834"/>
                  </a:lnTo>
                  <a:lnTo>
                    <a:pt x="498" y="95874"/>
                  </a:lnTo>
                  <a:lnTo>
                    <a:pt x="1935" y="116971"/>
                  </a:lnTo>
                  <a:lnTo>
                    <a:pt x="3532" y="152202"/>
                  </a:lnTo>
                  <a:lnTo>
                    <a:pt x="3958" y="167786"/>
                  </a:lnTo>
                  <a:lnTo>
                    <a:pt x="5347" y="181492"/>
                  </a:lnTo>
                  <a:lnTo>
                    <a:pt x="7379" y="193945"/>
                  </a:lnTo>
                  <a:lnTo>
                    <a:pt x="12583" y="217730"/>
                  </a:lnTo>
                  <a:lnTo>
                    <a:pt x="28172" y="282143"/>
                  </a:lnTo>
                  <a:lnTo>
                    <a:pt x="31438" y="294205"/>
                  </a:lnTo>
                  <a:lnTo>
                    <a:pt x="38014" y="316450"/>
                  </a:lnTo>
                  <a:lnTo>
                    <a:pt x="54549" y="368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423985" y="4665509"/>
              <a:ext cx="178946" cy="407593"/>
            </a:xfrm>
            <a:custGeom>
              <a:avLst/>
              <a:gdLst/>
              <a:ahLst/>
              <a:cxnLst/>
              <a:rect l="0" t="0" r="0" b="0"/>
              <a:pathLst>
                <a:path w="178946" h="407593">
                  <a:moveTo>
                    <a:pt x="47294" y="0"/>
                  </a:moveTo>
                  <a:lnTo>
                    <a:pt x="36732" y="10562"/>
                  </a:lnTo>
                  <a:lnTo>
                    <a:pt x="31410" y="18094"/>
                  </a:lnTo>
                  <a:lnTo>
                    <a:pt x="25652" y="27537"/>
                  </a:lnTo>
                  <a:lnTo>
                    <a:pt x="19602" y="38253"/>
                  </a:lnTo>
                  <a:lnTo>
                    <a:pt x="14464" y="48714"/>
                  </a:lnTo>
                  <a:lnTo>
                    <a:pt x="9933" y="59003"/>
                  </a:lnTo>
                  <a:lnTo>
                    <a:pt x="5807" y="69179"/>
                  </a:lnTo>
                  <a:lnTo>
                    <a:pt x="3056" y="81489"/>
                  </a:lnTo>
                  <a:lnTo>
                    <a:pt x="1223" y="95222"/>
                  </a:lnTo>
                  <a:lnTo>
                    <a:pt x="0" y="109904"/>
                  </a:lnTo>
                  <a:lnTo>
                    <a:pt x="290" y="126324"/>
                  </a:lnTo>
                  <a:lnTo>
                    <a:pt x="1589" y="143903"/>
                  </a:lnTo>
                  <a:lnTo>
                    <a:pt x="3560" y="162254"/>
                  </a:lnTo>
                  <a:lnTo>
                    <a:pt x="5980" y="177804"/>
                  </a:lnTo>
                  <a:lnTo>
                    <a:pt x="8698" y="191486"/>
                  </a:lnTo>
                  <a:lnTo>
                    <a:pt x="11616" y="203924"/>
                  </a:lnTo>
                  <a:lnTo>
                    <a:pt x="15771" y="215531"/>
                  </a:lnTo>
                  <a:lnTo>
                    <a:pt x="20752" y="226586"/>
                  </a:lnTo>
                  <a:lnTo>
                    <a:pt x="26284" y="237271"/>
                  </a:lnTo>
                  <a:lnTo>
                    <a:pt x="31076" y="248816"/>
                  </a:lnTo>
                  <a:lnTo>
                    <a:pt x="35377" y="260934"/>
                  </a:lnTo>
                  <a:lnTo>
                    <a:pt x="39349" y="273434"/>
                  </a:lnTo>
                  <a:lnTo>
                    <a:pt x="44208" y="285083"/>
                  </a:lnTo>
                  <a:lnTo>
                    <a:pt x="49658" y="296164"/>
                  </a:lnTo>
                  <a:lnTo>
                    <a:pt x="55502" y="306868"/>
                  </a:lnTo>
                  <a:lnTo>
                    <a:pt x="61608" y="317320"/>
                  </a:lnTo>
                  <a:lnTo>
                    <a:pt x="74288" y="337776"/>
                  </a:lnTo>
                  <a:lnTo>
                    <a:pt x="81870" y="348979"/>
                  </a:lnTo>
                  <a:lnTo>
                    <a:pt x="99136" y="373216"/>
                  </a:lnTo>
                  <a:lnTo>
                    <a:pt x="108383" y="383658"/>
                  </a:lnTo>
                  <a:lnTo>
                    <a:pt x="117863" y="392830"/>
                  </a:lnTo>
                  <a:lnTo>
                    <a:pt x="127499" y="401156"/>
                  </a:lnTo>
                  <a:lnTo>
                    <a:pt x="137239" y="405601"/>
                  </a:lnTo>
                  <a:lnTo>
                    <a:pt x="147049" y="407459"/>
                  </a:lnTo>
                  <a:lnTo>
                    <a:pt x="156904" y="407592"/>
                  </a:lnTo>
                  <a:lnTo>
                    <a:pt x="164580" y="404365"/>
                  </a:lnTo>
                  <a:lnTo>
                    <a:pt x="170802" y="398898"/>
                  </a:lnTo>
                  <a:lnTo>
                    <a:pt x="176056" y="391937"/>
                  </a:lnTo>
                  <a:lnTo>
                    <a:pt x="178453" y="382875"/>
                  </a:lnTo>
                  <a:lnTo>
                    <a:pt x="178945" y="372413"/>
                  </a:lnTo>
                  <a:lnTo>
                    <a:pt x="178169" y="361017"/>
                  </a:lnTo>
                  <a:lnTo>
                    <a:pt x="175440" y="350103"/>
                  </a:lnTo>
                  <a:lnTo>
                    <a:pt x="171411" y="339512"/>
                  </a:lnTo>
                  <a:lnTo>
                    <a:pt x="166514" y="329135"/>
                  </a:lnTo>
                  <a:lnTo>
                    <a:pt x="161038" y="320006"/>
                  </a:lnTo>
                  <a:lnTo>
                    <a:pt x="155177" y="311710"/>
                  </a:lnTo>
                  <a:lnTo>
                    <a:pt x="149060" y="303969"/>
                  </a:lnTo>
                  <a:lnTo>
                    <a:pt x="141665" y="297702"/>
                  </a:lnTo>
                  <a:lnTo>
                    <a:pt x="133419" y="292419"/>
                  </a:lnTo>
                  <a:lnTo>
                    <a:pt x="124607" y="287792"/>
                  </a:lnTo>
                  <a:lnTo>
                    <a:pt x="115416" y="285813"/>
                  </a:lnTo>
                  <a:lnTo>
                    <a:pt x="105972" y="285598"/>
                  </a:lnTo>
                  <a:lnTo>
                    <a:pt x="96360" y="286561"/>
                  </a:lnTo>
                  <a:lnTo>
                    <a:pt x="86637" y="290518"/>
                  </a:lnTo>
                  <a:lnTo>
                    <a:pt x="76838" y="296472"/>
                  </a:lnTo>
                  <a:lnTo>
                    <a:pt x="47294" y="3183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56031" y="1631436"/>
            <a:ext cx="855510" cy="428245"/>
            <a:chOff x="756031" y="1631436"/>
            <a:chExt cx="855510" cy="428245"/>
          </a:xfrm>
        </p:grpSpPr>
        <p:sp>
          <p:nvSpPr>
            <p:cNvPr id="51" name="Freeform 50"/>
            <p:cNvSpPr/>
            <p:nvPr/>
          </p:nvSpPr>
          <p:spPr>
            <a:xfrm>
              <a:off x="765981" y="1691122"/>
              <a:ext cx="19894" cy="338226"/>
            </a:xfrm>
            <a:custGeom>
              <a:avLst/>
              <a:gdLst/>
              <a:ahLst/>
              <a:cxnLst/>
              <a:rect l="0" t="0" r="0" b="0"/>
              <a:pathLst>
                <a:path w="19894" h="338226">
                  <a:moveTo>
                    <a:pt x="19893" y="0"/>
                  </a:moveTo>
                  <a:lnTo>
                    <a:pt x="9331" y="10562"/>
                  </a:lnTo>
                  <a:lnTo>
                    <a:pt x="6220" y="18094"/>
                  </a:lnTo>
                  <a:lnTo>
                    <a:pt x="4146" y="27538"/>
                  </a:lnTo>
                  <a:lnTo>
                    <a:pt x="2763" y="38254"/>
                  </a:lnTo>
                  <a:lnTo>
                    <a:pt x="1841" y="49819"/>
                  </a:lnTo>
                  <a:lnTo>
                    <a:pt x="1227" y="61951"/>
                  </a:lnTo>
                  <a:lnTo>
                    <a:pt x="817" y="74460"/>
                  </a:lnTo>
                  <a:lnTo>
                    <a:pt x="159" y="139977"/>
                  </a:lnTo>
                  <a:lnTo>
                    <a:pt x="0" y="297102"/>
                  </a:lnTo>
                  <a:lnTo>
                    <a:pt x="9945" y="338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56031" y="1631436"/>
              <a:ext cx="278539" cy="428245"/>
            </a:xfrm>
            <a:custGeom>
              <a:avLst/>
              <a:gdLst/>
              <a:ahLst/>
              <a:cxnLst/>
              <a:rect l="0" t="0" r="0" b="0"/>
              <a:pathLst>
                <a:path w="278539" h="428245">
                  <a:moveTo>
                    <a:pt x="0" y="0"/>
                  </a:moveTo>
                  <a:lnTo>
                    <a:pt x="0" y="21123"/>
                  </a:lnTo>
                  <a:lnTo>
                    <a:pt x="3316" y="31767"/>
                  </a:lnTo>
                  <a:lnTo>
                    <a:pt x="8842" y="43284"/>
                  </a:lnTo>
                  <a:lnTo>
                    <a:pt x="15843" y="55383"/>
                  </a:lnTo>
                  <a:lnTo>
                    <a:pt x="21615" y="66765"/>
                  </a:lnTo>
                  <a:lnTo>
                    <a:pt x="26568" y="77669"/>
                  </a:lnTo>
                  <a:lnTo>
                    <a:pt x="30976" y="88255"/>
                  </a:lnTo>
                  <a:lnTo>
                    <a:pt x="36125" y="98627"/>
                  </a:lnTo>
                  <a:lnTo>
                    <a:pt x="41768" y="108858"/>
                  </a:lnTo>
                  <a:lnTo>
                    <a:pt x="47741" y="118995"/>
                  </a:lnTo>
                  <a:lnTo>
                    <a:pt x="60272" y="139101"/>
                  </a:lnTo>
                  <a:lnTo>
                    <a:pt x="92923" y="188985"/>
                  </a:lnTo>
                  <a:lnTo>
                    <a:pt x="106144" y="208893"/>
                  </a:lnTo>
                  <a:lnTo>
                    <a:pt x="111659" y="219950"/>
                  </a:lnTo>
                  <a:lnTo>
                    <a:pt x="116441" y="231742"/>
                  </a:lnTo>
                  <a:lnTo>
                    <a:pt x="120734" y="244024"/>
                  </a:lnTo>
                  <a:lnTo>
                    <a:pt x="125807" y="255529"/>
                  </a:lnTo>
                  <a:lnTo>
                    <a:pt x="131400" y="266514"/>
                  </a:lnTo>
                  <a:lnTo>
                    <a:pt x="137339" y="277154"/>
                  </a:lnTo>
                  <a:lnTo>
                    <a:pt x="143509" y="286457"/>
                  </a:lnTo>
                  <a:lnTo>
                    <a:pt x="149832" y="294871"/>
                  </a:lnTo>
                  <a:lnTo>
                    <a:pt x="156259" y="302690"/>
                  </a:lnTo>
                  <a:lnTo>
                    <a:pt x="162754" y="311219"/>
                  </a:lnTo>
                  <a:lnTo>
                    <a:pt x="175866" y="329538"/>
                  </a:lnTo>
                  <a:lnTo>
                    <a:pt x="182457" y="337960"/>
                  </a:lnTo>
                  <a:lnTo>
                    <a:pt x="189062" y="345785"/>
                  </a:lnTo>
                  <a:lnTo>
                    <a:pt x="195676" y="353213"/>
                  </a:lnTo>
                  <a:lnTo>
                    <a:pt x="203401" y="362585"/>
                  </a:lnTo>
                  <a:lnTo>
                    <a:pt x="220827" y="384790"/>
                  </a:lnTo>
                  <a:lnTo>
                    <a:pt x="229011" y="394690"/>
                  </a:lnTo>
                  <a:lnTo>
                    <a:pt x="236677" y="403501"/>
                  </a:lnTo>
                  <a:lnTo>
                    <a:pt x="243999" y="411585"/>
                  </a:lnTo>
                  <a:lnTo>
                    <a:pt x="252196" y="418080"/>
                  </a:lnTo>
                  <a:lnTo>
                    <a:pt x="260976" y="423515"/>
                  </a:lnTo>
                  <a:lnTo>
                    <a:pt x="270146" y="428244"/>
                  </a:lnTo>
                  <a:lnTo>
                    <a:pt x="275154" y="426976"/>
                  </a:lnTo>
                  <a:lnTo>
                    <a:pt x="277387" y="421709"/>
                  </a:lnTo>
                  <a:lnTo>
                    <a:pt x="277771" y="413776"/>
                  </a:lnTo>
                  <a:lnTo>
                    <a:pt x="278197" y="393172"/>
                  </a:lnTo>
                  <a:lnTo>
                    <a:pt x="278538" y="3282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044516" y="1711018"/>
              <a:ext cx="9949" cy="129322"/>
            </a:xfrm>
            <a:custGeom>
              <a:avLst/>
              <a:gdLst/>
              <a:ahLst/>
              <a:cxnLst/>
              <a:rect l="0" t="0" r="0" b="0"/>
              <a:pathLst>
                <a:path w="9949" h="129322">
                  <a:moveTo>
                    <a:pt x="9948" y="129321"/>
                  </a:moveTo>
                  <a:lnTo>
                    <a:pt x="4667" y="108197"/>
                  </a:lnTo>
                  <a:lnTo>
                    <a:pt x="3112" y="96448"/>
                  </a:lnTo>
                  <a:lnTo>
                    <a:pt x="2075" y="83089"/>
                  </a:lnTo>
                  <a:lnTo>
                    <a:pt x="1383" y="68656"/>
                  </a:lnTo>
                  <a:lnTo>
                    <a:pt x="615" y="3788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246238" y="1923930"/>
              <a:ext cx="125617" cy="104055"/>
            </a:xfrm>
            <a:custGeom>
              <a:avLst/>
              <a:gdLst/>
              <a:ahLst/>
              <a:cxnLst/>
              <a:rect l="0" t="0" r="0" b="0"/>
              <a:pathLst>
                <a:path w="125617" h="104055">
                  <a:moveTo>
                    <a:pt x="17130" y="25835"/>
                  </a:moveTo>
                  <a:lnTo>
                    <a:pt x="6568" y="36397"/>
                  </a:lnTo>
                  <a:lnTo>
                    <a:pt x="3457" y="43929"/>
                  </a:lnTo>
                  <a:lnTo>
                    <a:pt x="1383" y="53372"/>
                  </a:lnTo>
                  <a:lnTo>
                    <a:pt x="0" y="64088"/>
                  </a:lnTo>
                  <a:lnTo>
                    <a:pt x="183" y="74549"/>
                  </a:lnTo>
                  <a:lnTo>
                    <a:pt x="1411" y="84838"/>
                  </a:lnTo>
                  <a:lnTo>
                    <a:pt x="3334" y="95014"/>
                  </a:lnTo>
                  <a:lnTo>
                    <a:pt x="9038" y="100692"/>
                  </a:lnTo>
                  <a:lnTo>
                    <a:pt x="17262" y="103372"/>
                  </a:lnTo>
                  <a:lnTo>
                    <a:pt x="27166" y="104054"/>
                  </a:lnTo>
                  <a:lnTo>
                    <a:pt x="38189" y="103403"/>
                  </a:lnTo>
                  <a:lnTo>
                    <a:pt x="49960" y="101863"/>
                  </a:lnTo>
                  <a:lnTo>
                    <a:pt x="62228" y="99732"/>
                  </a:lnTo>
                  <a:lnTo>
                    <a:pt x="72617" y="94995"/>
                  </a:lnTo>
                  <a:lnTo>
                    <a:pt x="81754" y="88521"/>
                  </a:lnTo>
                  <a:lnTo>
                    <a:pt x="90056" y="80889"/>
                  </a:lnTo>
                  <a:lnTo>
                    <a:pt x="98907" y="73591"/>
                  </a:lnTo>
                  <a:lnTo>
                    <a:pt x="108123" y="66515"/>
                  </a:lnTo>
                  <a:lnTo>
                    <a:pt x="117583" y="59586"/>
                  </a:lnTo>
                  <a:lnTo>
                    <a:pt x="122784" y="51652"/>
                  </a:lnTo>
                  <a:lnTo>
                    <a:pt x="125147" y="43046"/>
                  </a:lnTo>
                  <a:lnTo>
                    <a:pt x="125616" y="33993"/>
                  </a:lnTo>
                  <a:lnTo>
                    <a:pt x="122613" y="25747"/>
                  </a:lnTo>
                  <a:lnTo>
                    <a:pt x="117295" y="18039"/>
                  </a:lnTo>
                  <a:lnTo>
                    <a:pt x="110434" y="10690"/>
                  </a:lnTo>
                  <a:lnTo>
                    <a:pt x="101439" y="5790"/>
                  </a:lnTo>
                  <a:lnTo>
                    <a:pt x="91021" y="2524"/>
                  </a:lnTo>
                  <a:lnTo>
                    <a:pt x="79654" y="346"/>
                  </a:lnTo>
                  <a:lnTo>
                    <a:pt x="67655" y="0"/>
                  </a:lnTo>
                  <a:lnTo>
                    <a:pt x="55234" y="874"/>
                  </a:lnTo>
                  <a:lnTo>
                    <a:pt x="7182" y="59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468170" y="1880130"/>
              <a:ext cx="53841" cy="169113"/>
            </a:xfrm>
            <a:custGeom>
              <a:avLst/>
              <a:gdLst/>
              <a:ahLst/>
              <a:cxnLst/>
              <a:rect l="0" t="0" r="0" b="0"/>
              <a:pathLst>
                <a:path w="53841" h="169113">
                  <a:moveTo>
                    <a:pt x="53840" y="0"/>
                  </a:moveTo>
                  <a:lnTo>
                    <a:pt x="43278" y="10562"/>
                  </a:lnTo>
                  <a:lnTo>
                    <a:pt x="37956" y="18094"/>
                  </a:lnTo>
                  <a:lnTo>
                    <a:pt x="32198" y="27537"/>
                  </a:lnTo>
                  <a:lnTo>
                    <a:pt x="26148" y="38254"/>
                  </a:lnTo>
                  <a:lnTo>
                    <a:pt x="21010" y="48714"/>
                  </a:lnTo>
                  <a:lnTo>
                    <a:pt x="16479" y="59003"/>
                  </a:lnTo>
                  <a:lnTo>
                    <a:pt x="12353" y="69179"/>
                  </a:lnTo>
                  <a:lnTo>
                    <a:pt x="4821" y="89328"/>
                  </a:lnTo>
                  <a:lnTo>
                    <a:pt x="1265" y="99343"/>
                  </a:lnTo>
                  <a:lnTo>
                    <a:pt x="0" y="110441"/>
                  </a:lnTo>
                  <a:lnTo>
                    <a:pt x="262" y="122261"/>
                  </a:lnTo>
                  <a:lnTo>
                    <a:pt x="4101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432480" y="1860235"/>
              <a:ext cx="179061" cy="19896"/>
            </a:xfrm>
            <a:custGeom>
              <a:avLst/>
              <a:gdLst/>
              <a:ahLst/>
              <a:cxnLst/>
              <a:rect l="0" t="0" r="0" b="0"/>
              <a:pathLst>
                <a:path w="179061" h="19896">
                  <a:moveTo>
                    <a:pt x="0" y="19895"/>
                  </a:moveTo>
                  <a:lnTo>
                    <a:pt x="41538" y="6049"/>
                  </a:lnTo>
                  <a:lnTo>
                    <a:pt x="52009" y="4033"/>
                  </a:lnTo>
                  <a:lnTo>
                    <a:pt x="63410" y="2688"/>
                  </a:lnTo>
                  <a:lnTo>
                    <a:pt x="75433" y="1792"/>
                  </a:lnTo>
                  <a:lnTo>
                    <a:pt x="88974" y="1195"/>
                  </a:lnTo>
                  <a:lnTo>
                    <a:pt x="103529" y="796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06292" y="4068642"/>
            <a:ext cx="358121" cy="414223"/>
            <a:chOff x="706292" y="4068642"/>
            <a:chExt cx="358121" cy="414223"/>
          </a:xfrm>
        </p:grpSpPr>
        <p:sp>
          <p:nvSpPr>
            <p:cNvPr id="58" name="Freeform 57"/>
            <p:cNvSpPr/>
            <p:nvPr/>
          </p:nvSpPr>
          <p:spPr>
            <a:xfrm>
              <a:off x="706292" y="4197963"/>
              <a:ext cx="49740" cy="228800"/>
            </a:xfrm>
            <a:custGeom>
              <a:avLst/>
              <a:gdLst/>
              <a:ahLst/>
              <a:cxnLst/>
              <a:rect l="0" t="0" r="0" b="0"/>
              <a:pathLst>
                <a:path w="49740" h="228800">
                  <a:moveTo>
                    <a:pt x="49739" y="0"/>
                  </a:moveTo>
                  <a:lnTo>
                    <a:pt x="44458" y="26405"/>
                  </a:lnTo>
                  <a:lnTo>
                    <a:pt x="42902" y="38604"/>
                  </a:lnTo>
                  <a:lnTo>
                    <a:pt x="41865" y="51158"/>
                  </a:lnTo>
                  <a:lnTo>
                    <a:pt x="41174" y="63949"/>
                  </a:lnTo>
                  <a:lnTo>
                    <a:pt x="39608" y="75792"/>
                  </a:lnTo>
                  <a:lnTo>
                    <a:pt x="37458" y="87003"/>
                  </a:lnTo>
                  <a:lnTo>
                    <a:pt x="16443" y="172863"/>
                  </a:lnTo>
                  <a:lnTo>
                    <a:pt x="13173" y="184876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15195" y="4270773"/>
              <a:ext cx="149218" cy="212092"/>
            </a:xfrm>
            <a:custGeom>
              <a:avLst/>
              <a:gdLst/>
              <a:ahLst/>
              <a:cxnLst/>
              <a:rect l="0" t="0" r="0" b="0"/>
              <a:pathLst>
                <a:path w="149218" h="212092">
                  <a:moveTo>
                    <a:pt x="149217" y="26668"/>
                  </a:moveTo>
                  <a:lnTo>
                    <a:pt x="133374" y="21387"/>
                  </a:lnTo>
                  <a:lnTo>
                    <a:pt x="124286" y="17621"/>
                  </a:lnTo>
                  <a:lnTo>
                    <a:pt x="113806" y="12899"/>
                  </a:lnTo>
                  <a:lnTo>
                    <a:pt x="102398" y="7541"/>
                  </a:lnTo>
                  <a:lnTo>
                    <a:pt x="90372" y="3969"/>
                  </a:lnTo>
                  <a:lnTo>
                    <a:pt x="77933" y="1587"/>
                  </a:lnTo>
                  <a:lnTo>
                    <a:pt x="65219" y="0"/>
                  </a:lnTo>
                  <a:lnTo>
                    <a:pt x="53427" y="46"/>
                  </a:lnTo>
                  <a:lnTo>
                    <a:pt x="42250" y="1183"/>
                  </a:lnTo>
                  <a:lnTo>
                    <a:pt x="31483" y="3046"/>
                  </a:lnTo>
                  <a:lnTo>
                    <a:pt x="23199" y="8709"/>
                  </a:lnTo>
                  <a:lnTo>
                    <a:pt x="16572" y="16906"/>
                  </a:lnTo>
                  <a:lnTo>
                    <a:pt x="11048" y="26792"/>
                  </a:lnTo>
                  <a:lnTo>
                    <a:pt x="9576" y="37804"/>
                  </a:lnTo>
                  <a:lnTo>
                    <a:pt x="10805" y="49566"/>
                  </a:lnTo>
                  <a:lnTo>
                    <a:pt x="13835" y="61829"/>
                  </a:lnTo>
                  <a:lnTo>
                    <a:pt x="18066" y="72215"/>
                  </a:lnTo>
                  <a:lnTo>
                    <a:pt x="23097" y="81349"/>
                  </a:lnTo>
                  <a:lnTo>
                    <a:pt x="28662" y="89649"/>
                  </a:lnTo>
                  <a:lnTo>
                    <a:pt x="43687" y="110662"/>
                  </a:lnTo>
                  <a:lnTo>
                    <a:pt x="60313" y="133633"/>
                  </a:lnTo>
                  <a:lnTo>
                    <a:pt x="82102" y="165208"/>
                  </a:lnTo>
                  <a:lnTo>
                    <a:pt x="95808" y="185509"/>
                  </a:lnTo>
                  <a:lnTo>
                    <a:pt x="97031" y="194459"/>
                  </a:lnTo>
                  <a:lnTo>
                    <a:pt x="94531" y="202636"/>
                  </a:lnTo>
                  <a:lnTo>
                    <a:pt x="89548" y="210299"/>
                  </a:lnTo>
                  <a:lnTo>
                    <a:pt x="81805" y="212091"/>
                  </a:lnTo>
                  <a:lnTo>
                    <a:pt x="72222" y="209970"/>
                  </a:lnTo>
                  <a:lnTo>
                    <a:pt x="61412" y="205240"/>
                  </a:lnTo>
                  <a:lnTo>
                    <a:pt x="50889" y="199876"/>
                  </a:lnTo>
                  <a:lnTo>
                    <a:pt x="40558" y="194090"/>
                  </a:lnTo>
                  <a:lnTo>
                    <a:pt x="0" y="1659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75404" y="4068642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581697" y="1392689"/>
            <a:ext cx="594913" cy="260789"/>
            <a:chOff x="1581697" y="1392689"/>
            <a:chExt cx="594913" cy="260789"/>
          </a:xfrm>
        </p:grpSpPr>
        <p:sp>
          <p:nvSpPr>
            <p:cNvPr id="62" name="Freeform 61"/>
            <p:cNvSpPr/>
            <p:nvPr/>
          </p:nvSpPr>
          <p:spPr>
            <a:xfrm>
              <a:off x="1581697" y="1522010"/>
              <a:ext cx="537181" cy="29844"/>
            </a:xfrm>
            <a:custGeom>
              <a:avLst/>
              <a:gdLst/>
              <a:ahLst/>
              <a:cxnLst/>
              <a:rect l="0" t="0" r="0" b="0"/>
              <a:pathLst>
                <a:path w="537181" h="29844">
                  <a:moveTo>
                    <a:pt x="0" y="29843"/>
                  </a:moveTo>
                  <a:lnTo>
                    <a:pt x="15842" y="24562"/>
                  </a:lnTo>
                  <a:lnTo>
                    <a:pt x="27141" y="23007"/>
                  </a:lnTo>
                  <a:lnTo>
                    <a:pt x="41305" y="21970"/>
                  </a:lnTo>
                  <a:lnTo>
                    <a:pt x="72518" y="20817"/>
                  </a:lnTo>
                  <a:lnTo>
                    <a:pt x="114946" y="20169"/>
                  </a:lnTo>
                  <a:lnTo>
                    <a:pt x="198072" y="19932"/>
                  </a:lnTo>
                  <a:lnTo>
                    <a:pt x="216051" y="18814"/>
                  </a:lnTo>
                  <a:lnTo>
                    <a:pt x="232459" y="16964"/>
                  </a:lnTo>
                  <a:lnTo>
                    <a:pt x="247819" y="14625"/>
                  </a:lnTo>
                  <a:lnTo>
                    <a:pt x="265795" y="13066"/>
                  </a:lnTo>
                  <a:lnTo>
                    <a:pt x="285517" y="12027"/>
                  </a:lnTo>
                  <a:lnTo>
                    <a:pt x="326957" y="10872"/>
                  </a:lnTo>
                  <a:lnTo>
                    <a:pt x="422300" y="10069"/>
                  </a:lnTo>
                  <a:lnTo>
                    <a:pt x="438487" y="8923"/>
                  </a:lnTo>
                  <a:lnTo>
                    <a:pt x="453700" y="7054"/>
                  </a:lnTo>
                  <a:lnTo>
                    <a:pt x="468263" y="4703"/>
                  </a:lnTo>
                  <a:lnTo>
                    <a:pt x="482393" y="3135"/>
                  </a:lnTo>
                  <a:lnTo>
                    <a:pt x="496234" y="2090"/>
                  </a:lnTo>
                  <a:lnTo>
                    <a:pt x="5371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900026" y="1402637"/>
              <a:ext cx="276584" cy="248695"/>
            </a:xfrm>
            <a:custGeom>
              <a:avLst/>
              <a:gdLst/>
              <a:ahLst/>
              <a:cxnLst/>
              <a:rect l="0" t="0" r="0" b="0"/>
              <a:pathLst>
                <a:path w="276584" h="248695">
                  <a:moveTo>
                    <a:pt x="0" y="0"/>
                  </a:moveTo>
                  <a:lnTo>
                    <a:pt x="10562" y="10561"/>
                  </a:lnTo>
                  <a:lnTo>
                    <a:pt x="16989" y="15883"/>
                  </a:lnTo>
                  <a:lnTo>
                    <a:pt x="24589" y="21642"/>
                  </a:lnTo>
                  <a:lnTo>
                    <a:pt x="32972" y="27691"/>
                  </a:lnTo>
                  <a:lnTo>
                    <a:pt x="42982" y="32830"/>
                  </a:lnTo>
                  <a:lnTo>
                    <a:pt x="54077" y="37361"/>
                  </a:lnTo>
                  <a:lnTo>
                    <a:pt x="98369" y="52574"/>
                  </a:lnTo>
                  <a:lnTo>
                    <a:pt x="124775" y="62420"/>
                  </a:lnTo>
                  <a:lnTo>
                    <a:pt x="186759" y="86754"/>
                  </a:lnTo>
                  <a:lnTo>
                    <a:pt x="201877" y="93205"/>
                  </a:lnTo>
                  <a:lnTo>
                    <a:pt x="230466" y="106269"/>
                  </a:lnTo>
                  <a:lnTo>
                    <a:pt x="243174" y="112848"/>
                  </a:lnTo>
                  <a:lnTo>
                    <a:pt x="254962" y="119444"/>
                  </a:lnTo>
                  <a:lnTo>
                    <a:pt x="266136" y="126052"/>
                  </a:lnTo>
                  <a:lnTo>
                    <a:pt x="272480" y="133774"/>
                  </a:lnTo>
                  <a:lnTo>
                    <a:pt x="275605" y="142237"/>
                  </a:lnTo>
                  <a:lnTo>
                    <a:pt x="276583" y="151195"/>
                  </a:lnTo>
                  <a:lnTo>
                    <a:pt x="273918" y="160483"/>
                  </a:lnTo>
                  <a:lnTo>
                    <a:pt x="268826" y="169991"/>
                  </a:lnTo>
                  <a:lnTo>
                    <a:pt x="262115" y="179646"/>
                  </a:lnTo>
                  <a:lnTo>
                    <a:pt x="253220" y="187188"/>
                  </a:lnTo>
                  <a:lnTo>
                    <a:pt x="242869" y="193321"/>
                  </a:lnTo>
                  <a:lnTo>
                    <a:pt x="231547" y="198515"/>
                  </a:lnTo>
                  <a:lnTo>
                    <a:pt x="220683" y="203083"/>
                  </a:lnTo>
                  <a:lnTo>
                    <a:pt x="210125" y="207234"/>
                  </a:lnTo>
                  <a:lnTo>
                    <a:pt x="187340" y="215898"/>
                  </a:lnTo>
                  <a:lnTo>
                    <a:pt x="158791" y="227118"/>
                  </a:lnTo>
                  <a:lnTo>
                    <a:pt x="144547" y="232099"/>
                  </a:lnTo>
                  <a:lnTo>
                    <a:pt x="130629" y="236526"/>
                  </a:lnTo>
                  <a:lnTo>
                    <a:pt x="116929" y="240582"/>
                  </a:lnTo>
                  <a:lnTo>
                    <a:pt x="103375" y="243286"/>
                  </a:lnTo>
                  <a:lnTo>
                    <a:pt x="89917" y="245089"/>
                  </a:lnTo>
                  <a:lnTo>
                    <a:pt x="59686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929869" y="1392689"/>
              <a:ext cx="179061" cy="260789"/>
            </a:xfrm>
            <a:custGeom>
              <a:avLst/>
              <a:gdLst/>
              <a:ahLst/>
              <a:cxnLst/>
              <a:rect l="0" t="0" r="0" b="0"/>
              <a:pathLst>
                <a:path w="179061" h="260789">
                  <a:moveTo>
                    <a:pt x="0" y="0"/>
                  </a:moveTo>
                  <a:lnTo>
                    <a:pt x="10562" y="10562"/>
                  </a:lnTo>
                  <a:lnTo>
                    <a:pt x="14778" y="18094"/>
                  </a:lnTo>
                  <a:lnTo>
                    <a:pt x="18695" y="27537"/>
                  </a:lnTo>
                  <a:lnTo>
                    <a:pt x="22411" y="38253"/>
                  </a:lnTo>
                  <a:lnTo>
                    <a:pt x="25994" y="50924"/>
                  </a:lnTo>
                  <a:lnTo>
                    <a:pt x="29488" y="64898"/>
                  </a:lnTo>
                  <a:lnTo>
                    <a:pt x="32922" y="79741"/>
                  </a:lnTo>
                  <a:lnTo>
                    <a:pt x="34107" y="95162"/>
                  </a:lnTo>
                  <a:lnTo>
                    <a:pt x="33791" y="110970"/>
                  </a:lnTo>
                  <a:lnTo>
                    <a:pt x="32475" y="127035"/>
                  </a:lnTo>
                  <a:lnTo>
                    <a:pt x="31598" y="142166"/>
                  </a:lnTo>
                  <a:lnTo>
                    <a:pt x="30623" y="170768"/>
                  </a:lnTo>
                  <a:lnTo>
                    <a:pt x="29258" y="184585"/>
                  </a:lnTo>
                  <a:lnTo>
                    <a:pt x="27242" y="198218"/>
                  </a:lnTo>
                  <a:lnTo>
                    <a:pt x="24793" y="211727"/>
                  </a:lnTo>
                  <a:lnTo>
                    <a:pt x="23161" y="225155"/>
                  </a:lnTo>
                  <a:lnTo>
                    <a:pt x="22072" y="238528"/>
                  </a:lnTo>
                  <a:lnTo>
                    <a:pt x="21347" y="251865"/>
                  </a:lnTo>
                  <a:lnTo>
                    <a:pt x="23074" y="258545"/>
                  </a:lnTo>
                  <a:lnTo>
                    <a:pt x="26436" y="260788"/>
                  </a:lnTo>
                  <a:lnTo>
                    <a:pt x="30887" y="260073"/>
                  </a:lnTo>
                  <a:lnTo>
                    <a:pt x="34961" y="255174"/>
                  </a:lnTo>
                  <a:lnTo>
                    <a:pt x="38781" y="247488"/>
                  </a:lnTo>
                  <a:lnTo>
                    <a:pt x="42434" y="237942"/>
                  </a:lnTo>
                  <a:lnTo>
                    <a:pt x="45974" y="227157"/>
                  </a:lnTo>
                  <a:lnTo>
                    <a:pt x="49440" y="215546"/>
                  </a:lnTo>
                  <a:lnTo>
                    <a:pt x="52855" y="203384"/>
                  </a:lnTo>
                  <a:lnTo>
                    <a:pt x="55132" y="189749"/>
                  </a:lnTo>
                  <a:lnTo>
                    <a:pt x="56650" y="175133"/>
                  </a:lnTo>
                  <a:lnTo>
                    <a:pt x="57662" y="159862"/>
                  </a:lnTo>
                  <a:lnTo>
                    <a:pt x="57232" y="146366"/>
                  </a:lnTo>
                  <a:lnTo>
                    <a:pt x="55840" y="134052"/>
                  </a:lnTo>
                  <a:lnTo>
                    <a:pt x="53806" y="122528"/>
                  </a:lnTo>
                  <a:lnTo>
                    <a:pt x="52450" y="110423"/>
                  </a:lnTo>
                  <a:lnTo>
                    <a:pt x="51547" y="97932"/>
                  </a:lnTo>
                  <a:lnTo>
                    <a:pt x="50944" y="85183"/>
                  </a:lnTo>
                  <a:lnTo>
                    <a:pt x="50542" y="81106"/>
                  </a:lnTo>
                  <a:lnTo>
                    <a:pt x="50096" y="88365"/>
                  </a:lnTo>
                  <a:lnTo>
                    <a:pt x="51082" y="95385"/>
                  </a:lnTo>
                  <a:lnTo>
                    <a:pt x="52845" y="103381"/>
                  </a:lnTo>
                  <a:lnTo>
                    <a:pt x="63616" y="145321"/>
                  </a:lnTo>
                  <a:lnTo>
                    <a:pt x="65622" y="157672"/>
                  </a:lnTo>
                  <a:lnTo>
                    <a:pt x="66960" y="170328"/>
                  </a:lnTo>
                  <a:lnTo>
                    <a:pt x="67851" y="183187"/>
                  </a:lnTo>
                  <a:lnTo>
                    <a:pt x="70656" y="195075"/>
                  </a:lnTo>
                  <a:lnTo>
                    <a:pt x="74737" y="206316"/>
                  </a:lnTo>
                  <a:lnTo>
                    <a:pt x="79668" y="217126"/>
                  </a:lnTo>
                  <a:lnTo>
                    <a:pt x="85166" y="219912"/>
                  </a:lnTo>
                  <a:lnTo>
                    <a:pt x="91042" y="217347"/>
                  </a:lnTo>
                  <a:lnTo>
                    <a:pt x="97170" y="211217"/>
                  </a:lnTo>
                  <a:lnTo>
                    <a:pt x="102360" y="203814"/>
                  </a:lnTo>
                  <a:lnTo>
                    <a:pt x="106926" y="195563"/>
                  </a:lnTo>
                  <a:lnTo>
                    <a:pt x="111075" y="186746"/>
                  </a:lnTo>
                  <a:lnTo>
                    <a:pt x="114947" y="175341"/>
                  </a:lnTo>
                  <a:lnTo>
                    <a:pt x="118633" y="162212"/>
                  </a:lnTo>
                  <a:lnTo>
                    <a:pt x="132491" y="106711"/>
                  </a:lnTo>
                  <a:lnTo>
                    <a:pt x="136961" y="102090"/>
                  </a:lnTo>
                  <a:lnTo>
                    <a:pt x="142151" y="103430"/>
                  </a:lnTo>
                  <a:lnTo>
                    <a:pt x="147822" y="108744"/>
                  </a:lnTo>
                  <a:lnTo>
                    <a:pt x="152708" y="115603"/>
                  </a:lnTo>
                  <a:lnTo>
                    <a:pt x="157071" y="123492"/>
                  </a:lnTo>
                  <a:lnTo>
                    <a:pt x="17906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333002" y="3521514"/>
            <a:ext cx="646415" cy="278539"/>
            <a:chOff x="1333002" y="3521514"/>
            <a:chExt cx="646415" cy="278539"/>
          </a:xfrm>
        </p:grpSpPr>
        <p:sp>
          <p:nvSpPr>
            <p:cNvPr id="66" name="Freeform 65"/>
            <p:cNvSpPr/>
            <p:nvPr/>
          </p:nvSpPr>
          <p:spPr>
            <a:xfrm>
              <a:off x="1333002" y="3601096"/>
              <a:ext cx="576972" cy="39792"/>
            </a:xfrm>
            <a:custGeom>
              <a:avLst/>
              <a:gdLst/>
              <a:ahLst/>
              <a:cxnLst/>
              <a:rect l="0" t="0" r="0" b="0"/>
              <a:pathLst>
                <a:path w="576972" h="39792">
                  <a:moveTo>
                    <a:pt x="0" y="0"/>
                  </a:moveTo>
                  <a:lnTo>
                    <a:pt x="15843" y="5281"/>
                  </a:lnTo>
                  <a:lnTo>
                    <a:pt x="26036" y="6837"/>
                  </a:lnTo>
                  <a:lnTo>
                    <a:pt x="38358" y="7874"/>
                  </a:lnTo>
                  <a:lnTo>
                    <a:pt x="52100" y="8565"/>
                  </a:lnTo>
                  <a:lnTo>
                    <a:pt x="65682" y="10132"/>
                  </a:lnTo>
                  <a:lnTo>
                    <a:pt x="79158" y="12281"/>
                  </a:lnTo>
                  <a:lnTo>
                    <a:pt x="92563" y="14819"/>
                  </a:lnTo>
                  <a:lnTo>
                    <a:pt x="107026" y="16511"/>
                  </a:lnTo>
                  <a:lnTo>
                    <a:pt x="122195" y="17639"/>
                  </a:lnTo>
                  <a:lnTo>
                    <a:pt x="137834" y="18391"/>
                  </a:lnTo>
                  <a:lnTo>
                    <a:pt x="167001" y="19227"/>
                  </a:lnTo>
                  <a:lnTo>
                    <a:pt x="180969" y="19450"/>
                  </a:lnTo>
                  <a:lnTo>
                    <a:pt x="195807" y="20704"/>
                  </a:lnTo>
                  <a:lnTo>
                    <a:pt x="211225" y="22645"/>
                  </a:lnTo>
                  <a:lnTo>
                    <a:pt x="227031" y="25045"/>
                  </a:lnTo>
                  <a:lnTo>
                    <a:pt x="241989" y="26644"/>
                  </a:lnTo>
                  <a:lnTo>
                    <a:pt x="256383" y="27711"/>
                  </a:lnTo>
                  <a:lnTo>
                    <a:pt x="270400" y="28422"/>
                  </a:lnTo>
                  <a:lnTo>
                    <a:pt x="297764" y="29212"/>
                  </a:lnTo>
                  <a:lnTo>
                    <a:pt x="311251" y="29423"/>
                  </a:lnTo>
                  <a:lnTo>
                    <a:pt x="325769" y="30668"/>
                  </a:lnTo>
                  <a:lnTo>
                    <a:pt x="340974" y="32604"/>
                  </a:lnTo>
                  <a:lnTo>
                    <a:pt x="356637" y="35000"/>
                  </a:lnTo>
                  <a:lnTo>
                    <a:pt x="371500" y="36597"/>
                  </a:lnTo>
                  <a:lnTo>
                    <a:pt x="385831" y="37662"/>
                  </a:lnTo>
                  <a:lnTo>
                    <a:pt x="399805" y="38372"/>
                  </a:lnTo>
                  <a:lnTo>
                    <a:pt x="427123" y="39160"/>
                  </a:lnTo>
                  <a:lnTo>
                    <a:pt x="515155" y="39736"/>
                  </a:lnTo>
                  <a:lnTo>
                    <a:pt x="576971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760757" y="3521514"/>
              <a:ext cx="218660" cy="278539"/>
            </a:xfrm>
            <a:custGeom>
              <a:avLst/>
              <a:gdLst/>
              <a:ahLst/>
              <a:cxnLst/>
              <a:rect l="0" t="0" r="0" b="0"/>
              <a:pathLst>
                <a:path w="218660" h="278539">
                  <a:moveTo>
                    <a:pt x="0" y="0"/>
                  </a:moveTo>
                  <a:lnTo>
                    <a:pt x="10562" y="15843"/>
                  </a:lnTo>
                  <a:lnTo>
                    <a:pt x="18094" y="22720"/>
                  </a:lnTo>
                  <a:lnTo>
                    <a:pt x="27537" y="29516"/>
                  </a:lnTo>
                  <a:lnTo>
                    <a:pt x="38253" y="36257"/>
                  </a:lnTo>
                  <a:lnTo>
                    <a:pt x="50924" y="42962"/>
                  </a:lnTo>
                  <a:lnTo>
                    <a:pt x="64898" y="49642"/>
                  </a:lnTo>
                  <a:lnTo>
                    <a:pt x="94057" y="62959"/>
                  </a:lnTo>
                  <a:lnTo>
                    <a:pt x="121753" y="76247"/>
                  </a:lnTo>
                  <a:lnTo>
                    <a:pt x="133118" y="82885"/>
                  </a:lnTo>
                  <a:lnTo>
                    <a:pt x="142906" y="89521"/>
                  </a:lnTo>
                  <a:lnTo>
                    <a:pt x="151641" y="96156"/>
                  </a:lnTo>
                  <a:lnTo>
                    <a:pt x="161886" y="102790"/>
                  </a:lnTo>
                  <a:lnTo>
                    <a:pt x="173137" y="109423"/>
                  </a:lnTo>
                  <a:lnTo>
                    <a:pt x="185059" y="116056"/>
                  </a:lnTo>
                  <a:lnTo>
                    <a:pt x="195218" y="122688"/>
                  </a:lnTo>
                  <a:lnTo>
                    <a:pt x="204201" y="129320"/>
                  </a:lnTo>
                  <a:lnTo>
                    <a:pt x="212400" y="135953"/>
                  </a:lnTo>
                  <a:lnTo>
                    <a:pt x="216761" y="144795"/>
                  </a:lnTo>
                  <a:lnTo>
                    <a:pt x="218563" y="155111"/>
                  </a:lnTo>
                  <a:lnTo>
                    <a:pt x="218659" y="166410"/>
                  </a:lnTo>
                  <a:lnTo>
                    <a:pt x="215407" y="175048"/>
                  </a:lnTo>
                  <a:lnTo>
                    <a:pt x="209923" y="181912"/>
                  </a:lnTo>
                  <a:lnTo>
                    <a:pt x="202951" y="187593"/>
                  </a:lnTo>
                  <a:lnTo>
                    <a:pt x="196093" y="193591"/>
                  </a:lnTo>
                  <a:lnTo>
                    <a:pt x="189310" y="199801"/>
                  </a:lnTo>
                  <a:lnTo>
                    <a:pt x="182577" y="206151"/>
                  </a:lnTo>
                  <a:lnTo>
                    <a:pt x="173667" y="212595"/>
                  </a:lnTo>
                  <a:lnTo>
                    <a:pt x="163306" y="219102"/>
                  </a:lnTo>
                  <a:lnTo>
                    <a:pt x="151978" y="225650"/>
                  </a:lnTo>
                  <a:lnTo>
                    <a:pt x="142215" y="232226"/>
                  </a:lnTo>
                  <a:lnTo>
                    <a:pt x="133496" y="238821"/>
                  </a:lnTo>
                  <a:lnTo>
                    <a:pt x="125472" y="245428"/>
                  </a:lnTo>
                  <a:lnTo>
                    <a:pt x="116807" y="252044"/>
                  </a:lnTo>
                  <a:lnTo>
                    <a:pt x="107715" y="258664"/>
                  </a:lnTo>
                  <a:lnTo>
                    <a:pt x="79582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720966" y="3551357"/>
              <a:ext cx="198956" cy="219815"/>
            </a:xfrm>
            <a:custGeom>
              <a:avLst/>
              <a:gdLst/>
              <a:ahLst/>
              <a:cxnLst/>
              <a:rect l="0" t="0" r="0" b="0"/>
              <a:pathLst>
                <a:path w="198956" h="219815">
                  <a:moveTo>
                    <a:pt x="0" y="0"/>
                  </a:moveTo>
                  <a:lnTo>
                    <a:pt x="13845" y="69230"/>
                  </a:lnTo>
                  <a:lnTo>
                    <a:pt x="16967" y="82628"/>
                  </a:lnTo>
                  <a:lnTo>
                    <a:pt x="20154" y="94877"/>
                  </a:lnTo>
                  <a:lnTo>
                    <a:pt x="23384" y="106358"/>
                  </a:lnTo>
                  <a:lnTo>
                    <a:pt x="25537" y="118434"/>
                  </a:lnTo>
                  <a:lnTo>
                    <a:pt x="26972" y="130906"/>
                  </a:lnTo>
                  <a:lnTo>
                    <a:pt x="27929" y="143641"/>
                  </a:lnTo>
                  <a:lnTo>
                    <a:pt x="28567" y="156553"/>
                  </a:lnTo>
                  <a:lnTo>
                    <a:pt x="29276" y="182689"/>
                  </a:lnTo>
                  <a:lnTo>
                    <a:pt x="30570" y="194743"/>
                  </a:lnTo>
                  <a:lnTo>
                    <a:pt x="32538" y="206095"/>
                  </a:lnTo>
                  <a:lnTo>
                    <a:pt x="34956" y="216979"/>
                  </a:lnTo>
                  <a:lnTo>
                    <a:pt x="37673" y="219814"/>
                  </a:lnTo>
                  <a:lnTo>
                    <a:pt x="40589" y="217282"/>
                  </a:lnTo>
                  <a:lnTo>
                    <a:pt x="43639" y="211174"/>
                  </a:lnTo>
                  <a:lnTo>
                    <a:pt x="46778" y="201574"/>
                  </a:lnTo>
                  <a:lnTo>
                    <a:pt x="49975" y="189649"/>
                  </a:lnTo>
                  <a:lnTo>
                    <a:pt x="82902" y="56382"/>
                  </a:lnTo>
                  <a:lnTo>
                    <a:pt x="86216" y="44220"/>
                  </a:lnTo>
                  <a:lnTo>
                    <a:pt x="92847" y="21864"/>
                  </a:lnTo>
                  <a:lnTo>
                    <a:pt x="96162" y="18997"/>
                  </a:lnTo>
                  <a:lnTo>
                    <a:pt x="99478" y="21508"/>
                  </a:lnTo>
                  <a:lnTo>
                    <a:pt x="102794" y="27602"/>
                  </a:lnTo>
                  <a:lnTo>
                    <a:pt x="105004" y="36087"/>
                  </a:lnTo>
                  <a:lnTo>
                    <a:pt x="106478" y="46164"/>
                  </a:lnTo>
                  <a:lnTo>
                    <a:pt x="107460" y="57303"/>
                  </a:lnTo>
                  <a:lnTo>
                    <a:pt x="109221" y="70256"/>
                  </a:lnTo>
                  <a:lnTo>
                    <a:pt x="114124" y="99386"/>
                  </a:lnTo>
                  <a:lnTo>
                    <a:pt x="115874" y="114891"/>
                  </a:lnTo>
                  <a:lnTo>
                    <a:pt x="117040" y="130754"/>
                  </a:lnTo>
                  <a:lnTo>
                    <a:pt x="117818" y="146856"/>
                  </a:lnTo>
                  <a:lnTo>
                    <a:pt x="120547" y="160907"/>
                  </a:lnTo>
                  <a:lnTo>
                    <a:pt x="124577" y="173590"/>
                  </a:lnTo>
                  <a:lnTo>
                    <a:pt x="129474" y="185361"/>
                  </a:lnTo>
                  <a:lnTo>
                    <a:pt x="134949" y="195419"/>
                  </a:lnTo>
                  <a:lnTo>
                    <a:pt x="140811" y="204335"/>
                  </a:lnTo>
                  <a:lnTo>
                    <a:pt x="146928" y="212490"/>
                  </a:lnTo>
                  <a:lnTo>
                    <a:pt x="153218" y="215716"/>
                  </a:lnTo>
                  <a:lnTo>
                    <a:pt x="159621" y="215656"/>
                  </a:lnTo>
                  <a:lnTo>
                    <a:pt x="166100" y="213405"/>
                  </a:lnTo>
                  <a:lnTo>
                    <a:pt x="170420" y="207483"/>
                  </a:lnTo>
                  <a:lnTo>
                    <a:pt x="173300" y="199114"/>
                  </a:lnTo>
                  <a:lnTo>
                    <a:pt x="175220" y="189114"/>
                  </a:lnTo>
                  <a:lnTo>
                    <a:pt x="175394" y="178025"/>
                  </a:lnTo>
                  <a:lnTo>
                    <a:pt x="174406" y="166212"/>
                  </a:lnTo>
                  <a:lnTo>
                    <a:pt x="172641" y="153915"/>
                  </a:lnTo>
                  <a:lnTo>
                    <a:pt x="171465" y="141296"/>
                  </a:lnTo>
                  <a:lnTo>
                    <a:pt x="170680" y="128462"/>
                  </a:lnTo>
                  <a:lnTo>
                    <a:pt x="170158" y="115485"/>
                  </a:lnTo>
                  <a:lnTo>
                    <a:pt x="168704" y="103517"/>
                  </a:lnTo>
                  <a:lnTo>
                    <a:pt x="166629" y="92223"/>
                  </a:lnTo>
                  <a:lnTo>
                    <a:pt x="164141" y="81378"/>
                  </a:lnTo>
                  <a:lnTo>
                    <a:pt x="164692" y="78569"/>
                  </a:lnTo>
                  <a:lnTo>
                    <a:pt x="167271" y="81117"/>
                  </a:lnTo>
                  <a:lnTo>
                    <a:pt x="171200" y="87237"/>
                  </a:lnTo>
                  <a:lnTo>
                    <a:pt x="174926" y="95739"/>
                  </a:lnTo>
                  <a:lnTo>
                    <a:pt x="178514" y="105828"/>
                  </a:lnTo>
                  <a:lnTo>
                    <a:pt x="182012" y="116975"/>
                  </a:lnTo>
                  <a:lnTo>
                    <a:pt x="188846" y="141150"/>
                  </a:lnTo>
                  <a:lnTo>
                    <a:pt x="198955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787360" y="1054508"/>
            <a:ext cx="1695363" cy="1168841"/>
            <a:chOff x="2787360" y="1054508"/>
            <a:chExt cx="1695363" cy="1168841"/>
          </a:xfrm>
        </p:grpSpPr>
        <p:sp>
          <p:nvSpPr>
            <p:cNvPr id="70" name="Freeform 69"/>
            <p:cNvSpPr/>
            <p:nvPr/>
          </p:nvSpPr>
          <p:spPr>
            <a:xfrm>
              <a:off x="2787360" y="1054508"/>
              <a:ext cx="1695363" cy="845507"/>
            </a:xfrm>
            <a:custGeom>
              <a:avLst/>
              <a:gdLst/>
              <a:ahLst/>
              <a:cxnLst/>
              <a:rect l="0" t="0" r="0" b="0"/>
              <a:pathLst>
                <a:path w="1695363" h="845507">
                  <a:moveTo>
                    <a:pt x="206921" y="726144"/>
                  </a:moveTo>
                  <a:lnTo>
                    <a:pt x="222764" y="736706"/>
                  </a:lnTo>
                  <a:lnTo>
                    <a:pt x="275258" y="755632"/>
                  </a:lnTo>
                  <a:lnTo>
                    <a:pt x="327229" y="772520"/>
                  </a:lnTo>
                  <a:lnTo>
                    <a:pt x="376873" y="785822"/>
                  </a:lnTo>
                  <a:lnTo>
                    <a:pt x="416074" y="792829"/>
                  </a:lnTo>
                  <a:lnTo>
                    <a:pt x="468929" y="800477"/>
                  </a:lnTo>
                  <a:lnTo>
                    <a:pt x="513966" y="809452"/>
                  </a:lnTo>
                  <a:lnTo>
                    <a:pt x="557031" y="813831"/>
                  </a:lnTo>
                  <a:lnTo>
                    <a:pt x="603073" y="820409"/>
                  </a:lnTo>
                  <a:lnTo>
                    <a:pt x="646436" y="829358"/>
                  </a:lnTo>
                  <a:lnTo>
                    <a:pt x="692566" y="833730"/>
                  </a:lnTo>
                  <a:lnTo>
                    <a:pt x="757665" y="842043"/>
                  </a:lnTo>
                  <a:lnTo>
                    <a:pt x="807193" y="844488"/>
                  </a:lnTo>
                  <a:lnTo>
                    <a:pt x="870493" y="845314"/>
                  </a:lnTo>
                  <a:lnTo>
                    <a:pt x="979943" y="845506"/>
                  </a:lnTo>
                  <a:lnTo>
                    <a:pt x="1029393" y="840233"/>
                  </a:lnTo>
                  <a:lnTo>
                    <a:pt x="1095614" y="835386"/>
                  </a:lnTo>
                  <a:lnTo>
                    <a:pt x="1144231" y="827901"/>
                  </a:lnTo>
                  <a:lnTo>
                    <a:pt x="1188233" y="819788"/>
                  </a:lnTo>
                  <a:lnTo>
                    <a:pt x="1234676" y="814683"/>
                  </a:lnTo>
                  <a:lnTo>
                    <a:pt x="1317450" y="789788"/>
                  </a:lnTo>
                  <a:lnTo>
                    <a:pt x="1423855" y="762644"/>
                  </a:lnTo>
                  <a:lnTo>
                    <a:pt x="1482310" y="738169"/>
                  </a:lnTo>
                  <a:lnTo>
                    <a:pt x="1506581" y="729278"/>
                  </a:lnTo>
                  <a:lnTo>
                    <a:pt x="1549181" y="705558"/>
                  </a:lnTo>
                  <a:lnTo>
                    <a:pt x="1584246" y="679585"/>
                  </a:lnTo>
                  <a:lnTo>
                    <a:pt x="1612460" y="653167"/>
                  </a:lnTo>
                  <a:lnTo>
                    <a:pt x="1665913" y="600138"/>
                  </a:lnTo>
                  <a:lnTo>
                    <a:pt x="1679186" y="578033"/>
                  </a:lnTo>
                  <a:lnTo>
                    <a:pt x="1685820" y="564401"/>
                  </a:lnTo>
                  <a:lnTo>
                    <a:pt x="1690243" y="549786"/>
                  </a:lnTo>
                  <a:lnTo>
                    <a:pt x="1693192" y="534516"/>
                  </a:lnTo>
                  <a:lnTo>
                    <a:pt x="1695157" y="518810"/>
                  </a:lnTo>
                  <a:lnTo>
                    <a:pt x="1695362" y="502813"/>
                  </a:lnTo>
                  <a:lnTo>
                    <a:pt x="1694394" y="486621"/>
                  </a:lnTo>
                  <a:lnTo>
                    <a:pt x="1692643" y="470300"/>
                  </a:lnTo>
                  <a:lnTo>
                    <a:pt x="1690370" y="456104"/>
                  </a:lnTo>
                  <a:lnTo>
                    <a:pt x="1684898" y="431488"/>
                  </a:lnTo>
                  <a:lnTo>
                    <a:pt x="1678781" y="409494"/>
                  </a:lnTo>
                  <a:lnTo>
                    <a:pt x="1671273" y="388666"/>
                  </a:lnTo>
                  <a:lnTo>
                    <a:pt x="1660567" y="368356"/>
                  </a:lnTo>
                  <a:lnTo>
                    <a:pt x="1648440" y="348276"/>
                  </a:lnTo>
                  <a:lnTo>
                    <a:pt x="1634577" y="329404"/>
                  </a:lnTo>
                  <a:lnTo>
                    <a:pt x="1609234" y="305246"/>
                  </a:lnTo>
                  <a:lnTo>
                    <a:pt x="1586128" y="277578"/>
                  </a:lnTo>
                  <a:lnTo>
                    <a:pt x="1568197" y="258191"/>
                  </a:lnTo>
                  <a:lnTo>
                    <a:pt x="1534178" y="233916"/>
                  </a:lnTo>
                  <a:lnTo>
                    <a:pt x="1511948" y="216680"/>
                  </a:lnTo>
                  <a:lnTo>
                    <a:pt x="1489910" y="197966"/>
                  </a:lnTo>
                  <a:lnTo>
                    <a:pt x="1465378" y="178596"/>
                  </a:lnTo>
                  <a:lnTo>
                    <a:pt x="1431991" y="154329"/>
                  </a:lnTo>
                  <a:lnTo>
                    <a:pt x="1395816" y="133139"/>
                  </a:lnTo>
                  <a:lnTo>
                    <a:pt x="1351816" y="112859"/>
                  </a:lnTo>
                  <a:lnTo>
                    <a:pt x="1294273" y="86202"/>
                  </a:lnTo>
                  <a:lnTo>
                    <a:pt x="1247060" y="66284"/>
                  </a:lnTo>
                  <a:lnTo>
                    <a:pt x="1198069" y="47487"/>
                  </a:lnTo>
                  <a:lnTo>
                    <a:pt x="1129055" y="27726"/>
                  </a:lnTo>
                  <a:lnTo>
                    <a:pt x="1092041" y="17825"/>
                  </a:lnTo>
                  <a:lnTo>
                    <a:pt x="1023249" y="8521"/>
                  </a:lnTo>
                  <a:lnTo>
                    <a:pt x="988645" y="3763"/>
                  </a:lnTo>
                  <a:lnTo>
                    <a:pt x="951160" y="1648"/>
                  </a:lnTo>
                  <a:lnTo>
                    <a:pt x="915342" y="708"/>
                  </a:lnTo>
                  <a:lnTo>
                    <a:pt x="783435" y="0"/>
                  </a:lnTo>
                  <a:lnTo>
                    <a:pt x="746846" y="2923"/>
                  </a:lnTo>
                  <a:lnTo>
                    <a:pt x="711057" y="7907"/>
                  </a:lnTo>
                  <a:lnTo>
                    <a:pt x="614359" y="23341"/>
                  </a:lnTo>
                  <a:lnTo>
                    <a:pt x="574802" y="32824"/>
                  </a:lnTo>
                  <a:lnTo>
                    <a:pt x="536220" y="43302"/>
                  </a:lnTo>
                  <a:lnTo>
                    <a:pt x="483429" y="56521"/>
                  </a:lnTo>
                  <a:lnTo>
                    <a:pt x="432785" y="73947"/>
                  </a:lnTo>
                  <a:lnTo>
                    <a:pt x="383884" y="94216"/>
                  </a:lnTo>
                  <a:lnTo>
                    <a:pt x="327190" y="127264"/>
                  </a:lnTo>
                  <a:lnTo>
                    <a:pt x="286769" y="148576"/>
                  </a:lnTo>
                  <a:lnTo>
                    <a:pt x="246791" y="171839"/>
                  </a:lnTo>
                  <a:lnTo>
                    <a:pt x="198954" y="204126"/>
                  </a:lnTo>
                  <a:lnTo>
                    <a:pt x="167717" y="230300"/>
                  </a:lnTo>
                  <a:lnTo>
                    <a:pt x="144548" y="249337"/>
                  </a:lnTo>
                  <a:lnTo>
                    <a:pt x="120619" y="268852"/>
                  </a:lnTo>
                  <a:lnTo>
                    <a:pt x="98930" y="288578"/>
                  </a:lnTo>
                  <a:lnTo>
                    <a:pt x="81185" y="308398"/>
                  </a:lnTo>
                  <a:lnTo>
                    <a:pt x="65930" y="328260"/>
                  </a:lnTo>
                  <a:lnTo>
                    <a:pt x="51781" y="348140"/>
                  </a:lnTo>
                  <a:lnTo>
                    <a:pt x="41072" y="368029"/>
                  </a:lnTo>
                  <a:lnTo>
                    <a:pt x="32627" y="387922"/>
                  </a:lnTo>
                  <a:lnTo>
                    <a:pt x="25190" y="407816"/>
                  </a:lnTo>
                  <a:lnTo>
                    <a:pt x="14789" y="437659"/>
                  </a:lnTo>
                  <a:lnTo>
                    <a:pt x="8051" y="463449"/>
                  </a:lnTo>
                  <a:lnTo>
                    <a:pt x="4706" y="478064"/>
                  </a:lnTo>
                  <a:lnTo>
                    <a:pt x="2477" y="493334"/>
                  </a:lnTo>
                  <a:lnTo>
                    <a:pt x="991" y="509040"/>
                  </a:lnTo>
                  <a:lnTo>
                    <a:pt x="0" y="525037"/>
                  </a:lnTo>
                  <a:lnTo>
                    <a:pt x="1550" y="540123"/>
                  </a:lnTo>
                  <a:lnTo>
                    <a:pt x="4794" y="554602"/>
                  </a:lnTo>
                  <a:lnTo>
                    <a:pt x="20603" y="604326"/>
                  </a:lnTo>
                  <a:lnTo>
                    <a:pt x="36425" y="625580"/>
                  </a:lnTo>
                  <a:lnTo>
                    <a:pt x="93517" y="682391"/>
                  </a:lnTo>
                  <a:lnTo>
                    <a:pt x="119160" y="702741"/>
                  </a:lnTo>
                  <a:lnTo>
                    <a:pt x="150695" y="728317"/>
                  </a:lnTo>
                  <a:lnTo>
                    <a:pt x="179209" y="741403"/>
                  </a:lnTo>
                  <a:lnTo>
                    <a:pt x="291934" y="777765"/>
                  </a:lnTo>
                  <a:lnTo>
                    <a:pt x="330237" y="783441"/>
                  </a:lnTo>
                  <a:lnTo>
                    <a:pt x="365259" y="784769"/>
                  </a:lnTo>
                  <a:lnTo>
                    <a:pt x="449571" y="785691"/>
                  </a:lnTo>
                  <a:lnTo>
                    <a:pt x="626784" y="785829"/>
                  </a:lnTo>
                  <a:lnTo>
                    <a:pt x="667462" y="780550"/>
                  </a:lnTo>
                  <a:lnTo>
                    <a:pt x="720816" y="775700"/>
                  </a:lnTo>
                  <a:lnTo>
                    <a:pt x="803042" y="762159"/>
                  </a:lnTo>
                  <a:lnTo>
                    <a:pt x="843248" y="758730"/>
                  </a:lnTo>
                  <a:lnTo>
                    <a:pt x="881012" y="757206"/>
                  </a:lnTo>
                  <a:lnTo>
                    <a:pt x="943057" y="7559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470292" y="1740861"/>
              <a:ext cx="508821" cy="482488"/>
            </a:xfrm>
            <a:custGeom>
              <a:avLst/>
              <a:gdLst/>
              <a:ahLst/>
              <a:cxnLst/>
              <a:rect l="0" t="0" r="0" b="0"/>
              <a:pathLst>
                <a:path w="508821" h="482488">
                  <a:moveTo>
                    <a:pt x="250178" y="0"/>
                  </a:moveTo>
                  <a:lnTo>
                    <a:pt x="244897" y="15843"/>
                  </a:lnTo>
                  <a:lnTo>
                    <a:pt x="241131" y="24931"/>
                  </a:lnTo>
                  <a:lnTo>
                    <a:pt x="236409" y="35411"/>
                  </a:lnTo>
                  <a:lnTo>
                    <a:pt x="225268" y="58845"/>
                  </a:lnTo>
                  <a:lnTo>
                    <a:pt x="193583" y="123015"/>
                  </a:lnTo>
                  <a:lnTo>
                    <a:pt x="188131" y="135065"/>
                  </a:lnTo>
                  <a:lnTo>
                    <a:pt x="183391" y="146414"/>
                  </a:lnTo>
                  <a:lnTo>
                    <a:pt x="179126" y="157296"/>
                  </a:lnTo>
                  <a:lnTo>
                    <a:pt x="172967" y="170077"/>
                  </a:lnTo>
                  <a:lnTo>
                    <a:pt x="165544" y="184125"/>
                  </a:lnTo>
                  <a:lnTo>
                    <a:pt x="157280" y="199016"/>
                  </a:lnTo>
                  <a:lnTo>
                    <a:pt x="149560" y="214470"/>
                  </a:lnTo>
                  <a:lnTo>
                    <a:pt x="142203" y="230300"/>
                  </a:lnTo>
                  <a:lnTo>
                    <a:pt x="135087" y="246379"/>
                  </a:lnTo>
                  <a:lnTo>
                    <a:pt x="128133" y="259309"/>
                  </a:lnTo>
                  <a:lnTo>
                    <a:pt x="121286" y="270140"/>
                  </a:lnTo>
                  <a:lnTo>
                    <a:pt x="114511" y="279571"/>
                  </a:lnTo>
                  <a:lnTo>
                    <a:pt x="107784" y="288069"/>
                  </a:lnTo>
                  <a:lnTo>
                    <a:pt x="101088" y="295945"/>
                  </a:lnTo>
                  <a:lnTo>
                    <a:pt x="94414" y="303407"/>
                  </a:lnTo>
                  <a:lnTo>
                    <a:pt x="88859" y="311697"/>
                  </a:lnTo>
                  <a:lnTo>
                    <a:pt x="84050" y="320539"/>
                  </a:lnTo>
                  <a:lnTo>
                    <a:pt x="79739" y="329750"/>
                  </a:lnTo>
                  <a:lnTo>
                    <a:pt x="74655" y="338102"/>
                  </a:lnTo>
                  <a:lnTo>
                    <a:pt x="69054" y="345880"/>
                  </a:lnTo>
                  <a:lnTo>
                    <a:pt x="63110" y="353276"/>
                  </a:lnTo>
                  <a:lnTo>
                    <a:pt x="58042" y="361523"/>
                  </a:lnTo>
                  <a:lnTo>
                    <a:pt x="53558" y="370336"/>
                  </a:lnTo>
                  <a:lnTo>
                    <a:pt x="49464" y="379528"/>
                  </a:lnTo>
                  <a:lnTo>
                    <a:pt x="39019" y="401531"/>
                  </a:lnTo>
                  <a:lnTo>
                    <a:pt x="33139" y="413588"/>
                  </a:lnTo>
                  <a:lnTo>
                    <a:pt x="27008" y="424942"/>
                  </a:lnTo>
                  <a:lnTo>
                    <a:pt x="20710" y="435828"/>
                  </a:lnTo>
                  <a:lnTo>
                    <a:pt x="14301" y="446400"/>
                  </a:lnTo>
                  <a:lnTo>
                    <a:pt x="8923" y="456765"/>
                  </a:lnTo>
                  <a:lnTo>
                    <a:pt x="4233" y="466991"/>
                  </a:lnTo>
                  <a:lnTo>
                    <a:pt x="0" y="477123"/>
                  </a:lnTo>
                  <a:lnTo>
                    <a:pt x="494" y="481668"/>
                  </a:lnTo>
                  <a:lnTo>
                    <a:pt x="4140" y="482487"/>
                  </a:lnTo>
                  <a:lnTo>
                    <a:pt x="9886" y="480823"/>
                  </a:lnTo>
                  <a:lnTo>
                    <a:pt x="15928" y="475292"/>
                  </a:lnTo>
                  <a:lnTo>
                    <a:pt x="22166" y="467183"/>
                  </a:lnTo>
                  <a:lnTo>
                    <a:pt x="28535" y="457356"/>
                  </a:lnTo>
                  <a:lnTo>
                    <a:pt x="34992" y="446384"/>
                  </a:lnTo>
                  <a:lnTo>
                    <a:pt x="41507" y="434648"/>
                  </a:lnTo>
                  <a:lnTo>
                    <a:pt x="54642" y="409817"/>
                  </a:lnTo>
                  <a:lnTo>
                    <a:pt x="67848" y="384044"/>
                  </a:lnTo>
                  <a:lnTo>
                    <a:pt x="73359" y="372087"/>
                  </a:lnTo>
                  <a:lnTo>
                    <a:pt x="78138" y="360800"/>
                  </a:lnTo>
                  <a:lnTo>
                    <a:pt x="82430" y="349959"/>
                  </a:lnTo>
                  <a:lnTo>
                    <a:pt x="87502" y="338310"/>
                  </a:lnTo>
                  <a:lnTo>
                    <a:pt x="99032" y="313577"/>
                  </a:lnTo>
                  <a:lnTo>
                    <a:pt x="104096" y="301898"/>
                  </a:lnTo>
                  <a:lnTo>
                    <a:pt x="108577" y="290795"/>
                  </a:lnTo>
                  <a:lnTo>
                    <a:pt x="112671" y="280078"/>
                  </a:lnTo>
                  <a:lnTo>
                    <a:pt x="116504" y="267406"/>
                  </a:lnTo>
                  <a:lnTo>
                    <a:pt x="120166" y="253432"/>
                  </a:lnTo>
                  <a:lnTo>
                    <a:pt x="123712" y="238589"/>
                  </a:lnTo>
                  <a:lnTo>
                    <a:pt x="128287" y="223167"/>
                  </a:lnTo>
                  <a:lnTo>
                    <a:pt x="133547" y="207360"/>
                  </a:lnTo>
                  <a:lnTo>
                    <a:pt x="139265" y="191295"/>
                  </a:lnTo>
                  <a:lnTo>
                    <a:pt x="145287" y="177269"/>
                  </a:lnTo>
                  <a:lnTo>
                    <a:pt x="151512" y="164602"/>
                  </a:lnTo>
                  <a:lnTo>
                    <a:pt x="157873" y="152842"/>
                  </a:lnTo>
                  <a:lnTo>
                    <a:pt x="164325" y="142791"/>
                  </a:lnTo>
                  <a:lnTo>
                    <a:pt x="170836" y="133880"/>
                  </a:lnTo>
                  <a:lnTo>
                    <a:pt x="177388" y="125728"/>
                  </a:lnTo>
                  <a:lnTo>
                    <a:pt x="183966" y="115873"/>
                  </a:lnTo>
                  <a:lnTo>
                    <a:pt x="190562" y="104881"/>
                  </a:lnTo>
                  <a:lnTo>
                    <a:pt x="197170" y="93133"/>
                  </a:lnTo>
                  <a:lnTo>
                    <a:pt x="203786" y="83089"/>
                  </a:lnTo>
                  <a:lnTo>
                    <a:pt x="210408" y="74183"/>
                  </a:lnTo>
                  <a:lnTo>
                    <a:pt x="217032" y="66035"/>
                  </a:lnTo>
                  <a:lnTo>
                    <a:pt x="230288" y="51087"/>
                  </a:lnTo>
                  <a:lnTo>
                    <a:pt x="236918" y="44006"/>
                  </a:lnTo>
                  <a:lnTo>
                    <a:pt x="245759" y="39285"/>
                  </a:lnTo>
                  <a:lnTo>
                    <a:pt x="256074" y="36138"/>
                  </a:lnTo>
                  <a:lnTo>
                    <a:pt x="267372" y="34040"/>
                  </a:lnTo>
                  <a:lnTo>
                    <a:pt x="277115" y="34851"/>
                  </a:lnTo>
                  <a:lnTo>
                    <a:pt x="285821" y="37603"/>
                  </a:lnTo>
                  <a:lnTo>
                    <a:pt x="301389" y="46556"/>
                  </a:lnTo>
                  <a:lnTo>
                    <a:pt x="315677" y="57904"/>
                  </a:lnTo>
                  <a:lnTo>
                    <a:pt x="322582" y="65130"/>
                  </a:lnTo>
                  <a:lnTo>
                    <a:pt x="329396" y="73263"/>
                  </a:lnTo>
                  <a:lnTo>
                    <a:pt x="336149" y="82001"/>
                  </a:lnTo>
                  <a:lnTo>
                    <a:pt x="342862" y="90038"/>
                  </a:lnTo>
                  <a:lnTo>
                    <a:pt x="356215" y="104862"/>
                  </a:lnTo>
                  <a:lnTo>
                    <a:pt x="362871" y="113015"/>
                  </a:lnTo>
                  <a:lnTo>
                    <a:pt x="369519" y="121766"/>
                  </a:lnTo>
                  <a:lnTo>
                    <a:pt x="382800" y="140333"/>
                  </a:lnTo>
                  <a:lnTo>
                    <a:pt x="415972" y="189148"/>
                  </a:lnTo>
                  <a:lnTo>
                    <a:pt x="421499" y="200155"/>
                  </a:lnTo>
                  <a:lnTo>
                    <a:pt x="426289" y="211913"/>
                  </a:lnTo>
                  <a:lnTo>
                    <a:pt x="430588" y="224174"/>
                  </a:lnTo>
                  <a:lnTo>
                    <a:pt x="435664" y="235663"/>
                  </a:lnTo>
                  <a:lnTo>
                    <a:pt x="441259" y="246639"/>
                  </a:lnTo>
                  <a:lnTo>
                    <a:pt x="447200" y="257272"/>
                  </a:lnTo>
                  <a:lnTo>
                    <a:pt x="453371" y="267677"/>
                  </a:lnTo>
                  <a:lnTo>
                    <a:pt x="466122" y="288080"/>
                  </a:lnTo>
                  <a:lnTo>
                    <a:pt x="479159" y="308201"/>
                  </a:lnTo>
                  <a:lnTo>
                    <a:pt x="508820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2800" y="368300"/>
            <a:ext cx="36068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And the second one...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406400"/>
            <a:ext cx="44196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What if they were graphed?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219700" y="1739900"/>
            <a:ext cx="4737100" cy="4711700"/>
            <a:chOff x="5219700" y="17399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5384800" y="1879600"/>
              <a:ext cx="4436237" cy="4431666"/>
              <a:chOff x="5384800" y="1879600"/>
              <a:chExt cx="4436237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5384800" y="18895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5384800" y="18796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5400294" y="21010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607430" y="18906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826633" y="18895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6049009" y="18906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6265036" y="18895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487414" y="18906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710044" y="18917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930390" y="1890648"/>
                <a:ext cx="24130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6267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7151623" y="18926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7366381" y="18906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590281" y="1891792"/>
                <a:ext cx="22988" cy="4403091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1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0"/>
                    </a:lnTo>
                    <a:lnTo>
                      <a:pt x="0" y="4403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812658" y="18917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8033004" y="18917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8254492" y="18926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8469248" y="18906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692768" y="1891792"/>
                <a:ext cx="25401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3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915145" y="18926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9135491" y="1891792"/>
                <a:ext cx="26543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3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9355835" y="1891792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9571863" y="1891792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788906" y="18883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5397880" y="23223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5399023" y="25417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396991" y="27574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5401436" y="38635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5399023" y="36443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399023" y="34229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5401436" y="32016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5400294" y="29822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5397880" y="40815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396991" y="43031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395848" y="45246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396991" y="47438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395848" y="49597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399023" y="60612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399023" y="58451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395848" y="56248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5396991" y="54035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396991" y="51845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384800" y="62847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7581900" y="17399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219700" y="40640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203200" y="1739900"/>
            <a:ext cx="4737100" cy="4711700"/>
            <a:chOff x="203200" y="1739900"/>
            <a:chExt cx="4737100" cy="4711700"/>
          </a:xfrm>
        </p:grpSpPr>
        <p:grpSp>
          <p:nvGrpSpPr>
            <p:cNvPr id="91" name="Group 90"/>
            <p:cNvGrpSpPr/>
            <p:nvPr/>
          </p:nvGrpSpPr>
          <p:grpSpPr>
            <a:xfrm>
              <a:off x="368300" y="1879600"/>
              <a:ext cx="4436237" cy="4431666"/>
              <a:chOff x="368300" y="1879600"/>
              <a:chExt cx="4436237" cy="4431666"/>
            </a:xfrm>
          </p:grpSpPr>
          <p:sp>
            <p:nvSpPr>
              <p:cNvPr id="49" name="Freeform 48"/>
              <p:cNvSpPr/>
              <p:nvPr/>
            </p:nvSpPr>
            <p:spPr>
              <a:xfrm>
                <a:off x="368300" y="18895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368300" y="18796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383793" y="2101088"/>
                <a:ext cx="4411728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2988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590930" y="1890648"/>
                <a:ext cx="23115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5" h="4406267">
                    <a:moveTo>
                      <a:pt x="0" y="0"/>
                    </a:moveTo>
                    <a:lnTo>
                      <a:pt x="23114" y="0"/>
                    </a:lnTo>
                    <a:lnTo>
                      <a:pt x="23114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810133" y="1889505"/>
                <a:ext cx="22987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7" h="4406267">
                    <a:moveTo>
                      <a:pt x="0" y="0"/>
                    </a:moveTo>
                    <a:lnTo>
                      <a:pt x="22986" y="0"/>
                    </a:lnTo>
                    <a:lnTo>
                      <a:pt x="22986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1032510" y="18906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1248536" y="1889505"/>
                <a:ext cx="26417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7" h="4408680">
                    <a:moveTo>
                      <a:pt x="0" y="0"/>
                    </a:moveTo>
                    <a:lnTo>
                      <a:pt x="26416" y="0"/>
                    </a:lnTo>
                    <a:lnTo>
                      <a:pt x="26416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1470913" y="18906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1693545" y="18917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1913889" y="1890648"/>
                <a:ext cx="24132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2" h="4406267">
                    <a:moveTo>
                      <a:pt x="0" y="0"/>
                    </a:moveTo>
                    <a:lnTo>
                      <a:pt x="24131" y="0"/>
                    </a:lnTo>
                    <a:lnTo>
                      <a:pt x="24131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2135123" y="18926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2349880" y="18906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2573782" y="1891792"/>
                <a:ext cx="22988" cy="4403091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1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0"/>
                    </a:lnTo>
                    <a:lnTo>
                      <a:pt x="0" y="4403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2796158" y="1891792"/>
                <a:ext cx="25275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5" h="4404234">
                    <a:moveTo>
                      <a:pt x="0" y="0"/>
                    </a:moveTo>
                    <a:lnTo>
                      <a:pt x="25274" y="0"/>
                    </a:lnTo>
                    <a:lnTo>
                      <a:pt x="25274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3016504" y="18917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3237992" y="18926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3452748" y="18906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3676269" y="1891792"/>
                <a:ext cx="25401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3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3898646" y="1892680"/>
                <a:ext cx="2743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3" h="4407536">
                    <a:moveTo>
                      <a:pt x="0" y="0"/>
                    </a:moveTo>
                    <a:lnTo>
                      <a:pt x="27432" y="0"/>
                    </a:lnTo>
                    <a:lnTo>
                      <a:pt x="2743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4118990" y="1891792"/>
                <a:ext cx="26545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6393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4339335" y="1891792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4555363" y="1891792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4772405" y="1888363"/>
                <a:ext cx="32132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2" h="4409441">
                    <a:moveTo>
                      <a:pt x="0" y="0"/>
                    </a:moveTo>
                    <a:lnTo>
                      <a:pt x="32131" y="0"/>
                    </a:lnTo>
                    <a:lnTo>
                      <a:pt x="32131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/>
              <p:cNvSpPr/>
              <p:nvPr/>
            </p:nvSpPr>
            <p:spPr>
              <a:xfrm>
                <a:off x="381381" y="2322322"/>
                <a:ext cx="4407409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2987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382524" y="2541777"/>
                <a:ext cx="4414140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2988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380491" y="2757423"/>
                <a:ext cx="4415030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258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384936" y="38635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382524" y="3644391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382524" y="34229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384936" y="32016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383793" y="2982214"/>
                <a:ext cx="4401822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2" h="22988">
                    <a:moveTo>
                      <a:pt x="0" y="0"/>
                    </a:moveTo>
                    <a:lnTo>
                      <a:pt x="4401821" y="0"/>
                    </a:lnTo>
                    <a:lnTo>
                      <a:pt x="4401821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381381" y="40815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380491" y="4303140"/>
                <a:ext cx="4414140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2989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379349" y="4524628"/>
                <a:ext cx="4411727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7" h="24132">
                    <a:moveTo>
                      <a:pt x="0" y="0"/>
                    </a:moveTo>
                    <a:lnTo>
                      <a:pt x="4411726" y="0"/>
                    </a:lnTo>
                    <a:lnTo>
                      <a:pt x="4411726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80491" y="4743830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379349" y="4959730"/>
                <a:ext cx="4414902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2" h="24259">
                    <a:moveTo>
                      <a:pt x="0" y="0"/>
                    </a:moveTo>
                    <a:lnTo>
                      <a:pt x="4414901" y="0"/>
                    </a:lnTo>
                    <a:lnTo>
                      <a:pt x="4414901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382524" y="6061202"/>
                <a:ext cx="4415029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6544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382524" y="58451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379349" y="5624829"/>
                <a:ext cx="4414140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4258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380491" y="5403596"/>
                <a:ext cx="4415030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258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380491" y="5184521"/>
                <a:ext cx="4409442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2" h="24131">
                    <a:moveTo>
                      <a:pt x="0" y="0"/>
                    </a:moveTo>
                    <a:lnTo>
                      <a:pt x="4409441" y="0"/>
                    </a:lnTo>
                    <a:lnTo>
                      <a:pt x="4409441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368300" y="6284721"/>
                <a:ext cx="4435984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4" h="26545">
                    <a:moveTo>
                      <a:pt x="0" y="0"/>
                    </a:moveTo>
                    <a:lnTo>
                      <a:pt x="4435983" y="0"/>
                    </a:lnTo>
                    <a:lnTo>
                      <a:pt x="4435983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2" name="Straight Connector 91"/>
            <p:cNvCxnSpPr/>
            <p:nvPr/>
          </p:nvCxnSpPr>
          <p:spPr>
            <a:xfrm flipV="1">
              <a:off x="2565400" y="17399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03200" y="40640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381366" y="3819046"/>
            <a:ext cx="138740" cy="295339"/>
            <a:chOff x="3381366" y="3819046"/>
            <a:chExt cx="138740" cy="295339"/>
          </a:xfrm>
        </p:grpSpPr>
        <p:sp>
          <p:nvSpPr>
            <p:cNvPr id="95" name="Freeform 94"/>
            <p:cNvSpPr/>
            <p:nvPr/>
          </p:nvSpPr>
          <p:spPr>
            <a:xfrm>
              <a:off x="3431984" y="4048746"/>
              <a:ext cx="59687" cy="19897"/>
            </a:xfrm>
            <a:custGeom>
              <a:avLst/>
              <a:gdLst/>
              <a:ahLst/>
              <a:cxnLst/>
              <a:rect l="0" t="0" r="0" b="0"/>
              <a:pathLst>
                <a:path w="59687" h="19897">
                  <a:moveTo>
                    <a:pt x="0" y="0"/>
                  </a:moveTo>
                  <a:lnTo>
                    <a:pt x="10562" y="10562"/>
                  </a:lnTo>
                  <a:lnTo>
                    <a:pt x="18094" y="13673"/>
                  </a:lnTo>
                  <a:lnTo>
                    <a:pt x="27537" y="15748"/>
                  </a:lnTo>
                  <a:lnTo>
                    <a:pt x="59686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404313" y="4028851"/>
              <a:ext cx="115793" cy="85534"/>
            </a:xfrm>
            <a:custGeom>
              <a:avLst/>
              <a:gdLst/>
              <a:ahLst/>
              <a:cxnLst/>
              <a:rect l="0" t="0" r="0" b="0"/>
              <a:pathLst>
                <a:path w="115793" h="85534">
                  <a:moveTo>
                    <a:pt x="47566" y="0"/>
                  </a:moveTo>
                  <a:lnTo>
                    <a:pt x="26443" y="0"/>
                  </a:lnTo>
                  <a:lnTo>
                    <a:pt x="18010" y="3316"/>
                  </a:lnTo>
                  <a:lnTo>
                    <a:pt x="10177" y="8842"/>
                  </a:lnTo>
                  <a:lnTo>
                    <a:pt x="2745" y="15843"/>
                  </a:lnTo>
                  <a:lnTo>
                    <a:pt x="0" y="22720"/>
                  </a:lnTo>
                  <a:lnTo>
                    <a:pt x="381" y="29516"/>
                  </a:lnTo>
                  <a:lnTo>
                    <a:pt x="2846" y="36257"/>
                  </a:lnTo>
                  <a:lnTo>
                    <a:pt x="7805" y="41856"/>
                  </a:lnTo>
                  <a:lnTo>
                    <a:pt x="14427" y="46694"/>
                  </a:lnTo>
                  <a:lnTo>
                    <a:pt x="22158" y="51025"/>
                  </a:lnTo>
                  <a:lnTo>
                    <a:pt x="30627" y="52807"/>
                  </a:lnTo>
                  <a:lnTo>
                    <a:pt x="39589" y="52890"/>
                  </a:lnTo>
                  <a:lnTo>
                    <a:pt x="48880" y="51839"/>
                  </a:lnTo>
                  <a:lnTo>
                    <a:pt x="56180" y="47823"/>
                  </a:lnTo>
                  <a:lnTo>
                    <a:pt x="62151" y="41830"/>
                  </a:lnTo>
                  <a:lnTo>
                    <a:pt x="67237" y="34518"/>
                  </a:lnTo>
                  <a:lnTo>
                    <a:pt x="67312" y="28538"/>
                  </a:lnTo>
                  <a:lnTo>
                    <a:pt x="64046" y="23447"/>
                  </a:lnTo>
                  <a:lnTo>
                    <a:pt x="58553" y="18947"/>
                  </a:lnTo>
                  <a:lnTo>
                    <a:pt x="50469" y="17053"/>
                  </a:lnTo>
                  <a:lnTo>
                    <a:pt x="40659" y="16895"/>
                  </a:lnTo>
                  <a:lnTo>
                    <a:pt x="29698" y="17895"/>
                  </a:lnTo>
                  <a:lnTo>
                    <a:pt x="21285" y="21878"/>
                  </a:lnTo>
                  <a:lnTo>
                    <a:pt x="14571" y="27849"/>
                  </a:lnTo>
                  <a:lnTo>
                    <a:pt x="8990" y="35145"/>
                  </a:lnTo>
                  <a:lnTo>
                    <a:pt x="8585" y="42221"/>
                  </a:lnTo>
                  <a:lnTo>
                    <a:pt x="11631" y="49148"/>
                  </a:lnTo>
                  <a:lnTo>
                    <a:pt x="16978" y="55977"/>
                  </a:lnTo>
                  <a:lnTo>
                    <a:pt x="23858" y="61634"/>
                  </a:lnTo>
                  <a:lnTo>
                    <a:pt x="31761" y="66512"/>
                  </a:lnTo>
                  <a:lnTo>
                    <a:pt x="40346" y="70868"/>
                  </a:lnTo>
                  <a:lnTo>
                    <a:pt x="50490" y="72668"/>
                  </a:lnTo>
                  <a:lnTo>
                    <a:pt x="61674" y="72762"/>
                  </a:lnTo>
                  <a:lnTo>
                    <a:pt x="73551" y="71719"/>
                  </a:lnTo>
                  <a:lnTo>
                    <a:pt x="83680" y="68813"/>
                  </a:lnTo>
                  <a:lnTo>
                    <a:pt x="92643" y="64666"/>
                  </a:lnTo>
                  <a:lnTo>
                    <a:pt x="100829" y="59690"/>
                  </a:lnTo>
                  <a:lnTo>
                    <a:pt x="104075" y="53057"/>
                  </a:lnTo>
                  <a:lnTo>
                    <a:pt x="104029" y="45319"/>
                  </a:lnTo>
                  <a:lnTo>
                    <a:pt x="101788" y="36845"/>
                  </a:lnTo>
                  <a:lnTo>
                    <a:pt x="96978" y="30090"/>
                  </a:lnTo>
                  <a:lnTo>
                    <a:pt x="90455" y="24481"/>
                  </a:lnTo>
                  <a:lnTo>
                    <a:pt x="82791" y="19636"/>
                  </a:lnTo>
                  <a:lnTo>
                    <a:pt x="73260" y="16407"/>
                  </a:lnTo>
                  <a:lnTo>
                    <a:pt x="62485" y="14254"/>
                  </a:lnTo>
                  <a:lnTo>
                    <a:pt x="50880" y="12818"/>
                  </a:lnTo>
                  <a:lnTo>
                    <a:pt x="42038" y="15177"/>
                  </a:lnTo>
                  <a:lnTo>
                    <a:pt x="35038" y="20066"/>
                  </a:lnTo>
                  <a:lnTo>
                    <a:pt x="29266" y="26641"/>
                  </a:lnTo>
                  <a:lnTo>
                    <a:pt x="27629" y="34340"/>
                  </a:lnTo>
                  <a:lnTo>
                    <a:pt x="28749" y="42789"/>
                  </a:lnTo>
                  <a:lnTo>
                    <a:pt x="31705" y="51737"/>
                  </a:lnTo>
                  <a:lnTo>
                    <a:pt x="35887" y="59914"/>
                  </a:lnTo>
                  <a:lnTo>
                    <a:pt x="40886" y="67575"/>
                  </a:lnTo>
                  <a:lnTo>
                    <a:pt x="46429" y="74893"/>
                  </a:lnTo>
                  <a:lnTo>
                    <a:pt x="54545" y="79772"/>
                  </a:lnTo>
                  <a:lnTo>
                    <a:pt x="64377" y="83025"/>
                  </a:lnTo>
                  <a:lnTo>
                    <a:pt x="75354" y="85193"/>
                  </a:lnTo>
                  <a:lnTo>
                    <a:pt x="85987" y="85533"/>
                  </a:lnTo>
                  <a:lnTo>
                    <a:pt x="96391" y="84655"/>
                  </a:lnTo>
                  <a:lnTo>
                    <a:pt x="106644" y="82964"/>
                  </a:lnTo>
                  <a:lnTo>
                    <a:pt x="112373" y="78521"/>
                  </a:lnTo>
                  <a:lnTo>
                    <a:pt x="115088" y="72242"/>
                  </a:lnTo>
                  <a:lnTo>
                    <a:pt x="115792" y="64741"/>
                  </a:lnTo>
                  <a:lnTo>
                    <a:pt x="114051" y="57530"/>
                  </a:lnTo>
                  <a:lnTo>
                    <a:pt x="110680" y="50512"/>
                  </a:lnTo>
                  <a:lnTo>
                    <a:pt x="106222" y="43622"/>
                  </a:lnTo>
                  <a:lnTo>
                    <a:pt x="99934" y="36819"/>
                  </a:lnTo>
                  <a:lnTo>
                    <a:pt x="92426" y="30072"/>
                  </a:lnTo>
                  <a:lnTo>
                    <a:pt x="84105" y="23364"/>
                  </a:lnTo>
                  <a:lnTo>
                    <a:pt x="75241" y="19997"/>
                  </a:lnTo>
                  <a:lnTo>
                    <a:pt x="66016" y="18858"/>
                  </a:lnTo>
                  <a:lnTo>
                    <a:pt x="27671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381366" y="3819046"/>
              <a:ext cx="118908" cy="76211"/>
            </a:xfrm>
            <a:custGeom>
              <a:avLst/>
              <a:gdLst/>
              <a:ahLst/>
              <a:cxnLst/>
              <a:rect l="0" t="0" r="0" b="0"/>
              <a:pathLst>
                <a:path w="118908" h="76211">
                  <a:moveTo>
                    <a:pt x="50618" y="901"/>
                  </a:moveTo>
                  <a:lnTo>
                    <a:pt x="34775" y="6182"/>
                  </a:lnTo>
                  <a:lnTo>
                    <a:pt x="27898" y="9948"/>
                  </a:lnTo>
                  <a:lnTo>
                    <a:pt x="21102" y="14670"/>
                  </a:lnTo>
                  <a:lnTo>
                    <a:pt x="14361" y="20028"/>
                  </a:lnTo>
                  <a:lnTo>
                    <a:pt x="10973" y="26916"/>
                  </a:lnTo>
                  <a:lnTo>
                    <a:pt x="9818" y="34824"/>
                  </a:lnTo>
                  <a:lnTo>
                    <a:pt x="10154" y="43412"/>
                  </a:lnTo>
                  <a:lnTo>
                    <a:pt x="12589" y="51348"/>
                  </a:lnTo>
                  <a:lnTo>
                    <a:pt x="16423" y="58849"/>
                  </a:lnTo>
                  <a:lnTo>
                    <a:pt x="21189" y="66061"/>
                  </a:lnTo>
                  <a:lnTo>
                    <a:pt x="28789" y="70868"/>
                  </a:lnTo>
                  <a:lnTo>
                    <a:pt x="38276" y="74073"/>
                  </a:lnTo>
                  <a:lnTo>
                    <a:pt x="49021" y="76210"/>
                  </a:lnTo>
                  <a:lnTo>
                    <a:pt x="58396" y="75424"/>
                  </a:lnTo>
                  <a:lnTo>
                    <a:pt x="66856" y="72689"/>
                  </a:lnTo>
                  <a:lnTo>
                    <a:pt x="74707" y="68655"/>
                  </a:lnTo>
                  <a:lnTo>
                    <a:pt x="78836" y="62650"/>
                  </a:lnTo>
                  <a:lnTo>
                    <a:pt x="80483" y="55331"/>
                  </a:lnTo>
                  <a:lnTo>
                    <a:pt x="80476" y="47136"/>
                  </a:lnTo>
                  <a:lnTo>
                    <a:pt x="78260" y="38356"/>
                  </a:lnTo>
                  <a:lnTo>
                    <a:pt x="74573" y="29187"/>
                  </a:lnTo>
                  <a:lnTo>
                    <a:pt x="69904" y="19758"/>
                  </a:lnTo>
                  <a:lnTo>
                    <a:pt x="63475" y="12367"/>
                  </a:lnTo>
                  <a:lnTo>
                    <a:pt x="55873" y="6335"/>
                  </a:lnTo>
                  <a:lnTo>
                    <a:pt x="47490" y="1208"/>
                  </a:lnTo>
                  <a:lnTo>
                    <a:pt x="38585" y="0"/>
                  </a:lnTo>
                  <a:lnTo>
                    <a:pt x="29332" y="1406"/>
                  </a:lnTo>
                  <a:lnTo>
                    <a:pt x="19848" y="4554"/>
                  </a:lnTo>
                  <a:lnTo>
                    <a:pt x="12419" y="9968"/>
                  </a:lnTo>
                  <a:lnTo>
                    <a:pt x="6362" y="16894"/>
                  </a:lnTo>
                  <a:lnTo>
                    <a:pt x="1218" y="24827"/>
                  </a:lnTo>
                  <a:lnTo>
                    <a:pt x="0" y="32326"/>
                  </a:lnTo>
                  <a:lnTo>
                    <a:pt x="1398" y="39536"/>
                  </a:lnTo>
                  <a:lnTo>
                    <a:pt x="4541" y="46553"/>
                  </a:lnTo>
                  <a:lnTo>
                    <a:pt x="11057" y="52337"/>
                  </a:lnTo>
                  <a:lnTo>
                    <a:pt x="19823" y="57298"/>
                  </a:lnTo>
                  <a:lnTo>
                    <a:pt x="30088" y="61710"/>
                  </a:lnTo>
                  <a:lnTo>
                    <a:pt x="40247" y="63547"/>
                  </a:lnTo>
                  <a:lnTo>
                    <a:pt x="50336" y="63666"/>
                  </a:lnTo>
                  <a:lnTo>
                    <a:pt x="60378" y="62640"/>
                  </a:lnTo>
                  <a:lnTo>
                    <a:pt x="70388" y="60851"/>
                  </a:lnTo>
                  <a:lnTo>
                    <a:pt x="80378" y="58552"/>
                  </a:lnTo>
                  <a:lnTo>
                    <a:pt x="90353" y="55915"/>
                  </a:lnTo>
                  <a:lnTo>
                    <a:pt x="95898" y="50841"/>
                  </a:lnTo>
                  <a:lnTo>
                    <a:pt x="98490" y="44142"/>
                  </a:lnTo>
                  <a:lnTo>
                    <a:pt x="99112" y="36360"/>
                  </a:lnTo>
                  <a:lnTo>
                    <a:pt x="96211" y="28962"/>
                  </a:lnTo>
                  <a:lnTo>
                    <a:pt x="90961" y="21819"/>
                  </a:lnTo>
                  <a:lnTo>
                    <a:pt x="84145" y="14847"/>
                  </a:lnTo>
                  <a:lnTo>
                    <a:pt x="76285" y="11303"/>
                  </a:lnTo>
                  <a:lnTo>
                    <a:pt x="67730" y="10047"/>
                  </a:lnTo>
                  <a:lnTo>
                    <a:pt x="58710" y="10314"/>
                  </a:lnTo>
                  <a:lnTo>
                    <a:pt x="50486" y="12703"/>
                  </a:lnTo>
                  <a:lnTo>
                    <a:pt x="42793" y="16507"/>
                  </a:lnTo>
                  <a:lnTo>
                    <a:pt x="35454" y="21253"/>
                  </a:lnTo>
                  <a:lnTo>
                    <a:pt x="32771" y="27733"/>
                  </a:lnTo>
                  <a:lnTo>
                    <a:pt x="33193" y="35368"/>
                  </a:lnTo>
                  <a:lnTo>
                    <a:pt x="35685" y="43775"/>
                  </a:lnTo>
                  <a:lnTo>
                    <a:pt x="41768" y="50484"/>
                  </a:lnTo>
                  <a:lnTo>
                    <a:pt x="50245" y="56063"/>
                  </a:lnTo>
                  <a:lnTo>
                    <a:pt x="60317" y="60887"/>
                  </a:lnTo>
                  <a:lnTo>
                    <a:pt x="71453" y="64104"/>
                  </a:lnTo>
                  <a:lnTo>
                    <a:pt x="83298" y="66248"/>
                  </a:lnTo>
                  <a:lnTo>
                    <a:pt x="95616" y="67677"/>
                  </a:lnTo>
                  <a:lnTo>
                    <a:pt x="104933" y="65314"/>
                  </a:lnTo>
                  <a:lnTo>
                    <a:pt x="112250" y="60423"/>
                  </a:lnTo>
                  <a:lnTo>
                    <a:pt x="118233" y="53846"/>
                  </a:lnTo>
                  <a:lnTo>
                    <a:pt x="118907" y="48356"/>
                  </a:lnTo>
                  <a:lnTo>
                    <a:pt x="116039" y="43591"/>
                  </a:lnTo>
                  <a:lnTo>
                    <a:pt x="110811" y="39309"/>
                  </a:lnTo>
                  <a:lnTo>
                    <a:pt x="102905" y="36455"/>
                  </a:lnTo>
                  <a:lnTo>
                    <a:pt x="93213" y="34551"/>
                  </a:lnTo>
                  <a:lnTo>
                    <a:pt x="50618" y="50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869686" y="3618532"/>
            <a:ext cx="525747" cy="87698"/>
            <a:chOff x="3869686" y="3618532"/>
            <a:chExt cx="525747" cy="87698"/>
          </a:xfrm>
        </p:grpSpPr>
        <p:sp>
          <p:nvSpPr>
            <p:cNvPr id="99" name="Freeform 98"/>
            <p:cNvSpPr/>
            <p:nvPr/>
          </p:nvSpPr>
          <p:spPr>
            <a:xfrm>
              <a:off x="3869686" y="3648086"/>
              <a:ext cx="77138" cy="49816"/>
            </a:xfrm>
            <a:custGeom>
              <a:avLst/>
              <a:gdLst/>
              <a:ahLst/>
              <a:cxnLst/>
              <a:rect l="0" t="0" r="0" b="0"/>
              <a:pathLst>
                <a:path w="77138" h="49816">
                  <a:moveTo>
                    <a:pt x="19896" y="12697"/>
                  </a:moveTo>
                  <a:lnTo>
                    <a:pt x="25177" y="28540"/>
                  </a:lnTo>
                  <a:lnTo>
                    <a:pt x="31154" y="33207"/>
                  </a:lnTo>
                  <a:lnTo>
                    <a:pt x="39559" y="36318"/>
                  </a:lnTo>
                  <a:lnTo>
                    <a:pt x="49585" y="38392"/>
                  </a:lnTo>
                  <a:lnTo>
                    <a:pt x="58479" y="37564"/>
                  </a:lnTo>
                  <a:lnTo>
                    <a:pt x="66619" y="34801"/>
                  </a:lnTo>
                  <a:lnTo>
                    <a:pt x="74256" y="30749"/>
                  </a:lnTo>
                  <a:lnTo>
                    <a:pt x="77137" y="25837"/>
                  </a:lnTo>
                  <a:lnTo>
                    <a:pt x="76847" y="20352"/>
                  </a:lnTo>
                  <a:lnTo>
                    <a:pt x="74443" y="14484"/>
                  </a:lnTo>
                  <a:lnTo>
                    <a:pt x="68419" y="11678"/>
                  </a:lnTo>
                  <a:lnTo>
                    <a:pt x="59982" y="10912"/>
                  </a:lnTo>
                  <a:lnTo>
                    <a:pt x="49935" y="11507"/>
                  </a:lnTo>
                  <a:lnTo>
                    <a:pt x="41028" y="14114"/>
                  </a:lnTo>
                  <a:lnTo>
                    <a:pt x="32878" y="18063"/>
                  </a:lnTo>
                  <a:lnTo>
                    <a:pt x="25235" y="22906"/>
                  </a:lnTo>
                  <a:lnTo>
                    <a:pt x="22350" y="28346"/>
                  </a:lnTo>
                  <a:lnTo>
                    <a:pt x="22637" y="34183"/>
                  </a:lnTo>
                  <a:lnTo>
                    <a:pt x="25039" y="40284"/>
                  </a:lnTo>
                  <a:lnTo>
                    <a:pt x="29956" y="43247"/>
                  </a:lnTo>
                  <a:lnTo>
                    <a:pt x="36551" y="44117"/>
                  </a:lnTo>
                  <a:lnTo>
                    <a:pt x="44263" y="43591"/>
                  </a:lnTo>
                  <a:lnTo>
                    <a:pt x="52720" y="42136"/>
                  </a:lnTo>
                  <a:lnTo>
                    <a:pt x="61674" y="40060"/>
                  </a:lnTo>
                  <a:lnTo>
                    <a:pt x="70959" y="37571"/>
                  </a:lnTo>
                  <a:lnTo>
                    <a:pt x="74939" y="33700"/>
                  </a:lnTo>
                  <a:lnTo>
                    <a:pt x="75382" y="28910"/>
                  </a:lnTo>
                  <a:lnTo>
                    <a:pt x="73466" y="23506"/>
                  </a:lnTo>
                  <a:lnTo>
                    <a:pt x="68873" y="18797"/>
                  </a:lnTo>
                  <a:lnTo>
                    <a:pt x="62495" y="14554"/>
                  </a:lnTo>
                  <a:lnTo>
                    <a:pt x="54927" y="10618"/>
                  </a:lnTo>
                  <a:lnTo>
                    <a:pt x="46566" y="9101"/>
                  </a:lnTo>
                  <a:lnTo>
                    <a:pt x="37676" y="9194"/>
                  </a:lnTo>
                  <a:lnTo>
                    <a:pt x="28433" y="10362"/>
                  </a:lnTo>
                  <a:lnTo>
                    <a:pt x="21166" y="14456"/>
                  </a:lnTo>
                  <a:lnTo>
                    <a:pt x="15216" y="20502"/>
                  </a:lnTo>
                  <a:lnTo>
                    <a:pt x="10144" y="27848"/>
                  </a:lnTo>
                  <a:lnTo>
                    <a:pt x="10079" y="33851"/>
                  </a:lnTo>
                  <a:lnTo>
                    <a:pt x="13351" y="38958"/>
                  </a:lnTo>
                  <a:lnTo>
                    <a:pt x="18849" y="43468"/>
                  </a:lnTo>
                  <a:lnTo>
                    <a:pt x="26935" y="46474"/>
                  </a:lnTo>
                  <a:lnTo>
                    <a:pt x="36747" y="48479"/>
                  </a:lnTo>
                  <a:lnTo>
                    <a:pt x="47710" y="49815"/>
                  </a:lnTo>
                  <a:lnTo>
                    <a:pt x="57228" y="48496"/>
                  </a:lnTo>
                  <a:lnTo>
                    <a:pt x="65785" y="45405"/>
                  </a:lnTo>
                  <a:lnTo>
                    <a:pt x="73700" y="41134"/>
                  </a:lnTo>
                  <a:lnTo>
                    <a:pt x="76766" y="34971"/>
                  </a:lnTo>
                  <a:lnTo>
                    <a:pt x="76600" y="27546"/>
                  </a:lnTo>
                  <a:lnTo>
                    <a:pt x="74278" y="19280"/>
                  </a:lnTo>
                  <a:lnTo>
                    <a:pt x="69415" y="12665"/>
                  </a:lnTo>
                  <a:lnTo>
                    <a:pt x="62856" y="7149"/>
                  </a:lnTo>
                  <a:lnTo>
                    <a:pt x="55168" y="2366"/>
                  </a:lnTo>
                  <a:lnTo>
                    <a:pt x="46727" y="283"/>
                  </a:lnTo>
                  <a:lnTo>
                    <a:pt x="37783" y="0"/>
                  </a:lnTo>
                  <a:lnTo>
                    <a:pt x="0" y="27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297441" y="3618532"/>
              <a:ext cx="97992" cy="87698"/>
            </a:xfrm>
            <a:custGeom>
              <a:avLst/>
              <a:gdLst/>
              <a:ahLst/>
              <a:cxnLst/>
              <a:rect l="0" t="0" r="0" b="0"/>
              <a:pathLst>
                <a:path w="97992" h="87698">
                  <a:moveTo>
                    <a:pt x="49739" y="22355"/>
                  </a:moveTo>
                  <a:lnTo>
                    <a:pt x="33896" y="27636"/>
                  </a:lnTo>
                  <a:lnTo>
                    <a:pt x="30334" y="33613"/>
                  </a:lnTo>
                  <a:lnTo>
                    <a:pt x="29065" y="42019"/>
                  </a:lnTo>
                  <a:lnTo>
                    <a:pt x="29324" y="52044"/>
                  </a:lnTo>
                  <a:lnTo>
                    <a:pt x="33919" y="58728"/>
                  </a:lnTo>
                  <a:lnTo>
                    <a:pt x="41402" y="63183"/>
                  </a:lnTo>
                  <a:lnTo>
                    <a:pt x="50813" y="66153"/>
                  </a:lnTo>
                  <a:lnTo>
                    <a:pt x="59297" y="65923"/>
                  </a:lnTo>
                  <a:lnTo>
                    <a:pt x="67165" y="63559"/>
                  </a:lnTo>
                  <a:lnTo>
                    <a:pt x="74620" y="59772"/>
                  </a:lnTo>
                  <a:lnTo>
                    <a:pt x="77379" y="55037"/>
                  </a:lnTo>
                  <a:lnTo>
                    <a:pt x="77008" y="49670"/>
                  </a:lnTo>
                  <a:lnTo>
                    <a:pt x="74550" y="43881"/>
                  </a:lnTo>
                  <a:lnTo>
                    <a:pt x="68490" y="40022"/>
                  </a:lnTo>
                  <a:lnTo>
                    <a:pt x="60029" y="37449"/>
                  </a:lnTo>
                  <a:lnTo>
                    <a:pt x="49967" y="35734"/>
                  </a:lnTo>
                  <a:lnTo>
                    <a:pt x="39943" y="35695"/>
                  </a:lnTo>
                  <a:lnTo>
                    <a:pt x="29945" y="36775"/>
                  </a:lnTo>
                  <a:lnTo>
                    <a:pt x="19963" y="38600"/>
                  </a:lnTo>
                  <a:lnTo>
                    <a:pt x="12203" y="43133"/>
                  </a:lnTo>
                  <a:lnTo>
                    <a:pt x="5925" y="49471"/>
                  </a:lnTo>
                  <a:lnTo>
                    <a:pt x="634" y="57012"/>
                  </a:lnTo>
                  <a:lnTo>
                    <a:pt x="1528" y="63145"/>
                  </a:lnTo>
                  <a:lnTo>
                    <a:pt x="6545" y="68339"/>
                  </a:lnTo>
                  <a:lnTo>
                    <a:pt x="14311" y="72906"/>
                  </a:lnTo>
                  <a:lnTo>
                    <a:pt x="23909" y="73741"/>
                  </a:lnTo>
                  <a:lnTo>
                    <a:pt x="34730" y="72087"/>
                  </a:lnTo>
                  <a:lnTo>
                    <a:pt x="46365" y="68773"/>
                  </a:lnTo>
                  <a:lnTo>
                    <a:pt x="56332" y="63248"/>
                  </a:lnTo>
                  <a:lnTo>
                    <a:pt x="65187" y="56249"/>
                  </a:lnTo>
                  <a:lnTo>
                    <a:pt x="73301" y="48267"/>
                  </a:lnTo>
                  <a:lnTo>
                    <a:pt x="77606" y="39630"/>
                  </a:lnTo>
                  <a:lnTo>
                    <a:pt x="79370" y="30556"/>
                  </a:lnTo>
                  <a:lnTo>
                    <a:pt x="79441" y="21190"/>
                  </a:lnTo>
                  <a:lnTo>
                    <a:pt x="76172" y="13842"/>
                  </a:lnTo>
                  <a:lnTo>
                    <a:pt x="70677" y="7837"/>
                  </a:lnTo>
                  <a:lnTo>
                    <a:pt x="63697" y="2729"/>
                  </a:lnTo>
                  <a:lnTo>
                    <a:pt x="55728" y="428"/>
                  </a:lnTo>
                  <a:lnTo>
                    <a:pt x="47100" y="0"/>
                  </a:lnTo>
                  <a:lnTo>
                    <a:pt x="38032" y="820"/>
                  </a:lnTo>
                  <a:lnTo>
                    <a:pt x="29776" y="4682"/>
                  </a:lnTo>
                  <a:lnTo>
                    <a:pt x="22061" y="10574"/>
                  </a:lnTo>
                  <a:lnTo>
                    <a:pt x="14707" y="17816"/>
                  </a:lnTo>
                  <a:lnTo>
                    <a:pt x="10910" y="27067"/>
                  </a:lnTo>
                  <a:lnTo>
                    <a:pt x="9484" y="37655"/>
                  </a:lnTo>
                  <a:lnTo>
                    <a:pt x="9639" y="49135"/>
                  </a:lnTo>
                  <a:lnTo>
                    <a:pt x="13057" y="58998"/>
                  </a:lnTo>
                  <a:lnTo>
                    <a:pt x="18653" y="67785"/>
                  </a:lnTo>
                  <a:lnTo>
                    <a:pt x="25699" y="75853"/>
                  </a:lnTo>
                  <a:lnTo>
                    <a:pt x="34817" y="81232"/>
                  </a:lnTo>
                  <a:lnTo>
                    <a:pt x="45318" y="84818"/>
                  </a:lnTo>
                  <a:lnTo>
                    <a:pt x="56739" y="87209"/>
                  </a:lnTo>
                  <a:lnTo>
                    <a:pt x="67669" y="87697"/>
                  </a:lnTo>
                  <a:lnTo>
                    <a:pt x="78272" y="86917"/>
                  </a:lnTo>
                  <a:lnTo>
                    <a:pt x="88657" y="85292"/>
                  </a:lnTo>
                  <a:lnTo>
                    <a:pt x="94474" y="80893"/>
                  </a:lnTo>
                  <a:lnTo>
                    <a:pt x="97247" y="74644"/>
                  </a:lnTo>
                  <a:lnTo>
                    <a:pt x="97991" y="67162"/>
                  </a:lnTo>
                  <a:lnTo>
                    <a:pt x="95171" y="61069"/>
                  </a:lnTo>
                  <a:lnTo>
                    <a:pt x="89974" y="55902"/>
                  </a:lnTo>
                  <a:lnTo>
                    <a:pt x="83194" y="51352"/>
                  </a:lnTo>
                  <a:lnTo>
                    <a:pt x="74253" y="48318"/>
                  </a:lnTo>
                  <a:lnTo>
                    <a:pt x="63871" y="46296"/>
                  </a:lnTo>
                  <a:lnTo>
                    <a:pt x="52528" y="44947"/>
                  </a:lnTo>
                  <a:lnTo>
                    <a:pt x="41651" y="45154"/>
                  </a:lnTo>
                  <a:lnTo>
                    <a:pt x="31083" y="46397"/>
                  </a:lnTo>
                  <a:lnTo>
                    <a:pt x="0" y="521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Freeform 101"/>
          <p:cNvSpPr/>
          <p:nvPr/>
        </p:nvSpPr>
        <p:spPr>
          <a:xfrm>
            <a:off x="7751185" y="3626868"/>
            <a:ext cx="106194" cy="69781"/>
          </a:xfrm>
          <a:custGeom>
            <a:avLst/>
            <a:gdLst/>
            <a:ahLst/>
            <a:cxnLst/>
            <a:rect l="0" t="0" r="0" b="0"/>
            <a:pathLst>
              <a:path w="106194" h="69781">
                <a:moveTo>
                  <a:pt x="18032" y="63758"/>
                </a:moveTo>
                <a:lnTo>
                  <a:pt x="33874" y="69039"/>
                </a:lnTo>
                <a:lnTo>
                  <a:pt x="39647" y="67279"/>
                </a:lnTo>
                <a:lnTo>
                  <a:pt x="44600" y="62790"/>
                </a:lnTo>
                <a:lnTo>
                  <a:pt x="49007" y="56480"/>
                </a:lnTo>
                <a:lnTo>
                  <a:pt x="48630" y="51169"/>
                </a:lnTo>
                <a:lnTo>
                  <a:pt x="45062" y="46523"/>
                </a:lnTo>
                <a:lnTo>
                  <a:pt x="39368" y="42320"/>
                </a:lnTo>
                <a:lnTo>
                  <a:pt x="31150" y="40624"/>
                </a:lnTo>
                <a:lnTo>
                  <a:pt x="21251" y="40598"/>
                </a:lnTo>
                <a:lnTo>
                  <a:pt x="10230" y="41686"/>
                </a:lnTo>
                <a:lnTo>
                  <a:pt x="3988" y="45727"/>
                </a:lnTo>
                <a:lnTo>
                  <a:pt x="932" y="51738"/>
                </a:lnTo>
                <a:lnTo>
                  <a:pt x="0" y="59061"/>
                </a:lnTo>
                <a:lnTo>
                  <a:pt x="3800" y="63942"/>
                </a:lnTo>
                <a:lnTo>
                  <a:pt x="10754" y="67197"/>
                </a:lnTo>
                <a:lnTo>
                  <a:pt x="19811" y="69366"/>
                </a:lnTo>
                <a:lnTo>
                  <a:pt x="29166" y="68602"/>
                </a:lnTo>
                <a:lnTo>
                  <a:pt x="38718" y="65882"/>
                </a:lnTo>
                <a:lnTo>
                  <a:pt x="48403" y="61858"/>
                </a:lnTo>
                <a:lnTo>
                  <a:pt x="55964" y="55859"/>
                </a:lnTo>
                <a:lnTo>
                  <a:pt x="62110" y="48545"/>
                </a:lnTo>
                <a:lnTo>
                  <a:pt x="67312" y="40352"/>
                </a:lnTo>
                <a:lnTo>
                  <a:pt x="69676" y="31574"/>
                </a:lnTo>
                <a:lnTo>
                  <a:pt x="70146" y="22407"/>
                </a:lnTo>
                <a:lnTo>
                  <a:pt x="69354" y="12979"/>
                </a:lnTo>
                <a:lnTo>
                  <a:pt x="65510" y="7799"/>
                </a:lnTo>
                <a:lnTo>
                  <a:pt x="59632" y="5451"/>
                </a:lnTo>
                <a:lnTo>
                  <a:pt x="52397" y="4992"/>
                </a:lnTo>
                <a:lnTo>
                  <a:pt x="45363" y="6895"/>
                </a:lnTo>
                <a:lnTo>
                  <a:pt x="38463" y="10375"/>
                </a:lnTo>
                <a:lnTo>
                  <a:pt x="31653" y="14906"/>
                </a:lnTo>
                <a:lnTo>
                  <a:pt x="28218" y="21242"/>
                </a:lnTo>
                <a:lnTo>
                  <a:pt x="27034" y="28782"/>
                </a:lnTo>
                <a:lnTo>
                  <a:pt x="27348" y="37125"/>
                </a:lnTo>
                <a:lnTo>
                  <a:pt x="29770" y="44897"/>
                </a:lnTo>
                <a:lnTo>
                  <a:pt x="33594" y="52289"/>
                </a:lnTo>
                <a:lnTo>
                  <a:pt x="38355" y="59428"/>
                </a:lnTo>
                <a:lnTo>
                  <a:pt x="45949" y="64188"/>
                </a:lnTo>
                <a:lnTo>
                  <a:pt x="55433" y="67360"/>
                </a:lnTo>
                <a:lnTo>
                  <a:pt x="66178" y="69476"/>
                </a:lnTo>
                <a:lnTo>
                  <a:pt x="76656" y="69780"/>
                </a:lnTo>
                <a:lnTo>
                  <a:pt x="86958" y="68878"/>
                </a:lnTo>
                <a:lnTo>
                  <a:pt x="97142" y="67172"/>
                </a:lnTo>
                <a:lnTo>
                  <a:pt x="102826" y="61613"/>
                </a:lnTo>
                <a:lnTo>
                  <a:pt x="105509" y="53485"/>
                </a:lnTo>
                <a:lnTo>
                  <a:pt x="106193" y="43646"/>
                </a:lnTo>
                <a:lnTo>
                  <a:pt x="104438" y="33770"/>
                </a:lnTo>
                <a:lnTo>
                  <a:pt x="101058" y="23871"/>
                </a:lnTo>
                <a:lnTo>
                  <a:pt x="96594" y="13955"/>
                </a:lnTo>
                <a:lnTo>
                  <a:pt x="89196" y="7345"/>
                </a:lnTo>
                <a:lnTo>
                  <a:pt x="79843" y="2937"/>
                </a:lnTo>
                <a:lnTo>
                  <a:pt x="69188" y="0"/>
                </a:lnTo>
                <a:lnTo>
                  <a:pt x="60978" y="1357"/>
                </a:lnTo>
                <a:lnTo>
                  <a:pt x="54400" y="5578"/>
                </a:lnTo>
                <a:lnTo>
                  <a:pt x="37927" y="239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8215295" y="3168946"/>
            <a:ext cx="74100" cy="78280"/>
          </a:xfrm>
          <a:custGeom>
            <a:avLst/>
            <a:gdLst/>
            <a:ahLst/>
            <a:cxnLst/>
            <a:rect l="0" t="0" r="0" b="0"/>
            <a:pathLst>
              <a:path w="74100" h="78280">
                <a:moveTo>
                  <a:pt x="41363" y="34239"/>
                </a:moveTo>
                <a:lnTo>
                  <a:pt x="30800" y="50082"/>
                </a:lnTo>
                <a:lnTo>
                  <a:pt x="31005" y="55854"/>
                </a:lnTo>
                <a:lnTo>
                  <a:pt x="34458" y="60808"/>
                </a:lnTo>
                <a:lnTo>
                  <a:pt x="40076" y="65215"/>
                </a:lnTo>
                <a:lnTo>
                  <a:pt x="46031" y="65943"/>
                </a:lnTo>
                <a:lnTo>
                  <a:pt x="52212" y="64217"/>
                </a:lnTo>
                <a:lnTo>
                  <a:pt x="58544" y="60857"/>
                </a:lnTo>
                <a:lnTo>
                  <a:pt x="63870" y="55300"/>
                </a:lnTo>
                <a:lnTo>
                  <a:pt x="68525" y="48280"/>
                </a:lnTo>
                <a:lnTo>
                  <a:pt x="72735" y="40284"/>
                </a:lnTo>
                <a:lnTo>
                  <a:pt x="73330" y="31637"/>
                </a:lnTo>
                <a:lnTo>
                  <a:pt x="71517" y="22556"/>
                </a:lnTo>
                <a:lnTo>
                  <a:pt x="68097" y="13187"/>
                </a:lnTo>
                <a:lnTo>
                  <a:pt x="61396" y="6940"/>
                </a:lnTo>
                <a:lnTo>
                  <a:pt x="52508" y="2776"/>
                </a:lnTo>
                <a:lnTo>
                  <a:pt x="42161" y="0"/>
                </a:lnTo>
                <a:lnTo>
                  <a:pt x="33052" y="1465"/>
                </a:lnTo>
                <a:lnTo>
                  <a:pt x="24769" y="5758"/>
                </a:lnTo>
                <a:lnTo>
                  <a:pt x="17037" y="11936"/>
                </a:lnTo>
                <a:lnTo>
                  <a:pt x="10776" y="19370"/>
                </a:lnTo>
                <a:lnTo>
                  <a:pt x="5497" y="27642"/>
                </a:lnTo>
                <a:lnTo>
                  <a:pt x="873" y="36473"/>
                </a:lnTo>
                <a:lnTo>
                  <a:pt x="0" y="45676"/>
                </a:lnTo>
                <a:lnTo>
                  <a:pt x="1629" y="55127"/>
                </a:lnTo>
                <a:lnTo>
                  <a:pt x="4926" y="64744"/>
                </a:lnTo>
                <a:lnTo>
                  <a:pt x="11545" y="71155"/>
                </a:lnTo>
                <a:lnTo>
                  <a:pt x="20379" y="75429"/>
                </a:lnTo>
                <a:lnTo>
                  <a:pt x="30690" y="78279"/>
                </a:lnTo>
                <a:lnTo>
                  <a:pt x="39774" y="77968"/>
                </a:lnTo>
                <a:lnTo>
                  <a:pt x="48041" y="75550"/>
                </a:lnTo>
                <a:lnTo>
                  <a:pt x="55762" y="71727"/>
                </a:lnTo>
                <a:lnTo>
                  <a:pt x="62016" y="65863"/>
                </a:lnTo>
                <a:lnTo>
                  <a:pt x="67290" y="58638"/>
                </a:lnTo>
                <a:lnTo>
                  <a:pt x="71911" y="50505"/>
                </a:lnTo>
                <a:lnTo>
                  <a:pt x="73886" y="41767"/>
                </a:lnTo>
                <a:lnTo>
                  <a:pt x="74099" y="32626"/>
                </a:lnTo>
                <a:lnTo>
                  <a:pt x="51311" y="143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8664127" y="3180194"/>
            <a:ext cx="80897" cy="72731"/>
          </a:xfrm>
          <a:custGeom>
            <a:avLst/>
            <a:gdLst/>
            <a:ahLst/>
            <a:cxnLst/>
            <a:rect l="0" t="0" r="0" b="0"/>
            <a:pathLst>
              <a:path w="80897" h="72731">
                <a:moveTo>
                  <a:pt x="10338" y="72730"/>
                </a:moveTo>
                <a:lnTo>
                  <a:pt x="26180" y="67449"/>
                </a:lnTo>
                <a:lnTo>
                  <a:pt x="34162" y="63683"/>
                </a:lnTo>
                <a:lnTo>
                  <a:pt x="42801" y="58961"/>
                </a:lnTo>
                <a:lnTo>
                  <a:pt x="51875" y="53603"/>
                </a:lnTo>
                <a:lnTo>
                  <a:pt x="59030" y="46715"/>
                </a:lnTo>
                <a:lnTo>
                  <a:pt x="64906" y="38807"/>
                </a:lnTo>
                <a:lnTo>
                  <a:pt x="69928" y="30219"/>
                </a:lnTo>
                <a:lnTo>
                  <a:pt x="71065" y="22283"/>
                </a:lnTo>
                <a:lnTo>
                  <a:pt x="69612" y="14782"/>
                </a:lnTo>
                <a:lnTo>
                  <a:pt x="66434" y="7570"/>
                </a:lnTo>
                <a:lnTo>
                  <a:pt x="60999" y="3868"/>
                </a:lnTo>
                <a:lnTo>
                  <a:pt x="54060" y="2505"/>
                </a:lnTo>
                <a:lnTo>
                  <a:pt x="46118" y="2702"/>
                </a:lnTo>
                <a:lnTo>
                  <a:pt x="38612" y="5044"/>
                </a:lnTo>
                <a:lnTo>
                  <a:pt x="31398" y="8816"/>
                </a:lnTo>
                <a:lnTo>
                  <a:pt x="24378" y="13541"/>
                </a:lnTo>
                <a:lnTo>
                  <a:pt x="18592" y="20007"/>
                </a:lnTo>
                <a:lnTo>
                  <a:pt x="13630" y="27634"/>
                </a:lnTo>
                <a:lnTo>
                  <a:pt x="9217" y="36034"/>
                </a:lnTo>
                <a:lnTo>
                  <a:pt x="8485" y="43845"/>
                </a:lnTo>
                <a:lnTo>
                  <a:pt x="10207" y="51262"/>
                </a:lnTo>
                <a:lnTo>
                  <a:pt x="13567" y="58418"/>
                </a:lnTo>
                <a:lnTo>
                  <a:pt x="19122" y="62083"/>
                </a:lnTo>
                <a:lnTo>
                  <a:pt x="26142" y="63421"/>
                </a:lnTo>
                <a:lnTo>
                  <a:pt x="34138" y="63208"/>
                </a:lnTo>
                <a:lnTo>
                  <a:pt x="42784" y="61961"/>
                </a:lnTo>
                <a:lnTo>
                  <a:pt x="51865" y="60024"/>
                </a:lnTo>
                <a:lnTo>
                  <a:pt x="61234" y="57627"/>
                </a:lnTo>
                <a:lnTo>
                  <a:pt x="68585" y="52714"/>
                </a:lnTo>
                <a:lnTo>
                  <a:pt x="74592" y="46122"/>
                </a:lnTo>
                <a:lnTo>
                  <a:pt x="79701" y="38412"/>
                </a:lnTo>
                <a:lnTo>
                  <a:pt x="80896" y="31061"/>
                </a:lnTo>
                <a:lnTo>
                  <a:pt x="79483" y="23950"/>
                </a:lnTo>
                <a:lnTo>
                  <a:pt x="76330" y="16998"/>
                </a:lnTo>
                <a:lnTo>
                  <a:pt x="70912" y="11259"/>
                </a:lnTo>
                <a:lnTo>
                  <a:pt x="63984" y="6327"/>
                </a:lnTo>
                <a:lnTo>
                  <a:pt x="56050" y="1934"/>
                </a:lnTo>
                <a:lnTo>
                  <a:pt x="47444" y="110"/>
                </a:lnTo>
                <a:lnTo>
                  <a:pt x="38391" y="0"/>
                </a:lnTo>
                <a:lnTo>
                  <a:pt x="29040" y="1032"/>
                </a:lnTo>
                <a:lnTo>
                  <a:pt x="20595" y="3930"/>
                </a:lnTo>
                <a:lnTo>
                  <a:pt x="12755" y="8073"/>
                </a:lnTo>
                <a:lnTo>
                  <a:pt x="5317" y="13046"/>
                </a:lnTo>
                <a:lnTo>
                  <a:pt x="1464" y="19677"/>
                </a:lnTo>
                <a:lnTo>
                  <a:pt x="0" y="27413"/>
                </a:lnTo>
                <a:lnTo>
                  <a:pt x="130" y="35887"/>
                </a:lnTo>
                <a:lnTo>
                  <a:pt x="3533" y="43747"/>
                </a:lnTo>
                <a:lnTo>
                  <a:pt x="9117" y="51197"/>
                </a:lnTo>
                <a:lnTo>
                  <a:pt x="16156" y="58375"/>
                </a:lnTo>
                <a:lnTo>
                  <a:pt x="24164" y="62054"/>
                </a:lnTo>
                <a:lnTo>
                  <a:pt x="32819" y="63402"/>
                </a:lnTo>
                <a:lnTo>
                  <a:pt x="41905" y="63196"/>
                </a:lnTo>
                <a:lnTo>
                  <a:pt x="50172" y="60847"/>
                </a:lnTo>
                <a:lnTo>
                  <a:pt x="57895" y="57071"/>
                </a:lnTo>
                <a:lnTo>
                  <a:pt x="65254" y="52343"/>
                </a:lnTo>
                <a:lnTo>
                  <a:pt x="69055" y="45875"/>
                </a:lnTo>
                <a:lnTo>
                  <a:pt x="70483" y="38247"/>
                </a:lnTo>
                <a:lnTo>
                  <a:pt x="70330" y="29846"/>
                </a:lnTo>
                <a:lnTo>
                  <a:pt x="66912" y="23139"/>
                </a:lnTo>
                <a:lnTo>
                  <a:pt x="61317" y="17563"/>
                </a:lnTo>
                <a:lnTo>
                  <a:pt x="54272" y="12741"/>
                </a:lnTo>
                <a:lnTo>
                  <a:pt x="46259" y="11736"/>
                </a:lnTo>
                <a:lnTo>
                  <a:pt x="37601" y="13277"/>
                </a:lnTo>
                <a:lnTo>
                  <a:pt x="10338" y="229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9144752" y="2715460"/>
            <a:ext cx="79339" cy="99588"/>
          </a:xfrm>
          <a:custGeom>
            <a:avLst/>
            <a:gdLst/>
            <a:ahLst/>
            <a:cxnLst/>
            <a:rect l="0" t="0" r="0" b="0"/>
            <a:pathLst>
              <a:path w="79339" h="99588">
                <a:moveTo>
                  <a:pt x="27102" y="40075"/>
                </a:moveTo>
                <a:lnTo>
                  <a:pt x="16539" y="50637"/>
                </a:lnTo>
                <a:lnTo>
                  <a:pt x="15639" y="57064"/>
                </a:lnTo>
                <a:lnTo>
                  <a:pt x="17250" y="64664"/>
                </a:lnTo>
                <a:lnTo>
                  <a:pt x="20534" y="73047"/>
                </a:lnTo>
                <a:lnTo>
                  <a:pt x="27144" y="77531"/>
                </a:lnTo>
                <a:lnTo>
                  <a:pt x="35972" y="79415"/>
                </a:lnTo>
                <a:lnTo>
                  <a:pt x="46279" y="79565"/>
                </a:lnTo>
                <a:lnTo>
                  <a:pt x="54255" y="75244"/>
                </a:lnTo>
                <a:lnTo>
                  <a:pt x="60679" y="67942"/>
                </a:lnTo>
                <a:lnTo>
                  <a:pt x="66066" y="58653"/>
                </a:lnTo>
                <a:lnTo>
                  <a:pt x="70763" y="49144"/>
                </a:lnTo>
                <a:lnTo>
                  <a:pt x="74999" y="39489"/>
                </a:lnTo>
                <a:lnTo>
                  <a:pt x="78929" y="29737"/>
                </a:lnTo>
                <a:lnTo>
                  <a:pt x="79338" y="21024"/>
                </a:lnTo>
                <a:lnTo>
                  <a:pt x="77400" y="13006"/>
                </a:lnTo>
                <a:lnTo>
                  <a:pt x="73897" y="5449"/>
                </a:lnTo>
                <a:lnTo>
                  <a:pt x="67141" y="1517"/>
                </a:lnTo>
                <a:lnTo>
                  <a:pt x="58216" y="0"/>
                </a:lnTo>
                <a:lnTo>
                  <a:pt x="47845" y="95"/>
                </a:lnTo>
                <a:lnTo>
                  <a:pt x="38720" y="2368"/>
                </a:lnTo>
                <a:lnTo>
                  <a:pt x="30425" y="6095"/>
                </a:lnTo>
                <a:lnTo>
                  <a:pt x="22686" y="10790"/>
                </a:lnTo>
                <a:lnTo>
                  <a:pt x="16420" y="17235"/>
                </a:lnTo>
                <a:lnTo>
                  <a:pt x="11138" y="24849"/>
                </a:lnTo>
                <a:lnTo>
                  <a:pt x="6512" y="33240"/>
                </a:lnTo>
                <a:lnTo>
                  <a:pt x="3427" y="43255"/>
                </a:lnTo>
                <a:lnTo>
                  <a:pt x="1371" y="54354"/>
                </a:lnTo>
                <a:lnTo>
                  <a:pt x="0" y="66174"/>
                </a:lnTo>
                <a:lnTo>
                  <a:pt x="1297" y="76264"/>
                </a:lnTo>
                <a:lnTo>
                  <a:pt x="4372" y="85202"/>
                </a:lnTo>
                <a:lnTo>
                  <a:pt x="8632" y="93371"/>
                </a:lnTo>
                <a:lnTo>
                  <a:pt x="15894" y="97712"/>
                </a:lnTo>
                <a:lnTo>
                  <a:pt x="25157" y="99500"/>
                </a:lnTo>
                <a:lnTo>
                  <a:pt x="35753" y="99587"/>
                </a:lnTo>
                <a:lnTo>
                  <a:pt x="43922" y="96329"/>
                </a:lnTo>
                <a:lnTo>
                  <a:pt x="50473" y="90842"/>
                </a:lnTo>
                <a:lnTo>
                  <a:pt x="55946" y="83867"/>
                </a:lnTo>
                <a:lnTo>
                  <a:pt x="59595" y="74796"/>
                </a:lnTo>
                <a:lnTo>
                  <a:pt x="62027" y="64328"/>
                </a:lnTo>
                <a:lnTo>
                  <a:pt x="63649" y="52927"/>
                </a:lnTo>
                <a:lnTo>
                  <a:pt x="62520" y="43117"/>
                </a:lnTo>
                <a:lnTo>
                  <a:pt x="59556" y="34366"/>
                </a:lnTo>
                <a:lnTo>
                  <a:pt x="55370" y="26321"/>
                </a:lnTo>
                <a:lnTo>
                  <a:pt x="49263" y="23168"/>
                </a:lnTo>
                <a:lnTo>
                  <a:pt x="41876" y="23277"/>
                </a:lnTo>
                <a:lnTo>
                  <a:pt x="17153" y="500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7818956" y="2287989"/>
            <a:ext cx="1422533" cy="3153448"/>
            <a:chOff x="7818956" y="2287989"/>
            <a:chExt cx="1422533" cy="3153448"/>
          </a:xfrm>
        </p:grpSpPr>
        <p:sp>
          <p:nvSpPr>
            <p:cNvPr id="106" name="Freeform 105"/>
            <p:cNvSpPr/>
            <p:nvPr/>
          </p:nvSpPr>
          <p:spPr>
            <a:xfrm>
              <a:off x="7818956" y="2467049"/>
              <a:ext cx="39791" cy="2864962"/>
            </a:xfrm>
            <a:custGeom>
              <a:avLst/>
              <a:gdLst/>
              <a:ahLst/>
              <a:cxnLst/>
              <a:rect l="0" t="0" r="0" b="0"/>
              <a:pathLst>
                <a:path w="39791" h="2864962">
                  <a:moveTo>
                    <a:pt x="39790" y="0"/>
                  </a:moveTo>
                  <a:lnTo>
                    <a:pt x="34509" y="15843"/>
                  </a:lnTo>
                  <a:lnTo>
                    <a:pt x="31848" y="24931"/>
                  </a:lnTo>
                  <a:lnTo>
                    <a:pt x="25945" y="46819"/>
                  </a:lnTo>
                  <a:lnTo>
                    <a:pt x="23928" y="58845"/>
                  </a:lnTo>
                  <a:lnTo>
                    <a:pt x="22583" y="71284"/>
                  </a:lnTo>
                  <a:lnTo>
                    <a:pt x="21687" y="83998"/>
                  </a:lnTo>
                  <a:lnTo>
                    <a:pt x="20691" y="109915"/>
                  </a:lnTo>
                  <a:lnTo>
                    <a:pt x="19965" y="189051"/>
                  </a:lnTo>
                  <a:lnTo>
                    <a:pt x="18798" y="263274"/>
                  </a:lnTo>
                  <a:lnTo>
                    <a:pt x="16953" y="279415"/>
                  </a:lnTo>
                  <a:lnTo>
                    <a:pt x="14618" y="295702"/>
                  </a:lnTo>
                  <a:lnTo>
                    <a:pt x="13061" y="312087"/>
                  </a:lnTo>
                  <a:lnTo>
                    <a:pt x="12023" y="328537"/>
                  </a:lnTo>
                  <a:lnTo>
                    <a:pt x="10870" y="360446"/>
                  </a:lnTo>
                  <a:lnTo>
                    <a:pt x="10069" y="435785"/>
                  </a:lnTo>
                  <a:lnTo>
                    <a:pt x="9948" y="639962"/>
                  </a:lnTo>
                  <a:lnTo>
                    <a:pt x="11052" y="654335"/>
                  </a:lnTo>
                  <a:lnTo>
                    <a:pt x="12895" y="669444"/>
                  </a:lnTo>
                  <a:lnTo>
                    <a:pt x="15228" y="685043"/>
                  </a:lnTo>
                  <a:lnTo>
                    <a:pt x="16784" y="700968"/>
                  </a:lnTo>
                  <a:lnTo>
                    <a:pt x="17821" y="717112"/>
                  </a:lnTo>
                  <a:lnTo>
                    <a:pt x="18973" y="749787"/>
                  </a:lnTo>
                  <a:lnTo>
                    <a:pt x="19774" y="832349"/>
                  </a:lnTo>
                  <a:lnTo>
                    <a:pt x="19894" y="1249972"/>
                  </a:lnTo>
                  <a:lnTo>
                    <a:pt x="21000" y="1267702"/>
                  </a:lnTo>
                  <a:lnTo>
                    <a:pt x="22842" y="1286152"/>
                  </a:lnTo>
                  <a:lnTo>
                    <a:pt x="25176" y="1305085"/>
                  </a:lnTo>
                  <a:lnTo>
                    <a:pt x="26731" y="1323233"/>
                  </a:lnTo>
                  <a:lnTo>
                    <a:pt x="27768" y="1340859"/>
                  </a:lnTo>
                  <a:lnTo>
                    <a:pt x="28921" y="1374075"/>
                  </a:lnTo>
                  <a:lnTo>
                    <a:pt x="29721" y="1455601"/>
                  </a:lnTo>
                  <a:lnTo>
                    <a:pt x="28713" y="1524654"/>
                  </a:lnTo>
                  <a:lnTo>
                    <a:pt x="26879" y="1541458"/>
                  </a:lnTo>
                  <a:lnTo>
                    <a:pt x="24551" y="1558187"/>
                  </a:lnTo>
                  <a:lnTo>
                    <a:pt x="22999" y="1575972"/>
                  </a:lnTo>
                  <a:lnTo>
                    <a:pt x="21964" y="1594460"/>
                  </a:lnTo>
                  <a:lnTo>
                    <a:pt x="20815" y="1631582"/>
                  </a:lnTo>
                  <a:lnTo>
                    <a:pt x="20077" y="1703392"/>
                  </a:lnTo>
                  <a:lnTo>
                    <a:pt x="19905" y="1840476"/>
                  </a:lnTo>
                  <a:lnTo>
                    <a:pt x="18796" y="1859221"/>
                  </a:lnTo>
                  <a:lnTo>
                    <a:pt x="16952" y="1877244"/>
                  </a:lnTo>
                  <a:lnTo>
                    <a:pt x="14617" y="1894786"/>
                  </a:lnTo>
                  <a:lnTo>
                    <a:pt x="13060" y="1913112"/>
                  </a:lnTo>
                  <a:lnTo>
                    <a:pt x="12023" y="1931962"/>
                  </a:lnTo>
                  <a:lnTo>
                    <a:pt x="10869" y="1970590"/>
                  </a:lnTo>
                  <a:lnTo>
                    <a:pt x="10069" y="2058699"/>
                  </a:lnTo>
                  <a:lnTo>
                    <a:pt x="8923" y="2075443"/>
                  </a:lnTo>
                  <a:lnTo>
                    <a:pt x="7054" y="2093237"/>
                  </a:lnTo>
                  <a:lnTo>
                    <a:pt x="4702" y="2111731"/>
                  </a:lnTo>
                  <a:lnTo>
                    <a:pt x="3135" y="2130693"/>
                  </a:lnTo>
                  <a:lnTo>
                    <a:pt x="2089" y="2149966"/>
                  </a:lnTo>
                  <a:lnTo>
                    <a:pt x="929" y="2186855"/>
                  </a:lnTo>
                  <a:lnTo>
                    <a:pt x="122" y="2276214"/>
                  </a:lnTo>
                  <a:lnTo>
                    <a:pt x="0" y="2667404"/>
                  </a:lnTo>
                  <a:lnTo>
                    <a:pt x="1105" y="2682412"/>
                  </a:lnTo>
                  <a:lnTo>
                    <a:pt x="2947" y="2697944"/>
                  </a:lnTo>
                  <a:lnTo>
                    <a:pt x="5281" y="2713825"/>
                  </a:lnTo>
                  <a:lnTo>
                    <a:pt x="6836" y="2729939"/>
                  </a:lnTo>
                  <a:lnTo>
                    <a:pt x="7874" y="2746209"/>
                  </a:lnTo>
                  <a:lnTo>
                    <a:pt x="9025" y="2781234"/>
                  </a:lnTo>
                  <a:lnTo>
                    <a:pt x="9947" y="28649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226815" y="2287989"/>
              <a:ext cx="49739" cy="3153448"/>
            </a:xfrm>
            <a:custGeom>
              <a:avLst/>
              <a:gdLst/>
              <a:ahLst/>
              <a:cxnLst/>
              <a:rect l="0" t="0" r="0" b="0"/>
              <a:pathLst>
                <a:path w="49739" h="3153448">
                  <a:moveTo>
                    <a:pt x="49738" y="0"/>
                  </a:moveTo>
                  <a:lnTo>
                    <a:pt x="44457" y="21124"/>
                  </a:lnTo>
                  <a:lnTo>
                    <a:pt x="41797" y="30662"/>
                  </a:lnTo>
                  <a:lnTo>
                    <a:pt x="35893" y="50103"/>
                  </a:lnTo>
                  <a:lnTo>
                    <a:pt x="33876" y="62140"/>
                  </a:lnTo>
                  <a:lnTo>
                    <a:pt x="32532" y="75691"/>
                  </a:lnTo>
                  <a:lnTo>
                    <a:pt x="31038" y="104380"/>
                  </a:lnTo>
                  <a:lnTo>
                    <a:pt x="29912" y="198855"/>
                  </a:lnTo>
                  <a:lnTo>
                    <a:pt x="29843" y="548987"/>
                  </a:lnTo>
                  <a:lnTo>
                    <a:pt x="30948" y="564947"/>
                  </a:lnTo>
                  <a:lnTo>
                    <a:pt x="32790" y="578903"/>
                  </a:lnTo>
                  <a:lnTo>
                    <a:pt x="35124" y="591523"/>
                  </a:lnTo>
                  <a:lnTo>
                    <a:pt x="36679" y="606568"/>
                  </a:lnTo>
                  <a:lnTo>
                    <a:pt x="37716" y="623230"/>
                  </a:lnTo>
                  <a:lnTo>
                    <a:pt x="39176" y="678365"/>
                  </a:lnTo>
                  <a:lnTo>
                    <a:pt x="39781" y="889284"/>
                  </a:lnTo>
                  <a:lnTo>
                    <a:pt x="40889" y="912290"/>
                  </a:lnTo>
                  <a:lnTo>
                    <a:pt x="42734" y="935365"/>
                  </a:lnTo>
                  <a:lnTo>
                    <a:pt x="45069" y="958485"/>
                  </a:lnTo>
                  <a:lnTo>
                    <a:pt x="46625" y="981636"/>
                  </a:lnTo>
                  <a:lnTo>
                    <a:pt x="47663" y="1004807"/>
                  </a:lnTo>
                  <a:lnTo>
                    <a:pt x="49124" y="1074384"/>
                  </a:lnTo>
                  <a:lnTo>
                    <a:pt x="49738" y="1493978"/>
                  </a:lnTo>
                  <a:lnTo>
                    <a:pt x="48633" y="1507744"/>
                  </a:lnTo>
                  <a:lnTo>
                    <a:pt x="46791" y="1521342"/>
                  </a:lnTo>
                  <a:lnTo>
                    <a:pt x="44457" y="1534829"/>
                  </a:lnTo>
                  <a:lnTo>
                    <a:pt x="42902" y="1549346"/>
                  </a:lnTo>
                  <a:lnTo>
                    <a:pt x="41865" y="1564551"/>
                  </a:lnTo>
                  <a:lnTo>
                    <a:pt x="40405" y="1609408"/>
                  </a:lnTo>
                  <a:lnTo>
                    <a:pt x="38959" y="1638225"/>
                  </a:lnTo>
                  <a:lnTo>
                    <a:pt x="37025" y="1653647"/>
                  </a:lnTo>
                  <a:lnTo>
                    <a:pt x="34631" y="1669455"/>
                  </a:lnTo>
                  <a:lnTo>
                    <a:pt x="33035" y="1685520"/>
                  </a:lnTo>
                  <a:lnTo>
                    <a:pt x="31970" y="1701757"/>
                  </a:lnTo>
                  <a:lnTo>
                    <a:pt x="30473" y="1751013"/>
                  </a:lnTo>
                  <a:lnTo>
                    <a:pt x="29967" y="1817168"/>
                  </a:lnTo>
                  <a:lnTo>
                    <a:pt x="28820" y="1834840"/>
                  </a:lnTo>
                  <a:lnTo>
                    <a:pt x="26950" y="1853253"/>
                  </a:lnTo>
                  <a:lnTo>
                    <a:pt x="24599" y="1872160"/>
                  </a:lnTo>
                  <a:lnTo>
                    <a:pt x="23031" y="1891396"/>
                  </a:lnTo>
                  <a:lnTo>
                    <a:pt x="21986" y="1910853"/>
                  </a:lnTo>
                  <a:lnTo>
                    <a:pt x="20514" y="1969921"/>
                  </a:lnTo>
                  <a:lnTo>
                    <a:pt x="19065" y="2009568"/>
                  </a:lnTo>
                  <a:lnTo>
                    <a:pt x="17131" y="2029424"/>
                  </a:lnTo>
                  <a:lnTo>
                    <a:pt x="14736" y="2049294"/>
                  </a:lnTo>
                  <a:lnTo>
                    <a:pt x="13140" y="2069173"/>
                  </a:lnTo>
                  <a:lnTo>
                    <a:pt x="12075" y="2089057"/>
                  </a:lnTo>
                  <a:lnTo>
                    <a:pt x="11366" y="2108945"/>
                  </a:lnTo>
                  <a:lnTo>
                    <a:pt x="9787" y="2129940"/>
                  </a:lnTo>
                  <a:lnTo>
                    <a:pt x="7631" y="2151675"/>
                  </a:lnTo>
                  <a:lnTo>
                    <a:pt x="5087" y="2173902"/>
                  </a:lnTo>
                  <a:lnTo>
                    <a:pt x="3391" y="2195351"/>
                  </a:lnTo>
                  <a:lnTo>
                    <a:pt x="2261" y="2216283"/>
                  </a:lnTo>
                  <a:lnTo>
                    <a:pt x="1004" y="2258331"/>
                  </a:lnTo>
                  <a:lnTo>
                    <a:pt x="58" y="2417516"/>
                  </a:lnTo>
                  <a:lnTo>
                    <a:pt x="0" y="2664248"/>
                  </a:lnTo>
                  <a:lnTo>
                    <a:pt x="1106" y="2691361"/>
                  </a:lnTo>
                  <a:lnTo>
                    <a:pt x="2947" y="2719385"/>
                  </a:lnTo>
                  <a:lnTo>
                    <a:pt x="5280" y="2748015"/>
                  </a:lnTo>
                  <a:lnTo>
                    <a:pt x="6836" y="2775944"/>
                  </a:lnTo>
                  <a:lnTo>
                    <a:pt x="8564" y="2830556"/>
                  </a:lnTo>
                  <a:lnTo>
                    <a:pt x="9537" y="2911015"/>
                  </a:lnTo>
                  <a:lnTo>
                    <a:pt x="10779" y="2938771"/>
                  </a:lnTo>
                  <a:lnTo>
                    <a:pt x="12713" y="2967222"/>
                  </a:lnTo>
                  <a:lnTo>
                    <a:pt x="15107" y="2996138"/>
                  </a:lnTo>
                  <a:lnTo>
                    <a:pt x="16703" y="3022047"/>
                  </a:lnTo>
                  <a:lnTo>
                    <a:pt x="18476" y="3068519"/>
                  </a:lnTo>
                  <a:lnTo>
                    <a:pt x="20054" y="3087986"/>
                  </a:lnTo>
                  <a:lnTo>
                    <a:pt x="22211" y="3105385"/>
                  </a:lnTo>
                  <a:lnTo>
                    <a:pt x="29843" y="31534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634947" y="2317832"/>
              <a:ext cx="119101" cy="3034075"/>
            </a:xfrm>
            <a:custGeom>
              <a:avLst/>
              <a:gdLst/>
              <a:ahLst/>
              <a:cxnLst/>
              <a:rect l="0" t="0" r="0" b="0"/>
              <a:pathLst>
                <a:path w="119101" h="3034075">
                  <a:moveTo>
                    <a:pt x="119100" y="0"/>
                  </a:moveTo>
                  <a:lnTo>
                    <a:pt x="113818" y="15843"/>
                  </a:lnTo>
                  <a:lnTo>
                    <a:pt x="111157" y="26037"/>
                  </a:lnTo>
                  <a:lnTo>
                    <a:pt x="105254" y="52100"/>
                  </a:lnTo>
                  <a:lnTo>
                    <a:pt x="101893" y="82106"/>
                  </a:lnTo>
                  <a:lnTo>
                    <a:pt x="99294" y="114969"/>
                  </a:lnTo>
                  <a:lnTo>
                    <a:pt x="97054" y="133017"/>
                  </a:lnTo>
                  <a:lnTo>
                    <a:pt x="94455" y="151681"/>
                  </a:lnTo>
                  <a:lnTo>
                    <a:pt x="89178" y="232807"/>
                  </a:lnTo>
                  <a:lnTo>
                    <a:pt x="86994" y="248050"/>
                  </a:lnTo>
                  <a:lnTo>
                    <a:pt x="84432" y="261529"/>
                  </a:lnTo>
                  <a:lnTo>
                    <a:pt x="80827" y="301623"/>
                  </a:lnTo>
                  <a:lnTo>
                    <a:pt x="78503" y="354780"/>
                  </a:lnTo>
                  <a:lnTo>
                    <a:pt x="76561" y="368052"/>
                  </a:lnTo>
                  <a:lnTo>
                    <a:pt x="74160" y="381321"/>
                  </a:lnTo>
                  <a:lnTo>
                    <a:pt x="70782" y="421120"/>
                  </a:lnTo>
                  <a:lnTo>
                    <a:pt x="69486" y="505986"/>
                  </a:lnTo>
                  <a:lnTo>
                    <a:pt x="66429" y="579305"/>
                  </a:lnTo>
                  <a:lnTo>
                    <a:pt x="64091" y="595107"/>
                  </a:lnTo>
                  <a:lnTo>
                    <a:pt x="60799" y="638470"/>
                  </a:lnTo>
                  <a:lnTo>
                    <a:pt x="59535" y="733270"/>
                  </a:lnTo>
                  <a:lnTo>
                    <a:pt x="59423" y="832338"/>
                  </a:lnTo>
                  <a:lnTo>
                    <a:pt x="56470" y="865475"/>
                  </a:lnTo>
                  <a:lnTo>
                    <a:pt x="54135" y="882049"/>
                  </a:lnTo>
                  <a:lnTo>
                    <a:pt x="50849" y="931779"/>
                  </a:lnTo>
                  <a:lnTo>
                    <a:pt x="49647" y="1025496"/>
                  </a:lnTo>
                  <a:lnTo>
                    <a:pt x="46572" y="1081620"/>
                  </a:lnTo>
                  <a:lnTo>
                    <a:pt x="44220" y="1099096"/>
                  </a:lnTo>
                  <a:lnTo>
                    <a:pt x="40911" y="1155377"/>
                  </a:lnTo>
                  <a:lnTo>
                    <a:pt x="38687" y="1240645"/>
                  </a:lnTo>
                  <a:lnTo>
                    <a:pt x="36753" y="1261483"/>
                  </a:lnTo>
                  <a:lnTo>
                    <a:pt x="34359" y="1282007"/>
                  </a:lnTo>
                  <a:lnTo>
                    <a:pt x="29410" y="1362598"/>
                  </a:lnTo>
                  <a:lnTo>
                    <a:pt x="27252" y="1382576"/>
                  </a:lnTo>
                  <a:lnTo>
                    <a:pt x="24119" y="1422459"/>
                  </a:lnTo>
                  <a:lnTo>
                    <a:pt x="25218" y="1502101"/>
                  </a:lnTo>
                  <a:lnTo>
                    <a:pt x="22109" y="1541900"/>
                  </a:lnTo>
                  <a:lnTo>
                    <a:pt x="20113" y="1621488"/>
                  </a:lnTo>
                  <a:lnTo>
                    <a:pt x="16820" y="1681175"/>
                  </a:lnTo>
                  <a:lnTo>
                    <a:pt x="14438" y="1701071"/>
                  </a:lnTo>
                  <a:lnTo>
                    <a:pt x="11086" y="1766038"/>
                  </a:lnTo>
                  <a:lnTo>
                    <a:pt x="9954" y="1850471"/>
                  </a:lnTo>
                  <a:lnTo>
                    <a:pt x="9711" y="1963490"/>
                  </a:lnTo>
                  <a:lnTo>
                    <a:pt x="6743" y="2009657"/>
                  </a:lnTo>
                  <a:lnTo>
                    <a:pt x="4404" y="2032800"/>
                  </a:lnTo>
                  <a:lnTo>
                    <a:pt x="1112" y="2107620"/>
                  </a:lnTo>
                  <a:lnTo>
                    <a:pt x="0" y="2205283"/>
                  </a:lnTo>
                  <a:lnTo>
                    <a:pt x="913" y="2282398"/>
                  </a:lnTo>
                  <a:lnTo>
                    <a:pt x="2728" y="2308578"/>
                  </a:lnTo>
                  <a:lnTo>
                    <a:pt x="5043" y="2334875"/>
                  </a:lnTo>
                  <a:lnTo>
                    <a:pt x="8302" y="2414132"/>
                  </a:lnTo>
                  <a:lnTo>
                    <a:pt x="9268" y="2498899"/>
                  </a:lnTo>
                  <a:lnTo>
                    <a:pt x="12441" y="2557471"/>
                  </a:lnTo>
                  <a:lnTo>
                    <a:pt x="14835" y="2587018"/>
                  </a:lnTo>
                  <a:lnTo>
                    <a:pt x="19782" y="2705914"/>
                  </a:lnTo>
                  <a:lnTo>
                    <a:pt x="24482" y="2765536"/>
                  </a:lnTo>
                  <a:lnTo>
                    <a:pt x="33343" y="2860310"/>
                  </a:lnTo>
                  <a:lnTo>
                    <a:pt x="36774" y="2913738"/>
                  </a:lnTo>
                  <a:lnTo>
                    <a:pt x="39403" y="2958485"/>
                  </a:lnTo>
                  <a:lnTo>
                    <a:pt x="41652" y="2978155"/>
                  </a:lnTo>
                  <a:lnTo>
                    <a:pt x="49465" y="30340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9142010" y="2287989"/>
              <a:ext cx="99479" cy="3014179"/>
            </a:xfrm>
            <a:custGeom>
              <a:avLst/>
              <a:gdLst/>
              <a:ahLst/>
              <a:cxnLst/>
              <a:rect l="0" t="0" r="0" b="0"/>
              <a:pathLst>
                <a:path w="99479" h="3014179">
                  <a:moveTo>
                    <a:pt x="99478" y="0"/>
                  </a:moveTo>
                  <a:lnTo>
                    <a:pt x="88916" y="15843"/>
                  </a:lnTo>
                  <a:lnTo>
                    <a:pt x="84700" y="24931"/>
                  </a:lnTo>
                  <a:lnTo>
                    <a:pt x="80783" y="35411"/>
                  </a:lnTo>
                  <a:lnTo>
                    <a:pt x="77066" y="46819"/>
                  </a:lnTo>
                  <a:lnTo>
                    <a:pt x="73484" y="58845"/>
                  </a:lnTo>
                  <a:lnTo>
                    <a:pt x="66555" y="83998"/>
                  </a:lnTo>
                  <a:lnTo>
                    <a:pt x="64266" y="98001"/>
                  </a:lnTo>
                  <a:lnTo>
                    <a:pt x="61722" y="128296"/>
                  </a:lnTo>
                  <a:lnTo>
                    <a:pt x="58984" y="197402"/>
                  </a:lnTo>
                  <a:lnTo>
                    <a:pt x="57007" y="211184"/>
                  </a:lnTo>
                  <a:lnTo>
                    <a:pt x="54585" y="223687"/>
                  </a:lnTo>
                  <a:lnTo>
                    <a:pt x="51864" y="235339"/>
                  </a:lnTo>
                  <a:lnTo>
                    <a:pt x="48945" y="246423"/>
                  </a:lnTo>
                  <a:lnTo>
                    <a:pt x="45894" y="257128"/>
                  </a:lnTo>
                  <a:lnTo>
                    <a:pt x="43860" y="270896"/>
                  </a:lnTo>
                  <a:lnTo>
                    <a:pt x="41599" y="303880"/>
                  </a:lnTo>
                  <a:lnTo>
                    <a:pt x="39891" y="319749"/>
                  </a:lnTo>
                  <a:lnTo>
                    <a:pt x="37648" y="334750"/>
                  </a:lnTo>
                  <a:lnTo>
                    <a:pt x="35046" y="349172"/>
                  </a:lnTo>
                  <a:lnTo>
                    <a:pt x="26104" y="406436"/>
                  </a:lnTo>
                  <a:lnTo>
                    <a:pt x="24035" y="427911"/>
                  </a:lnTo>
                  <a:lnTo>
                    <a:pt x="21122" y="491786"/>
                  </a:lnTo>
                  <a:lnTo>
                    <a:pt x="20004" y="582529"/>
                  </a:lnTo>
                  <a:lnTo>
                    <a:pt x="16969" y="636446"/>
                  </a:lnTo>
                  <a:lnTo>
                    <a:pt x="14629" y="649780"/>
                  </a:lnTo>
                  <a:lnTo>
                    <a:pt x="12028" y="676386"/>
                  </a:lnTo>
                  <a:lnTo>
                    <a:pt x="10130" y="763900"/>
                  </a:lnTo>
                  <a:lnTo>
                    <a:pt x="9948" y="1640458"/>
                  </a:lnTo>
                  <a:lnTo>
                    <a:pt x="7000" y="1692185"/>
                  </a:lnTo>
                  <a:lnTo>
                    <a:pt x="4667" y="1718359"/>
                  </a:lnTo>
                  <a:lnTo>
                    <a:pt x="2074" y="1771020"/>
                  </a:lnTo>
                  <a:lnTo>
                    <a:pt x="615" y="1853328"/>
                  </a:lnTo>
                  <a:lnTo>
                    <a:pt x="0" y="2759500"/>
                  </a:lnTo>
                  <a:lnTo>
                    <a:pt x="2948" y="2836511"/>
                  </a:lnTo>
                  <a:lnTo>
                    <a:pt x="5282" y="2872522"/>
                  </a:lnTo>
                  <a:lnTo>
                    <a:pt x="7874" y="2933166"/>
                  </a:lnTo>
                  <a:lnTo>
                    <a:pt x="9948" y="30141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348675" y="2616266"/>
            <a:ext cx="1107931" cy="2847955"/>
            <a:chOff x="3348675" y="2616266"/>
            <a:chExt cx="1107931" cy="2847955"/>
          </a:xfrm>
        </p:grpSpPr>
        <p:sp>
          <p:nvSpPr>
            <p:cNvPr id="111" name="Freeform 110"/>
            <p:cNvSpPr/>
            <p:nvPr/>
          </p:nvSpPr>
          <p:spPr>
            <a:xfrm>
              <a:off x="4237755" y="2616266"/>
              <a:ext cx="218851" cy="2815223"/>
            </a:xfrm>
            <a:custGeom>
              <a:avLst/>
              <a:gdLst/>
              <a:ahLst/>
              <a:cxnLst/>
              <a:rect l="0" t="0" r="0" b="0"/>
              <a:pathLst>
                <a:path w="218851" h="2815223">
                  <a:moveTo>
                    <a:pt x="59686" y="0"/>
                  </a:moveTo>
                  <a:lnTo>
                    <a:pt x="49124" y="15843"/>
                  </a:lnTo>
                  <a:lnTo>
                    <a:pt x="43802" y="24931"/>
                  </a:lnTo>
                  <a:lnTo>
                    <a:pt x="38044" y="35411"/>
                  </a:lnTo>
                  <a:lnTo>
                    <a:pt x="31994" y="46819"/>
                  </a:lnTo>
                  <a:lnTo>
                    <a:pt x="26856" y="59950"/>
                  </a:lnTo>
                  <a:lnTo>
                    <a:pt x="22324" y="74231"/>
                  </a:lnTo>
                  <a:lnTo>
                    <a:pt x="18199" y="89279"/>
                  </a:lnTo>
                  <a:lnTo>
                    <a:pt x="14343" y="105942"/>
                  </a:lnTo>
                  <a:lnTo>
                    <a:pt x="7111" y="142142"/>
                  </a:lnTo>
                  <a:lnTo>
                    <a:pt x="1404" y="217208"/>
                  </a:lnTo>
                  <a:lnTo>
                    <a:pt x="122" y="304339"/>
                  </a:lnTo>
                  <a:lnTo>
                    <a:pt x="0" y="479572"/>
                  </a:lnTo>
                  <a:lnTo>
                    <a:pt x="7873" y="546965"/>
                  </a:lnTo>
                  <a:lnTo>
                    <a:pt x="12712" y="629643"/>
                  </a:lnTo>
                  <a:lnTo>
                    <a:pt x="18476" y="688327"/>
                  </a:lnTo>
                  <a:lnTo>
                    <a:pt x="24755" y="734374"/>
                  </a:lnTo>
                  <a:lnTo>
                    <a:pt x="30529" y="763722"/>
                  </a:lnTo>
                  <a:lnTo>
                    <a:pt x="37046" y="808049"/>
                  </a:lnTo>
                  <a:lnTo>
                    <a:pt x="41925" y="853237"/>
                  </a:lnTo>
                  <a:lnTo>
                    <a:pt x="53476" y="913396"/>
                  </a:lnTo>
                  <a:lnTo>
                    <a:pt x="64421" y="1016771"/>
                  </a:lnTo>
                  <a:lnTo>
                    <a:pt x="70264" y="1052449"/>
                  </a:lnTo>
                  <a:lnTo>
                    <a:pt x="76821" y="1103607"/>
                  </a:lnTo>
                  <a:lnTo>
                    <a:pt x="79218" y="1188128"/>
                  </a:lnTo>
                  <a:lnTo>
                    <a:pt x="82457" y="1261278"/>
                  </a:lnTo>
                  <a:lnTo>
                    <a:pt x="87491" y="1295599"/>
                  </a:lnTo>
                  <a:lnTo>
                    <a:pt x="93413" y="1329274"/>
                  </a:lnTo>
                  <a:lnTo>
                    <a:pt x="101626" y="1420404"/>
                  </a:lnTo>
                  <a:lnTo>
                    <a:pt x="107884" y="1493712"/>
                  </a:lnTo>
                  <a:lnTo>
                    <a:pt x="115957" y="1572055"/>
                  </a:lnTo>
                  <a:lnTo>
                    <a:pt x="121645" y="1651392"/>
                  </a:lnTo>
                  <a:lnTo>
                    <a:pt x="127804" y="1730926"/>
                  </a:lnTo>
                  <a:lnTo>
                    <a:pt x="134152" y="1795885"/>
                  </a:lnTo>
                  <a:lnTo>
                    <a:pt x="143033" y="1864134"/>
                  </a:lnTo>
                  <a:lnTo>
                    <a:pt x="149100" y="1955407"/>
                  </a:lnTo>
                  <a:lnTo>
                    <a:pt x="155691" y="2019229"/>
                  </a:lnTo>
                  <a:lnTo>
                    <a:pt x="159240" y="2086650"/>
                  </a:lnTo>
                  <a:lnTo>
                    <a:pt x="165695" y="2156734"/>
                  </a:lnTo>
                  <a:lnTo>
                    <a:pt x="169205" y="2231905"/>
                  </a:lnTo>
                  <a:lnTo>
                    <a:pt x="175648" y="2304777"/>
                  </a:lnTo>
                  <a:lnTo>
                    <a:pt x="179154" y="2381880"/>
                  </a:lnTo>
                  <a:lnTo>
                    <a:pt x="183891" y="2434354"/>
                  </a:lnTo>
                  <a:lnTo>
                    <a:pt x="192772" y="2513610"/>
                  </a:lnTo>
                  <a:lnTo>
                    <a:pt x="201088" y="2638254"/>
                  </a:lnTo>
                  <a:lnTo>
                    <a:pt x="206535" y="2687936"/>
                  </a:lnTo>
                  <a:lnTo>
                    <a:pt x="212640" y="2732123"/>
                  </a:lnTo>
                  <a:lnTo>
                    <a:pt x="218850" y="28152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869693" y="2914699"/>
              <a:ext cx="149211" cy="2467051"/>
            </a:xfrm>
            <a:custGeom>
              <a:avLst/>
              <a:gdLst/>
              <a:ahLst/>
              <a:cxnLst/>
              <a:rect l="0" t="0" r="0" b="0"/>
              <a:pathLst>
                <a:path w="149211" h="2467051">
                  <a:moveTo>
                    <a:pt x="149210" y="0"/>
                  </a:moveTo>
                  <a:lnTo>
                    <a:pt x="138648" y="21124"/>
                  </a:lnTo>
                  <a:lnTo>
                    <a:pt x="134432" y="32873"/>
                  </a:lnTo>
                  <a:lnTo>
                    <a:pt x="130515" y="46232"/>
                  </a:lnTo>
                  <a:lnTo>
                    <a:pt x="116288" y="102101"/>
                  </a:lnTo>
                  <a:lnTo>
                    <a:pt x="109524" y="131961"/>
                  </a:lnTo>
                  <a:lnTo>
                    <a:pt x="76261" y="295163"/>
                  </a:lnTo>
                  <a:lnTo>
                    <a:pt x="66312" y="350151"/>
                  </a:lnTo>
                  <a:lnTo>
                    <a:pt x="53048" y="429251"/>
                  </a:lnTo>
                  <a:lnTo>
                    <a:pt x="46416" y="473000"/>
                  </a:lnTo>
                  <a:lnTo>
                    <a:pt x="42732" y="515288"/>
                  </a:lnTo>
                  <a:lnTo>
                    <a:pt x="39990" y="557294"/>
                  </a:lnTo>
                  <a:lnTo>
                    <a:pt x="35086" y="601754"/>
                  </a:lnTo>
                  <a:lnTo>
                    <a:pt x="29768" y="693339"/>
                  </a:lnTo>
                  <a:lnTo>
                    <a:pt x="27580" y="716447"/>
                  </a:lnTo>
                  <a:lnTo>
                    <a:pt x="23307" y="761650"/>
                  </a:lnTo>
                  <a:lnTo>
                    <a:pt x="18691" y="825488"/>
                  </a:lnTo>
                  <a:lnTo>
                    <a:pt x="14669" y="847654"/>
                  </a:lnTo>
                  <a:lnTo>
                    <a:pt x="9777" y="870168"/>
                  </a:lnTo>
                  <a:lnTo>
                    <a:pt x="6516" y="892915"/>
                  </a:lnTo>
                  <a:lnTo>
                    <a:pt x="1926" y="961894"/>
                  </a:lnTo>
                  <a:lnTo>
                    <a:pt x="566" y="1031335"/>
                  </a:lnTo>
                  <a:lnTo>
                    <a:pt x="0" y="1309965"/>
                  </a:lnTo>
                  <a:lnTo>
                    <a:pt x="2943" y="1362923"/>
                  </a:lnTo>
                  <a:lnTo>
                    <a:pt x="6831" y="1415935"/>
                  </a:lnTo>
                  <a:lnTo>
                    <a:pt x="8559" y="1468971"/>
                  </a:lnTo>
                  <a:lnTo>
                    <a:pt x="12274" y="1522017"/>
                  </a:lnTo>
                  <a:lnTo>
                    <a:pt x="16505" y="1575069"/>
                  </a:lnTo>
                  <a:lnTo>
                    <a:pt x="18385" y="1628122"/>
                  </a:lnTo>
                  <a:lnTo>
                    <a:pt x="22168" y="1681176"/>
                  </a:lnTo>
                  <a:lnTo>
                    <a:pt x="33603" y="1792566"/>
                  </a:lnTo>
                  <a:lnTo>
                    <a:pt x="37037" y="1851161"/>
                  </a:lnTo>
                  <a:lnTo>
                    <a:pt x="39669" y="1909257"/>
                  </a:lnTo>
                  <a:lnTo>
                    <a:pt x="41918" y="1937129"/>
                  </a:lnTo>
                  <a:lnTo>
                    <a:pt x="53469" y="2050677"/>
                  </a:lnTo>
                  <a:lnTo>
                    <a:pt x="56920" y="2106620"/>
                  </a:lnTo>
                  <a:lnTo>
                    <a:pt x="60663" y="2162063"/>
                  </a:lnTo>
                  <a:lnTo>
                    <a:pt x="64757" y="2190775"/>
                  </a:lnTo>
                  <a:lnTo>
                    <a:pt x="69696" y="2219864"/>
                  </a:lnTo>
                  <a:lnTo>
                    <a:pt x="72989" y="2248099"/>
                  </a:lnTo>
                  <a:lnTo>
                    <a:pt x="78729" y="2328980"/>
                  </a:lnTo>
                  <a:lnTo>
                    <a:pt x="83989" y="2378421"/>
                  </a:lnTo>
                  <a:lnTo>
                    <a:pt x="86939" y="2399121"/>
                  </a:lnTo>
                  <a:lnTo>
                    <a:pt x="90011" y="2417343"/>
                  </a:lnTo>
                  <a:lnTo>
                    <a:pt x="99471" y="2467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348675" y="2852643"/>
              <a:ext cx="196053" cy="2611578"/>
            </a:xfrm>
            <a:custGeom>
              <a:avLst/>
              <a:gdLst/>
              <a:ahLst/>
              <a:cxnLst/>
              <a:rect l="0" t="0" r="0" b="0"/>
              <a:pathLst>
                <a:path w="196053" h="2611578">
                  <a:moveTo>
                    <a:pt x="172839" y="579341"/>
                  </a:moveTo>
                  <a:lnTo>
                    <a:pt x="145147" y="850978"/>
                  </a:lnTo>
                  <a:lnTo>
                    <a:pt x="141114" y="907439"/>
                  </a:lnTo>
                  <a:lnTo>
                    <a:pt x="138425" y="962764"/>
                  </a:lnTo>
                  <a:lnTo>
                    <a:pt x="135437" y="1071396"/>
                  </a:lnTo>
                  <a:lnTo>
                    <a:pt x="133362" y="1343703"/>
                  </a:lnTo>
                  <a:lnTo>
                    <a:pt x="134363" y="1398402"/>
                  </a:lnTo>
                  <a:lnTo>
                    <a:pt x="138422" y="1506339"/>
                  </a:lnTo>
                  <a:lnTo>
                    <a:pt x="150034" y="1717521"/>
                  </a:lnTo>
                  <a:lnTo>
                    <a:pt x="166261" y="1952283"/>
                  </a:lnTo>
                  <a:lnTo>
                    <a:pt x="176171" y="2073271"/>
                  </a:lnTo>
                  <a:lnTo>
                    <a:pt x="182794" y="2140084"/>
                  </a:lnTo>
                  <a:lnTo>
                    <a:pt x="186107" y="2170280"/>
                  </a:lnTo>
                  <a:lnTo>
                    <a:pt x="189422" y="2195937"/>
                  </a:lnTo>
                  <a:lnTo>
                    <a:pt x="196052" y="2239183"/>
                  </a:lnTo>
                  <a:lnTo>
                    <a:pt x="196051" y="2248505"/>
                  </a:lnTo>
                  <a:lnTo>
                    <a:pt x="193840" y="2250298"/>
                  </a:lnTo>
                  <a:lnTo>
                    <a:pt x="190156" y="2247072"/>
                  </a:lnTo>
                  <a:lnTo>
                    <a:pt x="186594" y="2237184"/>
                  </a:lnTo>
                  <a:lnTo>
                    <a:pt x="183114" y="2222855"/>
                  </a:lnTo>
                  <a:lnTo>
                    <a:pt x="120968" y="1908357"/>
                  </a:lnTo>
                  <a:lnTo>
                    <a:pt x="112836" y="1863262"/>
                  </a:lnTo>
                  <a:lnTo>
                    <a:pt x="97906" y="1768946"/>
                  </a:lnTo>
                  <a:lnTo>
                    <a:pt x="70309" y="1565362"/>
                  </a:lnTo>
                  <a:lnTo>
                    <a:pt x="56898" y="1460433"/>
                  </a:lnTo>
                  <a:lnTo>
                    <a:pt x="51333" y="1406588"/>
                  </a:lnTo>
                  <a:lnTo>
                    <a:pt x="42202" y="1296652"/>
                  </a:lnTo>
                  <a:lnTo>
                    <a:pt x="30847" y="1134400"/>
                  </a:lnTo>
                  <a:lnTo>
                    <a:pt x="30649" y="1080912"/>
                  </a:lnTo>
                  <a:lnTo>
                    <a:pt x="32728" y="1027568"/>
                  </a:lnTo>
                  <a:lnTo>
                    <a:pt x="36324" y="974321"/>
                  </a:lnTo>
                  <a:lnTo>
                    <a:pt x="38722" y="921138"/>
                  </a:lnTo>
                  <a:lnTo>
                    <a:pt x="43202" y="764004"/>
                  </a:lnTo>
                  <a:lnTo>
                    <a:pt x="48167" y="666203"/>
                  </a:lnTo>
                  <a:lnTo>
                    <a:pt x="57177" y="534706"/>
                  </a:lnTo>
                  <a:lnTo>
                    <a:pt x="66846" y="422303"/>
                  </a:lnTo>
                  <a:lnTo>
                    <a:pt x="76712" y="329557"/>
                  </a:lnTo>
                  <a:lnTo>
                    <a:pt x="81121" y="304498"/>
                  </a:lnTo>
                  <a:lnTo>
                    <a:pt x="86272" y="282266"/>
                  </a:lnTo>
                  <a:lnTo>
                    <a:pt x="91916" y="261917"/>
                  </a:lnTo>
                  <a:lnTo>
                    <a:pt x="98995" y="246141"/>
                  </a:lnTo>
                  <a:lnTo>
                    <a:pt x="107030" y="233413"/>
                  </a:lnTo>
                  <a:lnTo>
                    <a:pt x="115703" y="222717"/>
                  </a:lnTo>
                  <a:lnTo>
                    <a:pt x="121484" y="220008"/>
                  </a:lnTo>
                  <a:lnTo>
                    <a:pt x="125338" y="222623"/>
                  </a:lnTo>
                  <a:lnTo>
                    <a:pt x="127908" y="228787"/>
                  </a:lnTo>
                  <a:lnTo>
                    <a:pt x="133711" y="256269"/>
                  </a:lnTo>
                  <a:lnTo>
                    <a:pt x="137764" y="296484"/>
                  </a:lnTo>
                  <a:lnTo>
                    <a:pt x="133887" y="453299"/>
                  </a:lnTo>
                  <a:lnTo>
                    <a:pt x="131397" y="495313"/>
                  </a:lnTo>
                  <a:lnTo>
                    <a:pt x="127526" y="539902"/>
                  </a:lnTo>
                  <a:lnTo>
                    <a:pt x="122735" y="586207"/>
                  </a:lnTo>
                  <a:lnTo>
                    <a:pt x="114464" y="687765"/>
                  </a:lnTo>
                  <a:lnTo>
                    <a:pt x="110711" y="741154"/>
                  </a:lnTo>
                  <a:lnTo>
                    <a:pt x="104893" y="797747"/>
                  </a:lnTo>
                  <a:lnTo>
                    <a:pt x="89586" y="916631"/>
                  </a:lnTo>
                  <a:lnTo>
                    <a:pt x="83072" y="978840"/>
                  </a:lnTo>
                  <a:lnTo>
                    <a:pt x="72888" y="1106911"/>
                  </a:lnTo>
                  <a:lnTo>
                    <a:pt x="69729" y="1173117"/>
                  </a:lnTo>
                  <a:lnTo>
                    <a:pt x="66221" y="1308576"/>
                  </a:lnTo>
                  <a:lnTo>
                    <a:pt x="64245" y="1520616"/>
                  </a:lnTo>
                  <a:lnTo>
                    <a:pt x="66178" y="1591505"/>
                  </a:lnTo>
                  <a:lnTo>
                    <a:pt x="69678" y="1661976"/>
                  </a:lnTo>
                  <a:lnTo>
                    <a:pt x="90561" y="2001449"/>
                  </a:lnTo>
                  <a:lnTo>
                    <a:pt x="101638" y="2126585"/>
                  </a:lnTo>
                  <a:lnTo>
                    <a:pt x="108792" y="2184492"/>
                  </a:lnTo>
                  <a:lnTo>
                    <a:pt x="116877" y="2239677"/>
                  </a:lnTo>
                  <a:lnTo>
                    <a:pt x="148398" y="2431530"/>
                  </a:lnTo>
                  <a:lnTo>
                    <a:pt x="155440" y="2469582"/>
                  </a:lnTo>
                  <a:lnTo>
                    <a:pt x="184029" y="2606390"/>
                  </a:lnTo>
                  <a:lnTo>
                    <a:pt x="186931" y="2611577"/>
                  </a:lnTo>
                  <a:lnTo>
                    <a:pt x="188865" y="2606193"/>
                  </a:lnTo>
                  <a:lnTo>
                    <a:pt x="190155" y="2593761"/>
                  </a:lnTo>
                  <a:lnTo>
                    <a:pt x="185693" y="2553420"/>
                  </a:lnTo>
                  <a:lnTo>
                    <a:pt x="157543" y="2390501"/>
                  </a:lnTo>
                  <a:lnTo>
                    <a:pt x="102735" y="2098353"/>
                  </a:lnTo>
                  <a:lnTo>
                    <a:pt x="83100" y="1981382"/>
                  </a:lnTo>
                  <a:lnTo>
                    <a:pt x="66268" y="1859393"/>
                  </a:lnTo>
                  <a:lnTo>
                    <a:pt x="41416" y="1666750"/>
                  </a:lnTo>
                  <a:lnTo>
                    <a:pt x="32169" y="1599398"/>
                  </a:lnTo>
                  <a:lnTo>
                    <a:pt x="24899" y="1532390"/>
                  </a:lnTo>
                  <a:lnTo>
                    <a:pt x="13873" y="1398987"/>
                  </a:lnTo>
                  <a:lnTo>
                    <a:pt x="1452" y="1194320"/>
                  </a:lnTo>
                  <a:lnTo>
                    <a:pt x="0" y="1126385"/>
                  </a:lnTo>
                  <a:lnTo>
                    <a:pt x="137" y="1058989"/>
                  </a:lnTo>
                  <a:lnTo>
                    <a:pt x="3018" y="791986"/>
                  </a:lnTo>
                  <a:lnTo>
                    <a:pt x="5464" y="727736"/>
                  </a:lnTo>
                  <a:lnTo>
                    <a:pt x="9306" y="665007"/>
                  </a:lnTo>
                  <a:lnTo>
                    <a:pt x="26075" y="431940"/>
                  </a:lnTo>
                  <a:lnTo>
                    <a:pt x="31889" y="380491"/>
                  </a:lnTo>
                  <a:lnTo>
                    <a:pt x="39082" y="331822"/>
                  </a:lnTo>
                  <a:lnTo>
                    <a:pt x="69169" y="161030"/>
                  </a:lnTo>
                  <a:lnTo>
                    <a:pt x="76093" y="126933"/>
                  </a:lnTo>
                  <a:lnTo>
                    <a:pt x="82919" y="96465"/>
                  </a:lnTo>
                  <a:lnTo>
                    <a:pt x="89681" y="68416"/>
                  </a:lnTo>
                  <a:lnTo>
                    <a:pt x="97505" y="45295"/>
                  </a:lnTo>
                  <a:lnTo>
                    <a:pt x="106036" y="25460"/>
                  </a:lnTo>
                  <a:lnTo>
                    <a:pt x="115040" y="7815"/>
                  </a:lnTo>
                  <a:lnTo>
                    <a:pt x="124359" y="474"/>
                  </a:lnTo>
                  <a:lnTo>
                    <a:pt x="133887" y="0"/>
                  </a:lnTo>
                  <a:lnTo>
                    <a:pt x="143555" y="4106"/>
                  </a:lnTo>
                  <a:lnTo>
                    <a:pt x="150000" y="14581"/>
                  </a:lnTo>
                  <a:lnTo>
                    <a:pt x="154297" y="29301"/>
                  </a:lnTo>
                  <a:lnTo>
                    <a:pt x="160345" y="95826"/>
                  </a:lnTo>
                  <a:lnTo>
                    <a:pt x="161759" y="158858"/>
                  </a:lnTo>
                  <a:lnTo>
                    <a:pt x="162388" y="238453"/>
                  </a:lnTo>
                  <a:lnTo>
                    <a:pt x="160345" y="283553"/>
                  </a:lnTo>
                  <a:lnTo>
                    <a:pt x="156773" y="331305"/>
                  </a:lnTo>
                  <a:lnTo>
                    <a:pt x="152180" y="380824"/>
                  </a:lnTo>
                  <a:lnTo>
                    <a:pt x="144130" y="491848"/>
                  </a:lnTo>
                  <a:lnTo>
                    <a:pt x="135763" y="614511"/>
                  </a:lnTo>
                  <a:lnTo>
                    <a:pt x="100650" y="1037466"/>
                  </a:lnTo>
                  <a:lnTo>
                    <a:pt x="91753" y="1190811"/>
                  </a:lnTo>
                  <a:lnTo>
                    <a:pt x="87062" y="1347389"/>
                  </a:lnTo>
                  <a:lnTo>
                    <a:pt x="85811" y="1426282"/>
                  </a:lnTo>
                  <a:lnTo>
                    <a:pt x="86082" y="1498772"/>
                  </a:lnTo>
                  <a:lnTo>
                    <a:pt x="93257" y="1882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162898" y="935091"/>
            <a:ext cx="4735145" cy="2685902"/>
            <a:chOff x="5162898" y="935091"/>
            <a:chExt cx="4735145" cy="2685902"/>
          </a:xfrm>
        </p:grpSpPr>
        <p:sp>
          <p:nvSpPr>
            <p:cNvPr id="115" name="Freeform 114"/>
            <p:cNvSpPr/>
            <p:nvPr/>
          </p:nvSpPr>
          <p:spPr>
            <a:xfrm>
              <a:off x="5162898" y="1044516"/>
              <a:ext cx="457599" cy="685154"/>
            </a:xfrm>
            <a:custGeom>
              <a:avLst/>
              <a:gdLst/>
              <a:ahLst/>
              <a:cxnLst/>
              <a:rect l="0" t="0" r="0" b="0"/>
              <a:pathLst>
                <a:path w="457599" h="685154">
                  <a:moveTo>
                    <a:pt x="0" y="9948"/>
                  </a:moveTo>
                  <a:lnTo>
                    <a:pt x="0" y="41634"/>
                  </a:lnTo>
                  <a:lnTo>
                    <a:pt x="3316" y="55389"/>
                  </a:lnTo>
                  <a:lnTo>
                    <a:pt x="8842" y="68980"/>
                  </a:lnTo>
                  <a:lnTo>
                    <a:pt x="15842" y="82462"/>
                  </a:lnTo>
                  <a:lnTo>
                    <a:pt x="22720" y="94766"/>
                  </a:lnTo>
                  <a:lnTo>
                    <a:pt x="29516" y="106284"/>
                  </a:lnTo>
                  <a:lnTo>
                    <a:pt x="36257" y="117279"/>
                  </a:lnTo>
                  <a:lnTo>
                    <a:pt x="42961" y="129031"/>
                  </a:lnTo>
                  <a:lnTo>
                    <a:pt x="56306" y="153878"/>
                  </a:lnTo>
                  <a:lnTo>
                    <a:pt x="96156" y="232233"/>
                  </a:lnTo>
                  <a:lnTo>
                    <a:pt x="102790" y="246563"/>
                  </a:lnTo>
                  <a:lnTo>
                    <a:pt x="116056" y="277222"/>
                  </a:lnTo>
                  <a:lnTo>
                    <a:pt x="155848" y="374876"/>
                  </a:lnTo>
                  <a:lnTo>
                    <a:pt x="161375" y="390292"/>
                  </a:lnTo>
                  <a:lnTo>
                    <a:pt x="166164" y="404990"/>
                  </a:lnTo>
                  <a:lnTo>
                    <a:pt x="170463" y="419210"/>
                  </a:lnTo>
                  <a:lnTo>
                    <a:pt x="175539" y="434217"/>
                  </a:lnTo>
                  <a:lnTo>
                    <a:pt x="187074" y="465628"/>
                  </a:lnTo>
                  <a:lnTo>
                    <a:pt x="192140" y="480637"/>
                  </a:lnTo>
                  <a:lnTo>
                    <a:pt x="196622" y="495063"/>
                  </a:lnTo>
                  <a:lnTo>
                    <a:pt x="200716" y="509103"/>
                  </a:lnTo>
                  <a:lnTo>
                    <a:pt x="205656" y="522883"/>
                  </a:lnTo>
                  <a:lnTo>
                    <a:pt x="211160" y="536491"/>
                  </a:lnTo>
                  <a:lnTo>
                    <a:pt x="217039" y="549985"/>
                  </a:lnTo>
                  <a:lnTo>
                    <a:pt x="222064" y="562296"/>
                  </a:lnTo>
                  <a:lnTo>
                    <a:pt x="230595" y="584818"/>
                  </a:lnTo>
                  <a:lnTo>
                    <a:pt x="241019" y="605881"/>
                  </a:lnTo>
                  <a:lnTo>
                    <a:pt x="251915" y="626296"/>
                  </a:lnTo>
                  <a:lnTo>
                    <a:pt x="260442" y="646422"/>
                  </a:lnTo>
                  <a:lnTo>
                    <a:pt x="273811" y="666420"/>
                  </a:lnTo>
                  <a:lnTo>
                    <a:pt x="282018" y="676395"/>
                  </a:lnTo>
                  <a:lnTo>
                    <a:pt x="291911" y="681940"/>
                  </a:lnTo>
                  <a:lnTo>
                    <a:pt x="302928" y="684531"/>
                  </a:lnTo>
                  <a:lnTo>
                    <a:pt x="314693" y="685153"/>
                  </a:lnTo>
                  <a:lnTo>
                    <a:pt x="323642" y="680041"/>
                  </a:lnTo>
                  <a:lnTo>
                    <a:pt x="330713" y="671107"/>
                  </a:lnTo>
                  <a:lnTo>
                    <a:pt x="336533" y="659624"/>
                  </a:lnTo>
                  <a:lnTo>
                    <a:pt x="341518" y="648653"/>
                  </a:lnTo>
                  <a:lnTo>
                    <a:pt x="350005" y="627620"/>
                  </a:lnTo>
                  <a:lnTo>
                    <a:pt x="357461" y="607219"/>
                  </a:lnTo>
                  <a:lnTo>
                    <a:pt x="360996" y="597137"/>
                  </a:lnTo>
                  <a:lnTo>
                    <a:pt x="364459" y="584889"/>
                  </a:lnTo>
                  <a:lnTo>
                    <a:pt x="367872" y="571197"/>
                  </a:lnTo>
                  <a:lnTo>
                    <a:pt x="371254" y="556542"/>
                  </a:lnTo>
                  <a:lnTo>
                    <a:pt x="373508" y="542351"/>
                  </a:lnTo>
                  <a:lnTo>
                    <a:pt x="375010" y="528469"/>
                  </a:lnTo>
                  <a:lnTo>
                    <a:pt x="376012" y="514793"/>
                  </a:lnTo>
                  <a:lnTo>
                    <a:pt x="377785" y="500150"/>
                  </a:lnTo>
                  <a:lnTo>
                    <a:pt x="380072" y="484860"/>
                  </a:lnTo>
                  <a:lnTo>
                    <a:pt x="385561" y="453135"/>
                  </a:lnTo>
                  <a:lnTo>
                    <a:pt x="411210" y="316320"/>
                  </a:lnTo>
                  <a:lnTo>
                    <a:pt x="413409" y="298199"/>
                  </a:lnTo>
                  <a:lnTo>
                    <a:pt x="414875" y="280593"/>
                  </a:lnTo>
                  <a:lnTo>
                    <a:pt x="415852" y="263328"/>
                  </a:lnTo>
                  <a:lnTo>
                    <a:pt x="417609" y="246292"/>
                  </a:lnTo>
                  <a:lnTo>
                    <a:pt x="419885" y="229408"/>
                  </a:lnTo>
                  <a:lnTo>
                    <a:pt x="422508" y="212626"/>
                  </a:lnTo>
                  <a:lnTo>
                    <a:pt x="424257" y="197016"/>
                  </a:lnTo>
                  <a:lnTo>
                    <a:pt x="425423" y="182188"/>
                  </a:lnTo>
                  <a:lnTo>
                    <a:pt x="426200" y="167882"/>
                  </a:lnTo>
                  <a:lnTo>
                    <a:pt x="427823" y="153923"/>
                  </a:lnTo>
                  <a:lnTo>
                    <a:pt x="430011" y="140196"/>
                  </a:lnTo>
                  <a:lnTo>
                    <a:pt x="432575" y="126624"/>
                  </a:lnTo>
                  <a:lnTo>
                    <a:pt x="434284" y="113154"/>
                  </a:lnTo>
                  <a:lnTo>
                    <a:pt x="435423" y="99753"/>
                  </a:lnTo>
                  <a:lnTo>
                    <a:pt x="436183" y="86398"/>
                  </a:lnTo>
                  <a:lnTo>
                    <a:pt x="437795" y="74178"/>
                  </a:lnTo>
                  <a:lnTo>
                    <a:pt x="439974" y="62716"/>
                  </a:lnTo>
                  <a:lnTo>
                    <a:pt x="442533" y="51759"/>
                  </a:lnTo>
                  <a:lnTo>
                    <a:pt x="448323" y="30741"/>
                  </a:lnTo>
                  <a:lnTo>
                    <a:pt x="45759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789608" y="1206224"/>
              <a:ext cx="304355" cy="474951"/>
            </a:xfrm>
            <a:custGeom>
              <a:avLst/>
              <a:gdLst/>
              <a:ahLst/>
              <a:cxnLst/>
              <a:rect l="0" t="0" r="0" b="0"/>
              <a:pathLst>
                <a:path w="304355" h="474951">
                  <a:moveTo>
                    <a:pt x="0" y="156621"/>
                  </a:moveTo>
                  <a:lnTo>
                    <a:pt x="10562" y="146060"/>
                  </a:lnTo>
                  <a:lnTo>
                    <a:pt x="18094" y="140738"/>
                  </a:lnTo>
                  <a:lnTo>
                    <a:pt x="27537" y="134979"/>
                  </a:lnTo>
                  <a:lnTo>
                    <a:pt x="38254" y="128930"/>
                  </a:lnTo>
                  <a:lnTo>
                    <a:pt x="48714" y="123791"/>
                  </a:lnTo>
                  <a:lnTo>
                    <a:pt x="59003" y="119260"/>
                  </a:lnTo>
                  <a:lnTo>
                    <a:pt x="69179" y="115134"/>
                  </a:lnTo>
                  <a:lnTo>
                    <a:pt x="89328" y="107603"/>
                  </a:lnTo>
                  <a:lnTo>
                    <a:pt x="99343" y="104047"/>
                  </a:lnTo>
                  <a:lnTo>
                    <a:pt x="112652" y="100571"/>
                  </a:lnTo>
                  <a:lnTo>
                    <a:pt x="128156" y="97148"/>
                  </a:lnTo>
                  <a:lnTo>
                    <a:pt x="145124" y="93761"/>
                  </a:lnTo>
                  <a:lnTo>
                    <a:pt x="161963" y="89292"/>
                  </a:lnTo>
                  <a:lnTo>
                    <a:pt x="178715" y="84103"/>
                  </a:lnTo>
                  <a:lnTo>
                    <a:pt x="195410" y="78432"/>
                  </a:lnTo>
                  <a:lnTo>
                    <a:pt x="210961" y="72441"/>
                  </a:lnTo>
                  <a:lnTo>
                    <a:pt x="225750" y="66237"/>
                  </a:lnTo>
                  <a:lnTo>
                    <a:pt x="240030" y="59890"/>
                  </a:lnTo>
                  <a:lnTo>
                    <a:pt x="252866" y="53448"/>
                  </a:lnTo>
                  <a:lnTo>
                    <a:pt x="264739" y="46943"/>
                  </a:lnTo>
                  <a:lnTo>
                    <a:pt x="275970" y="40395"/>
                  </a:lnTo>
                  <a:lnTo>
                    <a:pt x="285669" y="33820"/>
                  </a:lnTo>
                  <a:lnTo>
                    <a:pt x="294345" y="27225"/>
                  </a:lnTo>
                  <a:lnTo>
                    <a:pt x="302339" y="20618"/>
                  </a:lnTo>
                  <a:lnTo>
                    <a:pt x="304354" y="15109"/>
                  </a:lnTo>
                  <a:lnTo>
                    <a:pt x="302380" y="10330"/>
                  </a:lnTo>
                  <a:lnTo>
                    <a:pt x="297749" y="6039"/>
                  </a:lnTo>
                  <a:lnTo>
                    <a:pt x="290239" y="3178"/>
                  </a:lnTo>
                  <a:lnTo>
                    <a:pt x="280812" y="1271"/>
                  </a:lnTo>
                  <a:lnTo>
                    <a:pt x="270107" y="0"/>
                  </a:lnTo>
                  <a:lnTo>
                    <a:pt x="257443" y="257"/>
                  </a:lnTo>
                  <a:lnTo>
                    <a:pt x="243474" y="1535"/>
                  </a:lnTo>
                  <a:lnTo>
                    <a:pt x="212110" y="5901"/>
                  </a:lnTo>
                  <a:lnTo>
                    <a:pt x="176063" y="11526"/>
                  </a:lnTo>
                  <a:lnTo>
                    <a:pt x="161588" y="15679"/>
                  </a:lnTo>
                  <a:lnTo>
                    <a:pt x="149727" y="20658"/>
                  </a:lnTo>
                  <a:lnTo>
                    <a:pt x="139609" y="26188"/>
                  </a:lnTo>
                  <a:lnTo>
                    <a:pt x="129548" y="30980"/>
                  </a:lnTo>
                  <a:lnTo>
                    <a:pt x="119525" y="35280"/>
                  </a:lnTo>
                  <a:lnTo>
                    <a:pt x="109526" y="39252"/>
                  </a:lnTo>
                  <a:lnTo>
                    <a:pt x="100650" y="44111"/>
                  </a:lnTo>
                  <a:lnTo>
                    <a:pt x="92522" y="49560"/>
                  </a:lnTo>
                  <a:lnTo>
                    <a:pt x="84893" y="55404"/>
                  </a:lnTo>
                  <a:lnTo>
                    <a:pt x="77596" y="61510"/>
                  </a:lnTo>
                  <a:lnTo>
                    <a:pt x="70521" y="67792"/>
                  </a:lnTo>
                  <a:lnTo>
                    <a:pt x="56765" y="80667"/>
                  </a:lnTo>
                  <a:lnTo>
                    <a:pt x="43282" y="93757"/>
                  </a:lnTo>
                  <a:lnTo>
                    <a:pt x="36592" y="103659"/>
                  </a:lnTo>
                  <a:lnTo>
                    <a:pt x="29921" y="115787"/>
                  </a:lnTo>
                  <a:lnTo>
                    <a:pt x="23263" y="129398"/>
                  </a:lnTo>
                  <a:lnTo>
                    <a:pt x="18825" y="145104"/>
                  </a:lnTo>
                  <a:lnTo>
                    <a:pt x="15866" y="162207"/>
                  </a:lnTo>
                  <a:lnTo>
                    <a:pt x="13893" y="180241"/>
                  </a:lnTo>
                  <a:lnTo>
                    <a:pt x="13683" y="200000"/>
                  </a:lnTo>
                  <a:lnTo>
                    <a:pt x="14649" y="220911"/>
                  </a:lnTo>
                  <a:lnTo>
                    <a:pt x="16398" y="242588"/>
                  </a:lnTo>
                  <a:lnTo>
                    <a:pt x="18669" y="260355"/>
                  </a:lnTo>
                  <a:lnTo>
                    <a:pt x="21288" y="275516"/>
                  </a:lnTo>
                  <a:lnTo>
                    <a:pt x="24140" y="288940"/>
                  </a:lnTo>
                  <a:lnTo>
                    <a:pt x="27147" y="301204"/>
                  </a:lnTo>
                  <a:lnTo>
                    <a:pt x="30256" y="312697"/>
                  </a:lnTo>
                  <a:lnTo>
                    <a:pt x="33435" y="323674"/>
                  </a:lnTo>
                  <a:lnTo>
                    <a:pt x="37764" y="334309"/>
                  </a:lnTo>
                  <a:lnTo>
                    <a:pt x="42861" y="344714"/>
                  </a:lnTo>
                  <a:lnTo>
                    <a:pt x="48470" y="354967"/>
                  </a:lnTo>
                  <a:lnTo>
                    <a:pt x="54419" y="364013"/>
                  </a:lnTo>
                  <a:lnTo>
                    <a:pt x="60596" y="372254"/>
                  </a:lnTo>
                  <a:lnTo>
                    <a:pt x="66925" y="379959"/>
                  </a:lnTo>
                  <a:lnTo>
                    <a:pt x="72249" y="388411"/>
                  </a:lnTo>
                  <a:lnTo>
                    <a:pt x="76904" y="397362"/>
                  </a:lnTo>
                  <a:lnTo>
                    <a:pt x="81113" y="406645"/>
                  </a:lnTo>
                  <a:lnTo>
                    <a:pt x="86129" y="415045"/>
                  </a:lnTo>
                  <a:lnTo>
                    <a:pt x="91684" y="422855"/>
                  </a:lnTo>
                  <a:lnTo>
                    <a:pt x="97598" y="430272"/>
                  </a:lnTo>
                  <a:lnTo>
                    <a:pt x="105962" y="437428"/>
                  </a:lnTo>
                  <a:lnTo>
                    <a:pt x="115959" y="444409"/>
                  </a:lnTo>
                  <a:lnTo>
                    <a:pt x="169112" y="4749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140217" y="1116307"/>
              <a:ext cx="475058" cy="515130"/>
            </a:xfrm>
            <a:custGeom>
              <a:avLst/>
              <a:gdLst/>
              <a:ahLst/>
              <a:cxnLst/>
              <a:rect l="0" t="0" r="0" b="0"/>
              <a:pathLst>
                <a:path w="475058" h="515130">
                  <a:moveTo>
                    <a:pt x="47302" y="127165"/>
                  </a:moveTo>
                  <a:lnTo>
                    <a:pt x="57864" y="148289"/>
                  </a:lnTo>
                  <a:lnTo>
                    <a:pt x="63186" y="160038"/>
                  </a:lnTo>
                  <a:lnTo>
                    <a:pt x="74994" y="187830"/>
                  </a:lnTo>
                  <a:lnTo>
                    <a:pt x="80133" y="200767"/>
                  </a:lnTo>
                  <a:lnTo>
                    <a:pt x="88789" y="223985"/>
                  </a:lnTo>
                  <a:lnTo>
                    <a:pt x="103353" y="265909"/>
                  </a:lnTo>
                  <a:lnTo>
                    <a:pt x="110163" y="286096"/>
                  </a:lnTo>
                  <a:lnTo>
                    <a:pt x="113526" y="297227"/>
                  </a:lnTo>
                  <a:lnTo>
                    <a:pt x="120210" y="321385"/>
                  </a:lnTo>
                  <a:lnTo>
                    <a:pt x="124645" y="334016"/>
                  </a:lnTo>
                  <a:lnTo>
                    <a:pt x="129813" y="346859"/>
                  </a:lnTo>
                  <a:lnTo>
                    <a:pt x="135468" y="359842"/>
                  </a:lnTo>
                  <a:lnTo>
                    <a:pt x="140344" y="375129"/>
                  </a:lnTo>
                  <a:lnTo>
                    <a:pt x="144700" y="391952"/>
                  </a:lnTo>
                  <a:lnTo>
                    <a:pt x="148710" y="409799"/>
                  </a:lnTo>
                  <a:lnTo>
                    <a:pt x="152488" y="425014"/>
                  </a:lnTo>
                  <a:lnTo>
                    <a:pt x="156111" y="438472"/>
                  </a:lnTo>
                  <a:lnTo>
                    <a:pt x="163086" y="463374"/>
                  </a:lnTo>
                  <a:lnTo>
                    <a:pt x="169870" y="489179"/>
                  </a:lnTo>
                  <a:lnTo>
                    <a:pt x="168805" y="496724"/>
                  </a:lnTo>
                  <a:lnTo>
                    <a:pt x="164779" y="500648"/>
                  </a:lnTo>
                  <a:lnTo>
                    <a:pt x="158779" y="502159"/>
                  </a:lnTo>
                  <a:lnTo>
                    <a:pt x="152569" y="498745"/>
                  </a:lnTo>
                  <a:lnTo>
                    <a:pt x="139774" y="483162"/>
                  </a:lnTo>
                  <a:lnTo>
                    <a:pt x="126719" y="464446"/>
                  </a:lnTo>
                  <a:lnTo>
                    <a:pt x="100325" y="425412"/>
                  </a:lnTo>
                  <a:lnTo>
                    <a:pt x="84132" y="399725"/>
                  </a:lnTo>
                  <a:lnTo>
                    <a:pt x="75171" y="385138"/>
                  </a:lnTo>
                  <a:lnTo>
                    <a:pt x="66987" y="370992"/>
                  </a:lnTo>
                  <a:lnTo>
                    <a:pt x="51998" y="343485"/>
                  </a:lnTo>
                  <a:lnTo>
                    <a:pt x="46011" y="331065"/>
                  </a:lnTo>
                  <a:lnTo>
                    <a:pt x="40915" y="319469"/>
                  </a:lnTo>
                  <a:lnTo>
                    <a:pt x="36412" y="308422"/>
                  </a:lnTo>
                  <a:lnTo>
                    <a:pt x="31200" y="297742"/>
                  </a:lnTo>
                  <a:lnTo>
                    <a:pt x="25514" y="287306"/>
                  </a:lnTo>
                  <a:lnTo>
                    <a:pt x="19513" y="277033"/>
                  </a:lnTo>
                  <a:lnTo>
                    <a:pt x="14407" y="265763"/>
                  </a:lnTo>
                  <a:lnTo>
                    <a:pt x="9898" y="253828"/>
                  </a:lnTo>
                  <a:lnTo>
                    <a:pt x="5786" y="241450"/>
                  </a:lnTo>
                  <a:lnTo>
                    <a:pt x="3046" y="228777"/>
                  </a:lnTo>
                  <a:lnTo>
                    <a:pt x="1218" y="215908"/>
                  </a:lnTo>
                  <a:lnTo>
                    <a:pt x="0" y="202906"/>
                  </a:lnTo>
                  <a:lnTo>
                    <a:pt x="293" y="187607"/>
                  </a:lnTo>
                  <a:lnTo>
                    <a:pt x="1593" y="170776"/>
                  </a:lnTo>
                  <a:lnTo>
                    <a:pt x="3566" y="152923"/>
                  </a:lnTo>
                  <a:lnTo>
                    <a:pt x="5986" y="137705"/>
                  </a:lnTo>
                  <a:lnTo>
                    <a:pt x="8705" y="124244"/>
                  </a:lnTo>
                  <a:lnTo>
                    <a:pt x="11623" y="111954"/>
                  </a:lnTo>
                  <a:lnTo>
                    <a:pt x="14673" y="100445"/>
                  </a:lnTo>
                  <a:lnTo>
                    <a:pt x="21011" y="78814"/>
                  </a:lnTo>
                  <a:lnTo>
                    <a:pt x="25353" y="69509"/>
                  </a:lnTo>
                  <a:lnTo>
                    <a:pt x="30459" y="61095"/>
                  </a:lnTo>
                  <a:lnTo>
                    <a:pt x="42027" y="45851"/>
                  </a:lnTo>
                  <a:lnTo>
                    <a:pt x="54537" y="31707"/>
                  </a:lnTo>
                  <a:lnTo>
                    <a:pt x="62073" y="25946"/>
                  </a:lnTo>
                  <a:lnTo>
                    <a:pt x="70413" y="21000"/>
                  </a:lnTo>
                  <a:lnTo>
                    <a:pt x="79289" y="16597"/>
                  </a:lnTo>
                  <a:lnTo>
                    <a:pt x="88522" y="12557"/>
                  </a:lnTo>
                  <a:lnTo>
                    <a:pt x="97994" y="8758"/>
                  </a:lnTo>
                  <a:lnTo>
                    <a:pt x="107624" y="5120"/>
                  </a:lnTo>
                  <a:lnTo>
                    <a:pt x="120676" y="2695"/>
                  </a:lnTo>
                  <a:lnTo>
                    <a:pt x="136009" y="1078"/>
                  </a:lnTo>
                  <a:lnTo>
                    <a:pt x="152863" y="0"/>
                  </a:lnTo>
                  <a:lnTo>
                    <a:pt x="167415" y="386"/>
                  </a:lnTo>
                  <a:lnTo>
                    <a:pt x="180432" y="1750"/>
                  </a:lnTo>
                  <a:lnTo>
                    <a:pt x="192427" y="3764"/>
                  </a:lnTo>
                  <a:lnTo>
                    <a:pt x="204844" y="8422"/>
                  </a:lnTo>
                  <a:lnTo>
                    <a:pt x="217544" y="14844"/>
                  </a:lnTo>
                  <a:lnTo>
                    <a:pt x="230431" y="22441"/>
                  </a:lnTo>
                  <a:lnTo>
                    <a:pt x="241233" y="29716"/>
                  </a:lnTo>
                  <a:lnTo>
                    <a:pt x="250646" y="36777"/>
                  </a:lnTo>
                  <a:lnTo>
                    <a:pt x="259131" y="43695"/>
                  </a:lnTo>
                  <a:lnTo>
                    <a:pt x="266998" y="53833"/>
                  </a:lnTo>
                  <a:lnTo>
                    <a:pt x="274454" y="66119"/>
                  </a:lnTo>
                  <a:lnTo>
                    <a:pt x="281635" y="79836"/>
                  </a:lnTo>
                  <a:lnTo>
                    <a:pt x="286422" y="93402"/>
                  </a:lnTo>
                  <a:lnTo>
                    <a:pt x="289614" y="106867"/>
                  </a:lnTo>
                  <a:lnTo>
                    <a:pt x="291741" y="120265"/>
                  </a:lnTo>
                  <a:lnTo>
                    <a:pt x="292055" y="136934"/>
                  </a:lnTo>
                  <a:lnTo>
                    <a:pt x="291158" y="155784"/>
                  </a:lnTo>
                  <a:lnTo>
                    <a:pt x="289455" y="176088"/>
                  </a:lnTo>
                  <a:lnTo>
                    <a:pt x="288319" y="194045"/>
                  </a:lnTo>
                  <a:lnTo>
                    <a:pt x="287058" y="225787"/>
                  </a:lnTo>
                  <a:lnTo>
                    <a:pt x="285616" y="241547"/>
                  </a:lnTo>
                  <a:lnTo>
                    <a:pt x="283550" y="257580"/>
                  </a:lnTo>
                  <a:lnTo>
                    <a:pt x="281067" y="273795"/>
                  </a:lnTo>
                  <a:lnTo>
                    <a:pt x="278306" y="289026"/>
                  </a:lnTo>
                  <a:lnTo>
                    <a:pt x="275361" y="303602"/>
                  </a:lnTo>
                  <a:lnTo>
                    <a:pt x="272291" y="317740"/>
                  </a:lnTo>
                  <a:lnTo>
                    <a:pt x="270245" y="334902"/>
                  </a:lnTo>
                  <a:lnTo>
                    <a:pt x="268881" y="354081"/>
                  </a:lnTo>
                  <a:lnTo>
                    <a:pt x="267972" y="374605"/>
                  </a:lnTo>
                  <a:lnTo>
                    <a:pt x="268471" y="393813"/>
                  </a:lnTo>
                  <a:lnTo>
                    <a:pt x="269909" y="412145"/>
                  </a:lnTo>
                  <a:lnTo>
                    <a:pt x="271973" y="429893"/>
                  </a:lnTo>
                  <a:lnTo>
                    <a:pt x="276665" y="445041"/>
                  </a:lnTo>
                  <a:lnTo>
                    <a:pt x="283109" y="458456"/>
                  </a:lnTo>
                  <a:lnTo>
                    <a:pt x="290721" y="470715"/>
                  </a:lnTo>
                  <a:lnTo>
                    <a:pt x="301322" y="481098"/>
                  </a:lnTo>
                  <a:lnTo>
                    <a:pt x="313916" y="490231"/>
                  </a:lnTo>
                  <a:lnTo>
                    <a:pt x="327838" y="498530"/>
                  </a:lnTo>
                  <a:lnTo>
                    <a:pt x="341541" y="504063"/>
                  </a:lnTo>
                  <a:lnTo>
                    <a:pt x="355098" y="507752"/>
                  </a:lnTo>
                  <a:lnTo>
                    <a:pt x="368557" y="510210"/>
                  </a:lnTo>
                  <a:lnTo>
                    <a:pt x="384161" y="511850"/>
                  </a:lnTo>
                  <a:lnTo>
                    <a:pt x="401196" y="512943"/>
                  </a:lnTo>
                  <a:lnTo>
                    <a:pt x="475057" y="5151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734647" y="964934"/>
              <a:ext cx="109426" cy="666503"/>
            </a:xfrm>
            <a:custGeom>
              <a:avLst/>
              <a:gdLst/>
              <a:ahLst/>
              <a:cxnLst/>
              <a:rect l="0" t="0" r="0" b="0"/>
              <a:pathLst>
                <a:path w="109426" h="666503">
                  <a:moveTo>
                    <a:pt x="0" y="0"/>
                  </a:moveTo>
                  <a:lnTo>
                    <a:pt x="5281" y="15843"/>
                  </a:lnTo>
                  <a:lnTo>
                    <a:pt x="7942" y="26036"/>
                  </a:lnTo>
                  <a:lnTo>
                    <a:pt x="13846" y="52100"/>
                  </a:lnTo>
                  <a:lnTo>
                    <a:pt x="15863" y="67893"/>
                  </a:lnTo>
                  <a:lnTo>
                    <a:pt x="17207" y="85053"/>
                  </a:lnTo>
                  <a:lnTo>
                    <a:pt x="18701" y="119594"/>
                  </a:lnTo>
                  <a:lnTo>
                    <a:pt x="19365" y="149684"/>
                  </a:lnTo>
                  <a:lnTo>
                    <a:pt x="20648" y="163897"/>
                  </a:lnTo>
                  <a:lnTo>
                    <a:pt x="22607" y="177794"/>
                  </a:lnTo>
                  <a:lnTo>
                    <a:pt x="25020" y="191480"/>
                  </a:lnTo>
                  <a:lnTo>
                    <a:pt x="26627" y="205025"/>
                  </a:lnTo>
                  <a:lnTo>
                    <a:pt x="27699" y="218476"/>
                  </a:lnTo>
                  <a:lnTo>
                    <a:pt x="28414" y="231865"/>
                  </a:lnTo>
                  <a:lnTo>
                    <a:pt x="29209" y="258531"/>
                  </a:lnTo>
                  <a:lnTo>
                    <a:pt x="29420" y="271832"/>
                  </a:lnTo>
                  <a:lnTo>
                    <a:pt x="30667" y="285120"/>
                  </a:lnTo>
                  <a:lnTo>
                    <a:pt x="32602" y="298401"/>
                  </a:lnTo>
                  <a:lnTo>
                    <a:pt x="34999" y="311675"/>
                  </a:lnTo>
                  <a:lnTo>
                    <a:pt x="36596" y="324946"/>
                  </a:lnTo>
                  <a:lnTo>
                    <a:pt x="37662" y="338215"/>
                  </a:lnTo>
                  <a:lnTo>
                    <a:pt x="38371" y="351482"/>
                  </a:lnTo>
                  <a:lnTo>
                    <a:pt x="39160" y="378013"/>
                  </a:lnTo>
                  <a:lnTo>
                    <a:pt x="39370" y="391278"/>
                  </a:lnTo>
                  <a:lnTo>
                    <a:pt x="40616" y="404542"/>
                  </a:lnTo>
                  <a:lnTo>
                    <a:pt x="42552" y="417806"/>
                  </a:lnTo>
                  <a:lnTo>
                    <a:pt x="44948" y="431070"/>
                  </a:lnTo>
                  <a:lnTo>
                    <a:pt x="47650" y="443229"/>
                  </a:lnTo>
                  <a:lnTo>
                    <a:pt x="50557" y="454650"/>
                  </a:lnTo>
                  <a:lnTo>
                    <a:pt x="56734" y="477289"/>
                  </a:lnTo>
                  <a:lnTo>
                    <a:pt x="63165" y="502088"/>
                  </a:lnTo>
                  <a:lnTo>
                    <a:pt x="66427" y="513785"/>
                  </a:lnTo>
                  <a:lnTo>
                    <a:pt x="72999" y="535625"/>
                  </a:lnTo>
                  <a:lnTo>
                    <a:pt x="92850" y="596731"/>
                  </a:lnTo>
                  <a:lnTo>
                    <a:pt x="96165" y="608934"/>
                  </a:lnTo>
                  <a:lnTo>
                    <a:pt x="99480" y="622597"/>
                  </a:lnTo>
                  <a:lnTo>
                    <a:pt x="109425" y="6665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674960" y="1333002"/>
              <a:ext cx="198957" cy="29844"/>
            </a:xfrm>
            <a:custGeom>
              <a:avLst/>
              <a:gdLst/>
              <a:ahLst/>
              <a:cxnLst/>
              <a:rect l="0" t="0" r="0" b="0"/>
              <a:pathLst>
                <a:path w="198957" h="29844">
                  <a:moveTo>
                    <a:pt x="0" y="29843"/>
                  </a:moveTo>
                  <a:lnTo>
                    <a:pt x="15843" y="24563"/>
                  </a:lnTo>
                  <a:lnTo>
                    <a:pt x="38358" y="16075"/>
                  </a:lnTo>
                  <a:lnTo>
                    <a:pt x="52100" y="10717"/>
                  </a:lnTo>
                  <a:lnTo>
                    <a:pt x="67893" y="7144"/>
                  </a:lnTo>
                  <a:lnTo>
                    <a:pt x="85053" y="4763"/>
                  </a:lnTo>
                  <a:lnTo>
                    <a:pt x="103126" y="3175"/>
                  </a:lnTo>
                  <a:lnTo>
                    <a:pt x="120700" y="2117"/>
                  </a:lnTo>
                  <a:lnTo>
                    <a:pt x="137942" y="1411"/>
                  </a:lnTo>
                  <a:lnTo>
                    <a:pt x="1989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072872" y="1352898"/>
              <a:ext cx="29844" cy="308382"/>
            </a:xfrm>
            <a:custGeom>
              <a:avLst/>
              <a:gdLst/>
              <a:ahLst/>
              <a:cxnLst/>
              <a:rect l="0" t="0" r="0" b="0"/>
              <a:pathLst>
                <a:path w="29844" h="308382">
                  <a:moveTo>
                    <a:pt x="0" y="0"/>
                  </a:moveTo>
                  <a:lnTo>
                    <a:pt x="5281" y="21123"/>
                  </a:lnTo>
                  <a:lnTo>
                    <a:pt x="7941" y="33978"/>
                  </a:lnTo>
                  <a:lnTo>
                    <a:pt x="13845" y="65945"/>
                  </a:lnTo>
                  <a:lnTo>
                    <a:pt x="15862" y="81544"/>
                  </a:lnTo>
                  <a:lnTo>
                    <a:pt x="17206" y="96364"/>
                  </a:lnTo>
                  <a:lnTo>
                    <a:pt x="18102" y="110666"/>
                  </a:lnTo>
                  <a:lnTo>
                    <a:pt x="19805" y="127937"/>
                  </a:lnTo>
                  <a:lnTo>
                    <a:pt x="24645" y="167760"/>
                  </a:lnTo>
                  <a:lnTo>
                    <a:pt x="26378" y="188106"/>
                  </a:lnTo>
                  <a:lnTo>
                    <a:pt x="27533" y="208302"/>
                  </a:lnTo>
                  <a:lnTo>
                    <a:pt x="28817" y="246217"/>
                  </a:lnTo>
                  <a:lnTo>
                    <a:pt x="29843" y="3083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164385" y="1176450"/>
              <a:ext cx="425772" cy="543701"/>
            </a:xfrm>
            <a:custGeom>
              <a:avLst/>
              <a:gdLst/>
              <a:ahLst/>
              <a:cxnLst/>
              <a:rect l="0" t="0" r="0" b="0"/>
              <a:pathLst>
                <a:path w="425772" h="543701">
                  <a:moveTo>
                    <a:pt x="385980" y="37179"/>
                  </a:moveTo>
                  <a:lnTo>
                    <a:pt x="375418" y="21336"/>
                  </a:lnTo>
                  <a:lnTo>
                    <a:pt x="368991" y="15564"/>
                  </a:lnTo>
                  <a:lnTo>
                    <a:pt x="361391" y="10610"/>
                  </a:lnTo>
                  <a:lnTo>
                    <a:pt x="353008" y="6203"/>
                  </a:lnTo>
                  <a:lnTo>
                    <a:pt x="341892" y="3264"/>
                  </a:lnTo>
                  <a:lnTo>
                    <a:pt x="328956" y="1306"/>
                  </a:lnTo>
                  <a:lnTo>
                    <a:pt x="314804" y="0"/>
                  </a:lnTo>
                  <a:lnTo>
                    <a:pt x="299844" y="234"/>
                  </a:lnTo>
                  <a:lnTo>
                    <a:pt x="284344" y="1496"/>
                  </a:lnTo>
                  <a:lnTo>
                    <a:pt x="268483" y="3442"/>
                  </a:lnTo>
                  <a:lnTo>
                    <a:pt x="254594" y="5845"/>
                  </a:lnTo>
                  <a:lnTo>
                    <a:pt x="242019" y="8553"/>
                  </a:lnTo>
                  <a:lnTo>
                    <a:pt x="230320" y="11463"/>
                  </a:lnTo>
                  <a:lnTo>
                    <a:pt x="219204" y="15614"/>
                  </a:lnTo>
                  <a:lnTo>
                    <a:pt x="208478" y="20591"/>
                  </a:lnTo>
                  <a:lnTo>
                    <a:pt x="198011" y="26120"/>
                  </a:lnTo>
                  <a:lnTo>
                    <a:pt x="171643" y="41106"/>
                  </a:lnTo>
                  <a:lnTo>
                    <a:pt x="156875" y="49745"/>
                  </a:lnTo>
                  <a:lnTo>
                    <a:pt x="144818" y="57715"/>
                  </a:lnTo>
                  <a:lnTo>
                    <a:pt x="134571" y="65238"/>
                  </a:lnTo>
                  <a:lnTo>
                    <a:pt x="125528" y="72465"/>
                  </a:lnTo>
                  <a:lnTo>
                    <a:pt x="117289" y="80598"/>
                  </a:lnTo>
                  <a:lnTo>
                    <a:pt x="109586" y="89337"/>
                  </a:lnTo>
                  <a:lnTo>
                    <a:pt x="102240" y="98478"/>
                  </a:lnTo>
                  <a:lnTo>
                    <a:pt x="94026" y="107888"/>
                  </a:lnTo>
                  <a:lnTo>
                    <a:pt x="85234" y="117478"/>
                  </a:lnTo>
                  <a:lnTo>
                    <a:pt x="76057" y="127187"/>
                  </a:lnTo>
                  <a:lnTo>
                    <a:pt x="67729" y="136975"/>
                  </a:lnTo>
                  <a:lnTo>
                    <a:pt x="59966" y="146817"/>
                  </a:lnTo>
                  <a:lnTo>
                    <a:pt x="52580" y="156694"/>
                  </a:lnTo>
                  <a:lnTo>
                    <a:pt x="46551" y="166594"/>
                  </a:lnTo>
                  <a:lnTo>
                    <a:pt x="41426" y="176511"/>
                  </a:lnTo>
                  <a:lnTo>
                    <a:pt x="36904" y="186438"/>
                  </a:lnTo>
                  <a:lnTo>
                    <a:pt x="32784" y="196371"/>
                  </a:lnTo>
                  <a:lnTo>
                    <a:pt x="28932" y="206310"/>
                  </a:lnTo>
                  <a:lnTo>
                    <a:pt x="25259" y="216251"/>
                  </a:lnTo>
                  <a:lnTo>
                    <a:pt x="21705" y="227300"/>
                  </a:lnTo>
                  <a:lnTo>
                    <a:pt x="18230" y="239087"/>
                  </a:lnTo>
                  <a:lnTo>
                    <a:pt x="14808" y="251367"/>
                  </a:lnTo>
                  <a:lnTo>
                    <a:pt x="8059" y="273853"/>
                  </a:lnTo>
                  <a:lnTo>
                    <a:pt x="4712" y="284492"/>
                  </a:lnTo>
                  <a:lnTo>
                    <a:pt x="2480" y="296005"/>
                  </a:lnTo>
                  <a:lnTo>
                    <a:pt x="992" y="308102"/>
                  </a:lnTo>
                  <a:lnTo>
                    <a:pt x="0" y="320588"/>
                  </a:lnTo>
                  <a:lnTo>
                    <a:pt x="445" y="335544"/>
                  </a:lnTo>
                  <a:lnTo>
                    <a:pt x="1846" y="352146"/>
                  </a:lnTo>
                  <a:lnTo>
                    <a:pt x="3885" y="369846"/>
                  </a:lnTo>
                  <a:lnTo>
                    <a:pt x="6350" y="387173"/>
                  </a:lnTo>
                  <a:lnTo>
                    <a:pt x="12037" y="421162"/>
                  </a:lnTo>
                  <a:lnTo>
                    <a:pt x="16206" y="435753"/>
                  </a:lnTo>
                  <a:lnTo>
                    <a:pt x="21196" y="448796"/>
                  </a:lnTo>
                  <a:lnTo>
                    <a:pt x="26734" y="460807"/>
                  </a:lnTo>
                  <a:lnTo>
                    <a:pt x="33741" y="472130"/>
                  </a:lnTo>
                  <a:lnTo>
                    <a:pt x="41728" y="482995"/>
                  </a:lnTo>
                  <a:lnTo>
                    <a:pt x="50369" y="493554"/>
                  </a:lnTo>
                  <a:lnTo>
                    <a:pt x="59446" y="502804"/>
                  </a:lnTo>
                  <a:lnTo>
                    <a:pt x="68813" y="511181"/>
                  </a:lnTo>
                  <a:lnTo>
                    <a:pt x="78373" y="518977"/>
                  </a:lnTo>
                  <a:lnTo>
                    <a:pt x="90274" y="525279"/>
                  </a:lnTo>
                  <a:lnTo>
                    <a:pt x="103734" y="530586"/>
                  </a:lnTo>
                  <a:lnTo>
                    <a:pt x="118234" y="535229"/>
                  </a:lnTo>
                  <a:lnTo>
                    <a:pt x="134532" y="538325"/>
                  </a:lnTo>
                  <a:lnTo>
                    <a:pt x="152029" y="540388"/>
                  </a:lnTo>
                  <a:lnTo>
                    <a:pt x="170326" y="541764"/>
                  </a:lnTo>
                  <a:lnTo>
                    <a:pt x="186946" y="542681"/>
                  </a:lnTo>
                  <a:lnTo>
                    <a:pt x="217201" y="543700"/>
                  </a:lnTo>
                  <a:lnTo>
                    <a:pt x="230354" y="542867"/>
                  </a:lnTo>
                  <a:lnTo>
                    <a:pt x="242438" y="541206"/>
                  </a:lnTo>
                  <a:lnTo>
                    <a:pt x="253811" y="538993"/>
                  </a:lnTo>
                  <a:lnTo>
                    <a:pt x="278236" y="533587"/>
                  </a:lnTo>
                  <a:lnTo>
                    <a:pt x="329942" y="521110"/>
                  </a:lnTo>
                  <a:lnTo>
                    <a:pt x="341989" y="516754"/>
                  </a:lnTo>
                  <a:lnTo>
                    <a:pt x="353337" y="511639"/>
                  </a:lnTo>
                  <a:lnTo>
                    <a:pt x="364219" y="506018"/>
                  </a:lnTo>
                  <a:lnTo>
                    <a:pt x="374788" y="501166"/>
                  </a:lnTo>
                  <a:lnTo>
                    <a:pt x="385151" y="496825"/>
                  </a:lnTo>
                  <a:lnTo>
                    <a:pt x="425771" y="4848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732386" y="1175008"/>
              <a:ext cx="484481" cy="496220"/>
            </a:xfrm>
            <a:custGeom>
              <a:avLst/>
              <a:gdLst/>
              <a:ahLst/>
              <a:cxnLst/>
              <a:rect l="0" t="0" r="0" b="0"/>
              <a:pathLst>
                <a:path w="484481" h="496220">
                  <a:moveTo>
                    <a:pt x="375055" y="68464"/>
                  </a:moveTo>
                  <a:lnTo>
                    <a:pt x="364493" y="52621"/>
                  </a:lnTo>
                  <a:lnTo>
                    <a:pt x="353412" y="38948"/>
                  </a:lnTo>
                  <a:lnTo>
                    <a:pt x="340014" y="25503"/>
                  </a:lnTo>
                  <a:lnTo>
                    <a:pt x="331799" y="18822"/>
                  </a:lnTo>
                  <a:lnTo>
                    <a:pt x="323006" y="12158"/>
                  </a:lnTo>
                  <a:lnTo>
                    <a:pt x="310512" y="7715"/>
                  </a:lnTo>
                  <a:lnTo>
                    <a:pt x="295551" y="4753"/>
                  </a:lnTo>
                  <a:lnTo>
                    <a:pt x="278945" y="2779"/>
                  </a:lnTo>
                  <a:lnTo>
                    <a:pt x="262348" y="1462"/>
                  </a:lnTo>
                  <a:lnTo>
                    <a:pt x="245757" y="585"/>
                  </a:lnTo>
                  <a:lnTo>
                    <a:pt x="229169" y="0"/>
                  </a:lnTo>
                  <a:lnTo>
                    <a:pt x="214795" y="715"/>
                  </a:lnTo>
                  <a:lnTo>
                    <a:pt x="201897" y="2297"/>
                  </a:lnTo>
                  <a:lnTo>
                    <a:pt x="189982" y="4457"/>
                  </a:lnTo>
                  <a:lnTo>
                    <a:pt x="176511" y="8108"/>
                  </a:lnTo>
                  <a:lnTo>
                    <a:pt x="162005" y="12752"/>
                  </a:lnTo>
                  <a:lnTo>
                    <a:pt x="146808" y="18059"/>
                  </a:lnTo>
                  <a:lnTo>
                    <a:pt x="134465" y="23808"/>
                  </a:lnTo>
                  <a:lnTo>
                    <a:pt x="124026" y="29851"/>
                  </a:lnTo>
                  <a:lnTo>
                    <a:pt x="114856" y="36090"/>
                  </a:lnTo>
                  <a:lnTo>
                    <a:pt x="106533" y="42460"/>
                  </a:lnTo>
                  <a:lnTo>
                    <a:pt x="98773" y="48918"/>
                  </a:lnTo>
                  <a:lnTo>
                    <a:pt x="84256" y="61987"/>
                  </a:lnTo>
                  <a:lnTo>
                    <a:pt x="70435" y="75165"/>
                  </a:lnTo>
                  <a:lnTo>
                    <a:pt x="63655" y="82879"/>
                  </a:lnTo>
                  <a:lnTo>
                    <a:pt x="56924" y="91338"/>
                  </a:lnTo>
                  <a:lnTo>
                    <a:pt x="50226" y="100293"/>
                  </a:lnTo>
                  <a:lnTo>
                    <a:pt x="42445" y="111790"/>
                  </a:lnTo>
                  <a:lnTo>
                    <a:pt x="24957" y="139301"/>
                  </a:lnTo>
                  <a:lnTo>
                    <a:pt x="17861" y="155480"/>
                  </a:lnTo>
                  <a:lnTo>
                    <a:pt x="12026" y="172898"/>
                  </a:lnTo>
                  <a:lnTo>
                    <a:pt x="7030" y="191141"/>
                  </a:lnTo>
                  <a:lnTo>
                    <a:pt x="3700" y="208830"/>
                  </a:lnTo>
                  <a:lnTo>
                    <a:pt x="1480" y="226149"/>
                  </a:lnTo>
                  <a:lnTo>
                    <a:pt x="0" y="243222"/>
                  </a:lnTo>
                  <a:lnTo>
                    <a:pt x="1224" y="259025"/>
                  </a:lnTo>
                  <a:lnTo>
                    <a:pt x="4250" y="273982"/>
                  </a:lnTo>
                  <a:lnTo>
                    <a:pt x="8478" y="288374"/>
                  </a:lnTo>
                  <a:lnTo>
                    <a:pt x="14613" y="302390"/>
                  </a:lnTo>
                  <a:lnTo>
                    <a:pt x="22019" y="316155"/>
                  </a:lnTo>
                  <a:lnTo>
                    <a:pt x="30272" y="329754"/>
                  </a:lnTo>
                  <a:lnTo>
                    <a:pt x="39090" y="339924"/>
                  </a:lnTo>
                  <a:lnTo>
                    <a:pt x="48284" y="347810"/>
                  </a:lnTo>
                  <a:lnTo>
                    <a:pt x="57730" y="354172"/>
                  </a:lnTo>
                  <a:lnTo>
                    <a:pt x="68448" y="360625"/>
                  </a:lnTo>
                  <a:lnTo>
                    <a:pt x="80015" y="367137"/>
                  </a:lnTo>
                  <a:lnTo>
                    <a:pt x="92148" y="373689"/>
                  </a:lnTo>
                  <a:lnTo>
                    <a:pt x="104658" y="378057"/>
                  </a:lnTo>
                  <a:lnTo>
                    <a:pt x="117419" y="380969"/>
                  </a:lnTo>
                  <a:lnTo>
                    <a:pt x="130347" y="382910"/>
                  </a:lnTo>
                  <a:lnTo>
                    <a:pt x="144492" y="383099"/>
                  </a:lnTo>
                  <a:lnTo>
                    <a:pt x="159450" y="382120"/>
                  </a:lnTo>
                  <a:lnTo>
                    <a:pt x="174947" y="380362"/>
                  </a:lnTo>
                  <a:lnTo>
                    <a:pt x="189700" y="376979"/>
                  </a:lnTo>
                  <a:lnTo>
                    <a:pt x="203957" y="372513"/>
                  </a:lnTo>
                  <a:lnTo>
                    <a:pt x="217882" y="367325"/>
                  </a:lnTo>
                  <a:lnTo>
                    <a:pt x="231587" y="360551"/>
                  </a:lnTo>
                  <a:lnTo>
                    <a:pt x="245145" y="352719"/>
                  </a:lnTo>
                  <a:lnTo>
                    <a:pt x="258605" y="344181"/>
                  </a:lnTo>
                  <a:lnTo>
                    <a:pt x="269789" y="336279"/>
                  </a:lnTo>
                  <a:lnTo>
                    <a:pt x="279455" y="328800"/>
                  </a:lnTo>
                  <a:lnTo>
                    <a:pt x="288111" y="321604"/>
                  </a:lnTo>
                  <a:lnTo>
                    <a:pt x="297196" y="313490"/>
                  </a:lnTo>
                  <a:lnTo>
                    <a:pt x="316134" y="295633"/>
                  </a:lnTo>
                  <a:lnTo>
                    <a:pt x="324722" y="285123"/>
                  </a:lnTo>
                  <a:lnTo>
                    <a:pt x="332656" y="273695"/>
                  </a:lnTo>
                  <a:lnTo>
                    <a:pt x="340157" y="261656"/>
                  </a:lnTo>
                  <a:lnTo>
                    <a:pt x="346263" y="250313"/>
                  </a:lnTo>
                  <a:lnTo>
                    <a:pt x="351439" y="239436"/>
                  </a:lnTo>
                  <a:lnTo>
                    <a:pt x="355995" y="228868"/>
                  </a:lnTo>
                  <a:lnTo>
                    <a:pt x="360137" y="217402"/>
                  </a:lnTo>
                  <a:lnTo>
                    <a:pt x="364005" y="205337"/>
                  </a:lnTo>
                  <a:lnTo>
                    <a:pt x="371249" y="181246"/>
                  </a:lnTo>
                  <a:lnTo>
                    <a:pt x="388254" y="128593"/>
                  </a:lnTo>
                  <a:lnTo>
                    <a:pt x="391592" y="125129"/>
                  </a:lnTo>
                  <a:lnTo>
                    <a:pt x="394922" y="126137"/>
                  </a:lnTo>
                  <a:lnTo>
                    <a:pt x="398247" y="130124"/>
                  </a:lnTo>
                  <a:lnTo>
                    <a:pt x="401570" y="138309"/>
                  </a:lnTo>
                  <a:lnTo>
                    <a:pt x="404890" y="149292"/>
                  </a:lnTo>
                  <a:lnTo>
                    <a:pt x="408208" y="162140"/>
                  </a:lnTo>
                  <a:lnTo>
                    <a:pt x="412631" y="176233"/>
                  </a:lnTo>
                  <a:lnTo>
                    <a:pt x="417791" y="191154"/>
                  </a:lnTo>
                  <a:lnTo>
                    <a:pt x="423441" y="206628"/>
                  </a:lnTo>
                  <a:lnTo>
                    <a:pt x="428313" y="222471"/>
                  </a:lnTo>
                  <a:lnTo>
                    <a:pt x="432667" y="238559"/>
                  </a:lnTo>
                  <a:lnTo>
                    <a:pt x="436675" y="254811"/>
                  </a:lnTo>
                  <a:lnTo>
                    <a:pt x="440451" y="268962"/>
                  </a:lnTo>
                  <a:lnTo>
                    <a:pt x="447596" y="293527"/>
                  </a:lnTo>
                  <a:lnTo>
                    <a:pt x="451048" y="306931"/>
                  </a:lnTo>
                  <a:lnTo>
                    <a:pt x="461188" y="349989"/>
                  </a:lnTo>
                  <a:lnTo>
                    <a:pt x="464530" y="362257"/>
                  </a:lnTo>
                  <a:lnTo>
                    <a:pt x="471193" y="385836"/>
                  </a:lnTo>
                  <a:lnTo>
                    <a:pt x="477838" y="411053"/>
                  </a:lnTo>
                  <a:lnTo>
                    <a:pt x="480052" y="423967"/>
                  </a:lnTo>
                  <a:lnTo>
                    <a:pt x="481528" y="436998"/>
                  </a:lnTo>
                  <a:lnTo>
                    <a:pt x="484480" y="4962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405874" y="935091"/>
              <a:ext cx="149218" cy="487442"/>
            </a:xfrm>
            <a:custGeom>
              <a:avLst/>
              <a:gdLst/>
              <a:ahLst/>
              <a:cxnLst/>
              <a:rect l="0" t="0" r="0" b="0"/>
              <a:pathLst>
                <a:path w="149218" h="487442">
                  <a:moveTo>
                    <a:pt x="0" y="0"/>
                  </a:moveTo>
                  <a:lnTo>
                    <a:pt x="32973" y="32973"/>
                  </a:lnTo>
                  <a:lnTo>
                    <a:pt x="39667" y="41877"/>
                  </a:lnTo>
                  <a:lnTo>
                    <a:pt x="45235" y="51130"/>
                  </a:lnTo>
                  <a:lnTo>
                    <a:pt x="50053" y="60614"/>
                  </a:lnTo>
                  <a:lnTo>
                    <a:pt x="54370" y="73568"/>
                  </a:lnTo>
                  <a:lnTo>
                    <a:pt x="58352" y="88837"/>
                  </a:lnTo>
                  <a:lnTo>
                    <a:pt x="62113" y="105647"/>
                  </a:lnTo>
                  <a:lnTo>
                    <a:pt x="64620" y="123486"/>
                  </a:lnTo>
                  <a:lnTo>
                    <a:pt x="66291" y="142011"/>
                  </a:lnTo>
                  <a:lnTo>
                    <a:pt x="67406" y="160992"/>
                  </a:lnTo>
                  <a:lnTo>
                    <a:pt x="69254" y="181384"/>
                  </a:lnTo>
                  <a:lnTo>
                    <a:pt x="74256" y="224674"/>
                  </a:lnTo>
                  <a:lnTo>
                    <a:pt x="77136" y="242628"/>
                  </a:lnTo>
                  <a:lnTo>
                    <a:pt x="80163" y="257914"/>
                  </a:lnTo>
                  <a:lnTo>
                    <a:pt x="83285" y="271421"/>
                  </a:lnTo>
                  <a:lnTo>
                    <a:pt x="89702" y="304113"/>
                  </a:lnTo>
                  <a:lnTo>
                    <a:pt x="92961" y="322115"/>
                  </a:lnTo>
                  <a:lnTo>
                    <a:pt x="99529" y="353908"/>
                  </a:lnTo>
                  <a:lnTo>
                    <a:pt x="102828" y="368576"/>
                  </a:lnTo>
                  <a:lnTo>
                    <a:pt x="106132" y="381670"/>
                  </a:lnTo>
                  <a:lnTo>
                    <a:pt x="109441" y="393716"/>
                  </a:lnTo>
                  <a:lnTo>
                    <a:pt x="112752" y="405062"/>
                  </a:lnTo>
                  <a:lnTo>
                    <a:pt x="117170" y="415942"/>
                  </a:lnTo>
                  <a:lnTo>
                    <a:pt x="122325" y="426511"/>
                  </a:lnTo>
                  <a:lnTo>
                    <a:pt x="127973" y="436873"/>
                  </a:lnTo>
                  <a:lnTo>
                    <a:pt x="132844" y="447098"/>
                  </a:lnTo>
                  <a:lnTo>
                    <a:pt x="137196" y="457229"/>
                  </a:lnTo>
                  <a:lnTo>
                    <a:pt x="149217" y="48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799060" y="1919921"/>
              <a:ext cx="159165" cy="497390"/>
            </a:xfrm>
            <a:custGeom>
              <a:avLst/>
              <a:gdLst/>
              <a:ahLst/>
              <a:cxnLst/>
              <a:rect l="0" t="0" r="0" b="0"/>
              <a:pathLst>
                <a:path w="159165" h="497390">
                  <a:moveTo>
                    <a:pt x="0" y="0"/>
                  </a:moveTo>
                  <a:lnTo>
                    <a:pt x="5281" y="21124"/>
                  </a:lnTo>
                  <a:lnTo>
                    <a:pt x="7941" y="33978"/>
                  </a:lnTo>
                  <a:lnTo>
                    <a:pt x="13846" y="65946"/>
                  </a:lnTo>
                  <a:lnTo>
                    <a:pt x="18073" y="81545"/>
                  </a:lnTo>
                  <a:lnTo>
                    <a:pt x="23102" y="96365"/>
                  </a:lnTo>
                  <a:lnTo>
                    <a:pt x="28665" y="110666"/>
                  </a:lnTo>
                  <a:lnTo>
                    <a:pt x="33478" y="124622"/>
                  </a:lnTo>
                  <a:lnTo>
                    <a:pt x="37793" y="138347"/>
                  </a:lnTo>
                  <a:lnTo>
                    <a:pt x="41775" y="151918"/>
                  </a:lnTo>
                  <a:lnTo>
                    <a:pt x="46640" y="165387"/>
                  </a:lnTo>
                  <a:lnTo>
                    <a:pt x="52094" y="178787"/>
                  </a:lnTo>
                  <a:lnTo>
                    <a:pt x="57941" y="192142"/>
                  </a:lnTo>
                  <a:lnTo>
                    <a:pt x="62944" y="205466"/>
                  </a:lnTo>
                  <a:lnTo>
                    <a:pt x="67384" y="218770"/>
                  </a:lnTo>
                  <a:lnTo>
                    <a:pt x="71451" y="232061"/>
                  </a:lnTo>
                  <a:lnTo>
                    <a:pt x="75267" y="246448"/>
                  </a:lnTo>
                  <a:lnTo>
                    <a:pt x="82454" y="277171"/>
                  </a:lnTo>
                  <a:lnTo>
                    <a:pt x="87023" y="291996"/>
                  </a:lnTo>
                  <a:lnTo>
                    <a:pt x="92280" y="306300"/>
                  </a:lnTo>
                  <a:lnTo>
                    <a:pt x="97995" y="320258"/>
                  </a:lnTo>
                  <a:lnTo>
                    <a:pt x="102911" y="333984"/>
                  </a:lnTo>
                  <a:lnTo>
                    <a:pt x="107293" y="347556"/>
                  </a:lnTo>
                  <a:lnTo>
                    <a:pt x="111319" y="361025"/>
                  </a:lnTo>
                  <a:lnTo>
                    <a:pt x="118741" y="387781"/>
                  </a:lnTo>
                  <a:lnTo>
                    <a:pt x="122268" y="401106"/>
                  </a:lnTo>
                  <a:lnTo>
                    <a:pt x="129134" y="424753"/>
                  </a:lnTo>
                  <a:lnTo>
                    <a:pt x="132512" y="435702"/>
                  </a:lnTo>
                  <a:lnTo>
                    <a:pt x="136975" y="447422"/>
                  </a:lnTo>
                  <a:lnTo>
                    <a:pt x="142161" y="459656"/>
                  </a:lnTo>
                  <a:lnTo>
                    <a:pt x="159164" y="4973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107441" y="2059190"/>
              <a:ext cx="109426" cy="308382"/>
            </a:xfrm>
            <a:custGeom>
              <a:avLst/>
              <a:gdLst/>
              <a:ahLst/>
              <a:cxnLst/>
              <a:rect l="0" t="0" r="0" b="0"/>
              <a:pathLst>
                <a:path w="109426" h="308382">
                  <a:moveTo>
                    <a:pt x="0" y="0"/>
                  </a:moveTo>
                  <a:lnTo>
                    <a:pt x="0" y="21124"/>
                  </a:lnTo>
                  <a:lnTo>
                    <a:pt x="1105" y="32873"/>
                  </a:lnTo>
                  <a:lnTo>
                    <a:pt x="2948" y="46232"/>
                  </a:lnTo>
                  <a:lnTo>
                    <a:pt x="5281" y="60665"/>
                  </a:lnTo>
                  <a:lnTo>
                    <a:pt x="7942" y="73602"/>
                  </a:lnTo>
                  <a:lnTo>
                    <a:pt x="10821" y="85544"/>
                  </a:lnTo>
                  <a:lnTo>
                    <a:pt x="13846" y="96820"/>
                  </a:lnTo>
                  <a:lnTo>
                    <a:pt x="18073" y="107654"/>
                  </a:lnTo>
                  <a:lnTo>
                    <a:pt x="23102" y="118192"/>
                  </a:lnTo>
                  <a:lnTo>
                    <a:pt x="28664" y="128534"/>
                  </a:lnTo>
                  <a:lnTo>
                    <a:pt x="33479" y="138744"/>
                  </a:lnTo>
                  <a:lnTo>
                    <a:pt x="37794" y="148867"/>
                  </a:lnTo>
                  <a:lnTo>
                    <a:pt x="41776" y="158931"/>
                  </a:lnTo>
                  <a:lnTo>
                    <a:pt x="46641" y="168957"/>
                  </a:lnTo>
                  <a:lnTo>
                    <a:pt x="52095" y="178957"/>
                  </a:lnTo>
                  <a:lnTo>
                    <a:pt x="57941" y="188939"/>
                  </a:lnTo>
                  <a:lnTo>
                    <a:pt x="62944" y="198910"/>
                  </a:lnTo>
                  <a:lnTo>
                    <a:pt x="67385" y="208873"/>
                  </a:lnTo>
                  <a:lnTo>
                    <a:pt x="71451" y="218831"/>
                  </a:lnTo>
                  <a:lnTo>
                    <a:pt x="76371" y="229891"/>
                  </a:lnTo>
                  <a:lnTo>
                    <a:pt x="87735" y="253969"/>
                  </a:lnTo>
                  <a:lnTo>
                    <a:pt x="92754" y="265475"/>
                  </a:lnTo>
                  <a:lnTo>
                    <a:pt x="97206" y="276461"/>
                  </a:lnTo>
                  <a:lnTo>
                    <a:pt x="109425" y="3083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027858" y="1919921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236762" y="1825704"/>
              <a:ext cx="358121" cy="453080"/>
            </a:xfrm>
            <a:custGeom>
              <a:avLst/>
              <a:gdLst/>
              <a:ahLst/>
              <a:cxnLst/>
              <a:rect l="0" t="0" r="0" b="0"/>
              <a:pathLst>
                <a:path w="358121" h="453080">
                  <a:moveTo>
                    <a:pt x="0" y="173799"/>
                  </a:moveTo>
                  <a:lnTo>
                    <a:pt x="5281" y="189642"/>
                  </a:lnTo>
                  <a:lnTo>
                    <a:pt x="13769" y="203315"/>
                  </a:lnTo>
                  <a:lnTo>
                    <a:pt x="19127" y="210056"/>
                  </a:lnTo>
                  <a:lnTo>
                    <a:pt x="24910" y="218972"/>
                  </a:lnTo>
                  <a:lnTo>
                    <a:pt x="30975" y="229336"/>
                  </a:lnTo>
                  <a:lnTo>
                    <a:pt x="37230" y="240667"/>
                  </a:lnTo>
                  <a:lnTo>
                    <a:pt x="42505" y="251537"/>
                  </a:lnTo>
                  <a:lnTo>
                    <a:pt x="47126" y="262100"/>
                  </a:lnTo>
                  <a:lnTo>
                    <a:pt x="51314" y="272458"/>
                  </a:lnTo>
                  <a:lnTo>
                    <a:pt x="58913" y="292808"/>
                  </a:lnTo>
                  <a:lnTo>
                    <a:pt x="72797" y="332892"/>
                  </a:lnTo>
                  <a:lnTo>
                    <a:pt x="76164" y="345074"/>
                  </a:lnTo>
                  <a:lnTo>
                    <a:pt x="79514" y="358723"/>
                  </a:lnTo>
                  <a:lnTo>
                    <a:pt x="92832" y="415055"/>
                  </a:lnTo>
                  <a:lnTo>
                    <a:pt x="96153" y="427483"/>
                  </a:lnTo>
                  <a:lnTo>
                    <a:pt x="102790" y="450133"/>
                  </a:lnTo>
                  <a:lnTo>
                    <a:pt x="102791" y="453079"/>
                  </a:lnTo>
                  <a:lnTo>
                    <a:pt x="100581" y="450621"/>
                  </a:lnTo>
                  <a:lnTo>
                    <a:pt x="93337" y="437205"/>
                  </a:lnTo>
                  <a:lnTo>
                    <a:pt x="89857" y="428986"/>
                  </a:lnTo>
                  <a:lnTo>
                    <a:pt x="86432" y="420190"/>
                  </a:lnTo>
                  <a:lnTo>
                    <a:pt x="81938" y="409905"/>
                  </a:lnTo>
                  <a:lnTo>
                    <a:pt x="65052" y="373201"/>
                  </a:lnTo>
                  <a:lnTo>
                    <a:pt x="52492" y="343478"/>
                  </a:lnTo>
                  <a:lnTo>
                    <a:pt x="47153" y="330026"/>
                  </a:lnTo>
                  <a:lnTo>
                    <a:pt x="38274" y="306236"/>
                  </a:lnTo>
                  <a:lnTo>
                    <a:pt x="34358" y="293039"/>
                  </a:lnTo>
                  <a:lnTo>
                    <a:pt x="30643" y="278715"/>
                  </a:lnTo>
                  <a:lnTo>
                    <a:pt x="27060" y="263639"/>
                  </a:lnTo>
                  <a:lnTo>
                    <a:pt x="23567" y="250272"/>
                  </a:lnTo>
                  <a:lnTo>
                    <a:pt x="16738" y="226577"/>
                  </a:lnTo>
                  <a:lnTo>
                    <a:pt x="13369" y="213406"/>
                  </a:lnTo>
                  <a:lnTo>
                    <a:pt x="6679" y="184034"/>
                  </a:lnTo>
                  <a:lnTo>
                    <a:pt x="5558" y="168464"/>
                  </a:lnTo>
                  <a:lnTo>
                    <a:pt x="5916" y="152557"/>
                  </a:lnTo>
                  <a:lnTo>
                    <a:pt x="7260" y="136427"/>
                  </a:lnTo>
                  <a:lnTo>
                    <a:pt x="9261" y="120146"/>
                  </a:lnTo>
                  <a:lnTo>
                    <a:pt x="11701" y="103766"/>
                  </a:lnTo>
                  <a:lnTo>
                    <a:pt x="14432" y="87319"/>
                  </a:lnTo>
                  <a:lnTo>
                    <a:pt x="18464" y="73039"/>
                  </a:lnTo>
                  <a:lnTo>
                    <a:pt x="23363" y="60203"/>
                  </a:lnTo>
                  <a:lnTo>
                    <a:pt x="28838" y="48329"/>
                  </a:lnTo>
                  <a:lnTo>
                    <a:pt x="35805" y="37098"/>
                  </a:lnTo>
                  <a:lnTo>
                    <a:pt x="43765" y="26294"/>
                  </a:lnTo>
                  <a:lnTo>
                    <a:pt x="52388" y="15776"/>
                  </a:lnTo>
                  <a:lnTo>
                    <a:pt x="62558" y="8764"/>
                  </a:lnTo>
                  <a:lnTo>
                    <a:pt x="73760" y="4089"/>
                  </a:lnTo>
                  <a:lnTo>
                    <a:pt x="85648" y="973"/>
                  </a:lnTo>
                  <a:lnTo>
                    <a:pt x="97995" y="0"/>
                  </a:lnTo>
                  <a:lnTo>
                    <a:pt x="110648" y="457"/>
                  </a:lnTo>
                  <a:lnTo>
                    <a:pt x="123505" y="1867"/>
                  </a:lnTo>
                  <a:lnTo>
                    <a:pt x="136496" y="6123"/>
                  </a:lnTo>
                  <a:lnTo>
                    <a:pt x="149579" y="12276"/>
                  </a:lnTo>
                  <a:lnTo>
                    <a:pt x="162722" y="19694"/>
                  </a:lnTo>
                  <a:lnTo>
                    <a:pt x="173695" y="26850"/>
                  </a:lnTo>
                  <a:lnTo>
                    <a:pt x="183220" y="33832"/>
                  </a:lnTo>
                  <a:lnTo>
                    <a:pt x="191781" y="40696"/>
                  </a:lnTo>
                  <a:lnTo>
                    <a:pt x="199699" y="47484"/>
                  </a:lnTo>
                  <a:lnTo>
                    <a:pt x="207189" y="54219"/>
                  </a:lnTo>
                  <a:lnTo>
                    <a:pt x="221405" y="67598"/>
                  </a:lnTo>
                  <a:lnTo>
                    <a:pt x="235092" y="80913"/>
                  </a:lnTo>
                  <a:lnTo>
                    <a:pt x="240732" y="88663"/>
                  </a:lnTo>
                  <a:lnTo>
                    <a:pt x="245596" y="97147"/>
                  </a:lnTo>
                  <a:lnTo>
                    <a:pt x="249945" y="106118"/>
                  </a:lnTo>
                  <a:lnTo>
                    <a:pt x="255055" y="114309"/>
                  </a:lnTo>
                  <a:lnTo>
                    <a:pt x="260672" y="121981"/>
                  </a:lnTo>
                  <a:lnTo>
                    <a:pt x="266627" y="129306"/>
                  </a:lnTo>
                  <a:lnTo>
                    <a:pt x="271703" y="137505"/>
                  </a:lnTo>
                  <a:lnTo>
                    <a:pt x="276192" y="146288"/>
                  </a:lnTo>
                  <a:lnTo>
                    <a:pt x="280290" y="155458"/>
                  </a:lnTo>
                  <a:lnTo>
                    <a:pt x="285232" y="164888"/>
                  </a:lnTo>
                  <a:lnTo>
                    <a:pt x="290738" y="174490"/>
                  </a:lnTo>
                  <a:lnTo>
                    <a:pt x="296619" y="184208"/>
                  </a:lnTo>
                  <a:lnTo>
                    <a:pt x="301645" y="194002"/>
                  </a:lnTo>
                  <a:lnTo>
                    <a:pt x="306101" y="203847"/>
                  </a:lnTo>
                  <a:lnTo>
                    <a:pt x="326476" y="254036"/>
                  </a:lnTo>
                  <a:lnTo>
                    <a:pt x="331497" y="268187"/>
                  </a:lnTo>
                  <a:lnTo>
                    <a:pt x="335951" y="282042"/>
                  </a:lnTo>
                  <a:lnTo>
                    <a:pt x="358120" y="342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708396" y="1707169"/>
              <a:ext cx="314242" cy="461448"/>
            </a:xfrm>
            <a:custGeom>
              <a:avLst/>
              <a:gdLst/>
              <a:ahLst/>
              <a:cxnLst/>
              <a:rect l="0" t="0" r="0" b="0"/>
              <a:pathLst>
                <a:path w="314242" h="461448">
                  <a:moveTo>
                    <a:pt x="5859" y="252543"/>
                  </a:moveTo>
                  <a:lnTo>
                    <a:pt x="16421" y="241981"/>
                  </a:lnTo>
                  <a:lnTo>
                    <a:pt x="23954" y="236660"/>
                  </a:lnTo>
                  <a:lnTo>
                    <a:pt x="33397" y="230901"/>
                  </a:lnTo>
                  <a:lnTo>
                    <a:pt x="44113" y="224851"/>
                  </a:lnTo>
                  <a:lnTo>
                    <a:pt x="53469" y="218608"/>
                  </a:lnTo>
                  <a:lnTo>
                    <a:pt x="61915" y="212235"/>
                  </a:lnTo>
                  <a:lnTo>
                    <a:pt x="69758" y="205775"/>
                  </a:lnTo>
                  <a:lnTo>
                    <a:pt x="78301" y="200364"/>
                  </a:lnTo>
                  <a:lnTo>
                    <a:pt x="87313" y="195651"/>
                  </a:lnTo>
                  <a:lnTo>
                    <a:pt x="96637" y="191404"/>
                  </a:lnTo>
                  <a:lnTo>
                    <a:pt x="106169" y="187467"/>
                  </a:lnTo>
                  <a:lnTo>
                    <a:pt x="115839" y="183737"/>
                  </a:lnTo>
                  <a:lnTo>
                    <a:pt x="137637" y="175540"/>
                  </a:lnTo>
                  <a:lnTo>
                    <a:pt x="165747" y="164528"/>
                  </a:lnTo>
                  <a:lnTo>
                    <a:pt x="177664" y="158496"/>
                  </a:lnTo>
                  <a:lnTo>
                    <a:pt x="187820" y="152265"/>
                  </a:lnTo>
                  <a:lnTo>
                    <a:pt x="196801" y="145900"/>
                  </a:lnTo>
                  <a:lnTo>
                    <a:pt x="206104" y="140551"/>
                  </a:lnTo>
                  <a:lnTo>
                    <a:pt x="215622" y="135880"/>
                  </a:lnTo>
                  <a:lnTo>
                    <a:pt x="225284" y="131661"/>
                  </a:lnTo>
                  <a:lnTo>
                    <a:pt x="235041" y="126637"/>
                  </a:lnTo>
                  <a:lnTo>
                    <a:pt x="244861" y="121078"/>
                  </a:lnTo>
                  <a:lnTo>
                    <a:pt x="254724" y="115161"/>
                  </a:lnTo>
                  <a:lnTo>
                    <a:pt x="263509" y="107900"/>
                  </a:lnTo>
                  <a:lnTo>
                    <a:pt x="271578" y="99744"/>
                  </a:lnTo>
                  <a:lnTo>
                    <a:pt x="279167" y="90990"/>
                  </a:lnTo>
                  <a:lnTo>
                    <a:pt x="284227" y="80733"/>
                  </a:lnTo>
                  <a:lnTo>
                    <a:pt x="287599" y="69474"/>
                  </a:lnTo>
                  <a:lnTo>
                    <a:pt x="289848" y="57547"/>
                  </a:lnTo>
                  <a:lnTo>
                    <a:pt x="288031" y="47385"/>
                  </a:lnTo>
                  <a:lnTo>
                    <a:pt x="283504" y="38399"/>
                  </a:lnTo>
                  <a:lnTo>
                    <a:pt x="277170" y="30198"/>
                  </a:lnTo>
                  <a:lnTo>
                    <a:pt x="268526" y="23626"/>
                  </a:lnTo>
                  <a:lnTo>
                    <a:pt x="258342" y="18139"/>
                  </a:lnTo>
                  <a:lnTo>
                    <a:pt x="247132" y="13375"/>
                  </a:lnTo>
                  <a:lnTo>
                    <a:pt x="235237" y="9095"/>
                  </a:lnTo>
                  <a:lnTo>
                    <a:pt x="222886" y="5135"/>
                  </a:lnTo>
                  <a:lnTo>
                    <a:pt x="210230" y="1391"/>
                  </a:lnTo>
                  <a:lnTo>
                    <a:pt x="198478" y="0"/>
                  </a:lnTo>
                  <a:lnTo>
                    <a:pt x="187326" y="177"/>
                  </a:lnTo>
                  <a:lnTo>
                    <a:pt x="176577" y="1401"/>
                  </a:lnTo>
                  <a:lnTo>
                    <a:pt x="164988" y="3322"/>
                  </a:lnTo>
                  <a:lnTo>
                    <a:pt x="152842" y="5708"/>
                  </a:lnTo>
                  <a:lnTo>
                    <a:pt x="96299" y="17480"/>
                  </a:lnTo>
                  <a:lnTo>
                    <a:pt x="83837" y="21779"/>
                  </a:lnTo>
                  <a:lnTo>
                    <a:pt x="73319" y="26855"/>
                  </a:lnTo>
                  <a:lnTo>
                    <a:pt x="64097" y="32450"/>
                  </a:lnTo>
                  <a:lnTo>
                    <a:pt x="54632" y="39496"/>
                  </a:lnTo>
                  <a:lnTo>
                    <a:pt x="45006" y="47509"/>
                  </a:lnTo>
                  <a:lnTo>
                    <a:pt x="35274" y="56167"/>
                  </a:lnTo>
                  <a:lnTo>
                    <a:pt x="26574" y="66360"/>
                  </a:lnTo>
                  <a:lnTo>
                    <a:pt x="18564" y="77577"/>
                  </a:lnTo>
                  <a:lnTo>
                    <a:pt x="11013" y="89476"/>
                  </a:lnTo>
                  <a:lnTo>
                    <a:pt x="5979" y="102936"/>
                  </a:lnTo>
                  <a:lnTo>
                    <a:pt x="2623" y="117435"/>
                  </a:lnTo>
                  <a:lnTo>
                    <a:pt x="386" y="132628"/>
                  </a:lnTo>
                  <a:lnTo>
                    <a:pt x="0" y="149388"/>
                  </a:lnTo>
                  <a:lnTo>
                    <a:pt x="848" y="167194"/>
                  </a:lnTo>
                  <a:lnTo>
                    <a:pt x="2518" y="185696"/>
                  </a:lnTo>
                  <a:lnTo>
                    <a:pt x="6948" y="203557"/>
                  </a:lnTo>
                  <a:lnTo>
                    <a:pt x="13217" y="220991"/>
                  </a:lnTo>
                  <a:lnTo>
                    <a:pt x="20713" y="238140"/>
                  </a:lnTo>
                  <a:lnTo>
                    <a:pt x="27920" y="252889"/>
                  </a:lnTo>
                  <a:lnTo>
                    <a:pt x="34936" y="266038"/>
                  </a:lnTo>
                  <a:lnTo>
                    <a:pt x="41823" y="278119"/>
                  </a:lnTo>
                  <a:lnTo>
                    <a:pt x="48626" y="289489"/>
                  </a:lnTo>
                  <a:lnTo>
                    <a:pt x="62079" y="310966"/>
                  </a:lnTo>
                  <a:lnTo>
                    <a:pt x="68761" y="320230"/>
                  </a:lnTo>
                  <a:lnTo>
                    <a:pt x="75426" y="328616"/>
                  </a:lnTo>
                  <a:lnTo>
                    <a:pt x="82081" y="336418"/>
                  </a:lnTo>
                  <a:lnTo>
                    <a:pt x="89833" y="343830"/>
                  </a:lnTo>
                  <a:lnTo>
                    <a:pt x="98317" y="350981"/>
                  </a:lnTo>
                  <a:lnTo>
                    <a:pt x="107289" y="357960"/>
                  </a:lnTo>
                  <a:lnTo>
                    <a:pt x="116587" y="365928"/>
                  </a:lnTo>
                  <a:lnTo>
                    <a:pt x="126100" y="374556"/>
                  </a:lnTo>
                  <a:lnTo>
                    <a:pt x="135759" y="383624"/>
                  </a:lnTo>
                  <a:lnTo>
                    <a:pt x="146620" y="390775"/>
                  </a:lnTo>
                  <a:lnTo>
                    <a:pt x="158281" y="396647"/>
                  </a:lnTo>
                  <a:lnTo>
                    <a:pt x="170476" y="401667"/>
                  </a:lnTo>
                  <a:lnTo>
                    <a:pt x="181923" y="407225"/>
                  </a:lnTo>
                  <a:lnTo>
                    <a:pt x="192869" y="413140"/>
                  </a:lnTo>
                  <a:lnTo>
                    <a:pt x="203484" y="419295"/>
                  </a:lnTo>
                  <a:lnTo>
                    <a:pt x="227067" y="432028"/>
                  </a:lnTo>
                  <a:lnTo>
                    <a:pt x="239545" y="438518"/>
                  </a:lnTo>
                  <a:lnTo>
                    <a:pt x="251180" y="443950"/>
                  </a:lnTo>
                  <a:lnTo>
                    <a:pt x="262253" y="448677"/>
                  </a:lnTo>
                  <a:lnTo>
                    <a:pt x="314241" y="4614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968172" y="2636161"/>
              <a:ext cx="417808" cy="984832"/>
            </a:xfrm>
            <a:custGeom>
              <a:avLst/>
              <a:gdLst/>
              <a:ahLst/>
              <a:cxnLst/>
              <a:rect l="0" t="0" r="0" b="0"/>
              <a:pathLst>
                <a:path w="417808" h="984832">
                  <a:moveTo>
                    <a:pt x="0" y="0"/>
                  </a:moveTo>
                  <a:lnTo>
                    <a:pt x="13846" y="41538"/>
                  </a:lnTo>
                  <a:lnTo>
                    <a:pt x="20155" y="63411"/>
                  </a:lnTo>
                  <a:lnTo>
                    <a:pt x="27748" y="87870"/>
                  </a:lnTo>
                  <a:lnTo>
                    <a:pt x="38491" y="113477"/>
                  </a:lnTo>
                  <a:lnTo>
                    <a:pt x="56969" y="158032"/>
                  </a:lnTo>
                  <a:lnTo>
                    <a:pt x="64506" y="174989"/>
                  </a:lnTo>
                  <a:lnTo>
                    <a:pt x="89853" y="229435"/>
                  </a:lnTo>
                  <a:lnTo>
                    <a:pt x="112960" y="282165"/>
                  </a:lnTo>
                  <a:lnTo>
                    <a:pt x="130892" y="319942"/>
                  </a:lnTo>
                  <a:lnTo>
                    <a:pt x="159630" y="378494"/>
                  </a:lnTo>
                  <a:lnTo>
                    <a:pt x="168317" y="399336"/>
                  </a:lnTo>
                  <a:lnTo>
                    <a:pt x="176320" y="420967"/>
                  </a:lnTo>
                  <a:lnTo>
                    <a:pt x="183865" y="443126"/>
                  </a:lnTo>
                  <a:lnTo>
                    <a:pt x="192211" y="465635"/>
                  </a:lnTo>
                  <a:lnTo>
                    <a:pt x="218695" y="533175"/>
                  </a:lnTo>
                  <a:lnTo>
                    <a:pt x="242139" y="596786"/>
                  </a:lnTo>
                  <a:lnTo>
                    <a:pt x="260150" y="641412"/>
                  </a:lnTo>
                  <a:lnTo>
                    <a:pt x="269595" y="663039"/>
                  </a:lnTo>
                  <a:lnTo>
                    <a:pt x="288932" y="704754"/>
                  </a:lnTo>
                  <a:lnTo>
                    <a:pt x="297626" y="725162"/>
                  </a:lnTo>
                  <a:lnTo>
                    <a:pt x="305633" y="745400"/>
                  </a:lnTo>
                  <a:lnTo>
                    <a:pt x="313180" y="765524"/>
                  </a:lnTo>
                  <a:lnTo>
                    <a:pt x="321528" y="784466"/>
                  </a:lnTo>
                  <a:lnTo>
                    <a:pt x="330410" y="802620"/>
                  </a:lnTo>
                  <a:lnTo>
                    <a:pt x="339647" y="820250"/>
                  </a:lnTo>
                  <a:lnTo>
                    <a:pt x="348015" y="837530"/>
                  </a:lnTo>
                  <a:lnTo>
                    <a:pt x="355805" y="854576"/>
                  </a:lnTo>
                  <a:lnTo>
                    <a:pt x="363208" y="871467"/>
                  </a:lnTo>
                  <a:lnTo>
                    <a:pt x="377330" y="902024"/>
                  </a:lnTo>
                  <a:lnTo>
                    <a:pt x="417807" y="9848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510574" y="2357624"/>
              <a:ext cx="984831" cy="487442"/>
            </a:xfrm>
            <a:custGeom>
              <a:avLst/>
              <a:gdLst/>
              <a:ahLst/>
              <a:cxnLst/>
              <a:rect l="0" t="0" r="0" b="0"/>
              <a:pathLst>
                <a:path w="984831" h="487442">
                  <a:moveTo>
                    <a:pt x="0" y="487441"/>
                  </a:moveTo>
                  <a:lnTo>
                    <a:pt x="32973" y="454468"/>
                  </a:lnTo>
                  <a:lnTo>
                    <a:pt x="51130" y="442206"/>
                  </a:lnTo>
                  <a:lnTo>
                    <a:pt x="71358" y="430861"/>
                  </a:lnTo>
                  <a:lnTo>
                    <a:pt x="82943" y="423194"/>
                  </a:lnTo>
                  <a:lnTo>
                    <a:pt x="95086" y="414766"/>
                  </a:lnTo>
                  <a:lnTo>
                    <a:pt x="108708" y="405832"/>
                  </a:lnTo>
                  <a:lnTo>
                    <a:pt x="138582" y="387062"/>
                  </a:lnTo>
                  <a:lnTo>
                    <a:pt x="155391" y="377415"/>
                  </a:lnTo>
                  <a:lnTo>
                    <a:pt x="191751" y="357853"/>
                  </a:lnTo>
                  <a:lnTo>
                    <a:pt x="308622" y="298410"/>
                  </a:lnTo>
                  <a:lnTo>
                    <a:pt x="351226" y="278527"/>
                  </a:lnTo>
                  <a:lnTo>
                    <a:pt x="373420" y="268583"/>
                  </a:lnTo>
                  <a:lnTo>
                    <a:pt x="395953" y="257532"/>
                  </a:lnTo>
                  <a:lnTo>
                    <a:pt x="441622" y="233463"/>
                  </a:lnTo>
                  <a:lnTo>
                    <a:pt x="464632" y="221961"/>
                  </a:lnTo>
                  <a:lnTo>
                    <a:pt x="510831" y="200337"/>
                  </a:lnTo>
                  <a:lnTo>
                    <a:pt x="626733" y="149398"/>
                  </a:lnTo>
                  <a:lnTo>
                    <a:pt x="649937" y="139390"/>
                  </a:lnTo>
                  <a:lnTo>
                    <a:pt x="673143" y="130507"/>
                  </a:lnTo>
                  <a:lnTo>
                    <a:pt x="696351" y="122375"/>
                  </a:lnTo>
                  <a:lnTo>
                    <a:pt x="719560" y="114742"/>
                  </a:lnTo>
                  <a:lnTo>
                    <a:pt x="741665" y="106338"/>
                  </a:lnTo>
                  <a:lnTo>
                    <a:pt x="763034" y="97419"/>
                  </a:lnTo>
                  <a:lnTo>
                    <a:pt x="783911" y="88158"/>
                  </a:lnTo>
                  <a:lnTo>
                    <a:pt x="804461" y="79772"/>
                  </a:lnTo>
                  <a:lnTo>
                    <a:pt x="824793" y="71972"/>
                  </a:lnTo>
                  <a:lnTo>
                    <a:pt x="863964" y="57409"/>
                  </a:lnTo>
                  <a:lnTo>
                    <a:pt x="899795" y="43568"/>
                  </a:lnTo>
                  <a:lnTo>
                    <a:pt x="917087" y="35677"/>
                  </a:lnTo>
                  <a:lnTo>
                    <a:pt x="934141" y="27100"/>
                  </a:lnTo>
                  <a:lnTo>
                    <a:pt x="98483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396561" y="2444526"/>
              <a:ext cx="755398" cy="847544"/>
            </a:xfrm>
            <a:custGeom>
              <a:avLst/>
              <a:gdLst/>
              <a:ahLst/>
              <a:cxnLst/>
              <a:rect l="0" t="0" r="0" b="0"/>
              <a:pathLst>
                <a:path w="755398" h="847544">
                  <a:moveTo>
                    <a:pt x="258008" y="480121"/>
                  </a:moveTo>
                  <a:lnTo>
                    <a:pt x="315338" y="422791"/>
                  </a:lnTo>
                  <a:lnTo>
                    <a:pt x="336543" y="398639"/>
                  </a:lnTo>
                  <a:lnTo>
                    <a:pt x="357020" y="374272"/>
                  </a:lnTo>
                  <a:lnTo>
                    <a:pt x="377174" y="352389"/>
                  </a:lnTo>
                  <a:lnTo>
                    <a:pt x="397185" y="328663"/>
                  </a:lnTo>
                  <a:lnTo>
                    <a:pt x="416026" y="304486"/>
                  </a:lnTo>
                  <a:lnTo>
                    <a:pt x="431769" y="282688"/>
                  </a:lnTo>
                  <a:lnTo>
                    <a:pt x="443187" y="261946"/>
                  </a:lnTo>
                  <a:lnTo>
                    <a:pt x="451946" y="241675"/>
                  </a:lnTo>
                  <a:lnTo>
                    <a:pt x="459524" y="221613"/>
                  </a:lnTo>
                  <a:lnTo>
                    <a:pt x="470003" y="191675"/>
                  </a:lnTo>
                  <a:lnTo>
                    <a:pt x="473812" y="165862"/>
                  </a:lnTo>
                  <a:lnTo>
                    <a:pt x="474827" y="151242"/>
                  </a:lnTo>
                  <a:lnTo>
                    <a:pt x="473009" y="126155"/>
                  </a:lnTo>
                  <a:lnTo>
                    <a:pt x="467411" y="102846"/>
                  </a:lnTo>
                  <a:lnTo>
                    <a:pt x="457554" y="77749"/>
                  </a:lnTo>
                  <a:lnTo>
                    <a:pt x="442857" y="54805"/>
                  </a:lnTo>
                  <a:lnTo>
                    <a:pt x="434296" y="44044"/>
                  </a:lnTo>
                  <a:lnTo>
                    <a:pt x="423061" y="34660"/>
                  </a:lnTo>
                  <a:lnTo>
                    <a:pt x="410045" y="26193"/>
                  </a:lnTo>
                  <a:lnTo>
                    <a:pt x="395841" y="18338"/>
                  </a:lnTo>
                  <a:lnTo>
                    <a:pt x="383056" y="11996"/>
                  </a:lnTo>
                  <a:lnTo>
                    <a:pt x="360008" y="2002"/>
                  </a:lnTo>
                  <a:lnTo>
                    <a:pt x="349219" y="0"/>
                  </a:lnTo>
                  <a:lnTo>
                    <a:pt x="328390" y="723"/>
                  </a:lnTo>
                  <a:lnTo>
                    <a:pt x="314877" y="2463"/>
                  </a:lnTo>
                  <a:lnTo>
                    <a:pt x="282178" y="7344"/>
                  </a:lnTo>
                  <a:lnTo>
                    <a:pt x="267490" y="11299"/>
                  </a:lnTo>
                  <a:lnTo>
                    <a:pt x="254381" y="16145"/>
                  </a:lnTo>
                  <a:lnTo>
                    <a:pt x="230974" y="27426"/>
                  </a:lnTo>
                  <a:lnTo>
                    <a:pt x="209517" y="39808"/>
                  </a:lnTo>
                  <a:lnTo>
                    <a:pt x="188928" y="55627"/>
                  </a:lnTo>
                  <a:lnTo>
                    <a:pt x="168725" y="73711"/>
                  </a:lnTo>
                  <a:lnTo>
                    <a:pt x="148691" y="92802"/>
                  </a:lnTo>
                  <a:lnTo>
                    <a:pt x="118771" y="122192"/>
                  </a:lnTo>
                  <a:lnTo>
                    <a:pt x="101805" y="144929"/>
                  </a:lnTo>
                  <a:lnTo>
                    <a:pt x="86896" y="169772"/>
                  </a:lnTo>
                  <a:lnTo>
                    <a:pt x="72901" y="195550"/>
                  </a:lnTo>
                  <a:lnTo>
                    <a:pt x="66074" y="209720"/>
                  </a:lnTo>
                  <a:lnTo>
                    <a:pt x="59312" y="224693"/>
                  </a:lnTo>
                  <a:lnTo>
                    <a:pt x="52594" y="240201"/>
                  </a:lnTo>
                  <a:lnTo>
                    <a:pt x="39234" y="269222"/>
                  </a:lnTo>
                  <a:lnTo>
                    <a:pt x="32576" y="283151"/>
                  </a:lnTo>
                  <a:lnTo>
                    <a:pt x="27032" y="297964"/>
                  </a:lnTo>
                  <a:lnTo>
                    <a:pt x="22232" y="313365"/>
                  </a:lnTo>
                  <a:lnTo>
                    <a:pt x="17926" y="329159"/>
                  </a:lnTo>
                  <a:lnTo>
                    <a:pt x="13949" y="345215"/>
                  </a:lnTo>
                  <a:lnTo>
                    <a:pt x="6584" y="377793"/>
                  </a:lnTo>
                  <a:lnTo>
                    <a:pt x="4178" y="394217"/>
                  </a:lnTo>
                  <a:lnTo>
                    <a:pt x="2574" y="410694"/>
                  </a:lnTo>
                  <a:lnTo>
                    <a:pt x="1504" y="427204"/>
                  </a:lnTo>
                  <a:lnTo>
                    <a:pt x="792" y="443738"/>
                  </a:lnTo>
                  <a:lnTo>
                    <a:pt x="0" y="476846"/>
                  </a:lnTo>
                  <a:lnTo>
                    <a:pt x="893" y="493412"/>
                  </a:lnTo>
                  <a:lnTo>
                    <a:pt x="2595" y="509983"/>
                  </a:lnTo>
                  <a:lnTo>
                    <a:pt x="4834" y="526556"/>
                  </a:lnTo>
                  <a:lnTo>
                    <a:pt x="10270" y="559709"/>
                  </a:lnTo>
                  <a:lnTo>
                    <a:pt x="13267" y="576287"/>
                  </a:lnTo>
                  <a:lnTo>
                    <a:pt x="16370" y="591760"/>
                  </a:lnTo>
                  <a:lnTo>
                    <a:pt x="22766" y="620742"/>
                  </a:lnTo>
                  <a:lnTo>
                    <a:pt x="27124" y="634661"/>
                  </a:lnTo>
                  <a:lnTo>
                    <a:pt x="32240" y="648361"/>
                  </a:lnTo>
                  <a:lnTo>
                    <a:pt x="37862" y="661915"/>
                  </a:lnTo>
                  <a:lnTo>
                    <a:pt x="43820" y="675373"/>
                  </a:lnTo>
                  <a:lnTo>
                    <a:pt x="56335" y="702116"/>
                  </a:lnTo>
                  <a:lnTo>
                    <a:pt x="72214" y="725792"/>
                  </a:lnTo>
                  <a:lnTo>
                    <a:pt x="90324" y="746262"/>
                  </a:lnTo>
                  <a:lnTo>
                    <a:pt x="109426" y="762729"/>
                  </a:lnTo>
                  <a:lnTo>
                    <a:pt x="131916" y="780363"/>
                  </a:lnTo>
                  <a:lnTo>
                    <a:pt x="144103" y="789708"/>
                  </a:lnTo>
                  <a:lnTo>
                    <a:pt x="156650" y="798149"/>
                  </a:lnTo>
                  <a:lnTo>
                    <a:pt x="169435" y="805986"/>
                  </a:lnTo>
                  <a:lnTo>
                    <a:pt x="182380" y="813422"/>
                  </a:lnTo>
                  <a:lnTo>
                    <a:pt x="196536" y="819484"/>
                  </a:lnTo>
                  <a:lnTo>
                    <a:pt x="211500" y="824631"/>
                  </a:lnTo>
                  <a:lnTo>
                    <a:pt x="227003" y="829168"/>
                  </a:lnTo>
                  <a:lnTo>
                    <a:pt x="243969" y="833298"/>
                  </a:lnTo>
                  <a:lnTo>
                    <a:pt x="261913" y="837156"/>
                  </a:lnTo>
                  <a:lnTo>
                    <a:pt x="280507" y="840834"/>
                  </a:lnTo>
                  <a:lnTo>
                    <a:pt x="298429" y="843286"/>
                  </a:lnTo>
                  <a:lnTo>
                    <a:pt x="315904" y="844920"/>
                  </a:lnTo>
                  <a:lnTo>
                    <a:pt x="333080" y="846009"/>
                  </a:lnTo>
                  <a:lnTo>
                    <a:pt x="351163" y="846736"/>
                  </a:lnTo>
                  <a:lnTo>
                    <a:pt x="388940" y="847543"/>
                  </a:lnTo>
                  <a:lnTo>
                    <a:pt x="407193" y="846653"/>
                  </a:lnTo>
                  <a:lnTo>
                    <a:pt x="424888" y="844954"/>
                  </a:lnTo>
                  <a:lnTo>
                    <a:pt x="442212" y="842717"/>
                  </a:lnTo>
                  <a:lnTo>
                    <a:pt x="459287" y="840120"/>
                  </a:lnTo>
                  <a:lnTo>
                    <a:pt x="492997" y="834287"/>
                  </a:lnTo>
                  <a:lnTo>
                    <a:pt x="543047" y="824788"/>
                  </a:lnTo>
                  <a:lnTo>
                    <a:pt x="560775" y="820430"/>
                  </a:lnTo>
                  <a:lnTo>
                    <a:pt x="579226" y="815314"/>
                  </a:lnTo>
                  <a:lnTo>
                    <a:pt x="598158" y="809693"/>
                  </a:lnTo>
                  <a:lnTo>
                    <a:pt x="616307" y="802629"/>
                  </a:lnTo>
                  <a:lnTo>
                    <a:pt x="633932" y="794604"/>
                  </a:lnTo>
                  <a:lnTo>
                    <a:pt x="696648" y="763180"/>
                  </a:lnTo>
                  <a:lnTo>
                    <a:pt x="709599" y="757252"/>
                  </a:lnTo>
                  <a:lnTo>
                    <a:pt x="721549" y="752194"/>
                  </a:lnTo>
                  <a:lnTo>
                    <a:pt x="755397" y="7387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994289" y="2271844"/>
              <a:ext cx="674317" cy="1020872"/>
            </a:xfrm>
            <a:custGeom>
              <a:avLst/>
              <a:gdLst/>
              <a:ahLst/>
              <a:cxnLst/>
              <a:rect l="0" t="0" r="0" b="0"/>
              <a:pathLst>
                <a:path w="674317" h="1020872">
                  <a:moveTo>
                    <a:pt x="376520" y="115623"/>
                  </a:moveTo>
                  <a:lnTo>
                    <a:pt x="362674" y="74085"/>
                  </a:lnTo>
                  <a:lnTo>
                    <a:pt x="353418" y="58107"/>
                  </a:lnTo>
                  <a:lnTo>
                    <a:pt x="340831" y="43637"/>
                  </a:lnTo>
                  <a:lnTo>
                    <a:pt x="308678" y="16336"/>
                  </a:lnTo>
                  <a:lnTo>
                    <a:pt x="301449" y="9640"/>
                  </a:lnTo>
                  <a:lnTo>
                    <a:pt x="291103" y="5177"/>
                  </a:lnTo>
                  <a:lnTo>
                    <a:pt x="278679" y="2201"/>
                  </a:lnTo>
                  <a:lnTo>
                    <a:pt x="264869" y="217"/>
                  </a:lnTo>
                  <a:lnTo>
                    <a:pt x="249032" y="0"/>
                  </a:lnTo>
                  <a:lnTo>
                    <a:pt x="231841" y="960"/>
                  </a:lnTo>
                  <a:lnTo>
                    <a:pt x="213749" y="2706"/>
                  </a:lnTo>
                  <a:lnTo>
                    <a:pt x="198372" y="4975"/>
                  </a:lnTo>
                  <a:lnTo>
                    <a:pt x="184804" y="7593"/>
                  </a:lnTo>
                  <a:lnTo>
                    <a:pt x="172443" y="10444"/>
                  </a:lnTo>
                  <a:lnTo>
                    <a:pt x="160887" y="13450"/>
                  </a:lnTo>
                  <a:lnTo>
                    <a:pt x="149866" y="16559"/>
                  </a:lnTo>
                  <a:lnTo>
                    <a:pt x="139203" y="19737"/>
                  </a:lnTo>
                  <a:lnTo>
                    <a:pt x="118513" y="29163"/>
                  </a:lnTo>
                  <a:lnTo>
                    <a:pt x="98265" y="40721"/>
                  </a:lnTo>
                  <a:lnTo>
                    <a:pt x="78212" y="53227"/>
                  </a:lnTo>
                  <a:lnTo>
                    <a:pt x="48281" y="72696"/>
                  </a:lnTo>
                  <a:lnTo>
                    <a:pt x="31312" y="85859"/>
                  </a:lnTo>
                  <a:lnTo>
                    <a:pt x="16402" y="100184"/>
                  </a:lnTo>
                  <a:lnTo>
                    <a:pt x="2406" y="117604"/>
                  </a:lnTo>
                  <a:lnTo>
                    <a:pt x="0" y="127997"/>
                  </a:lnTo>
                  <a:lnTo>
                    <a:pt x="606" y="139346"/>
                  </a:lnTo>
                  <a:lnTo>
                    <a:pt x="3222" y="151334"/>
                  </a:lnTo>
                  <a:lnTo>
                    <a:pt x="10492" y="161537"/>
                  </a:lnTo>
                  <a:lnTo>
                    <a:pt x="20866" y="170549"/>
                  </a:lnTo>
                  <a:lnTo>
                    <a:pt x="33308" y="178768"/>
                  </a:lnTo>
                  <a:lnTo>
                    <a:pt x="44918" y="185352"/>
                  </a:lnTo>
                  <a:lnTo>
                    <a:pt x="55974" y="190847"/>
                  </a:lnTo>
                  <a:lnTo>
                    <a:pt x="66661" y="195616"/>
                  </a:lnTo>
                  <a:lnTo>
                    <a:pt x="78206" y="199900"/>
                  </a:lnTo>
                  <a:lnTo>
                    <a:pt x="90325" y="203862"/>
                  </a:lnTo>
                  <a:lnTo>
                    <a:pt x="102826" y="207608"/>
                  </a:lnTo>
                  <a:lnTo>
                    <a:pt x="128505" y="214718"/>
                  </a:lnTo>
                  <a:lnTo>
                    <a:pt x="141542" y="218161"/>
                  </a:lnTo>
                  <a:lnTo>
                    <a:pt x="170765" y="224935"/>
                  </a:lnTo>
                  <a:lnTo>
                    <a:pt x="234556" y="238290"/>
                  </a:lnTo>
                  <a:lnTo>
                    <a:pt x="250929" y="242718"/>
                  </a:lnTo>
                  <a:lnTo>
                    <a:pt x="267371" y="247882"/>
                  </a:lnTo>
                  <a:lnTo>
                    <a:pt x="283858" y="253534"/>
                  </a:lnTo>
                  <a:lnTo>
                    <a:pt x="316916" y="265710"/>
                  </a:lnTo>
                  <a:lnTo>
                    <a:pt x="432896" y="311314"/>
                  </a:lnTo>
                  <a:lnTo>
                    <a:pt x="449474" y="319034"/>
                  </a:lnTo>
                  <a:lnTo>
                    <a:pt x="466052" y="327496"/>
                  </a:lnTo>
                  <a:lnTo>
                    <a:pt x="482631" y="336454"/>
                  </a:lnTo>
                  <a:lnTo>
                    <a:pt x="498105" y="345742"/>
                  </a:lnTo>
                  <a:lnTo>
                    <a:pt x="512842" y="355250"/>
                  </a:lnTo>
                  <a:lnTo>
                    <a:pt x="527088" y="364904"/>
                  </a:lnTo>
                  <a:lnTo>
                    <a:pt x="539901" y="375762"/>
                  </a:lnTo>
                  <a:lnTo>
                    <a:pt x="551760" y="387421"/>
                  </a:lnTo>
                  <a:lnTo>
                    <a:pt x="573778" y="411061"/>
                  </a:lnTo>
                  <a:lnTo>
                    <a:pt x="594617" y="432621"/>
                  </a:lnTo>
                  <a:lnTo>
                    <a:pt x="611984" y="456203"/>
                  </a:lnTo>
                  <a:lnTo>
                    <a:pt x="627071" y="481422"/>
                  </a:lnTo>
                  <a:lnTo>
                    <a:pt x="641146" y="507368"/>
                  </a:lnTo>
                  <a:lnTo>
                    <a:pt x="651822" y="533636"/>
                  </a:lnTo>
                  <a:lnTo>
                    <a:pt x="660251" y="560049"/>
                  </a:lnTo>
                  <a:lnTo>
                    <a:pt x="667683" y="586525"/>
                  </a:lnTo>
                  <a:lnTo>
                    <a:pt x="671722" y="613030"/>
                  </a:lnTo>
                  <a:lnTo>
                    <a:pt x="673517" y="639547"/>
                  </a:lnTo>
                  <a:lnTo>
                    <a:pt x="674316" y="666070"/>
                  </a:lnTo>
                  <a:lnTo>
                    <a:pt x="671722" y="692596"/>
                  </a:lnTo>
                  <a:lnTo>
                    <a:pt x="666885" y="719122"/>
                  </a:lnTo>
                  <a:lnTo>
                    <a:pt x="661051" y="745649"/>
                  </a:lnTo>
                  <a:lnTo>
                    <a:pt x="651827" y="772176"/>
                  </a:lnTo>
                  <a:lnTo>
                    <a:pt x="640358" y="798704"/>
                  </a:lnTo>
                  <a:lnTo>
                    <a:pt x="627892" y="825231"/>
                  </a:lnTo>
                  <a:lnTo>
                    <a:pt x="612036" y="848811"/>
                  </a:lnTo>
                  <a:lnTo>
                    <a:pt x="593935" y="870344"/>
                  </a:lnTo>
                  <a:lnTo>
                    <a:pt x="574837" y="890967"/>
                  </a:lnTo>
                  <a:lnTo>
                    <a:pt x="555297" y="908239"/>
                  </a:lnTo>
                  <a:lnTo>
                    <a:pt x="535559" y="924389"/>
                  </a:lnTo>
                  <a:lnTo>
                    <a:pt x="515733" y="942620"/>
                  </a:lnTo>
                  <a:lnTo>
                    <a:pt x="491210" y="966246"/>
                  </a:lnTo>
                  <a:lnTo>
                    <a:pt x="473916" y="977434"/>
                  </a:lnTo>
                  <a:lnTo>
                    <a:pt x="455177" y="986092"/>
                  </a:lnTo>
                  <a:lnTo>
                    <a:pt x="435795" y="993624"/>
                  </a:lnTo>
                  <a:lnTo>
                    <a:pt x="416128" y="1000655"/>
                  </a:lnTo>
                  <a:lnTo>
                    <a:pt x="376520" y="1020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9589660" y="1939817"/>
              <a:ext cx="308383" cy="885353"/>
            </a:xfrm>
            <a:custGeom>
              <a:avLst/>
              <a:gdLst/>
              <a:ahLst/>
              <a:cxnLst/>
              <a:rect l="0" t="0" r="0" b="0"/>
              <a:pathLst>
                <a:path w="308383" h="885353">
                  <a:moveTo>
                    <a:pt x="0" y="0"/>
                  </a:moveTo>
                  <a:lnTo>
                    <a:pt x="13846" y="69229"/>
                  </a:lnTo>
                  <a:lnTo>
                    <a:pt x="20155" y="94876"/>
                  </a:lnTo>
                  <a:lnTo>
                    <a:pt x="26643" y="117328"/>
                  </a:lnTo>
                  <a:lnTo>
                    <a:pt x="36509" y="148611"/>
                  </a:lnTo>
                  <a:lnTo>
                    <a:pt x="43123" y="168843"/>
                  </a:lnTo>
                  <a:lnTo>
                    <a:pt x="49746" y="191836"/>
                  </a:lnTo>
                  <a:lnTo>
                    <a:pt x="66319" y="254593"/>
                  </a:lnTo>
                  <a:lnTo>
                    <a:pt x="72950" y="276738"/>
                  </a:lnTo>
                  <a:lnTo>
                    <a:pt x="82531" y="303529"/>
                  </a:lnTo>
                  <a:lnTo>
                    <a:pt x="88180" y="318410"/>
                  </a:lnTo>
                  <a:lnTo>
                    <a:pt x="93052" y="332752"/>
                  </a:lnTo>
                  <a:lnTo>
                    <a:pt x="97404" y="346734"/>
                  </a:lnTo>
                  <a:lnTo>
                    <a:pt x="105188" y="374060"/>
                  </a:lnTo>
                  <a:lnTo>
                    <a:pt x="112332" y="400943"/>
                  </a:lnTo>
                  <a:lnTo>
                    <a:pt x="116890" y="414301"/>
                  </a:lnTo>
                  <a:lnTo>
                    <a:pt x="122139" y="427628"/>
                  </a:lnTo>
                  <a:lnTo>
                    <a:pt x="127849" y="440934"/>
                  </a:lnTo>
                  <a:lnTo>
                    <a:pt x="132761" y="455331"/>
                  </a:lnTo>
                  <a:lnTo>
                    <a:pt x="137141" y="470456"/>
                  </a:lnTo>
                  <a:lnTo>
                    <a:pt x="141166" y="486065"/>
                  </a:lnTo>
                  <a:lnTo>
                    <a:pt x="146061" y="500893"/>
                  </a:lnTo>
                  <a:lnTo>
                    <a:pt x="151534" y="515199"/>
                  </a:lnTo>
                  <a:lnTo>
                    <a:pt x="157393" y="529158"/>
                  </a:lnTo>
                  <a:lnTo>
                    <a:pt x="166851" y="556458"/>
                  </a:lnTo>
                  <a:lnTo>
                    <a:pt x="170921" y="569927"/>
                  </a:lnTo>
                  <a:lnTo>
                    <a:pt x="175845" y="584434"/>
                  </a:lnTo>
                  <a:lnTo>
                    <a:pt x="187211" y="615289"/>
                  </a:lnTo>
                  <a:lnTo>
                    <a:pt x="192231" y="630149"/>
                  </a:lnTo>
                  <a:lnTo>
                    <a:pt x="196683" y="644477"/>
                  </a:lnTo>
                  <a:lnTo>
                    <a:pt x="200757" y="658450"/>
                  </a:lnTo>
                  <a:lnTo>
                    <a:pt x="205683" y="672187"/>
                  </a:lnTo>
                  <a:lnTo>
                    <a:pt x="211177" y="685766"/>
                  </a:lnTo>
                  <a:lnTo>
                    <a:pt x="217051" y="699240"/>
                  </a:lnTo>
                  <a:lnTo>
                    <a:pt x="229473" y="726001"/>
                  </a:lnTo>
                  <a:lnTo>
                    <a:pt x="268649" y="805754"/>
                  </a:lnTo>
                  <a:lnTo>
                    <a:pt x="308382" y="8853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9629451" y="2218355"/>
              <a:ext cx="268592" cy="198956"/>
            </a:xfrm>
            <a:custGeom>
              <a:avLst/>
              <a:gdLst/>
              <a:ahLst/>
              <a:cxnLst/>
              <a:rect l="0" t="0" r="0" b="0"/>
              <a:pathLst>
                <a:path w="268592" h="198956">
                  <a:moveTo>
                    <a:pt x="0" y="198955"/>
                  </a:moveTo>
                  <a:lnTo>
                    <a:pt x="5281" y="183112"/>
                  </a:lnTo>
                  <a:lnTo>
                    <a:pt x="11258" y="175130"/>
                  </a:lnTo>
                  <a:lnTo>
                    <a:pt x="19664" y="166492"/>
                  </a:lnTo>
                  <a:lnTo>
                    <a:pt x="29689" y="157418"/>
                  </a:lnTo>
                  <a:lnTo>
                    <a:pt x="49670" y="138492"/>
                  </a:lnTo>
                  <a:lnTo>
                    <a:pt x="59641" y="128803"/>
                  </a:lnTo>
                  <a:lnTo>
                    <a:pt x="70710" y="120133"/>
                  </a:lnTo>
                  <a:lnTo>
                    <a:pt x="82510" y="112143"/>
                  </a:lnTo>
                  <a:lnTo>
                    <a:pt x="106305" y="97369"/>
                  </a:lnTo>
                  <a:lnTo>
                    <a:pt x="127934" y="83434"/>
                  </a:lnTo>
                  <a:lnTo>
                    <a:pt x="139450" y="76624"/>
                  </a:lnTo>
                  <a:lnTo>
                    <a:pt x="151548" y="69873"/>
                  </a:lnTo>
                  <a:lnTo>
                    <a:pt x="176780" y="56476"/>
                  </a:lnTo>
                  <a:lnTo>
                    <a:pt x="202733" y="43154"/>
                  </a:lnTo>
                  <a:lnTo>
                    <a:pt x="213632" y="36506"/>
                  </a:lnTo>
                  <a:lnTo>
                    <a:pt x="223109" y="29864"/>
                  </a:lnTo>
                  <a:lnTo>
                    <a:pt x="26859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183551" y="3601096"/>
            <a:ext cx="1222803" cy="693776"/>
            <a:chOff x="3183551" y="3601096"/>
            <a:chExt cx="1222803" cy="693776"/>
          </a:xfrm>
        </p:grpSpPr>
        <p:sp>
          <p:nvSpPr>
            <p:cNvPr id="136" name="Freeform 135"/>
            <p:cNvSpPr/>
            <p:nvPr/>
          </p:nvSpPr>
          <p:spPr>
            <a:xfrm>
              <a:off x="3373856" y="3812664"/>
              <a:ext cx="117771" cy="82544"/>
            </a:xfrm>
            <a:custGeom>
              <a:avLst/>
              <a:gdLst/>
              <a:ahLst/>
              <a:cxnLst/>
              <a:rect l="0" t="0" r="0" b="0"/>
              <a:pathLst>
                <a:path w="117771" h="82544">
                  <a:moveTo>
                    <a:pt x="68076" y="17231"/>
                  </a:moveTo>
                  <a:lnTo>
                    <a:pt x="52233" y="11950"/>
                  </a:lnTo>
                  <a:lnTo>
                    <a:pt x="46461" y="13710"/>
                  </a:lnTo>
                  <a:lnTo>
                    <a:pt x="41508" y="18200"/>
                  </a:lnTo>
                  <a:lnTo>
                    <a:pt x="37100" y="24509"/>
                  </a:lnTo>
                  <a:lnTo>
                    <a:pt x="36372" y="32031"/>
                  </a:lnTo>
                  <a:lnTo>
                    <a:pt x="38098" y="40361"/>
                  </a:lnTo>
                  <a:lnTo>
                    <a:pt x="41458" y="49231"/>
                  </a:lnTo>
                  <a:lnTo>
                    <a:pt x="45910" y="57354"/>
                  </a:lnTo>
                  <a:lnTo>
                    <a:pt x="51088" y="64981"/>
                  </a:lnTo>
                  <a:lnTo>
                    <a:pt x="56750" y="72276"/>
                  </a:lnTo>
                  <a:lnTo>
                    <a:pt x="64947" y="77139"/>
                  </a:lnTo>
                  <a:lnTo>
                    <a:pt x="74832" y="80381"/>
                  </a:lnTo>
                  <a:lnTo>
                    <a:pt x="85844" y="82543"/>
                  </a:lnTo>
                  <a:lnTo>
                    <a:pt x="94290" y="80668"/>
                  </a:lnTo>
                  <a:lnTo>
                    <a:pt x="101026" y="76102"/>
                  </a:lnTo>
                  <a:lnTo>
                    <a:pt x="106623" y="69742"/>
                  </a:lnTo>
                  <a:lnTo>
                    <a:pt x="109248" y="62186"/>
                  </a:lnTo>
                  <a:lnTo>
                    <a:pt x="109892" y="53833"/>
                  </a:lnTo>
                  <a:lnTo>
                    <a:pt x="109217" y="44948"/>
                  </a:lnTo>
                  <a:lnTo>
                    <a:pt x="106557" y="36814"/>
                  </a:lnTo>
                  <a:lnTo>
                    <a:pt x="102572" y="29181"/>
                  </a:lnTo>
                  <a:lnTo>
                    <a:pt x="97705" y="21882"/>
                  </a:lnTo>
                  <a:lnTo>
                    <a:pt x="91145" y="15910"/>
                  </a:lnTo>
                  <a:lnTo>
                    <a:pt x="83455" y="10824"/>
                  </a:lnTo>
                  <a:lnTo>
                    <a:pt x="75012" y="6328"/>
                  </a:lnTo>
                  <a:lnTo>
                    <a:pt x="64963" y="3330"/>
                  </a:lnTo>
                  <a:lnTo>
                    <a:pt x="53842" y="1332"/>
                  </a:lnTo>
                  <a:lnTo>
                    <a:pt x="42007" y="0"/>
                  </a:lnTo>
                  <a:lnTo>
                    <a:pt x="30801" y="1322"/>
                  </a:lnTo>
                  <a:lnTo>
                    <a:pt x="20015" y="4415"/>
                  </a:lnTo>
                  <a:lnTo>
                    <a:pt x="9508" y="8687"/>
                  </a:lnTo>
                  <a:lnTo>
                    <a:pt x="3608" y="14851"/>
                  </a:lnTo>
                  <a:lnTo>
                    <a:pt x="780" y="22276"/>
                  </a:lnTo>
                  <a:lnTo>
                    <a:pt x="0" y="30542"/>
                  </a:lnTo>
                  <a:lnTo>
                    <a:pt x="2797" y="38264"/>
                  </a:lnTo>
                  <a:lnTo>
                    <a:pt x="7977" y="45622"/>
                  </a:lnTo>
                  <a:lnTo>
                    <a:pt x="14746" y="52738"/>
                  </a:lnTo>
                  <a:lnTo>
                    <a:pt x="22575" y="56376"/>
                  </a:lnTo>
                  <a:lnTo>
                    <a:pt x="31110" y="57697"/>
                  </a:lnTo>
                  <a:lnTo>
                    <a:pt x="40116" y="57472"/>
                  </a:lnTo>
                  <a:lnTo>
                    <a:pt x="49436" y="55111"/>
                  </a:lnTo>
                  <a:lnTo>
                    <a:pt x="58965" y="51328"/>
                  </a:lnTo>
                  <a:lnTo>
                    <a:pt x="68634" y="46594"/>
                  </a:lnTo>
                  <a:lnTo>
                    <a:pt x="73975" y="40122"/>
                  </a:lnTo>
                  <a:lnTo>
                    <a:pt x="76429" y="32492"/>
                  </a:lnTo>
                  <a:lnTo>
                    <a:pt x="76961" y="24089"/>
                  </a:lnTo>
                  <a:lnTo>
                    <a:pt x="72894" y="18487"/>
                  </a:lnTo>
                  <a:lnTo>
                    <a:pt x="65761" y="14753"/>
                  </a:lnTo>
                  <a:lnTo>
                    <a:pt x="56585" y="12263"/>
                  </a:lnTo>
                  <a:lnTo>
                    <a:pt x="48257" y="12814"/>
                  </a:lnTo>
                  <a:lnTo>
                    <a:pt x="40494" y="15391"/>
                  </a:lnTo>
                  <a:lnTo>
                    <a:pt x="33108" y="19321"/>
                  </a:lnTo>
                  <a:lnTo>
                    <a:pt x="29290" y="25256"/>
                  </a:lnTo>
                  <a:lnTo>
                    <a:pt x="27849" y="32529"/>
                  </a:lnTo>
                  <a:lnTo>
                    <a:pt x="27994" y="40693"/>
                  </a:lnTo>
                  <a:lnTo>
                    <a:pt x="30302" y="48347"/>
                  </a:lnTo>
                  <a:lnTo>
                    <a:pt x="34051" y="55660"/>
                  </a:lnTo>
                  <a:lnTo>
                    <a:pt x="38760" y="62746"/>
                  </a:lnTo>
                  <a:lnTo>
                    <a:pt x="45216" y="68575"/>
                  </a:lnTo>
                  <a:lnTo>
                    <a:pt x="52836" y="73567"/>
                  </a:lnTo>
                  <a:lnTo>
                    <a:pt x="61232" y="78000"/>
                  </a:lnTo>
                  <a:lnTo>
                    <a:pt x="71250" y="79850"/>
                  </a:lnTo>
                  <a:lnTo>
                    <a:pt x="82350" y="79978"/>
                  </a:lnTo>
                  <a:lnTo>
                    <a:pt x="94172" y="78958"/>
                  </a:lnTo>
                  <a:lnTo>
                    <a:pt x="103158" y="74962"/>
                  </a:lnTo>
                  <a:lnTo>
                    <a:pt x="110254" y="68982"/>
                  </a:lnTo>
                  <a:lnTo>
                    <a:pt x="116090" y="61680"/>
                  </a:lnTo>
                  <a:lnTo>
                    <a:pt x="117770" y="54601"/>
                  </a:lnTo>
                  <a:lnTo>
                    <a:pt x="116680" y="47671"/>
                  </a:lnTo>
                  <a:lnTo>
                    <a:pt x="113742" y="40840"/>
                  </a:lnTo>
                  <a:lnTo>
                    <a:pt x="107362" y="36287"/>
                  </a:lnTo>
                  <a:lnTo>
                    <a:pt x="98688" y="33251"/>
                  </a:lnTo>
                  <a:lnTo>
                    <a:pt x="88484" y="31227"/>
                  </a:lnTo>
                  <a:lnTo>
                    <a:pt x="80576" y="33193"/>
                  </a:lnTo>
                  <a:lnTo>
                    <a:pt x="74198" y="37821"/>
                  </a:lnTo>
                  <a:lnTo>
                    <a:pt x="58128" y="570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409985" y="4028851"/>
              <a:ext cx="130193" cy="80097"/>
            </a:xfrm>
            <a:custGeom>
              <a:avLst/>
              <a:gdLst/>
              <a:ahLst/>
              <a:cxnLst/>
              <a:rect l="0" t="0" r="0" b="0"/>
              <a:pathLst>
                <a:path w="130193" h="80097">
                  <a:moveTo>
                    <a:pt x="61790" y="29843"/>
                  </a:moveTo>
                  <a:lnTo>
                    <a:pt x="51228" y="19281"/>
                  </a:lnTo>
                  <a:lnTo>
                    <a:pt x="43696" y="16170"/>
                  </a:lnTo>
                  <a:lnTo>
                    <a:pt x="34253" y="14096"/>
                  </a:lnTo>
                  <a:lnTo>
                    <a:pt x="23536" y="12713"/>
                  </a:lnTo>
                  <a:lnTo>
                    <a:pt x="15287" y="15107"/>
                  </a:lnTo>
                  <a:lnTo>
                    <a:pt x="8682" y="20019"/>
                  </a:lnTo>
                  <a:lnTo>
                    <a:pt x="3173" y="26609"/>
                  </a:lnTo>
                  <a:lnTo>
                    <a:pt x="606" y="34319"/>
                  </a:lnTo>
                  <a:lnTo>
                    <a:pt x="0" y="42775"/>
                  </a:lnTo>
                  <a:lnTo>
                    <a:pt x="701" y="51728"/>
                  </a:lnTo>
                  <a:lnTo>
                    <a:pt x="4484" y="58802"/>
                  </a:lnTo>
                  <a:lnTo>
                    <a:pt x="10322" y="64623"/>
                  </a:lnTo>
                  <a:lnTo>
                    <a:pt x="17530" y="69610"/>
                  </a:lnTo>
                  <a:lnTo>
                    <a:pt x="25652" y="71828"/>
                  </a:lnTo>
                  <a:lnTo>
                    <a:pt x="34382" y="72202"/>
                  </a:lnTo>
                  <a:lnTo>
                    <a:pt x="43518" y="71346"/>
                  </a:lnTo>
                  <a:lnTo>
                    <a:pt x="51819" y="68565"/>
                  </a:lnTo>
                  <a:lnTo>
                    <a:pt x="59564" y="64500"/>
                  </a:lnTo>
                  <a:lnTo>
                    <a:pt x="66938" y="59580"/>
                  </a:lnTo>
                  <a:lnTo>
                    <a:pt x="72959" y="52983"/>
                  </a:lnTo>
                  <a:lnTo>
                    <a:pt x="78079" y="45270"/>
                  </a:lnTo>
                  <a:lnTo>
                    <a:pt x="82597" y="36812"/>
                  </a:lnTo>
                  <a:lnTo>
                    <a:pt x="83398" y="27857"/>
                  </a:lnTo>
                  <a:lnTo>
                    <a:pt x="81722" y="18571"/>
                  </a:lnTo>
                  <a:lnTo>
                    <a:pt x="78394" y="9065"/>
                  </a:lnTo>
                  <a:lnTo>
                    <a:pt x="71754" y="3833"/>
                  </a:lnTo>
                  <a:lnTo>
                    <a:pt x="62906" y="1450"/>
                  </a:lnTo>
                  <a:lnTo>
                    <a:pt x="52586" y="966"/>
                  </a:lnTo>
                  <a:lnTo>
                    <a:pt x="42391" y="2855"/>
                  </a:lnTo>
                  <a:lnTo>
                    <a:pt x="32277" y="6324"/>
                  </a:lnTo>
                  <a:lnTo>
                    <a:pt x="22219" y="10848"/>
                  </a:lnTo>
                  <a:lnTo>
                    <a:pt x="16619" y="18285"/>
                  </a:lnTo>
                  <a:lnTo>
                    <a:pt x="13991" y="27664"/>
                  </a:lnTo>
                  <a:lnTo>
                    <a:pt x="13344" y="38338"/>
                  </a:lnTo>
                  <a:lnTo>
                    <a:pt x="15124" y="47665"/>
                  </a:lnTo>
                  <a:lnTo>
                    <a:pt x="18521" y="56093"/>
                  </a:lnTo>
                  <a:lnTo>
                    <a:pt x="22996" y="63923"/>
                  </a:lnTo>
                  <a:lnTo>
                    <a:pt x="30401" y="69143"/>
                  </a:lnTo>
                  <a:lnTo>
                    <a:pt x="39759" y="72623"/>
                  </a:lnTo>
                  <a:lnTo>
                    <a:pt x="50418" y="74942"/>
                  </a:lnTo>
                  <a:lnTo>
                    <a:pt x="61946" y="75384"/>
                  </a:lnTo>
                  <a:lnTo>
                    <a:pt x="74052" y="74572"/>
                  </a:lnTo>
                  <a:lnTo>
                    <a:pt x="86544" y="72926"/>
                  </a:lnTo>
                  <a:lnTo>
                    <a:pt x="93767" y="67408"/>
                  </a:lnTo>
                  <a:lnTo>
                    <a:pt x="97477" y="59307"/>
                  </a:lnTo>
                  <a:lnTo>
                    <a:pt x="98845" y="49486"/>
                  </a:lnTo>
                  <a:lnTo>
                    <a:pt x="97547" y="40728"/>
                  </a:lnTo>
                  <a:lnTo>
                    <a:pt x="94470" y="32678"/>
                  </a:lnTo>
                  <a:lnTo>
                    <a:pt x="90209" y="25101"/>
                  </a:lnTo>
                  <a:lnTo>
                    <a:pt x="82946" y="20050"/>
                  </a:lnTo>
                  <a:lnTo>
                    <a:pt x="73684" y="16683"/>
                  </a:lnTo>
                  <a:lnTo>
                    <a:pt x="63087" y="14438"/>
                  </a:lnTo>
                  <a:lnTo>
                    <a:pt x="53812" y="16257"/>
                  </a:lnTo>
                  <a:lnTo>
                    <a:pt x="45418" y="20785"/>
                  </a:lnTo>
                  <a:lnTo>
                    <a:pt x="37612" y="27121"/>
                  </a:lnTo>
                  <a:lnTo>
                    <a:pt x="34618" y="34660"/>
                  </a:lnTo>
                  <a:lnTo>
                    <a:pt x="34833" y="43002"/>
                  </a:lnTo>
                  <a:lnTo>
                    <a:pt x="37187" y="51879"/>
                  </a:lnTo>
                  <a:lnTo>
                    <a:pt x="43177" y="60008"/>
                  </a:lnTo>
                  <a:lnTo>
                    <a:pt x="51592" y="67638"/>
                  </a:lnTo>
                  <a:lnTo>
                    <a:pt x="61623" y="74935"/>
                  </a:lnTo>
                  <a:lnTo>
                    <a:pt x="71627" y="78695"/>
                  </a:lnTo>
                  <a:lnTo>
                    <a:pt x="81611" y="80096"/>
                  </a:lnTo>
                  <a:lnTo>
                    <a:pt x="91584" y="79924"/>
                  </a:lnTo>
                  <a:lnTo>
                    <a:pt x="101548" y="77600"/>
                  </a:lnTo>
                  <a:lnTo>
                    <a:pt x="111507" y="73839"/>
                  </a:lnTo>
                  <a:lnTo>
                    <a:pt x="121462" y="69122"/>
                  </a:lnTo>
                  <a:lnTo>
                    <a:pt x="126994" y="61555"/>
                  </a:lnTo>
                  <a:lnTo>
                    <a:pt x="129576" y="52090"/>
                  </a:lnTo>
                  <a:lnTo>
                    <a:pt x="130192" y="41358"/>
                  </a:lnTo>
                  <a:lnTo>
                    <a:pt x="127287" y="33099"/>
                  </a:lnTo>
                  <a:lnTo>
                    <a:pt x="122034" y="26487"/>
                  </a:lnTo>
                  <a:lnTo>
                    <a:pt x="816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861818" y="3640142"/>
              <a:ext cx="105703" cy="66336"/>
            </a:xfrm>
            <a:custGeom>
              <a:avLst/>
              <a:gdLst/>
              <a:ahLst/>
              <a:cxnLst/>
              <a:rect l="0" t="0" r="0" b="0"/>
              <a:pathLst>
                <a:path w="105703" h="66336">
                  <a:moveTo>
                    <a:pt x="17816" y="20641"/>
                  </a:moveTo>
                  <a:lnTo>
                    <a:pt x="23097" y="36484"/>
                  </a:lnTo>
                  <a:lnTo>
                    <a:pt x="27968" y="42256"/>
                  </a:lnTo>
                  <a:lnTo>
                    <a:pt x="34532" y="47209"/>
                  </a:lnTo>
                  <a:lnTo>
                    <a:pt x="42224" y="51617"/>
                  </a:lnTo>
                  <a:lnTo>
                    <a:pt x="49562" y="52345"/>
                  </a:lnTo>
                  <a:lnTo>
                    <a:pt x="56665" y="50619"/>
                  </a:lnTo>
                  <a:lnTo>
                    <a:pt x="63611" y="47258"/>
                  </a:lnTo>
                  <a:lnTo>
                    <a:pt x="67136" y="41701"/>
                  </a:lnTo>
                  <a:lnTo>
                    <a:pt x="68381" y="34681"/>
                  </a:lnTo>
                  <a:lnTo>
                    <a:pt x="68106" y="26685"/>
                  </a:lnTo>
                  <a:lnTo>
                    <a:pt x="64606" y="19144"/>
                  </a:lnTo>
                  <a:lnTo>
                    <a:pt x="58957" y="11906"/>
                  </a:lnTo>
                  <a:lnTo>
                    <a:pt x="51875" y="4870"/>
                  </a:lnTo>
                  <a:lnTo>
                    <a:pt x="43838" y="1284"/>
                  </a:lnTo>
                  <a:lnTo>
                    <a:pt x="35164" y="0"/>
                  </a:lnTo>
                  <a:lnTo>
                    <a:pt x="26066" y="248"/>
                  </a:lnTo>
                  <a:lnTo>
                    <a:pt x="17789" y="2624"/>
                  </a:lnTo>
                  <a:lnTo>
                    <a:pt x="10061" y="6419"/>
                  </a:lnTo>
                  <a:lnTo>
                    <a:pt x="2698" y="11160"/>
                  </a:lnTo>
                  <a:lnTo>
                    <a:pt x="0" y="17636"/>
                  </a:lnTo>
                  <a:lnTo>
                    <a:pt x="412" y="25269"/>
                  </a:lnTo>
                  <a:lnTo>
                    <a:pt x="2898" y="33674"/>
                  </a:lnTo>
                  <a:lnTo>
                    <a:pt x="8976" y="41488"/>
                  </a:lnTo>
                  <a:lnTo>
                    <a:pt x="17449" y="48908"/>
                  </a:lnTo>
                  <a:lnTo>
                    <a:pt x="27519" y="56065"/>
                  </a:lnTo>
                  <a:lnTo>
                    <a:pt x="38654" y="59731"/>
                  </a:lnTo>
                  <a:lnTo>
                    <a:pt x="50499" y="61070"/>
                  </a:lnTo>
                  <a:lnTo>
                    <a:pt x="62816" y="60858"/>
                  </a:lnTo>
                  <a:lnTo>
                    <a:pt x="74343" y="59610"/>
                  </a:lnTo>
                  <a:lnTo>
                    <a:pt x="85344" y="57674"/>
                  </a:lnTo>
                  <a:lnTo>
                    <a:pt x="95994" y="55277"/>
                  </a:lnTo>
                  <a:lnTo>
                    <a:pt x="101989" y="50364"/>
                  </a:lnTo>
                  <a:lnTo>
                    <a:pt x="104880" y="43772"/>
                  </a:lnTo>
                  <a:lnTo>
                    <a:pt x="105702" y="36061"/>
                  </a:lnTo>
                  <a:lnTo>
                    <a:pt x="101829" y="29816"/>
                  </a:lnTo>
                  <a:lnTo>
                    <a:pt x="94825" y="24547"/>
                  </a:lnTo>
                  <a:lnTo>
                    <a:pt x="85735" y="19929"/>
                  </a:lnTo>
                  <a:lnTo>
                    <a:pt x="75254" y="17956"/>
                  </a:lnTo>
                  <a:lnTo>
                    <a:pt x="63845" y="17745"/>
                  </a:lnTo>
                  <a:lnTo>
                    <a:pt x="51818" y="18711"/>
                  </a:lnTo>
                  <a:lnTo>
                    <a:pt x="41589" y="22670"/>
                  </a:lnTo>
                  <a:lnTo>
                    <a:pt x="32559" y="28625"/>
                  </a:lnTo>
                  <a:lnTo>
                    <a:pt x="24329" y="35912"/>
                  </a:lnTo>
                  <a:lnTo>
                    <a:pt x="21053" y="42980"/>
                  </a:lnTo>
                  <a:lnTo>
                    <a:pt x="21079" y="49902"/>
                  </a:lnTo>
                  <a:lnTo>
                    <a:pt x="23307" y="56728"/>
                  </a:lnTo>
                  <a:lnTo>
                    <a:pt x="29214" y="61278"/>
                  </a:lnTo>
                  <a:lnTo>
                    <a:pt x="37573" y="64312"/>
                  </a:lnTo>
                  <a:lnTo>
                    <a:pt x="47567" y="66335"/>
                  </a:lnTo>
                  <a:lnTo>
                    <a:pt x="56440" y="65472"/>
                  </a:lnTo>
                  <a:lnTo>
                    <a:pt x="64567" y="62687"/>
                  </a:lnTo>
                  <a:lnTo>
                    <a:pt x="72194" y="58619"/>
                  </a:lnTo>
                  <a:lnTo>
                    <a:pt x="78385" y="52592"/>
                  </a:lnTo>
                  <a:lnTo>
                    <a:pt x="83617" y="45257"/>
                  </a:lnTo>
                  <a:lnTo>
                    <a:pt x="88211" y="37052"/>
                  </a:lnTo>
                  <a:lnTo>
                    <a:pt x="89063" y="29371"/>
                  </a:lnTo>
                  <a:lnTo>
                    <a:pt x="87420" y="22040"/>
                  </a:lnTo>
                  <a:lnTo>
                    <a:pt x="84114" y="14942"/>
                  </a:lnTo>
                  <a:lnTo>
                    <a:pt x="77489" y="11315"/>
                  </a:lnTo>
                  <a:lnTo>
                    <a:pt x="68651" y="10002"/>
                  </a:lnTo>
                  <a:lnTo>
                    <a:pt x="27764" y="20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286715" y="3601096"/>
              <a:ext cx="119639" cy="92446"/>
            </a:xfrm>
            <a:custGeom>
              <a:avLst/>
              <a:gdLst/>
              <a:ahLst/>
              <a:cxnLst/>
              <a:rect l="0" t="0" r="0" b="0"/>
              <a:pathLst>
                <a:path w="119639" h="92446">
                  <a:moveTo>
                    <a:pt x="20674" y="19896"/>
                  </a:moveTo>
                  <a:lnTo>
                    <a:pt x="4831" y="25177"/>
                  </a:lnTo>
                  <a:lnTo>
                    <a:pt x="1269" y="31153"/>
                  </a:lnTo>
                  <a:lnTo>
                    <a:pt x="0" y="39559"/>
                  </a:lnTo>
                  <a:lnTo>
                    <a:pt x="260" y="49584"/>
                  </a:lnTo>
                  <a:lnTo>
                    <a:pt x="3748" y="58478"/>
                  </a:lnTo>
                  <a:lnTo>
                    <a:pt x="9390" y="66618"/>
                  </a:lnTo>
                  <a:lnTo>
                    <a:pt x="16467" y="74256"/>
                  </a:lnTo>
                  <a:lnTo>
                    <a:pt x="24501" y="80452"/>
                  </a:lnTo>
                  <a:lnTo>
                    <a:pt x="33173" y="85689"/>
                  </a:lnTo>
                  <a:lnTo>
                    <a:pt x="42270" y="90285"/>
                  </a:lnTo>
                  <a:lnTo>
                    <a:pt x="52756" y="92244"/>
                  </a:lnTo>
                  <a:lnTo>
                    <a:pt x="64168" y="92445"/>
                  </a:lnTo>
                  <a:lnTo>
                    <a:pt x="76198" y="91473"/>
                  </a:lnTo>
                  <a:lnTo>
                    <a:pt x="85322" y="87510"/>
                  </a:lnTo>
                  <a:lnTo>
                    <a:pt x="92511" y="81552"/>
                  </a:lnTo>
                  <a:lnTo>
                    <a:pt x="98408" y="74263"/>
                  </a:lnTo>
                  <a:lnTo>
                    <a:pt x="101235" y="66089"/>
                  </a:lnTo>
                  <a:lnTo>
                    <a:pt x="102014" y="57323"/>
                  </a:lnTo>
                  <a:lnTo>
                    <a:pt x="101428" y="48163"/>
                  </a:lnTo>
                  <a:lnTo>
                    <a:pt x="97722" y="39846"/>
                  </a:lnTo>
                  <a:lnTo>
                    <a:pt x="91934" y="32091"/>
                  </a:lnTo>
                  <a:lnTo>
                    <a:pt x="84760" y="24710"/>
                  </a:lnTo>
                  <a:lnTo>
                    <a:pt x="76662" y="20894"/>
                  </a:lnTo>
                  <a:lnTo>
                    <a:pt x="67947" y="19456"/>
                  </a:lnTo>
                  <a:lnTo>
                    <a:pt x="58821" y="19603"/>
                  </a:lnTo>
                  <a:lnTo>
                    <a:pt x="50526" y="23016"/>
                  </a:lnTo>
                  <a:lnTo>
                    <a:pt x="42786" y="28608"/>
                  </a:lnTo>
                  <a:lnTo>
                    <a:pt x="35415" y="35652"/>
                  </a:lnTo>
                  <a:lnTo>
                    <a:pt x="31607" y="43663"/>
                  </a:lnTo>
                  <a:lnTo>
                    <a:pt x="30173" y="52320"/>
                  </a:lnTo>
                  <a:lnTo>
                    <a:pt x="30322" y="61408"/>
                  </a:lnTo>
                  <a:lnTo>
                    <a:pt x="33738" y="68571"/>
                  </a:lnTo>
                  <a:lnTo>
                    <a:pt x="39331" y="74452"/>
                  </a:lnTo>
                  <a:lnTo>
                    <a:pt x="46375" y="79478"/>
                  </a:lnTo>
                  <a:lnTo>
                    <a:pt x="56598" y="82829"/>
                  </a:lnTo>
                  <a:lnTo>
                    <a:pt x="68940" y="85063"/>
                  </a:lnTo>
                  <a:lnTo>
                    <a:pt x="82695" y="86552"/>
                  </a:lnTo>
                  <a:lnTo>
                    <a:pt x="94075" y="84229"/>
                  </a:lnTo>
                  <a:lnTo>
                    <a:pt x="103873" y="79364"/>
                  </a:lnTo>
                  <a:lnTo>
                    <a:pt x="112615" y="72805"/>
                  </a:lnTo>
                  <a:lnTo>
                    <a:pt x="117338" y="64011"/>
                  </a:lnTo>
                  <a:lnTo>
                    <a:pt x="119381" y="53727"/>
                  </a:lnTo>
                  <a:lnTo>
                    <a:pt x="119638" y="42450"/>
                  </a:lnTo>
                  <a:lnTo>
                    <a:pt x="116493" y="33827"/>
                  </a:lnTo>
                  <a:lnTo>
                    <a:pt x="111081" y="26972"/>
                  </a:lnTo>
                  <a:lnTo>
                    <a:pt x="104156" y="21298"/>
                  </a:lnTo>
                  <a:lnTo>
                    <a:pt x="96224" y="16409"/>
                  </a:lnTo>
                  <a:lnTo>
                    <a:pt x="87621" y="12045"/>
                  </a:lnTo>
                  <a:lnTo>
                    <a:pt x="6046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183551" y="3646834"/>
              <a:ext cx="501158" cy="648038"/>
            </a:xfrm>
            <a:custGeom>
              <a:avLst/>
              <a:gdLst/>
              <a:ahLst/>
              <a:cxnLst/>
              <a:rect l="0" t="0" r="0" b="0"/>
              <a:pathLst>
                <a:path w="501158" h="648038">
                  <a:moveTo>
                    <a:pt x="397650" y="123375"/>
                  </a:moveTo>
                  <a:lnTo>
                    <a:pt x="387088" y="102251"/>
                  </a:lnTo>
                  <a:lnTo>
                    <a:pt x="373060" y="83037"/>
                  </a:lnTo>
                  <a:lnTo>
                    <a:pt x="364677" y="73272"/>
                  </a:lnTo>
                  <a:lnTo>
                    <a:pt x="355772" y="64551"/>
                  </a:lnTo>
                  <a:lnTo>
                    <a:pt x="346520" y="56525"/>
                  </a:lnTo>
                  <a:lnTo>
                    <a:pt x="337036" y="48965"/>
                  </a:lnTo>
                  <a:lnTo>
                    <a:pt x="328502" y="41714"/>
                  </a:lnTo>
                  <a:lnTo>
                    <a:pt x="313125" y="27763"/>
                  </a:lnTo>
                  <a:lnTo>
                    <a:pt x="304825" y="22053"/>
                  </a:lnTo>
                  <a:lnTo>
                    <a:pt x="295975" y="17141"/>
                  </a:lnTo>
                  <a:lnTo>
                    <a:pt x="286760" y="12761"/>
                  </a:lnTo>
                  <a:lnTo>
                    <a:pt x="276195" y="8736"/>
                  </a:lnTo>
                  <a:lnTo>
                    <a:pt x="264730" y="4947"/>
                  </a:lnTo>
                  <a:lnTo>
                    <a:pt x="252666" y="1316"/>
                  </a:lnTo>
                  <a:lnTo>
                    <a:pt x="239097" y="0"/>
                  </a:lnTo>
                  <a:lnTo>
                    <a:pt x="224524" y="228"/>
                  </a:lnTo>
                  <a:lnTo>
                    <a:pt x="209282" y="1486"/>
                  </a:lnTo>
                  <a:lnTo>
                    <a:pt x="194700" y="4535"/>
                  </a:lnTo>
                  <a:lnTo>
                    <a:pt x="180557" y="8778"/>
                  </a:lnTo>
                  <a:lnTo>
                    <a:pt x="166707" y="13818"/>
                  </a:lnTo>
                  <a:lnTo>
                    <a:pt x="154158" y="19388"/>
                  </a:lnTo>
                  <a:lnTo>
                    <a:pt x="142476" y="25312"/>
                  </a:lnTo>
                  <a:lnTo>
                    <a:pt x="131372" y="31472"/>
                  </a:lnTo>
                  <a:lnTo>
                    <a:pt x="120653" y="38895"/>
                  </a:lnTo>
                  <a:lnTo>
                    <a:pt x="110192" y="47159"/>
                  </a:lnTo>
                  <a:lnTo>
                    <a:pt x="99901" y="55985"/>
                  </a:lnTo>
                  <a:lnTo>
                    <a:pt x="90830" y="66290"/>
                  </a:lnTo>
                  <a:lnTo>
                    <a:pt x="82573" y="77581"/>
                  </a:lnTo>
                  <a:lnTo>
                    <a:pt x="74857" y="89529"/>
                  </a:lnTo>
                  <a:lnTo>
                    <a:pt x="60389" y="108701"/>
                  </a:lnTo>
                  <a:lnTo>
                    <a:pt x="45484" y="126801"/>
                  </a:lnTo>
                  <a:lnTo>
                    <a:pt x="27807" y="149582"/>
                  </a:lnTo>
                  <a:lnTo>
                    <a:pt x="20661" y="160742"/>
                  </a:lnTo>
                  <a:lnTo>
                    <a:pt x="14792" y="171498"/>
                  </a:lnTo>
                  <a:lnTo>
                    <a:pt x="9775" y="181984"/>
                  </a:lnTo>
                  <a:lnTo>
                    <a:pt x="6429" y="194502"/>
                  </a:lnTo>
                  <a:lnTo>
                    <a:pt x="4199" y="208373"/>
                  </a:lnTo>
                  <a:lnTo>
                    <a:pt x="2712" y="223147"/>
                  </a:lnTo>
                  <a:lnTo>
                    <a:pt x="1721" y="238523"/>
                  </a:lnTo>
                  <a:lnTo>
                    <a:pt x="1060" y="254300"/>
                  </a:lnTo>
                  <a:lnTo>
                    <a:pt x="326" y="287673"/>
                  </a:lnTo>
                  <a:lnTo>
                    <a:pt x="0" y="324612"/>
                  </a:lnTo>
                  <a:lnTo>
                    <a:pt x="1018" y="340431"/>
                  </a:lnTo>
                  <a:lnTo>
                    <a:pt x="2802" y="354293"/>
                  </a:lnTo>
                  <a:lnTo>
                    <a:pt x="13607" y="410928"/>
                  </a:lnTo>
                  <a:lnTo>
                    <a:pt x="16721" y="424502"/>
                  </a:lnTo>
                  <a:lnTo>
                    <a:pt x="19903" y="436868"/>
                  </a:lnTo>
                  <a:lnTo>
                    <a:pt x="23129" y="448428"/>
                  </a:lnTo>
                  <a:lnTo>
                    <a:pt x="32609" y="467167"/>
                  </a:lnTo>
                  <a:lnTo>
                    <a:pt x="43085" y="483969"/>
                  </a:lnTo>
                  <a:lnTo>
                    <a:pt x="51426" y="502490"/>
                  </a:lnTo>
                  <a:lnTo>
                    <a:pt x="61765" y="518827"/>
                  </a:lnTo>
                  <a:lnTo>
                    <a:pt x="74834" y="535667"/>
                  </a:lnTo>
                  <a:lnTo>
                    <a:pt x="91695" y="557889"/>
                  </a:lnTo>
                  <a:lnTo>
                    <a:pt x="107295" y="576608"/>
                  </a:lnTo>
                  <a:lnTo>
                    <a:pt x="114550" y="584695"/>
                  </a:lnTo>
                  <a:lnTo>
                    <a:pt x="123807" y="592297"/>
                  </a:lnTo>
                  <a:lnTo>
                    <a:pt x="134401" y="599575"/>
                  </a:lnTo>
                  <a:lnTo>
                    <a:pt x="145884" y="606638"/>
                  </a:lnTo>
                  <a:lnTo>
                    <a:pt x="159066" y="613557"/>
                  </a:lnTo>
                  <a:lnTo>
                    <a:pt x="173381" y="620380"/>
                  </a:lnTo>
                  <a:lnTo>
                    <a:pt x="188450" y="627140"/>
                  </a:lnTo>
                  <a:lnTo>
                    <a:pt x="202918" y="632752"/>
                  </a:lnTo>
                  <a:lnTo>
                    <a:pt x="216984" y="637598"/>
                  </a:lnTo>
                  <a:lnTo>
                    <a:pt x="230783" y="641934"/>
                  </a:lnTo>
                  <a:lnTo>
                    <a:pt x="245509" y="644825"/>
                  </a:lnTo>
                  <a:lnTo>
                    <a:pt x="260853" y="646752"/>
                  </a:lnTo>
                  <a:lnTo>
                    <a:pt x="276608" y="648037"/>
                  </a:lnTo>
                  <a:lnTo>
                    <a:pt x="290428" y="647788"/>
                  </a:lnTo>
                  <a:lnTo>
                    <a:pt x="302957" y="646517"/>
                  </a:lnTo>
                  <a:lnTo>
                    <a:pt x="314626" y="644564"/>
                  </a:lnTo>
                  <a:lnTo>
                    <a:pt x="326826" y="641052"/>
                  </a:lnTo>
                  <a:lnTo>
                    <a:pt x="339381" y="636500"/>
                  </a:lnTo>
                  <a:lnTo>
                    <a:pt x="352172" y="631254"/>
                  </a:lnTo>
                  <a:lnTo>
                    <a:pt x="364015" y="625547"/>
                  </a:lnTo>
                  <a:lnTo>
                    <a:pt x="375227" y="619531"/>
                  </a:lnTo>
                  <a:lnTo>
                    <a:pt x="386017" y="613310"/>
                  </a:lnTo>
                  <a:lnTo>
                    <a:pt x="395421" y="604742"/>
                  </a:lnTo>
                  <a:lnTo>
                    <a:pt x="403901" y="594608"/>
                  </a:lnTo>
                  <a:lnTo>
                    <a:pt x="411765" y="583431"/>
                  </a:lnTo>
                  <a:lnTo>
                    <a:pt x="419218" y="571558"/>
                  </a:lnTo>
                  <a:lnTo>
                    <a:pt x="426398" y="559222"/>
                  </a:lnTo>
                  <a:lnTo>
                    <a:pt x="433395" y="546577"/>
                  </a:lnTo>
                  <a:lnTo>
                    <a:pt x="447064" y="520736"/>
                  </a:lnTo>
                  <a:lnTo>
                    <a:pt x="453804" y="507656"/>
                  </a:lnTo>
                  <a:lnTo>
                    <a:pt x="460508" y="493409"/>
                  </a:lnTo>
                  <a:lnTo>
                    <a:pt x="473852" y="462841"/>
                  </a:lnTo>
                  <a:lnTo>
                    <a:pt x="479400" y="448058"/>
                  </a:lnTo>
                  <a:lnTo>
                    <a:pt x="484204" y="433782"/>
                  </a:lnTo>
                  <a:lnTo>
                    <a:pt x="488512" y="419842"/>
                  </a:lnTo>
                  <a:lnTo>
                    <a:pt x="492489" y="405023"/>
                  </a:lnTo>
                  <a:lnTo>
                    <a:pt x="496246" y="389617"/>
                  </a:lnTo>
                  <a:lnTo>
                    <a:pt x="499855" y="373820"/>
                  </a:lnTo>
                  <a:lnTo>
                    <a:pt x="501157" y="358867"/>
                  </a:lnTo>
                  <a:lnTo>
                    <a:pt x="500919" y="344477"/>
                  </a:lnTo>
                  <a:lnTo>
                    <a:pt x="499655" y="330463"/>
                  </a:lnTo>
                  <a:lnTo>
                    <a:pt x="498812" y="315594"/>
                  </a:lnTo>
                  <a:lnTo>
                    <a:pt x="497876" y="284335"/>
                  </a:lnTo>
                  <a:lnTo>
                    <a:pt x="496521" y="269367"/>
                  </a:lnTo>
                  <a:lnTo>
                    <a:pt x="494513" y="254967"/>
                  </a:lnTo>
                  <a:lnTo>
                    <a:pt x="492068" y="240946"/>
                  </a:lnTo>
                  <a:lnTo>
                    <a:pt x="489334" y="228283"/>
                  </a:lnTo>
                  <a:lnTo>
                    <a:pt x="486405" y="216525"/>
                  </a:lnTo>
                  <a:lnTo>
                    <a:pt x="483348" y="205371"/>
                  </a:lnTo>
                  <a:lnTo>
                    <a:pt x="477002" y="184134"/>
                  </a:lnTo>
                  <a:lnTo>
                    <a:pt x="473763" y="173829"/>
                  </a:lnTo>
                  <a:lnTo>
                    <a:pt x="468287" y="163643"/>
                  </a:lnTo>
                  <a:lnTo>
                    <a:pt x="453361" y="143482"/>
                  </a:lnTo>
                  <a:lnTo>
                    <a:pt x="438622" y="126416"/>
                  </a:lnTo>
                  <a:lnTo>
                    <a:pt x="431596" y="118771"/>
                  </a:lnTo>
                  <a:lnTo>
                    <a:pt x="422491" y="113673"/>
                  </a:lnTo>
                  <a:lnTo>
                    <a:pt x="412000" y="110275"/>
                  </a:lnTo>
                  <a:lnTo>
                    <a:pt x="400585" y="108010"/>
                  </a:lnTo>
                  <a:lnTo>
                    <a:pt x="388553" y="106499"/>
                  </a:lnTo>
                  <a:lnTo>
                    <a:pt x="376111" y="105493"/>
                  </a:lnTo>
                  <a:lnTo>
                    <a:pt x="337963" y="1034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Freeform 141"/>
          <p:cNvSpPr/>
          <p:nvPr/>
        </p:nvSpPr>
        <p:spPr>
          <a:xfrm>
            <a:off x="7739764" y="3628515"/>
            <a:ext cx="127218" cy="100486"/>
          </a:xfrm>
          <a:custGeom>
            <a:avLst/>
            <a:gdLst/>
            <a:ahLst/>
            <a:cxnLst/>
            <a:rect l="0" t="0" r="0" b="0"/>
            <a:pathLst>
              <a:path w="127218" h="100486">
                <a:moveTo>
                  <a:pt x="79192" y="22320"/>
                </a:moveTo>
                <a:lnTo>
                  <a:pt x="68629" y="11758"/>
                </a:lnTo>
                <a:lnTo>
                  <a:pt x="59992" y="9752"/>
                </a:lnTo>
                <a:lnTo>
                  <a:pt x="48707" y="9521"/>
                </a:lnTo>
                <a:lnTo>
                  <a:pt x="35657" y="10471"/>
                </a:lnTo>
                <a:lnTo>
                  <a:pt x="24746" y="14421"/>
                </a:lnTo>
                <a:lnTo>
                  <a:pt x="15262" y="20370"/>
                </a:lnTo>
                <a:lnTo>
                  <a:pt x="6729" y="27652"/>
                </a:lnTo>
                <a:lnTo>
                  <a:pt x="2144" y="36927"/>
                </a:lnTo>
                <a:lnTo>
                  <a:pt x="194" y="47533"/>
                </a:lnTo>
                <a:lnTo>
                  <a:pt x="0" y="59024"/>
                </a:lnTo>
                <a:lnTo>
                  <a:pt x="3185" y="68896"/>
                </a:lnTo>
                <a:lnTo>
                  <a:pt x="8625" y="77687"/>
                </a:lnTo>
                <a:lnTo>
                  <a:pt x="15568" y="85759"/>
                </a:lnTo>
                <a:lnTo>
                  <a:pt x="24617" y="91140"/>
                </a:lnTo>
                <a:lnTo>
                  <a:pt x="35071" y="94727"/>
                </a:lnTo>
                <a:lnTo>
                  <a:pt x="46462" y="97119"/>
                </a:lnTo>
                <a:lnTo>
                  <a:pt x="58477" y="98713"/>
                </a:lnTo>
                <a:lnTo>
                  <a:pt x="70908" y="99776"/>
                </a:lnTo>
                <a:lnTo>
                  <a:pt x="83617" y="100485"/>
                </a:lnTo>
                <a:lnTo>
                  <a:pt x="95405" y="98747"/>
                </a:lnTo>
                <a:lnTo>
                  <a:pt x="106581" y="95377"/>
                </a:lnTo>
                <a:lnTo>
                  <a:pt x="117347" y="90920"/>
                </a:lnTo>
                <a:lnTo>
                  <a:pt x="123418" y="84633"/>
                </a:lnTo>
                <a:lnTo>
                  <a:pt x="126361" y="77126"/>
                </a:lnTo>
                <a:lnTo>
                  <a:pt x="127217" y="68805"/>
                </a:lnTo>
                <a:lnTo>
                  <a:pt x="124473" y="62152"/>
                </a:lnTo>
                <a:lnTo>
                  <a:pt x="119326" y="56612"/>
                </a:lnTo>
                <a:lnTo>
                  <a:pt x="112580" y="51813"/>
                </a:lnTo>
                <a:lnTo>
                  <a:pt x="103661" y="49719"/>
                </a:lnTo>
                <a:lnTo>
                  <a:pt x="93294" y="49429"/>
                </a:lnTo>
                <a:lnTo>
                  <a:pt x="81961" y="50340"/>
                </a:lnTo>
                <a:lnTo>
                  <a:pt x="71091" y="53158"/>
                </a:lnTo>
                <a:lnTo>
                  <a:pt x="60527" y="57248"/>
                </a:lnTo>
                <a:lnTo>
                  <a:pt x="50169" y="62185"/>
                </a:lnTo>
                <a:lnTo>
                  <a:pt x="45474" y="67687"/>
                </a:lnTo>
                <a:lnTo>
                  <a:pt x="44555" y="73566"/>
                </a:lnTo>
                <a:lnTo>
                  <a:pt x="46153" y="79695"/>
                </a:lnTo>
                <a:lnTo>
                  <a:pt x="50534" y="82677"/>
                </a:lnTo>
                <a:lnTo>
                  <a:pt x="56770" y="83558"/>
                </a:lnTo>
                <a:lnTo>
                  <a:pt x="64244" y="83041"/>
                </a:lnTo>
                <a:lnTo>
                  <a:pt x="72542" y="80486"/>
                </a:lnTo>
                <a:lnTo>
                  <a:pt x="81391" y="76572"/>
                </a:lnTo>
                <a:lnTo>
                  <a:pt x="90605" y="71751"/>
                </a:lnTo>
                <a:lnTo>
                  <a:pt x="97853" y="65222"/>
                </a:lnTo>
                <a:lnTo>
                  <a:pt x="103791" y="57553"/>
                </a:lnTo>
                <a:lnTo>
                  <a:pt x="108855" y="49125"/>
                </a:lnTo>
                <a:lnTo>
                  <a:pt x="111125" y="40190"/>
                </a:lnTo>
                <a:lnTo>
                  <a:pt x="111534" y="30918"/>
                </a:lnTo>
                <a:lnTo>
                  <a:pt x="110701" y="21420"/>
                </a:lnTo>
                <a:lnTo>
                  <a:pt x="106829" y="13983"/>
                </a:lnTo>
                <a:lnTo>
                  <a:pt x="100932" y="7920"/>
                </a:lnTo>
                <a:lnTo>
                  <a:pt x="93685" y="2772"/>
                </a:lnTo>
                <a:lnTo>
                  <a:pt x="85538" y="446"/>
                </a:lnTo>
                <a:lnTo>
                  <a:pt x="76791" y="0"/>
                </a:lnTo>
                <a:lnTo>
                  <a:pt x="67643" y="808"/>
                </a:lnTo>
                <a:lnTo>
                  <a:pt x="58229" y="3558"/>
                </a:lnTo>
                <a:lnTo>
                  <a:pt x="48637" y="7601"/>
                </a:lnTo>
                <a:lnTo>
                  <a:pt x="19505" y="322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Group 144"/>
          <p:cNvGrpSpPr/>
          <p:nvPr/>
        </p:nvGrpSpPr>
        <p:grpSpPr>
          <a:xfrm>
            <a:off x="8189788" y="3160410"/>
            <a:ext cx="584650" cy="125952"/>
            <a:chOff x="8189788" y="3160410"/>
            <a:chExt cx="584650" cy="125952"/>
          </a:xfrm>
        </p:grpSpPr>
        <p:sp>
          <p:nvSpPr>
            <p:cNvPr id="143" name="Freeform 142"/>
            <p:cNvSpPr/>
            <p:nvPr/>
          </p:nvSpPr>
          <p:spPr>
            <a:xfrm>
              <a:off x="8189788" y="3160410"/>
              <a:ext cx="112134" cy="125952"/>
            </a:xfrm>
            <a:custGeom>
              <a:avLst/>
              <a:gdLst/>
              <a:ahLst/>
              <a:cxnLst/>
              <a:rect l="0" t="0" r="0" b="0"/>
              <a:pathLst>
                <a:path w="112134" h="125952">
                  <a:moveTo>
                    <a:pt x="17131" y="12932"/>
                  </a:moveTo>
                  <a:lnTo>
                    <a:pt x="6569" y="28774"/>
                  </a:lnTo>
                  <a:lnTo>
                    <a:pt x="3457" y="37862"/>
                  </a:lnTo>
                  <a:lnTo>
                    <a:pt x="1383" y="48342"/>
                  </a:lnTo>
                  <a:lnTo>
                    <a:pt x="0" y="59750"/>
                  </a:lnTo>
                  <a:lnTo>
                    <a:pt x="184" y="70672"/>
                  </a:lnTo>
                  <a:lnTo>
                    <a:pt x="1412" y="81268"/>
                  </a:lnTo>
                  <a:lnTo>
                    <a:pt x="3335" y="91649"/>
                  </a:lnTo>
                  <a:lnTo>
                    <a:pt x="7934" y="99674"/>
                  </a:lnTo>
                  <a:lnTo>
                    <a:pt x="14315" y="106130"/>
                  </a:lnTo>
                  <a:lnTo>
                    <a:pt x="21886" y="111539"/>
                  </a:lnTo>
                  <a:lnTo>
                    <a:pt x="30249" y="116250"/>
                  </a:lnTo>
                  <a:lnTo>
                    <a:pt x="39139" y="120497"/>
                  </a:lnTo>
                  <a:lnTo>
                    <a:pt x="48383" y="124433"/>
                  </a:lnTo>
                  <a:lnTo>
                    <a:pt x="57861" y="125951"/>
                  </a:lnTo>
                  <a:lnTo>
                    <a:pt x="67496" y="125859"/>
                  </a:lnTo>
                  <a:lnTo>
                    <a:pt x="77235" y="124692"/>
                  </a:lnTo>
                  <a:lnTo>
                    <a:pt x="85938" y="121703"/>
                  </a:lnTo>
                  <a:lnTo>
                    <a:pt x="93951" y="117499"/>
                  </a:lnTo>
                  <a:lnTo>
                    <a:pt x="101503" y="112487"/>
                  </a:lnTo>
                  <a:lnTo>
                    <a:pt x="106538" y="104724"/>
                  </a:lnTo>
                  <a:lnTo>
                    <a:pt x="109895" y="95127"/>
                  </a:lnTo>
                  <a:lnTo>
                    <a:pt x="112133" y="84308"/>
                  </a:lnTo>
                  <a:lnTo>
                    <a:pt x="111414" y="74885"/>
                  </a:lnTo>
                  <a:lnTo>
                    <a:pt x="108724" y="66392"/>
                  </a:lnTo>
                  <a:lnTo>
                    <a:pt x="104721" y="58520"/>
                  </a:lnTo>
                  <a:lnTo>
                    <a:pt x="98735" y="51061"/>
                  </a:lnTo>
                  <a:lnTo>
                    <a:pt x="91429" y="43878"/>
                  </a:lnTo>
                  <a:lnTo>
                    <a:pt x="83243" y="36878"/>
                  </a:lnTo>
                  <a:lnTo>
                    <a:pt x="73364" y="33317"/>
                  </a:lnTo>
                  <a:lnTo>
                    <a:pt x="62356" y="32049"/>
                  </a:lnTo>
                  <a:lnTo>
                    <a:pt x="50597" y="32308"/>
                  </a:lnTo>
                  <a:lnTo>
                    <a:pt x="40547" y="34692"/>
                  </a:lnTo>
                  <a:lnTo>
                    <a:pt x="31636" y="38491"/>
                  </a:lnTo>
                  <a:lnTo>
                    <a:pt x="23485" y="43235"/>
                  </a:lnTo>
                  <a:lnTo>
                    <a:pt x="20262" y="49714"/>
                  </a:lnTo>
                  <a:lnTo>
                    <a:pt x="20324" y="57348"/>
                  </a:lnTo>
                  <a:lnTo>
                    <a:pt x="22575" y="65754"/>
                  </a:lnTo>
                  <a:lnTo>
                    <a:pt x="29603" y="71358"/>
                  </a:lnTo>
                  <a:lnTo>
                    <a:pt x="39815" y="75094"/>
                  </a:lnTo>
                  <a:lnTo>
                    <a:pt x="52149" y="77585"/>
                  </a:lnTo>
                  <a:lnTo>
                    <a:pt x="63688" y="77035"/>
                  </a:lnTo>
                  <a:lnTo>
                    <a:pt x="74696" y="74457"/>
                  </a:lnTo>
                  <a:lnTo>
                    <a:pt x="85351" y="70529"/>
                  </a:lnTo>
                  <a:lnTo>
                    <a:pt x="93559" y="64593"/>
                  </a:lnTo>
                  <a:lnTo>
                    <a:pt x="100137" y="57320"/>
                  </a:lnTo>
                  <a:lnTo>
                    <a:pt x="105628" y="49156"/>
                  </a:lnTo>
                  <a:lnTo>
                    <a:pt x="108183" y="39292"/>
                  </a:lnTo>
                  <a:lnTo>
                    <a:pt x="108780" y="28294"/>
                  </a:lnTo>
                  <a:lnTo>
                    <a:pt x="108074" y="16542"/>
                  </a:lnTo>
                  <a:lnTo>
                    <a:pt x="103181" y="8706"/>
                  </a:lnTo>
                  <a:lnTo>
                    <a:pt x="95499" y="3483"/>
                  </a:lnTo>
                  <a:lnTo>
                    <a:pt x="85955" y="0"/>
                  </a:lnTo>
                  <a:lnTo>
                    <a:pt x="77383" y="2100"/>
                  </a:lnTo>
                  <a:lnTo>
                    <a:pt x="69457" y="7921"/>
                  </a:lnTo>
                  <a:lnTo>
                    <a:pt x="61963" y="16223"/>
                  </a:lnTo>
                  <a:lnTo>
                    <a:pt x="58072" y="25074"/>
                  </a:lnTo>
                  <a:lnTo>
                    <a:pt x="56583" y="34290"/>
                  </a:lnTo>
                  <a:lnTo>
                    <a:pt x="66870" y="825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655444" y="3161879"/>
              <a:ext cx="118994" cy="73666"/>
            </a:xfrm>
            <a:custGeom>
              <a:avLst/>
              <a:gdLst/>
              <a:ahLst/>
              <a:cxnLst/>
              <a:rect l="0" t="0" r="0" b="0"/>
              <a:pathLst>
                <a:path w="118994" h="73666">
                  <a:moveTo>
                    <a:pt x="48864" y="11463"/>
                  </a:moveTo>
                  <a:lnTo>
                    <a:pt x="38302" y="901"/>
                  </a:lnTo>
                  <a:lnTo>
                    <a:pt x="32979" y="0"/>
                  </a:lnTo>
                  <a:lnTo>
                    <a:pt x="27222" y="1610"/>
                  </a:lnTo>
                  <a:lnTo>
                    <a:pt x="21172" y="4894"/>
                  </a:lnTo>
                  <a:lnTo>
                    <a:pt x="14928" y="10400"/>
                  </a:lnTo>
                  <a:lnTo>
                    <a:pt x="8555" y="17386"/>
                  </a:lnTo>
                  <a:lnTo>
                    <a:pt x="2096" y="25359"/>
                  </a:lnTo>
                  <a:lnTo>
                    <a:pt x="0" y="32885"/>
                  </a:lnTo>
                  <a:lnTo>
                    <a:pt x="814" y="40113"/>
                  </a:lnTo>
                  <a:lnTo>
                    <a:pt x="3567" y="47143"/>
                  </a:lnTo>
                  <a:lnTo>
                    <a:pt x="8718" y="52934"/>
                  </a:lnTo>
                  <a:lnTo>
                    <a:pt x="15468" y="57901"/>
                  </a:lnTo>
                  <a:lnTo>
                    <a:pt x="23284" y="62317"/>
                  </a:lnTo>
                  <a:lnTo>
                    <a:pt x="32916" y="64156"/>
                  </a:lnTo>
                  <a:lnTo>
                    <a:pt x="43759" y="64276"/>
                  </a:lnTo>
                  <a:lnTo>
                    <a:pt x="55408" y="63252"/>
                  </a:lnTo>
                  <a:lnTo>
                    <a:pt x="65385" y="60358"/>
                  </a:lnTo>
                  <a:lnTo>
                    <a:pt x="74247" y="56218"/>
                  </a:lnTo>
                  <a:lnTo>
                    <a:pt x="82366" y="51247"/>
                  </a:lnTo>
                  <a:lnTo>
                    <a:pt x="85567" y="44617"/>
                  </a:lnTo>
                  <a:lnTo>
                    <a:pt x="85491" y="36882"/>
                  </a:lnTo>
                  <a:lnTo>
                    <a:pt x="83230" y="28409"/>
                  </a:lnTo>
                  <a:lnTo>
                    <a:pt x="78406" y="21655"/>
                  </a:lnTo>
                  <a:lnTo>
                    <a:pt x="71875" y="16047"/>
                  </a:lnTo>
                  <a:lnTo>
                    <a:pt x="64204" y="11203"/>
                  </a:lnTo>
                  <a:lnTo>
                    <a:pt x="54670" y="9079"/>
                  </a:lnTo>
                  <a:lnTo>
                    <a:pt x="43891" y="8768"/>
                  </a:lnTo>
                  <a:lnTo>
                    <a:pt x="32285" y="9666"/>
                  </a:lnTo>
                  <a:lnTo>
                    <a:pt x="23442" y="13581"/>
                  </a:lnTo>
                  <a:lnTo>
                    <a:pt x="16442" y="19507"/>
                  </a:lnTo>
                  <a:lnTo>
                    <a:pt x="10669" y="26773"/>
                  </a:lnTo>
                  <a:lnTo>
                    <a:pt x="9032" y="34933"/>
                  </a:lnTo>
                  <a:lnTo>
                    <a:pt x="10151" y="43690"/>
                  </a:lnTo>
                  <a:lnTo>
                    <a:pt x="13108" y="52843"/>
                  </a:lnTo>
                  <a:lnTo>
                    <a:pt x="18394" y="60050"/>
                  </a:lnTo>
                  <a:lnTo>
                    <a:pt x="25235" y="65961"/>
                  </a:lnTo>
                  <a:lnTo>
                    <a:pt x="33111" y="71006"/>
                  </a:lnTo>
                  <a:lnTo>
                    <a:pt x="42783" y="73265"/>
                  </a:lnTo>
                  <a:lnTo>
                    <a:pt x="53653" y="73665"/>
                  </a:lnTo>
                  <a:lnTo>
                    <a:pt x="65320" y="72826"/>
                  </a:lnTo>
                  <a:lnTo>
                    <a:pt x="76415" y="71162"/>
                  </a:lnTo>
                  <a:lnTo>
                    <a:pt x="87127" y="68947"/>
                  </a:lnTo>
                  <a:lnTo>
                    <a:pt x="97584" y="66365"/>
                  </a:lnTo>
                  <a:lnTo>
                    <a:pt x="105661" y="61328"/>
                  </a:lnTo>
                  <a:lnTo>
                    <a:pt x="112151" y="54654"/>
                  </a:lnTo>
                  <a:lnTo>
                    <a:pt x="117582" y="46889"/>
                  </a:lnTo>
                  <a:lnTo>
                    <a:pt x="118993" y="39501"/>
                  </a:lnTo>
                  <a:lnTo>
                    <a:pt x="117722" y="32366"/>
                  </a:lnTo>
                  <a:lnTo>
                    <a:pt x="114665" y="25398"/>
                  </a:lnTo>
                  <a:lnTo>
                    <a:pt x="108206" y="21858"/>
                  </a:lnTo>
                  <a:lnTo>
                    <a:pt x="99478" y="20604"/>
                  </a:lnTo>
                  <a:lnTo>
                    <a:pt x="58811" y="21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Freeform 145"/>
          <p:cNvSpPr/>
          <p:nvPr/>
        </p:nvSpPr>
        <p:spPr>
          <a:xfrm>
            <a:off x="9152659" y="2713234"/>
            <a:ext cx="111623" cy="92850"/>
          </a:xfrm>
          <a:custGeom>
            <a:avLst/>
            <a:gdLst/>
            <a:ahLst/>
            <a:cxnLst/>
            <a:rect l="0" t="0" r="0" b="0"/>
            <a:pathLst>
              <a:path w="111623" h="92850">
                <a:moveTo>
                  <a:pt x="39090" y="22405"/>
                </a:moveTo>
                <a:lnTo>
                  <a:pt x="44371" y="38248"/>
                </a:lnTo>
                <a:lnTo>
                  <a:pt x="49242" y="45126"/>
                </a:lnTo>
                <a:lnTo>
                  <a:pt x="55806" y="51921"/>
                </a:lnTo>
                <a:lnTo>
                  <a:pt x="63497" y="58662"/>
                </a:lnTo>
                <a:lnTo>
                  <a:pt x="70836" y="60946"/>
                </a:lnTo>
                <a:lnTo>
                  <a:pt x="77939" y="60257"/>
                </a:lnTo>
                <a:lnTo>
                  <a:pt x="84885" y="57588"/>
                </a:lnTo>
                <a:lnTo>
                  <a:pt x="87305" y="53597"/>
                </a:lnTo>
                <a:lnTo>
                  <a:pt x="86708" y="48727"/>
                </a:lnTo>
                <a:lnTo>
                  <a:pt x="84098" y="43269"/>
                </a:lnTo>
                <a:lnTo>
                  <a:pt x="76833" y="40735"/>
                </a:lnTo>
                <a:lnTo>
                  <a:pt x="66463" y="40152"/>
                </a:lnTo>
                <a:lnTo>
                  <a:pt x="54023" y="40868"/>
                </a:lnTo>
                <a:lnTo>
                  <a:pt x="42413" y="42451"/>
                </a:lnTo>
                <a:lnTo>
                  <a:pt x="31357" y="44612"/>
                </a:lnTo>
                <a:lnTo>
                  <a:pt x="20671" y="47157"/>
                </a:lnTo>
                <a:lnTo>
                  <a:pt x="12442" y="52170"/>
                </a:lnTo>
                <a:lnTo>
                  <a:pt x="5850" y="58828"/>
                </a:lnTo>
                <a:lnTo>
                  <a:pt x="350" y="66583"/>
                </a:lnTo>
                <a:lnTo>
                  <a:pt x="0" y="73963"/>
                </a:lnTo>
                <a:lnTo>
                  <a:pt x="3082" y="81094"/>
                </a:lnTo>
                <a:lnTo>
                  <a:pt x="8453" y="88058"/>
                </a:lnTo>
                <a:lnTo>
                  <a:pt x="16454" y="91596"/>
                </a:lnTo>
                <a:lnTo>
                  <a:pt x="26210" y="92849"/>
                </a:lnTo>
                <a:lnTo>
                  <a:pt x="37135" y="92580"/>
                </a:lnTo>
                <a:lnTo>
                  <a:pt x="47735" y="91294"/>
                </a:lnTo>
                <a:lnTo>
                  <a:pt x="58117" y="89332"/>
                </a:lnTo>
                <a:lnTo>
                  <a:pt x="68354" y="86919"/>
                </a:lnTo>
                <a:lnTo>
                  <a:pt x="77390" y="83099"/>
                </a:lnTo>
                <a:lnTo>
                  <a:pt x="85624" y="78342"/>
                </a:lnTo>
                <a:lnTo>
                  <a:pt x="93324" y="72960"/>
                </a:lnTo>
                <a:lnTo>
                  <a:pt x="99563" y="66056"/>
                </a:lnTo>
                <a:lnTo>
                  <a:pt x="104827" y="58138"/>
                </a:lnTo>
                <a:lnTo>
                  <a:pt x="109443" y="49543"/>
                </a:lnTo>
                <a:lnTo>
                  <a:pt x="111414" y="40497"/>
                </a:lnTo>
                <a:lnTo>
                  <a:pt x="111622" y="31151"/>
                </a:lnTo>
                <a:lnTo>
                  <a:pt x="110656" y="21603"/>
                </a:lnTo>
                <a:lnTo>
                  <a:pt x="106696" y="14134"/>
                </a:lnTo>
                <a:lnTo>
                  <a:pt x="100741" y="8048"/>
                </a:lnTo>
                <a:lnTo>
                  <a:pt x="93454" y="2886"/>
                </a:lnTo>
                <a:lnTo>
                  <a:pt x="84175" y="550"/>
                </a:lnTo>
                <a:lnTo>
                  <a:pt x="73568" y="98"/>
                </a:lnTo>
                <a:lnTo>
                  <a:pt x="62076" y="902"/>
                </a:lnTo>
                <a:lnTo>
                  <a:pt x="52203" y="3648"/>
                </a:lnTo>
                <a:lnTo>
                  <a:pt x="43411" y="7690"/>
                </a:lnTo>
                <a:lnTo>
                  <a:pt x="35339" y="12595"/>
                </a:lnTo>
                <a:lnTo>
                  <a:pt x="31063" y="19181"/>
                </a:lnTo>
                <a:lnTo>
                  <a:pt x="29317" y="26888"/>
                </a:lnTo>
                <a:lnTo>
                  <a:pt x="29259" y="35341"/>
                </a:lnTo>
                <a:lnTo>
                  <a:pt x="33641" y="39872"/>
                </a:lnTo>
                <a:lnTo>
                  <a:pt x="40984" y="41787"/>
                </a:lnTo>
                <a:lnTo>
                  <a:pt x="50300" y="41958"/>
                </a:lnTo>
                <a:lnTo>
                  <a:pt x="59828" y="39862"/>
                </a:lnTo>
                <a:lnTo>
                  <a:pt x="69495" y="36253"/>
                </a:lnTo>
                <a:lnTo>
                  <a:pt x="79255" y="31637"/>
                </a:lnTo>
                <a:lnTo>
                  <a:pt x="84657" y="25244"/>
                </a:lnTo>
                <a:lnTo>
                  <a:pt x="87152" y="17666"/>
                </a:lnTo>
                <a:lnTo>
                  <a:pt x="87711" y="9298"/>
                </a:lnTo>
                <a:lnTo>
                  <a:pt x="83663" y="3719"/>
                </a:lnTo>
                <a:lnTo>
                  <a:pt x="76542" y="0"/>
                </a:lnTo>
                <a:lnTo>
                  <a:pt x="29142" y="25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1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" y="304800"/>
            <a:ext cx="9956800" cy="3657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7440940" y="2337728"/>
            <a:ext cx="1" cy="19897"/>
          </a:xfrm>
          <a:custGeom>
            <a:avLst/>
            <a:gdLst/>
            <a:ahLst/>
            <a:cxnLst/>
            <a:rect l="0" t="0" r="0" b="0"/>
            <a:pathLst>
              <a:path w="1" h="19897">
                <a:moveTo>
                  <a:pt x="0" y="0"/>
                </a:moveTo>
                <a:lnTo>
                  <a:pt x="0" y="1989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427258" y="2172423"/>
            <a:ext cx="89807" cy="1607734"/>
            <a:chOff x="2427258" y="2172423"/>
            <a:chExt cx="89807" cy="1607734"/>
          </a:xfrm>
        </p:grpSpPr>
        <p:sp>
          <p:nvSpPr>
            <p:cNvPr id="4" name="Freeform 3"/>
            <p:cNvSpPr/>
            <p:nvPr/>
          </p:nvSpPr>
          <p:spPr>
            <a:xfrm>
              <a:off x="2427258" y="2172423"/>
              <a:ext cx="59687" cy="1607734"/>
            </a:xfrm>
            <a:custGeom>
              <a:avLst/>
              <a:gdLst/>
              <a:ahLst/>
              <a:cxnLst/>
              <a:rect l="0" t="0" r="0" b="0"/>
              <a:pathLst>
                <a:path w="59687" h="1607734">
                  <a:moveTo>
                    <a:pt x="0" y="16088"/>
                  </a:moveTo>
                  <a:lnTo>
                    <a:pt x="5281" y="245"/>
                  </a:lnTo>
                  <a:lnTo>
                    <a:pt x="7942" y="0"/>
                  </a:lnTo>
                  <a:lnTo>
                    <a:pt x="10821" y="4257"/>
                  </a:lnTo>
                  <a:lnTo>
                    <a:pt x="13846" y="11517"/>
                  </a:lnTo>
                  <a:lnTo>
                    <a:pt x="15863" y="20778"/>
                  </a:lnTo>
                  <a:lnTo>
                    <a:pt x="17207" y="31373"/>
                  </a:lnTo>
                  <a:lnTo>
                    <a:pt x="18103" y="42858"/>
                  </a:lnTo>
                  <a:lnTo>
                    <a:pt x="19806" y="53830"/>
                  </a:lnTo>
                  <a:lnTo>
                    <a:pt x="22047" y="64461"/>
                  </a:lnTo>
                  <a:lnTo>
                    <a:pt x="24646" y="74864"/>
                  </a:lnTo>
                  <a:lnTo>
                    <a:pt x="27484" y="85116"/>
                  </a:lnTo>
                  <a:lnTo>
                    <a:pt x="33584" y="105349"/>
                  </a:lnTo>
                  <a:lnTo>
                    <a:pt x="35653" y="116492"/>
                  </a:lnTo>
                  <a:lnTo>
                    <a:pt x="37032" y="128341"/>
                  </a:lnTo>
                  <a:lnTo>
                    <a:pt x="38565" y="153298"/>
                  </a:lnTo>
                  <a:lnTo>
                    <a:pt x="39428" y="192205"/>
                  </a:lnTo>
                  <a:lnTo>
                    <a:pt x="39743" y="258200"/>
                  </a:lnTo>
                  <a:lnTo>
                    <a:pt x="40864" y="270342"/>
                  </a:lnTo>
                  <a:lnTo>
                    <a:pt x="42717" y="281753"/>
                  </a:lnTo>
                  <a:lnTo>
                    <a:pt x="45058" y="292676"/>
                  </a:lnTo>
                  <a:lnTo>
                    <a:pt x="44711" y="316602"/>
                  </a:lnTo>
                  <a:lnTo>
                    <a:pt x="43071" y="329172"/>
                  </a:lnTo>
                  <a:lnTo>
                    <a:pt x="41249" y="354929"/>
                  </a:lnTo>
                  <a:lnTo>
                    <a:pt x="41544" y="381114"/>
                  </a:lnTo>
                  <a:lnTo>
                    <a:pt x="43171" y="394286"/>
                  </a:lnTo>
                  <a:lnTo>
                    <a:pt x="45360" y="407489"/>
                  </a:lnTo>
                  <a:lnTo>
                    <a:pt x="46820" y="420713"/>
                  </a:lnTo>
                  <a:lnTo>
                    <a:pt x="47769" y="459341"/>
                  </a:lnTo>
                  <a:lnTo>
                    <a:pt x="46215" y="470755"/>
                  </a:lnTo>
                  <a:lnTo>
                    <a:pt x="44074" y="481680"/>
                  </a:lnTo>
                  <a:lnTo>
                    <a:pt x="44642" y="505609"/>
                  </a:lnTo>
                  <a:lnTo>
                    <a:pt x="46341" y="518179"/>
                  </a:lnTo>
                  <a:lnTo>
                    <a:pt x="47474" y="530981"/>
                  </a:lnTo>
                  <a:lnTo>
                    <a:pt x="49068" y="570122"/>
                  </a:lnTo>
                  <a:lnTo>
                    <a:pt x="49606" y="625905"/>
                  </a:lnTo>
                  <a:lnTo>
                    <a:pt x="49739" y="983919"/>
                  </a:lnTo>
                  <a:lnTo>
                    <a:pt x="50844" y="996217"/>
                  </a:lnTo>
                  <a:lnTo>
                    <a:pt x="52686" y="1007732"/>
                  </a:lnTo>
                  <a:lnTo>
                    <a:pt x="55020" y="1018725"/>
                  </a:lnTo>
                  <a:lnTo>
                    <a:pt x="56576" y="1031579"/>
                  </a:lnTo>
                  <a:lnTo>
                    <a:pt x="57660" y="1076076"/>
                  </a:lnTo>
                  <a:lnTo>
                    <a:pt x="56125" y="1091920"/>
                  </a:lnTo>
                  <a:lnTo>
                    <a:pt x="53996" y="1108009"/>
                  </a:lnTo>
                  <a:lnTo>
                    <a:pt x="52577" y="1123156"/>
                  </a:lnTo>
                  <a:lnTo>
                    <a:pt x="51685" y="1164493"/>
                  </a:lnTo>
                  <a:lnTo>
                    <a:pt x="53247" y="1176287"/>
                  </a:lnTo>
                  <a:lnTo>
                    <a:pt x="55394" y="1187465"/>
                  </a:lnTo>
                  <a:lnTo>
                    <a:pt x="56825" y="1199339"/>
                  </a:lnTo>
                  <a:lnTo>
                    <a:pt x="58415" y="1224321"/>
                  </a:lnTo>
                  <a:lnTo>
                    <a:pt x="59310" y="1263243"/>
                  </a:lnTo>
                  <a:lnTo>
                    <a:pt x="59686" y="1471372"/>
                  </a:lnTo>
                  <a:lnTo>
                    <a:pt x="58581" y="1484771"/>
                  </a:lnTo>
                  <a:lnTo>
                    <a:pt x="56739" y="1498126"/>
                  </a:lnTo>
                  <a:lnTo>
                    <a:pt x="54406" y="1511450"/>
                  </a:lnTo>
                  <a:lnTo>
                    <a:pt x="54761" y="1538045"/>
                  </a:lnTo>
                  <a:lnTo>
                    <a:pt x="56392" y="1563497"/>
                  </a:lnTo>
                  <a:lnTo>
                    <a:pt x="55280" y="1574926"/>
                  </a:lnTo>
                  <a:lnTo>
                    <a:pt x="39791" y="16077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427258" y="2855013"/>
              <a:ext cx="89807" cy="112980"/>
            </a:xfrm>
            <a:custGeom>
              <a:avLst/>
              <a:gdLst/>
              <a:ahLst/>
              <a:cxnLst/>
              <a:rect l="0" t="0" r="0" b="0"/>
              <a:pathLst>
                <a:path w="89807" h="112980">
                  <a:moveTo>
                    <a:pt x="9948" y="0"/>
                  </a:moveTo>
                  <a:lnTo>
                    <a:pt x="9948" y="63948"/>
                  </a:lnTo>
                  <a:lnTo>
                    <a:pt x="12158" y="75791"/>
                  </a:lnTo>
                  <a:lnTo>
                    <a:pt x="15843" y="87003"/>
                  </a:lnTo>
                  <a:lnTo>
                    <a:pt x="20510" y="97793"/>
                  </a:lnTo>
                  <a:lnTo>
                    <a:pt x="28042" y="104986"/>
                  </a:lnTo>
                  <a:lnTo>
                    <a:pt x="37485" y="109782"/>
                  </a:lnTo>
                  <a:lnTo>
                    <a:pt x="48201" y="112979"/>
                  </a:lnTo>
                  <a:lnTo>
                    <a:pt x="57556" y="112900"/>
                  </a:lnTo>
                  <a:lnTo>
                    <a:pt x="66004" y="110636"/>
                  </a:lnTo>
                  <a:lnTo>
                    <a:pt x="73846" y="106917"/>
                  </a:lnTo>
                  <a:lnTo>
                    <a:pt x="77969" y="100016"/>
                  </a:lnTo>
                  <a:lnTo>
                    <a:pt x="79612" y="90994"/>
                  </a:lnTo>
                  <a:lnTo>
                    <a:pt x="79602" y="80558"/>
                  </a:lnTo>
                  <a:lnTo>
                    <a:pt x="76280" y="72496"/>
                  </a:lnTo>
                  <a:lnTo>
                    <a:pt x="70749" y="66015"/>
                  </a:lnTo>
                  <a:lnTo>
                    <a:pt x="63745" y="60590"/>
                  </a:lnTo>
                  <a:lnTo>
                    <a:pt x="55761" y="58078"/>
                  </a:lnTo>
                  <a:lnTo>
                    <a:pt x="47121" y="57509"/>
                  </a:lnTo>
                  <a:lnTo>
                    <a:pt x="38046" y="58235"/>
                  </a:lnTo>
                  <a:lnTo>
                    <a:pt x="29786" y="60929"/>
                  </a:lnTo>
                  <a:lnTo>
                    <a:pt x="22068" y="64936"/>
                  </a:lnTo>
                  <a:lnTo>
                    <a:pt x="14712" y="69818"/>
                  </a:lnTo>
                  <a:lnTo>
                    <a:pt x="10913" y="76389"/>
                  </a:lnTo>
                  <a:lnTo>
                    <a:pt x="9486" y="84085"/>
                  </a:lnTo>
                  <a:lnTo>
                    <a:pt x="9640" y="92532"/>
                  </a:lnTo>
                  <a:lnTo>
                    <a:pt x="14164" y="98163"/>
                  </a:lnTo>
                  <a:lnTo>
                    <a:pt x="21601" y="101917"/>
                  </a:lnTo>
                  <a:lnTo>
                    <a:pt x="30980" y="104420"/>
                  </a:lnTo>
                  <a:lnTo>
                    <a:pt x="40549" y="104983"/>
                  </a:lnTo>
                  <a:lnTo>
                    <a:pt x="50244" y="104253"/>
                  </a:lnTo>
                  <a:lnTo>
                    <a:pt x="60024" y="102661"/>
                  </a:lnTo>
                  <a:lnTo>
                    <a:pt x="68754" y="98284"/>
                  </a:lnTo>
                  <a:lnTo>
                    <a:pt x="76785" y="92050"/>
                  </a:lnTo>
                  <a:lnTo>
                    <a:pt x="84349" y="84578"/>
                  </a:lnTo>
                  <a:lnTo>
                    <a:pt x="88287" y="76281"/>
                  </a:lnTo>
                  <a:lnTo>
                    <a:pt x="89806" y="67434"/>
                  </a:lnTo>
                  <a:lnTo>
                    <a:pt x="89714" y="58219"/>
                  </a:lnTo>
                  <a:lnTo>
                    <a:pt x="86337" y="50971"/>
                  </a:lnTo>
                  <a:lnTo>
                    <a:pt x="80770" y="45034"/>
                  </a:lnTo>
                  <a:lnTo>
                    <a:pt x="73742" y="39970"/>
                  </a:lnTo>
                  <a:lnTo>
                    <a:pt x="65741" y="37700"/>
                  </a:lnTo>
                  <a:lnTo>
                    <a:pt x="57091" y="37291"/>
                  </a:lnTo>
                  <a:lnTo>
                    <a:pt x="48009" y="38124"/>
                  </a:lnTo>
                  <a:lnTo>
                    <a:pt x="39743" y="40891"/>
                  </a:lnTo>
                  <a:lnTo>
                    <a:pt x="32022" y="44945"/>
                  </a:lnTo>
                  <a:lnTo>
                    <a:pt x="24664" y="49859"/>
                  </a:lnTo>
                  <a:lnTo>
                    <a:pt x="18653" y="56451"/>
                  </a:lnTo>
                  <a:lnTo>
                    <a:pt x="13541" y="64161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637544" y="1870182"/>
            <a:ext cx="834229" cy="1880132"/>
            <a:chOff x="2637544" y="1870182"/>
            <a:chExt cx="834229" cy="1880132"/>
          </a:xfrm>
        </p:grpSpPr>
        <p:sp>
          <p:nvSpPr>
            <p:cNvPr id="7" name="Freeform 6"/>
            <p:cNvSpPr/>
            <p:nvPr/>
          </p:nvSpPr>
          <p:spPr>
            <a:xfrm>
              <a:off x="2637544" y="2427258"/>
              <a:ext cx="88148" cy="1303160"/>
            </a:xfrm>
            <a:custGeom>
              <a:avLst/>
              <a:gdLst/>
              <a:ahLst/>
              <a:cxnLst/>
              <a:rect l="0" t="0" r="0" b="0"/>
              <a:pathLst>
                <a:path w="88148" h="1303160">
                  <a:moveTo>
                    <a:pt x="8565" y="0"/>
                  </a:moveTo>
                  <a:lnTo>
                    <a:pt x="3284" y="42247"/>
                  </a:lnTo>
                  <a:lnTo>
                    <a:pt x="1729" y="64640"/>
                  </a:lnTo>
                  <a:lnTo>
                    <a:pt x="692" y="89516"/>
                  </a:lnTo>
                  <a:lnTo>
                    <a:pt x="0" y="116048"/>
                  </a:lnTo>
                  <a:lnTo>
                    <a:pt x="645" y="142579"/>
                  </a:lnTo>
                  <a:lnTo>
                    <a:pt x="2179" y="169108"/>
                  </a:lnTo>
                  <a:lnTo>
                    <a:pt x="4308" y="195637"/>
                  </a:lnTo>
                  <a:lnTo>
                    <a:pt x="5727" y="223271"/>
                  </a:lnTo>
                  <a:lnTo>
                    <a:pt x="7304" y="280502"/>
                  </a:lnTo>
                  <a:lnTo>
                    <a:pt x="8830" y="309691"/>
                  </a:lnTo>
                  <a:lnTo>
                    <a:pt x="13473" y="368650"/>
                  </a:lnTo>
                  <a:lnTo>
                    <a:pt x="28670" y="517361"/>
                  </a:lnTo>
                  <a:lnTo>
                    <a:pt x="61624" y="807155"/>
                  </a:lnTo>
                  <a:lnTo>
                    <a:pt x="63833" y="834326"/>
                  </a:lnTo>
                  <a:lnTo>
                    <a:pt x="65306" y="860177"/>
                  </a:lnTo>
                  <a:lnTo>
                    <a:pt x="66288" y="885149"/>
                  </a:lnTo>
                  <a:lnTo>
                    <a:pt x="68048" y="910639"/>
                  </a:lnTo>
                  <a:lnTo>
                    <a:pt x="72951" y="962541"/>
                  </a:lnTo>
                  <a:lnTo>
                    <a:pt x="74700" y="987656"/>
                  </a:lnTo>
                  <a:lnTo>
                    <a:pt x="75867" y="1012136"/>
                  </a:lnTo>
                  <a:lnTo>
                    <a:pt x="77163" y="1058864"/>
                  </a:lnTo>
                  <a:lnTo>
                    <a:pt x="78139" y="1189588"/>
                  </a:lnTo>
                  <a:lnTo>
                    <a:pt x="79278" y="1217314"/>
                  </a:lnTo>
                  <a:lnTo>
                    <a:pt x="81129" y="1229349"/>
                  </a:lnTo>
                  <a:lnTo>
                    <a:pt x="83469" y="1240689"/>
                  </a:lnTo>
                  <a:lnTo>
                    <a:pt x="86068" y="1265079"/>
                  </a:lnTo>
                  <a:lnTo>
                    <a:pt x="88147" y="1303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904798" y="2079086"/>
              <a:ext cx="69589" cy="1671228"/>
            </a:xfrm>
            <a:custGeom>
              <a:avLst/>
              <a:gdLst/>
              <a:ahLst/>
              <a:cxnLst/>
              <a:rect l="0" t="0" r="0" b="0"/>
              <a:pathLst>
                <a:path w="69589" h="1671228">
                  <a:moveTo>
                    <a:pt x="19849" y="0"/>
                  </a:moveTo>
                  <a:lnTo>
                    <a:pt x="19849" y="36966"/>
                  </a:lnTo>
                  <a:lnTo>
                    <a:pt x="18744" y="55593"/>
                  </a:lnTo>
                  <a:lnTo>
                    <a:pt x="16901" y="75747"/>
                  </a:lnTo>
                  <a:lnTo>
                    <a:pt x="11907" y="118774"/>
                  </a:lnTo>
                  <a:lnTo>
                    <a:pt x="6003" y="163688"/>
                  </a:lnTo>
                  <a:lnTo>
                    <a:pt x="3987" y="187602"/>
                  </a:lnTo>
                  <a:lnTo>
                    <a:pt x="2642" y="212387"/>
                  </a:lnTo>
                  <a:lnTo>
                    <a:pt x="1149" y="263506"/>
                  </a:lnTo>
                  <a:lnTo>
                    <a:pt x="23" y="458562"/>
                  </a:lnTo>
                  <a:lnTo>
                    <a:pt x="0" y="488084"/>
                  </a:lnTo>
                  <a:lnTo>
                    <a:pt x="1090" y="517713"/>
                  </a:lnTo>
                  <a:lnTo>
                    <a:pt x="2922" y="547413"/>
                  </a:lnTo>
                  <a:lnTo>
                    <a:pt x="5248" y="577161"/>
                  </a:lnTo>
                  <a:lnTo>
                    <a:pt x="6799" y="608047"/>
                  </a:lnTo>
                  <a:lnTo>
                    <a:pt x="8523" y="671838"/>
                  </a:lnTo>
                  <a:lnTo>
                    <a:pt x="9866" y="958765"/>
                  </a:lnTo>
                  <a:lnTo>
                    <a:pt x="9898" y="1152018"/>
                  </a:lnTo>
                  <a:lnTo>
                    <a:pt x="11005" y="1182503"/>
                  </a:lnTo>
                  <a:lnTo>
                    <a:pt x="12847" y="1212773"/>
                  </a:lnTo>
                  <a:lnTo>
                    <a:pt x="15181" y="1242902"/>
                  </a:lnTo>
                  <a:lnTo>
                    <a:pt x="16737" y="1271830"/>
                  </a:lnTo>
                  <a:lnTo>
                    <a:pt x="18466" y="1327552"/>
                  </a:lnTo>
                  <a:lnTo>
                    <a:pt x="19439" y="1403356"/>
                  </a:lnTo>
                  <a:lnTo>
                    <a:pt x="20681" y="1427433"/>
                  </a:lnTo>
                  <a:lnTo>
                    <a:pt x="22614" y="1451221"/>
                  </a:lnTo>
                  <a:lnTo>
                    <a:pt x="25009" y="1474818"/>
                  </a:lnTo>
                  <a:lnTo>
                    <a:pt x="26605" y="1496075"/>
                  </a:lnTo>
                  <a:lnTo>
                    <a:pt x="28378" y="1534432"/>
                  </a:lnTo>
                  <a:lnTo>
                    <a:pt x="29956" y="1551292"/>
                  </a:lnTo>
                  <a:lnTo>
                    <a:pt x="32114" y="1566953"/>
                  </a:lnTo>
                  <a:lnTo>
                    <a:pt x="34657" y="1581816"/>
                  </a:lnTo>
                  <a:lnTo>
                    <a:pt x="37458" y="1595040"/>
                  </a:lnTo>
                  <a:lnTo>
                    <a:pt x="40431" y="1607172"/>
                  </a:lnTo>
                  <a:lnTo>
                    <a:pt x="43518" y="1618576"/>
                  </a:lnTo>
                  <a:lnTo>
                    <a:pt x="47787" y="1629494"/>
                  </a:lnTo>
                  <a:lnTo>
                    <a:pt x="52843" y="1640090"/>
                  </a:lnTo>
                  <a:lnTo>
                    <a:pt x="69588" y="16712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163394" y="1949765"/>
              <a:ext cx="89531" cy="1800549"/>
            </a:xfrm>
            <a:custGeom>
              <a:avLst/>
              <a:gdLst/>
              <a:ahLst/>
              <a:cxnLst/>
              <a:rect l="0" t="0" r="0" b="0"/>
              <a:pathLst>
                <a:path w="89531" h="1800549">
                  <a:moveTo>
                    <a:pt x="0" y="0"/>
                  </a:moveTo>
                  <a:lnTo>
                    <a:pt x="5281" y="26404"/>
                  </a:lnTo>
                  <a:lnTo>
                    <a:pt x="10821" y="60000"/>
                  </a:lnTo>
                  <a:lnTo>
                    <a:pt x="23384" y="139330"/>
                  </a:lnTo>
                  <a:lnTo>
                    <a:pt x="25537" y="160311"/>
                  </a:lnTo>
                  <a:lnTo>
                    <a:pt x="29673" y="227910"/>
                  </a:lnTo>
                  <a:lnTo>
                    <a:pt x="34557" y="277774"/>
                  </a:lnTo>
                  <a:lnTo>
                    <a:pt x="40412" y="326463"/>
                  </a:lnTo>
                  <a:lnTo>
                    <a:pt x="43521" y="350279"/>
                  </a:lnTo>
                  <a:lnTo>
                    <a:pt x="45594" y="376104"/>
                  </a:lnTo>
                  <a:lnTo>
                    <a:pt x="47896" y="431326"/>
                  </a:lnTo>
                  <a:lnTo>
                    <a:pt x="49193" y="518342"/>
                  </a:lnTo>
                  <a:lnTo>
                    <a:pt x="50480" y="548938"/>
                  </a:lnTo>
                  <a:lnTo>
                    <a:pt x="56467" y="643703"/>
                  </a:lnTo>
                  <a:lnTo>
                    <a:pt x="58256" y="705002"/>
                  </a:lnTo>
                  <a:lnTo>
                    <a:pt x="57627" y="737486"/>
                  </a:lnTo>
                  <a:lnTo>
                    <a:pt x="56103" y="771300"/>
                  </a:lnTo>
                  <a:lnTo>
                    <a:pt x="53982" y="806002"/>
                  </a:lnTo>
                  <a:lnTo>
                    <a:pt x="51624" y="871086"/>
                  </a:lnTo>
                  <a:lnTo>
                    <a:pt x="50297" y="969550"/>
                  </a:lnTo>
                  <a:lnTo>
                    <a:pt x="49849" y="1106466"/>
                  </a:lnTo>
                  <a:lnTo>
                    <a:pt x="48707" y="1139976"/>
                  </a:lnTo>
                  <a:lnTo>
                    <a:pt x="46840" y="1173370"/>
                  </a:lnTo>
                  <a:lnTo>
                    <a:pt x="44491" y="1206685"/>
                  </a:lnTo>
                  <a:lnTo>
                    <a:pt x="42924" y="1238843"/>
                  </a:lnTo>
                  <a:lnTo>
                    <a:pt x="41183" y="1301101"/>
                  </a:lnTo>
                  <a:lnTo>
                    <a:pt x="40203" y="1392079"/>
                  </a:lnTo>
                  <a:lnTo>
                    <a:pt x="41171" y="1422126"/>
                  </a:lnTo>
                  <a:lnTo>
                    <a:pt x="42922" y="1452105"/>
                  </a:lnTo>
                  <a:lnTo>
                    <a:pt x="45194" y="1482038"/>
                  </a:lnTo>
                  <a:lnTo>
                    <a:pt x="47719" y="1535930"/>
                  </a:lnTo>
                  <a:lnTo>
                    <a:pt x="49946" y="1584568"/>
                  </a:lnTo>
                  <a:lnTo>
                    <a:pt x="52088" y="1606822"/>
                  </a:lnTo>
                  <a:lnTo>
                    <a:pt x="54621" y="1628290"/>
                  </a:lnTo>
                  <a:lnTo>
                    <a:pt x="56309" y="1648129"/>
                  </a:lnTo>
                  <a:lnTo>
                    <a:pt x="58186" y="1684909"/>
                  </a:lnTo>
                  <a:lnTo>
                    <a:pt x="59791" y="1701349"/>
                  </a:lnTo>
                  <a:lnTo>
                    <a:pt x="61967" y="1716730"/>
                  </a:lnTo>
                  <a:lnTo>
                    <a:pt x="64523" y="1731406"/>
                  </a:lnTo>
                  <a:lnTo>
                    <a:pt x="67332" y="1744506"/>
                  </a:lnTo>
                  <a:lnTo>
                    <a:pt x="70310" y="1756554"/>
                  </a:lnTo>
                  <a:lnTo>
                    <a:pt x="89530" y="18005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412089" y="1870182"/>
              <a:ext cx="59684" cy="1860236"/>
            </a:xfrm>
            <a:custGeom>
              <a:avLst/>
              <a:gdLst/>
              <a:ahLst/>
              <a:cxnLst/>
              <a:rect l="0" t="0" r="0" b="0"/>
              <a:pathLst>
                <a:path w="59684" h="1860236">
                  <a:moveTo>
                    <a:pt x="0" y="0"/>
                  </a:moveTo>
                  <a:lnTo>
                    <a:pt x="13845" y="102203"/>
                  </a:lnTo>
                  <a:lnTo>
                    <a:pt x="23383" y="177534"/>
                  </a:lnTo>
                  <a:lnTo>
                    <a:pt x="25536" y="202360"/>
                  </a:lnTo>
                  <a:lnTo>
                    <a:pt x="26972" y="226647"/>
                  </a:lnTo>
                  <a:lnTo>
                    <a:pt x="27929" y="250576"/>
                  </a:lnTo>
                  <a:lnTo>
                    <a:pt x="29672" y="275371"/>
                  </a:lnTo>
                  <a:lnTo>
                    <a:pt x="34557" y="326501"/>
                  </a:lnTo>
                  <a:lnTo>
                    <a:pt x="43521" y="405000"/>
                  </a:lnTo>
                  <a:lnTo>
                    <a:pt x="45593" y="432480"/>
                  </a:lnTo>
                  <a:lnTo>
                    <a:pt x="46975" y="460749"/>
                  </a:lnTo>
                  <a:lnTo>
                    <a:pt x="47896" y="489542"/>
                  </a:lnTo>
                  <a:lnTo>
                    <a:pt x="49615" y="518685"/>
                  </a:lnTo>
                  <a:lnTo>
                    <a:pt x="54474" y="577594"/>
                  </a:lnTo>
                  <a:lnTo>
                    <a:pt x="56211" y="606124"/>
                  </a:lnTo>
                  <a:lnTo>
                    <a:pt x="58142" y="661405"/>
                  </a:lnTo>
                  <a:lnTo>
                    <a:pt x="59381" y="777991"/>
                  </a:lnTo>
                  <a:lnTo>
                    <a:pt x="59683" y="1127887"/>
                  </a:lnTo>
                  <a:lnTo>
                    <a:pt x="58578" y="1160889"/>
                  </a:lnTo>
                  <a:lnTo>
                    <a:pt x="56737" y="1193944"/>
                  </a:lnTo>
                  <a:lnTo>
                    <a:pt x="54404" y="1227033"/>
                  </a:lnTo>
                  <a:lnTo>
                    <a:pt x="52849" y="1259040"/>
                  </a:lnTo>
                  <a:lnTo>
                    <a:pt x="51121" y="1321131"/>
                  </a:lnTo>
                  <a:lnTo>
                    <a:pt x="49555" y="1352721"/>
                  </a:lnTo>
                  <a:lnTo>
                    <a:pt x="43175" y="1448885"/>
                  </a:lnTo>
                  <a:lnTo>
                    <a:pt x="41295" y="1510511"/>
                  </a:lnTo>
                  <a:lnTo>
                    <a:pt x="40236" y="1601133"/>
                  </a:lnTo>
                  <a:lnTo>
                    <a:pt x="41193" y="1631130"/>
                  </a:lnTo>
                  <a:lnTo>
                    <a:pt x="42936" y="1661076"/>
                  </a:lnTo>
                  <a:lnTo>
                    <a:pt x="45204" y="1690987"/>
                  </a:lnTo>
                  <a:lnTo>
                    <a:pt x="46715" y="1717560"/>
                  </a:lnTo>
                  <a:lnTo>
                    <a:pt x="48395" y="1764770"/>
                  </a:lnTo>
                  <a:lnTo>
                    <a:pt x="49738" y="18602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>
            <a:off x="2872529" y="2557425"/>
            <a:ext cx="171492" cy="91166"/>
          </a:xfrm>
          <a:custGeom>
            <a:avLst/>
            <a:gdLst/>
            <a:ahLst/>
            <a:cxnLst/>
            <a:rect l="0" t="0" r="0" b="0"/>
            <a:pathLst>
              <a:path w="171492" h="91166">
                <a:moveTo>
                  <a:pt x="32222" y="38945"/>
                </a:moveTo>
                <a:lnTo>
                  <a:pt x="26941" y="54788"/>
                </a:lnTo>
                <a:lnTo>
                  <a:pt x="27596" y="57244"/>
                </a:lnTo>
                <a:lnTo>
                  <a:pt x="30244" y="56671"/>
                </a:lnTo>
                <a:lnTo>
                  <a:pt x="34219" y="54078"/>
                </a:lnTo>
                <a:lnTo>
                  <a:pt x="37975" y="49034"/>
                </a:lnTo>
                <a:lnTo>
                  <a:pt x="41584" y="42355"/>
                </a:lnTo>
                <a:lnTo>
                  <a:pt x="45096" y="34587"/>
                </a:lnTo>
                <a:lnTo>
                  <a:pt x="46331" y="26092"/>
                </a:lnTo>
                <a:lnTo>
                  <a:pt x="46050" y="17113"/>
                </a:lnTo>
                <a:lnTo>
                  <a:pt x="44757" y="7811"/>
                </a:lnTo>
                <a:lnTo>
                  <a:pt x="40579" y="2715"/>
                </a:lnTo>
                <a:lnTo>
                  <a:pt x="34477" y="422"/>
                </a:lnTo>
                <a:lnTo>
                  <a:pt x="27094" y="0"/>
                </a:lnTo>
                <a:lnTo>
                  <a:pt x="21066" y="3034"/>
                </a:lnTo>
                <a:lnTo>
                  <a:pt x="15942" y="8372"/>
                </a:lnTo>
                <a:lnTo>
                  <a:pt x="11421" y="15248"/>
                </a:lnTo>
                <a:lnTo>
                  <a:pt x="9513" y="23147"/>
                </a:lnTo>
                <a:lnTo>
                  <a:pt x="9345" y="31729"/>
                </a:lnTo>
                <a:lnTo>
                  <a:pt x="10339" y="40766"/>
                </a:lnTo>
                <a:lnTo>
                  <a:pt x="13212" y="49002"/>
                </a:lnTo>
                <a:lnTo>
                  <a:pt x="17338" y="56703"/>
                </a:lnTo>
                <a:lnTo>
                  <a:pt x="22300" y="64047"/>
                </a:lnTo>
                <a:lnTo>
                  <a:pt x="30029" y="67838"/>
                </a:lnTo>
                <a:lnTo>
                  <a:pt x="39602" y="69260"/>
                </a:lnTo>
                <a:lnTo>
                  <a:pt x="50406" y="69103"/>
                </a:lnTo>
                <a:lnTo>
                  <a:pt x="60925" y="67893"/>
                </a:lnTo>
                <a:lnTo>
                  <a:pt x="71253" y="65981"/>
                </a:lnTo>
                <a:lnTo>
                  <a:pt x="81454" y="63601"/>
                </a:lnTo>
                <a:lnTo>
                  <a:pt x="87150" y="58698"/>
                </a:lnTo>
                <a:lnTo>
                  <a:pt x="89842" y="52114"/>
                </a:lnTo>
                <a:lnTo>
                  <a:pt x="90531" y="44409"/>
                </a:lnTo>
                <a:lnTo>
                  <a:pt x="87674" y="37061"/>
                </a:lnTo>
                <a:lnTo>
                  <a:pt x="82454" y="29952"/>
                </a:lnTo>
                <a:lnTo>
                  <a:pt x="75658" y="23002"/>
                </a:lnTo>
                <a:lnTo>
                  <a:pt x="67811" y="19474"/>
                </a:lnTo>
                <a:lnTo>
                  <a:pt x="59264" y="18227"/>
                </a:lnTo>
                <a:lnTo>
                  <a:pt x="50250" y="18501"/>
                </a:lnTo>
                <a:lnTo>
                  <a:pt x="40925" y="19789"/>
                </a:lnTo>
                <a:lnTo>
                  <a:pt x="31392" y="21754"/>
                </a:lnTo>
                <a:lnTo>
                  <a:pt x="21721" y="24168"/>
                </a:lnTo>
                <a:lnTo>
                  <a:pt x="14169" y="29094"/>
                </a:lnTo>
                <a:lnTo>
                  <a:pt x="8028" y="35694"/>
                </a:lnTo>
                <a:lnTo>
                  <a:pt x="2829" y="43409"/>
                </a:lnTo>
                <a:lnTo>
                  <a:pt x="469" y="51869"/>
                </a:lnTo>
                <a:lnTo>
                  <a:pt x="0" y="60825"/>
                </a:lnTo>
                <a:lnTo>
                  <a:pt x="793" y="70111"/>
                </a:lnTo>
                <a:lnTo>
                  <a:pt x="5743" y="77408"/>
                </a:lnTo>
                <a:lnTo>
                  <a:pt x="13464" y="83377"/>
                </a:lnTo>
                <a:lnTo>
                  <a:pt x="23033" y="88462"/>
                </a:lnTo>
                <a:lnTo>
                  <a:pt x="34939" y="90747"/>
                </a:lnTo>
                <a:lnTo>
                  <a:pt x="48402" y="91165"/>
                </a:lnTo>
                <a:lnTo>
                  <a:pt x="62905" y="90338"/>
                </a:lnTo>
                <a:lnTo>
                  <a:pt x="76994" y="87576"/>
                </a:lnTo>
                <a:lnTo>
                  <a:pt x="90808" y="83524"/>
                </a:lnTo>
                <a:lnTo>
                  <a:pt x="104439" y="78612"/>
                </a:lnTo>
                <a:lnTo>
                  <a:pt x="117947" y="74232"/>
                </a:lnTo>
                <a:lnTo>
                  <a:pt x="131374" y="70207"/>
                </a:lnTo>
                <a:lnTo>
                  <a:pt x="171491" y="38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49254" y="3197904"/>
            <a:ext cx="112976" cy="114655"/>
          </a:xfrm>
          <a:custGeom>
            <a:avLst/>
            <a:gdLst/>
            <a:ahLst/>
            <a:cxnLst/>
            <a:rect l="0" t="0" r="0" b="0"/>
            <a:pathLst>
              <a:path w="112976" h="114655">
                <a:moveTo>
                  <a:pt x="105236" y="5281"/>
                </a:moveTo>
                <a:lnTo>
                  <a:pt x="89394" y="0"/>
                </a:lnTo>
                <a:lnTo>
                  <a:pt x="81411" y="1760"/>
                </a:lnTo>
                <a:lnTo>
                  <a:pt x="72773" y="6250"/>
                </a:lnTo>
                <a:lnTo>
                  <a:pt x="63699" y="12559"/>
                </a:lnTo>
                <a:lnTo>
                  <a:pt x="55438" y="20080"/>
                </a:lnTo>
                <a:lnTo>
                  <a:pt x="47721" y="28411"/>
                </a:lnTo>
                <a:lnTo>
                  <a:pt x="40365" y="37281"/>
                </a:lnTo>
                <a:lnTo>
                  <a:pt x="35461" y="47615"/>
                </a:lnTo>
                <a:lnTo>
                  <a:pt x="32192" y="58925"/>
                </a:lnTo>
                <a:lnTo>
                  <a:pt x="30013" y="70887"/>
                </a:lnTo>
                <a:lnTo>
                  <a:pt x="30771" y="82178"/>
                </a:lnTo>
                <a:lnTo>
                  <a:pt x="33486" y="93021"/>
                </a:lnTo>
                <a:lnTo>
                  <a:pt x="37507" y="103565"/>
                </a:lnTo>
                <a:lnTo>
                  <a:pt x="43504" y="109490"/>
                </a:lnTo>
                <a:lnTo>
                  <a:pt x="50818" y="112334"/>
                </a:lnTo>
                <a:lnTo>
                  <a:pt x="59010" y="113125"/>
                </a:lnTo>
                <a:lnTo>
                  <a:pt x="67787" y="111442"/>
                </a:lnTo>
                <a:lnTo>
                  <a:pt x="76954" y="108109"/>
                </a:lnTo>
                <a:lnTo>
                  <a:pt x="86382" y="103676"/>
                </a:lnTo>
                <a:lnTo>
                  <a:pt x="94877" y="97405"/>
                </a:lnTo>
                <a:lnTo>
                  <a:pt x="102752" y="89909"/>
                </a:lnTo>
                <a:lnTo>
                  <a:pt x="110212" y="81595"/>
                </a:lnTo>
                <a:lnTo>
                  <a:pt x="112975" y="72737"/>
                </a:lnTo>
                <a:lnTo>
                  <a:pt x="112606" y="63515"/>
                </a:lnTo>
                <a:lnTo>
                  <a:pt x="110150" y="54052"/>
                </a:lnTo>
                <a:lnTo>
                  <a:pt x="105196" y="45532"/>
                </a:lnTo>
                <a:lnTo>
                  <a:pt x="98578" y="37641"/>
                </a:lnTo>
                <a:lnTo>
                  <a:pt x="90850" y="30170"/>
                </a:lnTo>
                <a:lnTo>
                  <a:pt x="81276" y="26295"/>
                </a:lnTo>
                <a:lnTo>
                  <a:pt x="70473" y="24817"/>
                </a:lnTo>
                <a:lnTo>
                  <a:pt x="58849" y="24937"/>
                </a:lnTo>
                <a:lnTo>
                  <a:pt x="48889" y="27227"/>
                </a:lnTo>
                <a:lnTo>
                  <a:pt x="40039" y="30965"/>
                </a:lnTo>
                <a:lnTo>
                  <a:pt x="31928" y="35667"/>
                </a:lnTo>
                <a:lnTo>
                  <a:pt x="24310" y="41013"/>
                </a:lnTo>
                <a:lnTo>
                  <a:pt x="17021" y="46787"/>
                </a:lnTo>
                <a:lnTo>
                  <a:pt x="9951" y="52847"/>
                </a:lnTo>
                <a:lnTo>
                  <a:pt x="5238" y="61309"/>
                </a:lnTo>
                <a:lnTo>
                  <a:pt x="2095" y="71370"/>
                </a:lnTo>
                <a:lnTo>
                  <a:pt x="0" y="82500"/>
                </a:lnTo>
                <a:lnTo>
                  <a:pt x="815" y="92130"/>
                </a:lnTo>
                <a:lnTo>
                  <a:pt x="3568" y="100761"/>
                </a:lnTo>
                <a:lnTo>
                  <a:pt x="7614" y="108725"/>
                </a:lnTo>
                <a:lnTo>
                  <a:pt x="14733" y="112930"/>
                </a:lnTo>
                <a:lnTo>
                  <a:pt x="23900" y="114627"/>
                </a:lnTo>
                <a:lnTo>
                  <a:pt x="34432" y="114654"/>
                </a:lnTo>
                <a:lnTo>
                  <a:pt x="44770" y="113566"/>
                </a:lnTo>
                <a:lnTo>
                  <a:pt x="54978" y="111736"/>
                </a:lnTo>
                <a:lnTo>
                  <a:pt x="65099" y="109410"/>
                </a:lnTo>
                <a:lnTo>
                  <a:pt x="75162" y="105649"/>
                </a:lnTo>
                <a:lnTo>
                  <a:pt x="85187" y="100931"/>
                </a:lnTo>
                <a:lnTo>
                  <a:pt x="95186" y="95575"/>
                </a:lnTo>
                <a:lnTo>
                  <a:pt x="101852" y="86478"/>
                </a:lnTo>
                <a:lnTo>
                  <a:pt x="106296" y="74886"/>
                </a:lnTo>
                <a:lnTo>
                  <a:pt x="109259" y="61633"/>
                </a:lnTo>
                <a:lnTo>
                  <a:pt x="109023" y="50586"/>
                </a:lnTo>
                <a:lnTo>
                  <a:pt x="106656" y="41011"/>
                </a:lnTo>
                <a:lnTo>
                  <a:pt x="102867" y="32417"/>
                </a:lnTo>
                <a:lnTo>
                  <a:pt x="95919" y="26687"/>
                </a:lnTo>
                <a:lnTo>
                  <a:pt x="86867" y="22868"/>
                </a:lnTo>
                <a:lnTo>
                  <a:pt x="76410" y="20321"/>
                </a:lnTo>
                <a:lnTo>
                  <a:pt x="66123" y="20834"/>
                </a:lnTo>
                <a:lnTo>
                  <a:pt x="55949" y="23387"/>
                </a:lnTo>
                <a:lnTo>
                  <a:pt x="45851" y="27299"/>
                </a:lnTo>
                <a:lnTo>
                  <a:pt x="36908" y="33224"/>
                </a:lnTo>
                <a:lnTo>
                  <a:pt x="28736" y="40489"/>
                </a:lnTo>
                <a:lnTo>
                  <a:pt x="5759" y="749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068158" y="1850287"/>
            <a:ext cx="1422522" cy="2278043"/>
            <a:chOff x="6068158" y="1850287"/>
            <a:chExt cx="1422522" cy="2278043"/>
          </a:xfrm>
        </p:grpSpPr>
        <p:sp>
          <p:nvSpPr>
            <p:cNvPr id="14" name="Freeform 13"/>
            <p:cNvSpPr/>
            <p:nvPr/>
          </p:nvSpPr>
          <p:spPr>
            <a:xfrm>
              <a:off x="6068158" y="2506840"/>
              <a:ext cx="39781" cy="1492168"/>
            </a:xfrm>
            <a:custGeom>
              <a:avLst/>
              <a:gdLst/>
              <a:ahLst/>
              <a:cxnLst/>
              <a:rect l="0" t="0" r="0" b="0"/>
              <a:pathLst>
                <a:path w="39781" h="1492168">
                  <a:moveTo>
                    <a:pt x="39779" y="0"/>
                  </a:moveTo>
                  <a:lnTo>
                    <a:pt x="39780" y="60665"/>
                  </a:lnTo>
                  <a:lnTo>
                    <a:pt x="38674" y="82445"/>
                  </a:lnTo>
                  <a:lnTo>
                    <a:pt x="34498" y="139068"/>
                  </a:lnTo>
                  <a:lnTo>
                    <a:pt x="32943" y="167873"/>
                  </a:lnTo>
                  <a:lnTo>
                    <a:pt x="31214" y="223459"/>
                  </a:lnTo>
                  <a:lnTo>
                    <a:pt x="30241" y="315028"/>
                  </a:lnTo>
                  <a:lnTo>
                    <a:pt x="28999" y="347077"/>
                  </a:lnTo>
                  <a:lnTo>
                    <a:pt x="24672" y="412162"/>
                  </a:lnTo>
                  <a:lnTo>
                    <a:pt x="16021" y="510945"/>
                  </a:lnTo>
                  <a:lnTo>
                    <a:pt x="13992" y="545113"/>
                  </a:lnTo>
                  <a:lnTo>
                    <a:pt x="10032" y="651290"/>
                  </a:lnTo>
                  <a:lnTo>
                    <a:pt x="3455" y="758647"/>
                  </a:lnTo>
                  <a:lnTo>
                    <a:pt x="1529" y="827197"/>
                  </a:lnTo>
                  <a:lnTo>
                    <a:pt x="78" y="1059887"/>
                  </a:lnTo>
                  <a:lnTo>
                    <a:pt x="0" y="1207753"/>
                  </a:lnTo>
                  <a:lnTo>
                    <a:pt x="1101" y="1234028"/>
                  </a:lnTo>
                  <a:lnTo>
                    <a:pt x="2940" y="1259283"/>
                  </a:lnTo>
                  <a:lnTo>
                    <a:pt x="5272" y="1283856"/>
                  </a:lnTo>
                  <a:lnTo>
                    <a:pt x="6827" y="1305765"/>
                  </a:lnTo>
                  <a:lnTo>
                    <a:pt x="7863" y="1325898"/>
                  </a:lnTo>
                  <a:lnTo>
                    <a:pt x="9014" y="1363004"/>
                  </a:lnTo>
                  <a:lnTo>
                    <a:pt x="9753" y="1431857"/>
                  </a:lnTo>
                  <a:lnTo>
                    <a:pt x="19883" y="14921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268766" y="1979608"/>
              <a:ext cx="77915" cy="2019400"/>
            </a:xfrm>
            <a:custGeom>
              <a:avLst/>
              <a:gdLst/>
              <a:ahLst/>
              <a:cxnLst/>
              <a:rect l="0" t="0" r="0" b="0"/>
              <a:pathLst>
                <a:path w="77915" h="2019400">
                  <a:moveTo>
                    <a:pt x="48074" y="0"/>
                  </a:moveTo>
                  <a:lnTo>
                    <a:pt x="53355" y="26405"/>
                  </a:lnTo>
                  <a:lnTo>
                    <a:pt x="65042" y="92781"/>
                  </a:lnTo>
                  <a:lnTo>
                    <a:pt x="71459" y="130766"/>
                  </a:lnTo>
                  <a:lnTo>
                    <a:pt x="73612" y="152390"/>
                  </a:lnTo>
                  <a:lnTo>
                    <a:pt x="76004" y="199998"/>
                  </a:lnTo>
                  <a:lnTo>
                    <a:pt x="77067" y="247684"/>
                  </a:lnTo>
                  <a:lnTo>
                    <a:pt x="77914" y="645524"/>
                  </a:lnTo>
                  <a:lnTo>
                    <a:pt x="76810" y="682360"/>
                  </a:lnTo>
                  <a:lnTo>
                    <a:pt x="71080" y="797574"/>
                  </a:lnTo>
                  <a:lnTo>
                    <a:pt x="67786" y="915715"/>
                  </a:lnTo>
                  <a:lnTo>
                    <a:pt x="63099" y="995009"/>
                  </a:lnTo>
                  <a:lnTo>
                    <a:pt x="41351" y="1272224"/>
                  </a:lnTo>
                  <a:lnTo>
                    <a:pt x="14912" y="1562980"/>
                  </a:lnTo>
                  <a:lnTo>
                    <a:pt x="12702" y="1596852"/>
                  </a:lnTo>
                  <a:lnTo>
                    <a:pt x="11230" y="1630486"/>
                  </a:lnTo>
                  <a:lnTo>
                    <a:pt x="10248" y="1663962"/>
                  </a:lnTo>
                  <a:lnTo>
                    <a:pt x="8488" y="1695122"/>
                  </a:lnTo>
                  <a:lnTo>
                    <a:pt x="6209" y="1724737"/>
                  </a:lnTo>
                  <a:lnTo>
                    <a:pt x="3584" y="1753324"/>
                  </a:lnTo>
                  <a:lnTo>
                    <a:pt x="3616" y="1805719"/>
                  </a:lnTo>
                  <a:lnTo>
                    <a:pt x="5104" y="1852585"/>
                  </a:lnTo>
                  <a:lnTo>
                    <a:pt x="3953" y="1872820"/>
                  </a:lnTo>
                  <a:lnTo>
                    <a:pt x="2081" y="1891837"/>
                  </a:lnTo>
                  <a:lnTo>
                    <a:pt x="0" y="1927703"/>
                  </a:lnTo>
                  <a:lnTo>
                    <a:pt x="1776" y="1976019"/>
                  </a:lnTo>
                  <a:lnTo>
                    <a:pt x="8283" y="2019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536113" y="2178563"/>
              <a:ext cx="29420" cy="1850289"/>
            </a:xfrm>
            <a:custGeom>
              <a:avLst/>
              <a:gdLst/>
              <a:ahLst/>
              <a:cxnLst/>
              <a:rect l="0" t="0" r="0" b="0"/>
              <a:pathLst>
                <a:path w="29420" h="1850289">
                  <a:moveTo>
                    <a:pt x="19474" y="0"/>
                  </a:moveTo>
                  <a:lnTo>
                    <a:pt x="19474" y="42248"/>
                  </a:lnTo>
                  <a:lnTo>
                    <a:pt x="20579" y="65746"/>
                  </a:lnTo>
                  <a:lnTo>
                    <a:pt x="26311" y="149416"/>
                  </a:lnTo>
                  <a:lnTo>
                    <a:pt x="28039" y="204202"/>
                  </a:lnTo>
                  <a:lnTo>
                    <a:pt x="29240" y="348864"/>
                  </a:lnTo>
                  <a:lnTo>
                    <a:pt x="29419" y="684821"/>
                  </a:lnTo>
                  <a:lnTo>
                    <a:pt x="28314" y="721822"/>
                  </a:lnTo>
                  <a:lnTo>
                    <a:pt x="22585" y="836163"/>
                  </a:lnTo>
                  <a:lnTo>
                    <a:pt x="19290" y="948641"/>
                  </a:lnTo>
                  <a:lnTo>
                    <a:pt x="12911" y="1064375"/>
                  </a:lnTo>
                  <a:lnTo>
                    <a:pt x="11030" y="1139189"/>
                  </a:lnTo>
                  <a:lnTo>
                    <a:pt x="9972" y="1249663"/>
                  </a:lnTo>
                  <a:lnTo>
                    <a:pt x="8718" y="1285181"/>
                  </a:lnTo>
                  <a:lnTo>
                    <a:pt x="6777" y="1319912"/>
                  </a:lnTo>
                  <a:lnTo>
                    <a:pt x="4377" y="1354119"/>
                  </a:lnTo>
                  <a:lnTo>
                    <a:pt x="2778" y="1387977"/>
                  </a:lnTo>
                  <a:lnTo>
                    <a:pt x="1000" y="1455072"/>
                  </a:lnTo>
                  <a:lnTo>
                    <a:pt x="0" y="1549705"/>
                  </a:lnTo>
                  <a:lnTo>
                    <a:pt x="965" y="1579160"/>
                  </a:lnTo>
                  <a:lnTo>
                    <a:pt x="2714" y="1607638"/>
                  </a:lnTo>
                  <a:lnTo>
                    <a:pt x="4985" y="1635467"/>
                  </a:lnTo>
                  <a:lnTo>
                    <a:pt x="7604" y="1660651"/>
                  </a:lnTo>
                  <a:lnTo>
                    <a:pt x="13462" y="1706318"/>
                  </a:lnTo>
                  <a:lnTo>
                    <a:pt x="15466" y="1726675"/>
                  </a:lnTo>
                  <a:lnTo>
                    <a:pt x="16802" y="1745773"/>
                  </a:lnTo>
                  <a:lnTo>
                    <a:pt x="17693" y="1764032"/>
                  </a:lnTo>
                  <a:lnTo>
                    <a:pt x="18683" y="1799056"/>
                  </a:lnTo>
                  <a:lnTo>
                    <a:pt x="19474" y="18502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764491" y="2307885"/>
              <a:ext cx="29844" cy="1681176"/>
            </a:xfrm>
            <a:custGeom>
              <a:avLst/>
              <a:gdLst/>
              <a:ahLst/>
              <a:cxnLst/>
              <a:rect l="0" t="0" r="0" b="0"/>
              <a:pathLst>
                <a:path w="29844" h="1681176">
                  <a:moveTo>
                    <a:pt x="29843" y="0"/>
                  </a:moveTo>
                  <a:lnTo>
                    <a:pt x="29843" y="36966"/>
                  </a:lnTo>
                  <a:lnTo>
                    <a:pt x="28737" y="57803"/>
                  </a:lnTo>
                  <a:lnTo>
                    <a:pt x="24562" y="107483"/>
                  </a:lnTo>
                  <a:lnTo>
                    <a:pt x="23006" y="133552"/>
                  </a:lnTo>
                  <a:lnTo>
                    <a:pt x="21278" y="186099"/>
                  </a:lnTo>
                  <a:lnTo>
                    <a:pt x="19711" y="212490"/>
                  </a:lnTo>
                  <a:lnTo>
                    <a:pt x="17562" y="238927"/>
                  </a:lnTo>
                  <a:lnTo>
                    <a:pt x="15023" y="265394"/>
                  </a:lnTo>
                  <a:lnTo>
                    <a:pt x="13331" y="294092"/>
                  </a:lnTo>
                  <a:lnTo>
                    <a:pt x="9845" y="387291"/>
                  </a:lnTo>
                  <a:lnTo>
                    <a:pt x="5112" y="452141"/>
                  </a:lnTo>
                  <a:lnTo>
                    <a:pt x="3408" y="486014"/>
                  </a:lnTo>
                  <a:lnTo>
                    <a:pt x="1515" y="556073"/>
                  </a:lnTo>
                  <a:lnTo>
                    <a:pt x="0" y="1229679"/>
                  </a:lnTo>
                  <a:lnTo>
                    <a:pt x="0" y="1339477"/>
                  </a:lnTo>
                  <a:lnTo>
                    <a:pt x="1105" y="1373794"/>
                  </a:lnTo>
                  <a:lnTo>
                    <a:pt x="2947" y="1406620"/>
                  </a:lnTo>
                  <a:lnTo>
                    <a:pt x="5281" y="1438451"/>
                  </a:lnTo>
                  <a:lnTo>
                    <a:pt x="10821" y="1497400"/>
                  </a:lnTo>
                  <a:lnTo>
                    <a:pt x="13845" y="1525499"/>
                  </a:lnTo>
                  <a:lnTo>
                    <a:pt x="15862" y="1555285"/>
                  </a:lnTo>
                  <a:lnTo>
                    <a:pt x="17206" y="1586195"/>
                  </a:lnTo>
                  <a:lnTo>
                    <a:pt x="19895" y="16811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993290" y="2347676"/>
              <a:ext cx="38370" cy="1780654"/>
            </a:xfrm>
            <a:custGeom>
              <a:avLst/>
              <a:gdLst/>
              <a:ahLst/>
              <a:cxnLst/>
              <a:rect l="0" t="0" r="0" b="0"/>
              <a:pathLst>
                <a:path w="38370" h="1780654">
                  <a:moveTo>
                    <a:pt x="0" y="0"/>
                  </a:moveTo>
                  <a:lnTo>
                    <a:pt x="0" y="270226"/>
                  </a:lnTo>
                  <a:lnTo>
                    <a:pt x="1105" y="305051"/>
                  </a:lnTo>
                  <a:lnTo>
                    <a:pt x="6836" y="413258"/>
                  </a:lnTo>
                  <a:lnTo>
                    <a:pt x="8564" y="489841"/>
                  </a:lnTo>
                  <a:lnTo>
                    <a:pt x="9826" y="740244"/>
                  </a:lnTo>
                  <a:lnTo>
                    <a:pt x="10972" y="783087"/>
                  </a:lnTo>
                  <a:lnTo>
                    <a:pt x="16760" y="912036"/>
                  </a:lnTo>
                  <a:lnTo>
                    <a:pt x="20071" y="1041247"/>
                  </a:lnTo>
                  <a:lnTo>
                    <a:pt x="26456" y="1169430"/>
                  </a:lnTo>
                  <a:lnTo>
                    <a:pt x="28337" y="1251461"/>
                  </a:lnTo>
                  <a:lnTo>
                    <a:pt x="29396" y="1366932"/>
                  </a:lnTo>
                  <a:lnTo>
                    <a:pt x="30651" y="1403151"/>
                  </a:lnTo>
                  <a:lnTo>
                    <a:pt x="32592" y="1438349"/>
                  </a:lnTo>
                  <a:lnTo>
                    <a:pt x="34991" y="1472868"/>
                  </a:lnTo>
                  <a:lnTo>
                    <a:pt x="36591" y="1505829"/>
                  </a:lnTo>
                  <a:lnTo>
                    <a:pt x="38369" y="1568978"/>
                  </a:lnTo>
                  <a:lnTo>
                    <a:pt x="37737" y="1597535"/>
                  </a:lnTo>
                  <a:lnTo>
                    <a:pt x="36211" y="1624309"/>
                  </a:lnTo>
                  <a:lnTo>
                    <a:pt x="34088" y="1649896"/>
                  </a:lnTo>
                  <a:lnTo>
                    <a:pt x="32673" y="1672481"/>
                  </a:lnTo>
                  <a:lnTo>
                    <a:pt x="31730" y="1693064"/>
                  </a:lnTo>
                  <a:lnTo>
                    <a:pt x="29843" y="17806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222088" y="2258146"/>
              <a:ext cx="99480" cy="1711019"/>
            </a:xfrm>
            <a:custGeom>
              <a:avLst/>
              <a:gdLst/>
              <a:ahLst/>
              <a:cxnLst/>
              <a:rect l="0" t="0" r="0" b="0"/>
              <a:pathLst>
                <a:path w="99480" h="1711019">
                  <a:moveTo>
                    <a:pt x="99479" y="0"/>
                  </a:moveTo>
                  <a:lnTo>
                    <a:pt x="99479" y="129894"/>
                  </a:lnTo>
                  <a:lnTo>
                    <a:pt x="98373" y="159546"/>
                  </a:lnTo>
                  <a:lnTo>
                    <a:pt x="96531" y="189262"/>
                  </a:lnTo>
                  <a:lnTo>
                    <a:pt x="94197" y="219021"/>
                  </a:lnTo>
                  <a:lnTo>
                    <a:pt x="92642" y="249913"/>
                  </a:lnTo>
                  <a:lnTo>
                    <a:pt x="90913" y="313712"/>
                  </a:lnTo>
                  <a:lnTo>
                    <a:pt x="89940" y="411772"/>
                  </a:lnTo>
                  <a:lnTo>
                    <a:pt x="88698" y="446943"/>
                  </a:lnTo>
                  <a:lnTo>
                    <a:pt x="82775" y="559813"/>
                  </a:lnTo>
                  <a:lnTo>
                    <a:pt x="79423" y="677260"/>
                  </a:lnTo>
                  <a:lnTo>
                    <a:pt x="74722" y="756392"/>
                  </a:lnTo>
                  <a:lnTo>
                    <a:pt x="52965" y="1033485"/>
                  </a:lnTo>
                  <a:lnTo>
                    <a:pt x="23210" y="1363837"/>
                  </a:lnTo>
                  <a:lnTo>
                    <a:pt x="16579" y="1428499"/>
                  </a:lnTo>
                  <a:lnTo>
                    <a:pt x="14369" y="1458564"/>
                  </a:lnTo>
                  <a:lnTo>
                    <a:pt x="12895" y="1487450"/>
                  </a:lnTo>
                  <a:lnTo>
                    <a:pt x="11913" y="1515550"/>
                  </a:lnTo>
                  <a:lnTo>
                    <a:pt x="10153" y="1542020"/>
                  </a:lnTo>
                  <a:lnTo>
                    <a:pt x="7873" y="1567404"/>
                  </a:lnTo>
                  <a:lnTo>
                    <a:pt x="5249" y="1592064"/>
                  </a:lnTo>
                  <a:lnTo>
                    <a:pt x="2333" y="1631254"/>
                  </a:lnTo>
                  <a:lnTo>
                    <a:pt x="0" y="17110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440940" y="1850287"/>
              <a:ext cx="49740" cy="1402638"/>
            </a:xfrm>
            <a:custGeom>
              <a:avLst/>
              <a:gdLst/>
              <a:ahLst/>
              <a:cxnLst/>
              <a:rect l="0" t="0" r="0" b="0"/>
              <a:pathLst>
                <a:path w="49740" h="1402638">
                  <a:moveTo>
                    <a:pt x="0" y="0"/>
                  </a:moveTo>
                  <a:lnTo>
                    <a:pt x="5281" y="21123"/>
                  </a:lnTo>
                  <a:lnTo>
                    <a:pt x="10821" y="46232"/>
                  </a:lnTo>
                  <a:lnTo>
                    <a:pt x="23384" y="107382"/>
                  </a:lnTo>
                  <a:lnTo>
                    <a:pt x="25536" y="125748"/>
                  </a:lnTo>
                  <a:lnTo>
                    <a:pt x="26972" y="145729"/>
                  </a:lnTo>
                  <a:lnTo>
                    <a:pt x="27928" y="166787"/>
                  </a:lnTo>
                  <a:lnTo>
                    <a:pt x="29672" y="188563"/>
                  </a:lnTo>
                  <a:lnTo>
                    <a:pt x="34557" y="233391"/>
                  </a:lnTo>
                  <a:lnTo>
                    <a:pt x="36302" y="257282"/>
                  </a:lnTo>
                  <a:lnTo>
                    <a:pt x="37465" y="282052"/>
                  </a:lnTo>
                  <a:lnTo>
                    <a:pt x="38240" y="307408"/>
                  </a:lnTo>
                  <a:lnTo>
                    <a:pt x="39863" y="333155"/>
                  </a:lnTo>
                  <a:lnTo>
                    <a:pt x="44613" y="385342"/>
                  </a:lnTo>
                  <a:lnTo>
                    <a:pt x="46321" y="412743"/>
                  </a:lnTo>
                  <a:lnTo>
                    <a:pt x="48220" y="469716"/>
                  </a:lnTo>
                  <a:lnTo>
                    <a:pt x="49539" y="627869"/>
                  </a:lnTo>
                  <a:lnTo>
                    <a:pt x="49727" y="858893"/>
                  </a:lnTo>
                  <a:lnTo>
                    <a:pt x="48626" y="893135"/>
                  </a:lnTo>
                  <a:lnTo>
                    <a:pt x="42900" y="999417"/>
                  </a:lnTo>
                  <a:lnTo>
                    <a:pt x="41173" y="1071632"/>
                  </a:lnTo>
                  <a:lnTo>
                    <a:pt x="41817" y="1109017"/>
                  </a:lnTo>
                  <a:lnTo>
                    <a:pt x="43352" y="1147204"/>
                  </a:lnTo>
                  <a:lnTo>
                    <a:pt x="46900" y="1220582"/>
                  </a:lnTo>
                  <a:lnTo>
                    <a:pt x="48898" y="1309395"/>
                  </a:lnTo>
                  <a:lnTo>
                    <a:pt x="49739" y="14026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2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44500"/>
            <a:ext cx="9423400" cy="2667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Freeform 2"/>
          <p:cNvSpPr/>
          <p:nvPr/>
        </p:nvSpPr>
        <p:spPr>
          <a:xfrm>
            <a:off x="1688138" y="2904751"/>
            <a:ext cx="231784" cy="895302"/>
          </a:xfrm>
          <a:custGeom>
            <a:avLst/>
            <a:gdLst/>
            <a:ahLst/>
            <a:cxnLst/>
            <a:rect l="0" t="0" r="0" b="0"/>
            <a:pathLst>
              <a:path w="231784" h="895302">
                <a:moveTo>
                  <a:pt x="231783" y="0"/>
                </a:moveTo>
                <a:lnTo>
                  <a:pt x="190245" y="13847"/>
                </a:lnTo>
                <a:lnTo>
                  <a:pt x="181985" y="18074"/>
                </a:lnTo>
                <a:lnTo>
                  <a:pt x="174268" y="23103"/>
                </a:lnTo>
                <a:lnTo>
                  <a:pt x="166912" y="28666"/>
                </a:lnTo>
                <a:lnTo>
                  <a:pt x="149897" y="40742"/>
                </a:lnTo>
                <a:lnTo>
                  <a:pt x="140717" y="47057"/>
                </a:lnTo>
                <a:lnTo>
                  <a:pt x="118727" y="62916"/>
                </a:lnTo>
                <a:lnTo>
                  <a:pt x="106674" y="71788"/>
                </a:lnTo>
                <a:lnTo>
                  <a:pt x="96427" y="79912"/>
                </a:lnTo>
                <a:lnTo>
                  <a:pt x="87386" y="87540"/>
                </a:lnTo>
                <a:lnTo>
                  <a:pt x="79147" y="94835"/>
                </a:lnTo>
                <a:lnTo>
                  <a:pt x="71445" y="104120"/>
                </a:lnTo>
                <a:lnTo>
                  <a:pt x="64099" y="114731"/>
                </a:lnTo>
                <a:lnTo>
                  <a:pt x="56991" y="126227"/>
                </a:lnTo>
                <a:lnTo>
                  <a:pt x="52253" y="139417"/>
                </a:lnTo>
                <a:lnTo>
                  <a:pt x="49094" y="153737"/>
                </a:lnTo>
                <a:lnTo>
                  <a:pt x="46988" y="168810"/>
                </a:lnTo>
                <a:lnTo>
                  <a:pt x="47595" y="194400"/>
                </a:lnTo>
                <a:lnTo>
                  <a:pt x="49304" y="205867"/>
                </a:lnTo>
                <a:lnTo>
                  <a:pt x="52654" y="215722"/>
                </a:lnTo>
                <a:lnTo>
                  <a:pt x="57099" y="224502"/>
                </a:lnTo>
                <a:lnTo>
                  <a:pt x="62272" y="232566"/>
                </a:lnTo>
                <a:lnTo>
                  <a:pt x="67932" y="240153"/>
                </a:lnTo>
                <a:lnTo>
                  <a:pt x="73915" y="247422"/>
                </a:lnTo>
                <a:lnTo>
                  <a:pt x="80115" y="254478"/>
                </a:lnTo>
                <a:lnTo>
                  <a:pt x="87564" y="262498"/>
                </a:lnTo>
                <a:lnTo>
                  <a:pt x="104683" y="280252"/>
                </a:lnTo>
                <a:lnTo>
                  <a:pt x="112785" y="290734"/>
                </a:lnTo>
                <a:lnTo>
                  <a:pt x="120397" y="302143"/>
                </a:lnTo>
                <a:lnTo>
                  <a:pt x="127683" y="314170"/>
                </a:lnTo>
                <a:lnTo>
                  <a:pt x="133645" y="325504"/>
                </a:lnTo>
                <a:lnTo>
                  <a:pt x="138725" y="336376"/>
                </a:lnTo>
                <a:lnTo>
                  <a:pt x="143217" y="346940"/>
                </a:lnTo>
                <a:lnTo>
                  <a:pt x="144001" y="358404"/>
                </a:lnTo>
                <a:lnTo>
                  <a:pt x="138977" y="382932"/>
                </a:lnTo>
                <a:lnTo>
                  <a:pt x="133437" y="395662"/>
                </a:lnTo>
                <a:lnTo>
                  <a:pt x="126428" y="408570"/>
                </a:lnTo>
                <a:lnTo>
                  <a:pt x="110903" y="433597"/>
                </a:lnTo>
                <a:lnTo>
                  <a:pt x="96634" y="455774"/>
                </a:lnTo>
                <a:lnTo>
                  <a:pt x="87524" y="465225"/>
                </a:lnTo>
                <a:lnTo>
                  <a:pt x="77029" y="473736"/>
                </a:lnTo>
                <a:lnTo>
                  <a:pt x="65611" y="481620"/>
                </a:lnTo>
                <a:lnTo>
                  <a:pt x="55789" y="489087"/>
                </a:lnTo>
                <a:lnTo>
                  <a:pt x="47030" y="496276"/>
                </a:lnTo>
                <a:lnTo>
                  <a:pt x="38980" y="503279"/>
                </a:lnTo>
                <a:lnTo>
                  <a:pt x="35824" y="510158"/>
                </a:lnTo>
                <a:lnTo>
                  <a:pt x="35930" y="516955"/>
                </a:lnTo>
                <a:lnTo>
                  <a:pt x="38212" y="523697"/>
                </a:lnTo>
                <a:lnTo>
                  <a:pt x="43049" y="529297"/>
                </a:lnTo>
                <a:lnTo>
                  <a:pt x="49590" y="534135"/>
                </a:lnTo>
                <a:lnTo>
                  <a:pt x="57266" y="538467"/>
                </a:lnTo>
                <a:lnTo>
                  <a:pt x="66805" y="542459"/>
                </a:lnTo>
                <a:lnTo>
                  <a:pt x="77586" y="546226"/>
                </a:lnTo>
                <a:lnTo>
                  <a:pt x="89194" y="549843"/>
                </a:lnTo>
                <a:lnTo>
                  <a:pt x="100248" y="554464"/>
                </a:lnTo>
                <a:lnTo>
                  <a:pt x="110934" y="559756"/>
                </a:lnTo>
                <a:lnTo>
                  <a:pt x="121374" y="565495"/>
                </a:lnTo>
                <a:lnTo>
                  <a:pt x="127228" y="572636"/>
                </a:lnTo>
                <a:lnTo>
                  <a:pt x="130026" y="580713"/>
                </a:lnTo>
                <a:lnTo>
                  <a:pt x="130786" y="589414"/>
                </a:lnTo>
                <a:lnTo>
                  <a:pt x="128683" y="607924"/>
                </a:lnTo>
                <a:lnTo>
                  <a:pt x="126574" y="617502"/>
                </a:lnTo>
                <a:lnTo>
                  <a:pt x="122958" y="626098"/>
                </a:lnTo>
                <a:lnTo>
                  <a:pt x="118337" y="634039"/>
                </a:lnTo>
                <a:lnTo>
                  <a:pt x="113045" y="641544"/>
                </a:lnTo>
                <a:lnTo>
                  <a:pt x="106202" y="649863"/>
                </a:lnTo>
                <a:lnTo>
                  <a:pt x="98323" y="658726"/>
                </a:lnTo>
                <a:lnTo>
                  <a:pt x="81832" y="676309"/>
                </a:lnTo>
                <a:lnTo>
                  <a:pt x="67134" y="691493"/>
                </a:lnTo>
                <a:lnTo>
                  <a:pt x="59015" y="700848"/>
                </a:lnTo>
                <a:lnTo>
                  <a:pt x="50285" y="711505"/>
                </a:lnTo>
                <a:lnTo>
                  <a:pt x="41150" y="723032"/>
                </a:lnTo>
                <a:lnTo>
                  <a:pt x="32849" y="732926"/>
                </a:lnTo>
                <a:lnTo>
                  <a:pt x="25105" y="741734"/>
                </a:lnTo>
                <a:lnTo>
                  <a:pt x="17731" y="749816"/>
                </a:lnTo>
                <a:lnTo>
                  <a:pt x="11710" y="759625"/>
                </a:lnTo>
                <a:lnTo>
                  <a:pt x="6591" y="770585"/>
                </a:lnTo>
                <a:lnTo>
                  <a:pt x="2073" y="782314"/>
                </a:lnTo>
                <a:lnTo>
                  <a:pt x="0" y="810083"/>
                </a:lnTo>
                <a:lnTo>
                  <a:pt x="995" y="825225"/>
                </a:lnTo>
                <a:lnTo>
                  <a:pt x="4974" y="837531"/>
                </a:lnTo>
                <a:lnTo>
                  <a:pt x="10943" y="847945"/>
                </a:lnTo>
                <a:lnTo>
                  <a:pt x="18238" y="857098"/>
                </a:lnTo>
                <a:lnTo>
                  <a:pt x="26417" y="864306"/>
                </a:lnTo>
                <a:lnTo>
                  <a:pt x="35186" y="870217"/>
                </a:lnTo>
                <a:lnTo>
                  <a:pt x="44347" y="875262"/>
                </a:lnTo>
                <a:lnTo>
                  <a:pt x="55982" y="879731"/>
                </a:lnTo>
                <a:lnTo>
                  <a:pt x="69265" y="883816"/>
                </a:lnTo>
                <a:lnTo>
                  <a:pt x="83646" y="887644"/>
                </a:lnTo>
                <a:lnTo>
                  <a:pt x="99866" y="890196"/>
                </a:lnTo>
                <a:lnTo>
                  <a:pt x="117311" y="891898"/>
                </a:lnTo>
                <a:lnTo>
                  <a:pt x="201940" y="8953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501618" y="3073864"/>
            <a:ext cx="259275" cy="765980"/>
          </a:xfrm>
          <a:custGeom>
            <a:avLst/>
            <a:gdLst/>
            <a:ahLst/>
            <a:cxnLst/>
            <a:rect l="0" t="0" r="0" b="0"/>
            <a:pathLst>
              <a:path w="259275" h="765980">
                <a:moveTo>
                  <a:pt x="0" y="0"/>
                </a:moveTo>
                <a:lnTo>
                  <a:pt x="21124" y="0"/>
                </a:lnTo>
                <a:lnTo>
                  <a:pt x="32873" y="1105"/>
                </a:lnTo>
                <a:lnTo>
                  <a:pt x="46232" y="2948"/>
                </a:lnTo>
                <a:lnTo>
                  <a:pt x="60665" y="5281"/>
                </a:lnTo>
                <a:lnTo>
                  <a:pt x="74708" y="9047"/>
                </a:lnTo>
                <a:lnTo>
                  <a:pt x="88491" y="13769"/>
                </a:lnTo>
                <a:lnTo>
                  <a:pt x="114491" y="23804"/>
                </a:lnTo>
                <a:lnTo>
                  <a:pt x="137099" y="31949"/>
                </a:lnTo>
                <a:lnTo>
                  <a:pt x="148876" y="37879"/>
                </a:lnTo>
                <a:lnTo>
                  <a:pt x="161148" y="45148"/>
                </a:lnTo>
                <a:lnTo>
                  <a:pt x="173751" y="53310"/>
                </a:lnTo>
                <a:lnTo>
                  <a:pt x="183258" y="62068"/>
                </a:lnTo>
                <a:lnTo>
                  <a:pt x="190701" y="71222"/>
                </a:lnTo>
                <a:lnTo>
                  <a:pt x="196769" y="80640"/>
                </a:lnTo>
                <a:lnTo>
                  <a:pt x="201919" y="91341"/>
                </a:lnTo>
                <a:lnTo>
                  <a:pt x="206458" y="102896"/>
                </a:lnTo>
                <a:lnTo>
                  <a:pt x="210589" y="115020"/>
                </a:lnTo>
                <a:lnTo>
                  <a:pt x="211133" y="127524"/>
                </a:lnTo>
                <a:lnTo>
                  <a:pt x="209284" y="140281"/>
                </a:lnTo>
                <a:lnTo>
                  <a:pt x="205842" y="153208"/>
                </a:lnTo>
                <a:lnTo>
                  <a:pt x="199069" y="176412"/>
                </a:lnTo>
                <a:lnTo>
                  <a:pt x="191269" y="196673"/>
                </a:lnTo>
                <a:lnTo>
                  <a:pt x="186094" y="205171"/>
                </a:lnTo>
                <a:lnTo>
                  <a:pt x="180433" y="213047"/>
                </a:lnTo>
                <a:lnTo>
                  <a:pt x="173344" y="220508"/>
                </a:lnTo>
                <a:lnTo>
                  <a:pt x="165301" y="227693"/>
                </a:lnTo>
                <a:lnTo>
                  <a:pt x="156624" y="234694"/>
                </a:lnTo>
                <a:lnTo>
                  <a:pt x="145313" y="242676"/>
                </a:lnTo>
                <a:lnTo>
                  <a:pt x="132245" y="251314"/>
                </a:lnTo>
                <a:lnTo>
                  <a:pt x="118007" y="260389"/>
                </a:lnTo>
                <a:lnTo>
                  <a:pt x="106304" y="268649"/>
                </a:lnTo>
                <a:lnTo>
                  <a:pt x="96292" y="276366"/>
                </a:lnTo>
                <a:lnTo>
                  <a:pt x="87406" y="283722"/>
                </a:lnTo>
                <a:lnTo>
                  <a:pt x="77061" y="290836"/>
                </a:lnTo>
                <a:lnTo>
                  <a:pt x="65744" y="297790"/>
                </a:lnTo>
                <a:lnTo>
                  <a:pt x="53777" y="304636"/>
                </a:lnTo>
                <a:lnTo>
                  <a:pt x="43588" y="311411"/>
                </a:lnTo>
                <a:lnTo>
                  <a:pt x="34586" y="318138"/>
                </a:lnTo>
                <a:lnTo>
                  <a:pt x="26373" y="324834"/>
                </a:lnTo>
                <a:lnTo>
                  <a:pt x="23109" y="331508"/>
                </a:lnTo>
                <a:lnTo>
                  <a:pt x="23143" y="338168"/>
                </a:lnTo>
                <a:lnTo>
                  <a:pt x="25377" y="344819"/>
                </a:lnTo>
                <a:lnTo>
                  <a:pt x="30181" y="350357"/>
                </a:lnTo>
                <a:lnTo>
                  <a:pt x="36701" y="355156"/>
                </a:lnTo>
                <a:lnTo>
                  <a:pt x="44363" y="359460"/>
                </a:lnTo>
                <a:lnTo>
                  <a:pt x="54997" y="364540"/>
                </a:lnTo>
                <a:lnTo>
                  <a:pt x="67614" y="370137"/>
                </a:lnTo>
                <a:lnTo>
                  <a:pt x="81551" y="376079"/>
                </a:lnTo>
                <a:lnTo>
                  <a:pt x="94159" y="382251"/>
                </a:lnTo>
                <a:lnTo>
                  <a:pt x="105880" y="388576"/>
                </a:lnTo>
                <a:lnTo>
                  <a:pt x="117009" y="395004"/>
                </a:lnTo>
                <a:lnTo>
                  <a:pt x="138219" y="408040"/>
                </a:lnTo>
                <a:lnTo>
                  <a:pt x="148516" y="414612"/>
                </a:lnTo>
                <a:lnTo>
                  <a:pt x="157593" y="421203"/>
                </a:lnTo>
                <a:lnTo>
                  <a:pt x="165854" y="427808"/>
                </a:lnTo>
                <a:lnTo>
                  <a:pt x="173572" y="434422"/>
                </a:lnTo>
                <a:lnTo>
                  <a:pt x="176507" y="441042"/>
                </a:lnTo>
                <a:lnTo>
                  <a:pt x="176253" y="447666"/>
                </a:lnTo>
                <a:lnTo>
                  <a:pt x="173873" y="454292"/>
                </a:lnTo>
                <a:lnTo>
                  <a:pt x="168970" y="460921"/>
                </a:lnTo>
                <a:lnTo>
                  <a:pt x="162386" y="467550"/>
                </a:lnTo>
                <a:lnTo>
                  <a:pt x="154680" y="474180"/>
                </a:lnTo>
                <a:lnTo>
                  <a:pt x="146227" y="479706"/>
                </a:lnTo>
                <a:lnTo>
                  <a:pt x="137276" y="484495"/>
                </a:lnTo>
                <a:lnTo>
                  <a:pt x="127993" y="488793"/>
                </a:lnTo>
                <a:lnTo>
                  <a:pt x="122909" y="494974"/>
                </a:lnTo>
                <a:lnTo>
                  <a:pt x="120625" y="502411"/>
                </a:lnTo>
                <a:lnTo>
                  <a:pt x="120208" y="510685"/>
                </a:lnTo>
                <a:lnTo>
                  <a:pt x="123246" y="519517"/>
                </a:lnTo>
                <a:lnTo>
                  <a:pt x="128587" y="528720"/>
                </a:lnTo>
                <a:lnTo>
                  <a:pt x="135463" y="538172"/>
                </a:lnTo>
                <a:lnTo>
                  <a:pt x="144469" y="547789"/>
                </a:lnTo>
                <a:lnTo>
                  <a:pt x="154894" y="557517"/>
                </a:lnTo>
                <a:lnTo>
                  <a:pt x="166266" y="567318"/>
                </a:lnTo>
                <a:lnTo>
                  <a:pt x="178268" y="577167"/>
                </a:lnTo>
                <a:lnTo>
                  <a:pt x="203393" y="596954"/>
                </a:lnTo>
                <a:lnTo>
                  <a:pt x="214073" y="605767"/>
                </a:lnTo>
                <a:lnTo>
                  <a:pt x="223403" y="613853"/>
                </a:lnTo>
                <a:lnTo>
                  <a:pt x="231833" y="621455"/>
                </a:lnTo>
                <a:lnTo>
                  <a:pt x="239664" y="630944"/>
                </a:lnTo>
                <a:lnTo>
                  <a:pt x="247096" y="641691"/>
                </a:lnTo>
                <a:lnTo>
                  <a:pt x="254261" y="653277"/>
                </a:lnTo>
                <a:lnTo>
                  <a:pt x="257932" y="665422"/>
                </a:lnTo>
                <a:lnTo>
                  <a:pt x="259274" y="677940"/>
                </a:lnTo>
                <a:lnTo>
                  <a:pt x="259064" y="690707"/>
                </a:lnTo>
                <a:lnTo>
                  <a:pt x="254502" y="701429"/>
                </a:lnTo>
                <a:lnTo>
                  <a:pt x="247040" y="710787"/>
                </a:lnTo>
                <a:lnTo>
                  <a:pt x="237644" y="719237"/>
                </a:lnTo>
                <a:lnTo>
                  <a:pt x="228064" y="725975"/>
                </a:lnTo>
                <a:lnTo>
                  <a:pt x="218361" y="731572"/>
                </a:lnTo>
                <a:lnTo>
                  <a:pt x="208577" y="736409"/>
                </a:lnTo>
                <a:lnTo>
                  <a:pt x="196527" y="741844"/>
                </a:lnTo>
                <a:lnTo>
                  <a:pt x="168402" y="753779"/>
                </a:lnTo>
                <a:lnTo>
                  <a:pt x="152059" y="757845"/>
                </a:lnTo>
                <a:lnTo>
                  <a:pt x="134532" y="760557"/>
                </a:lnTo>
                <a:lnTo>
                  <a:pt x="116216" y="762364"/>
                </a:lnTo>
                <a:lnTo>
                  <a:pt x="99583" y="763569"/>
                </a:lnTo>
                <a:lnTo>
                  <a:pt x="84074" y="764373"/>
                </a:lnTo>
                <a:lnTo>
                  <a:pt x="39791" y="7659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93090" y="1979608"/>
            <a:ext cx="978660" cy="477394"/>
          </a:xfrm>
          <a:custGeom>
            <a:avLst/>
            <a:gdLst/>
            <a:ahLst/>
            <a:cxnLst/>
            <a:rect l="0" t="0" r="0" b="0"/>
            <a:pathLst>
              <a:path w="978660" h="477394">
                <a:moveTo>
                  <a:pt x="13724" y="69634"/>
                </a:moveTo>
                <a:lnTo>
                  <a:pt x="24286" y="80196"/>
                </a:lnTo>
                <a:lnTo>
                  <a:pt x="26292" y="87729"/>
                </a:lnTo>
                <a:lnTo>
                  <a:pt x="26524" y="97172"/>
                </a:lnTo>
                <a:lnTo>
                  <a:pt x="25573" y="107888"/>
                </a:lnTo>
                <a:lnTo>
                  <a:pt x="22729" y="118349"/>
                </a:lnTo>
                <a:lnTo>
                  <a:pt x="18622" y="128638"/>
                </a:lnTo>
                <a:lnTo>
                  <a:pt x="13673" y="138813"/>
                </a:lnTo>
                <a:lnTo>
                  <a:pt x="9269" y="148913"/>
                </a:lnTo>
                <a:lnTo>
                  <a:pt x="5228" y="158962"/>
                </a:lnTo>
                <a:lnTo>
                  <a:pt x="1428" y="168977"/>
                </a:lnTo>
                <a:lnTo>
                  <a:pt x="0" y="178970"/>
                </a:lnTo>
                <a:lnTo>
                  <a:pt x="154" y="188948"/>
                </a:lnTo>
                <a:lnTo>
                  <a:pt x="1361" y="198916"/>
                </a:lnTo>
                <a:lnTo>
                  <a:pt x="8798" y="204455"/>
                </a:lnTo>
                <a:lnTo>
                  <a:pt x="20388" y="207043"/>
                </a:lnTo>
                <a:lnTo>
                  <a:pt x="47634" y="206971"/>
                </a:lnTo>
                <a:lnTo>
                  <a:pt x="70797" y="203255"/>
                </a:lnTo>
                <a:lnTo>
                  <a:pt x="92145" y="197919"/>
                </a:lnTo>
                <a:lnTo>
                  <a:pt x="112686" y="190758"/>
                </a:lnTo>
                <a:lnTo>
                  <a:pt x="132868" y="180206"/>
                </a:lnTo>
                <a:lnTo>
                  <a:pt x="143998" y="173192"/>
                </a:lnTo>
                <a:lnTo>
                  <a:pt x="155839" y="165200"/>
                </a:lnTo>
                <a:lnTo>
                  <a:pt x="168154" y="156556"/>
                </a:lnTo>
                <a:lnTo>
                  <a:pt x="178575" y="148583"/>
                </a:lnTo>
                <a:lnTo>
                  <a:pt x="196048" y="133829"/>
                </a:lnTo>
                <a:lnTo>
                  <a:pt x="211183" y="119903"/>
                </a:lnTo>
                <a:lnTo>
                  <a:pt x="225278" y="105240"/>
                </a:lnTo>
                <a:lnTo>
                  <a:pt x="232132" y="96687"/>
                </a:lnTo>
                <a:lnTo>
                  <a:pt x="238912" y="87670"/>
                </a:lnTo>
                <a:lnTo>
                  <a:pt x="242326" y="78342"/>
                </a:lnTo>
                <a:lnTo>
                  <a:pt x="243497" y="68808"/>
                </a:lnTo>
                <a:lnTo>
                  <a:pt x="243172" y="59135"/>
                </a:lnTo>
                <a:lnTo>
                  <a:pt x="240745" y="56003"/>
                </a:lnTo>
                <a:lnTo>
                  <a:pt x="236917" y="57231"/>
                </a:lnTo>
                <a:lnTo>
                  <a:pt x="232154" y="61365"/>
                </a:lnTo>
                <a:lnTo>
                  <a:pt x="230084" y="69648"/>
                </a:lnTo>
                <a:lnTo>
                  <a:pt x="229809" y="80697"/>
                </a:lnTo>
                <a:lnTo>
                  <a:pt x="230731" y="93589"/>
                </a:lnTo>
                <a:lnTo>
                  <a:pt x="232451" y="107710"/>
                </a:lnTo>
                <a:lnTo>
                  <a:pt x="234703" y="122651"/>
                </a:lnTo>
                <a:lnTo>
                  <a:pt x="237310" y="138138"/>
                </a:lnTo>
                <a:lnTo>
                  <a:pt x="240153" y="152884"/>
                </a:lnTo>
                <a:lnTo>
                  <a:pt x="246259" y="181058"/>
                </a:lnTo>
                <a:lnTo>
                  <a:pt x="249435" y="193656"/>
                </a:lnTo>
                <a:lnTo>
                  <a:pt x="252658" y="205370"/>
                </a:lnTo>
                <a:lnTo>
                  <a:pt x="259186" y="227229"/>
                </a:lnTo>
                <a:lnTo>
                  <a:pt x="265772" y="247996"/>
                </a:lnTo>
                <a:lnTo>
                  <a:pt x="267970" y="259282"/>
                </a:lnTo>
                <a:lnTo>
                  <a:pt x="269435" y="271227"/>
                </a:lnTo>
                <a:lnTo>
                  <a:pt x="270412" y="283612"/>
                </a:lnTo>
                <a:lnTo>
                  <a:pt x="272169" y="295184"/>
                </a:lnTo>
                <a:lnTo>
                  <a:pt x="274446" y="306215"/>
                </a:lnTo>
                <a:lnTo>
                  <a:pt x="277068" y="316885"/>
                </a:lnTo>
                <a:lnTo>
                  <a:pt x="279922" y="330630"/>
                </a:lnTo>
                <a:lnTo>
                  <a:pt x="286041" y="363587"/>
                </a:lnTo>
                <a:lnTo>
                  <a:pt x="288115" y="380555"/>
                </a:lnTo>
                <a:lnTo>
                  <a:pt x="289497" y="397394"/>
                </a:lnTo>
                <a:lnTo>
                  <a:pt x="290419" y="414146"/>
                </a:lnTo>
                <a:lnTo>
                  <a:pt x="289928" y="428630"/>
                </a:lnTo>
                <a:lnTo>
                  <a:pt x="288495" y="441602"/>
                </a:lnTo>
                <a:lnTo>
                  <a:pt x="286435" y="453566"/>
                </a:lnTo>
                <a:lnTo>
                  <a:pt x="281745" y="462647"/>
                </a:lnTo>
                <a:lnTo>
                  <a:pt x="275303" y="469806"/>
                </a:lnTo>
                <a:lnTo>
                  <a:pt x="267692" y="475685"/>
                </a:lnTo>
                <a:lnTo>
                  <a:pt x="259303" y="477393"/>
                </a:lnTo>
                <a:lnTo>
                  <a:pt x="250393" y="476321"/>
                </a:lnTo>
                <a:lnTo>
                  <a:pt x="241138" y="473396"/>
                </a:lnTo>
                <a:lnTo>
                  <a:pt x="233863" y="468130"/>
                </a:lnTo>
                <a:lnTo>
                  <a:pt x="222831" y="453436"/>
                </a:lnTo>
                <a:lnTo>
                  <a:pt x="220553" y="443771"/>
                </a:lnTo>
                <a:lnTo>
                  <a:pt x="220139" y="432905"/>
                </a:lnTo>
                <a:lnTo>
                  <a:pt x="220969" y="421240"/>
                </a:lnTo>
                <a:lnTo>
                  <a:pt x="223732" y="411254"/>
                </a:lnTo>
                <a:lnTo>
                  <a:pt x="227785" y="402385"/>
                </a:lnTo>
                <a:lnTo>
                  <a:pt x="232698" y="394262"/>
                </a:lnTo>
                <a:lnTo>
                  <a:pt x="238183" y="386636"/>
                </a:lnTo>
                <a:lnTo>
                  <a:pt x="256466" y="364236"/>
                </a:lnTo>
                <a:lnTo>
                  <a:pt x="262871" y="355565"/>
                </a:lnTo>
                <a:lnTo>
                  <a:pt x="269352" y="346469"/>
                </a:lnTo>
                <a:lnTo>
                  <a:pt x="276989" y="338194"/>
                </a:lnTo>
                <a:lnTo>
                  <a:pt x="285396" y="330467"/>
                </a:lnTo>
                <a:lnTo>
                  <a:pt x="302474" y="315986"/>
                </a:lnTo>
                <a:lnTo>
                  <a:pt x="317433" y="302182"/>
                </a:lnTo>
                <a:lnTo>
                  <a:pt x="334398" y="288678"/>
                </a:lnTo>
                <a:lnTo>
                  <a:pt x="351885" y="274202"/>
                </a:lnTo>
                <a:lnTo>
                  <a:pt x="359644" y="265699"/>
                </a:lnTo>
                <a:lnTo>
                  <a:pt x="367026" y="256715"/>
                </a:lnTo>
                <a:lnTo>
                  <a:pt x="374159" y="248515"/>
                </a:lnTo>
                <a:lnTo>
                  <a:pt x="381125" y="240838"/>
                </a:lnTo>
                <a:lnTo>
                  <a:pt x="387979" y="233509"/>
                </a:lnTo>
                <a:lnTo>
                  <a:pt x="398075" y="225307"/>
                </a:lnTo>
                <a:lnTo>
                  <a:pt x="410332" y="216523"/>
                </a:lnTo>
                <a:lnTo>
                  <a:pt x="424030" y="207351"/>
                </a:lnTo>
                <a:lnTo>
                  <a:pt x="435373" y="196816"/>
                </a:lnTo>
                <a:lnTo>
                  <a:pt x="445145" y="185370"/>
                </a:lnTo>
                <a:lnTo>
                  <a:pt x="461899" y="161969"/>
                </a:lnTo>
                <a:lnTo>
                  <a:pt x="476713" y="140515"/>
                </a:lnTo>
                <a:lnTo>
                  <a:pt x="481548" y="129047"/>
                </a:lnTo>
                <a:lnTo>
                  <a:pt x="484771" y="116980"/>
                </a:lnTo>
                <a:lnTo>
                  <a:pt x="486920" y="104514"/>
                </a:lnTo>
                <a:lnTo>
                  <a:pt x="486142" y="92887"/>
                </a:lnTo>
                <a:lnTo>
                  <a:pt x="483413" y="81820"/>
                </a:lnTo>
                <a:lnTo>
                  <a:pt x="479382" y="71127"/>
                </a:lnTo>
                <a:lnTo>
                  <a:pt x="472274" y="66208"/>
                </a:lnTo>
                <a:lnTo>
                  <a:pt x="463114" y="65139"/>
                </a:lnTo>
                <a:lnTo>
                  <a:pt x="452587" y="66638"/>
                </a:lnTo>
                <a:lnTo>
                  <a:pt x="434994" y="74198"/>
                </a:lnTo>
                <a:lnTo>
                  <a:pt x="427208" y="79308"/>
                </a:lnTo>
                <a:lnTo>
                  <a:pt x="420912" y="86032"/>
                </a:lnTo>
                <a:lnTo>
                  <a:pt x="415609" y="93829"/>
                </a:lnTo>
                <a:lnTo>
                  <a:pt x="410968" y="102344"/>
                </a:lnTo>
                <a:lnTo>
                  <a:pt x="410085" y="112442"/>
                </a:lnTo>
                <a:lnTo>
                  <a:pt x="411707" y="123595"/>
                </a:lnTo>
                <a:lnTo>
                  <a:pt x="414999" y="135451"/>
                </a:lnTo>
                <a:lnTo>
                  <a:pt x="421615" y="145566"/>
                </a:lnTo>
                <a:lnTo>
                  <a:pt x="430447" y="154520"/>
                </a:lnTo>
                <a:lnTo>
                  <a:pt x="440756" y="162700"/>
                </a:lnTo>
                <a:lnTo>
                  <a:pt x="466948" y="174737"/>
                </a:lnTo>
                <a:lnTo>
                  <a:pt x="481670" y="179494"/>
                </a:lnTo>
                <a:lnTo>
                  <a:pt x="506870" y="181832"/>
                </a:lnTo>
                <a:lnTo>
                  <a:pt x="531333" y="179186"/>
                </a:lnTo>
                <a:lnTo>
                  <a:pt x="560628" y="174326"/>
                </a:lnTo>
                <a:lnTo>
                  <a:pt x="576177" y="170378"/>
                </a:lnTo>
                <a:lnTo>
                  <a:pt x="592070" y="165535"/>
                </a:lnTo>
                <a:lnTo>
                  <a:pt x="622255" y="154259"/>
                </a:lnTo>
                <a:lnTo>
                  <a:pt x="646723" y="141878"/>
                </a:lnTo>
                <a:lnTo>
                  <a:pt x="665704" y="129007"/>
                </a:lnTo>
                <a:lnTo>
                  <a:pt x="673860" y="122480"/>
                </a:lnTo>
                <a:lnTo>
                  <a:pt x="680403" y="113707"/>
                </a:lnTo>
                <a:lnTo>
                  <a:pt x="685871" y="103437"/>
                </a:lnTo>
                <a:lnTo>
                  <a:pt x="690621" y="92170"/>
                </a:lnTo>
                <a:lnTo>
                  <a:pt x="693788" y="80237"/>
                </a:lnTo>
                <a:lnTo>
                  <a:pt x="695899" y="67860"/>
                </a:lnTo>
                <a:lnTo>
                  <a:pt x="697306" y="55188"/>
                </a:lnTo>
                <a:lnTo>
                  <a:pt x="696034" y="43424"/>
                </a:lnTo>
                <a:lnTo>
                  <a:pt x="692975" y="32265"/>
                </a:lnTo>
                <a:lnTo>
                  <a:pt x="688725" y="21510"/>
                </a:lnTo>
                <a:lnTo>
                  <a:pt x="689208" y="15445"/>
                </a:lnTo>
                <a:lnTo>
                  <a:pt x="692846" y="12508"/>
                </a:lnTo>
                <a:lnTo>
                  <a:pt x="698587" y="11654"/>
                </a:lnTo>
                <a:lnTo>
                  <a:pt x="705730" y="13296"/>
                </a:lnTo>
                <a:lnTo>
                  <a:pt x="722509" y="21015"/>
                </a:lnTo>
                <a:lnTo>
                  <a:pt x="730521" y="28379"/>
                </a:lnTo>
                <a:lnTo>
                  <a:pt x="738073" y="37710"/>
                </a:lnTo>
                <a:lnTo>
                  <a:pt x="745318" y="48351"/>
                </a:lnTo>
                <a:lnTo>
                  <a:pt x="753464" y="58762"/>
                </a:lnTo>
                <a:lnTo>
                  <a:pt x="762210" y="69018"/>
                </a:lnTo>
                <a:lnTo>
                  <a:pt x="771357" y="79171"/>
                </a:lnTo>
                <a:lnTo>
                  <a:pt x="778560" y="89256"/>
                </a:lnTo>
                <a:lnTo>
                  <a:pt x="784468" y="99295"/>
                </a:lnTo>
                <a:lnTo>
                  <a:pt x="789512" y="109304"/>
                </a:lnTo>
                <a:lnTo>
                  <a:pt x="793979" y="119292"/>
                </a:lnTo>
                <a:lnTo>
                  <a:pt x="798063" y="129267"/>
                </a:lnTo>
                <a:lnTo>
                  <a:pt x="801891" y="139233"/>
                </a:lnTo>
                <a:lnTo>
                  <a:pt x="803337" y="149193"/>
                </a:lnTo>
                <a:lnTo>
                  <a:pt x="803197" y="159149"/>
                </a:lnTo>
                <a:lnTo>
                  <a:pt x="801997" y="169102"/>
                </a:lnTo>
                <a:lnTo>
                  <a:pt x="797882" y="177948"/>
                </a:lnTo>
                <a:lnTo>
                  <a:pt x="791822" y="186055"/>
                </a:lnTo>
                <a:lnTo>
                  <a:pt x="784467" y="193671"/>
                </a:lnTo>
                <a:lnTo>
                  <a:pt x="775142" y="197643"/>
                </a:lnTo>
                <a:lnTo>
                  <a:pt x="764504" y="199186"/>
                </a:lnTo>
                <a:lnTo>
                  <a:pt x="740894" y="197953"/>
                </a:lnTo>
                <a:lnTo>
                  <a:pt x="715663" y="193720"/>
                </a:lnTo>
                <a:lnTo>
                  <a:pt x="692660" y="185207"/>
                </a:lnTo>
                <a:lnTo>
                  <a:pt x="671383" y="174055"/>
                </a:lnTo>
                <a:lnTo>
                  <a:pt x="650873" y="161730"/>
                </a:lnTo>
                <a:lnTo>
                  <a:pt x="642972" y="154243"/>
                </a:lnTo>
                <a:lnTo>
                  <a:pt x="636600" y="145935"/>
                </a:lnTo>
                <a:lnTo>
                  <a:pt x="631246" y="137081"/>
                </a:lnTo>
                <a:lnTo>
                  <a:pt x="626572" y="127863"/>
                </a:lnTo>
                <a:lnTo>
                  <a:pt x="622350" y="118401"/>
                </a:lnTo>
                <a:lnTo>
                  <a:pt x="618430" y="108777"/>
                </a:lnTo>
                <a:lnTo>
                  <a:pt x="619133" y="103467"/>
                </a:lnTo>
                <a:lnTo>
                  <a:pt x="622918" y="101032"/>
                </a:lnTo>
                <a:lnTo>
                  <a:pt x="628757" y="100514"/>
                </a:lnTo>
                <a:lnTo>
                  <a:pt x="633754" y="103484"/>
                </a:lnTo>
                <a:lnTo>
                  <a:pt x="638192" y="108781"/>
                </a:lnTo>
                <a:lnTo>
                  <a:pt x="647175" y="122403"/>
                </a:lnTo>
                <a:lnTo>
                  <a:pt x="658536" y="135826"/>
                </a:lnTo>
                <a:lnTo>
                  <a:pt x="664660" y="144710"/>
                </a:lnTo>
                <a:lnTo>
                  <a:pt x="670954" y="155055"/>
                </a:lnTo>
                <a:lnTo>
                  <a:pt x="677361" y="166373"/>
                </a:lnTo>
                <a:lnTo>
                  <a:pt x="686053" y="175023"/>
                </a:lnTo>
                <a:lnTo>
                  <a:pt x="707501" y="187582"/>
                </a:lnTo>
                <a:lnTo>
                  <a:pt x="731770" y="196848"/>
                </a:lnTo>
                <a:lnTo>
                  <a:pt x="758400" y="203545"/>
                </a:lnTo>
                <a:lnTo>
                  <a:pt x="788657" y="206522"/>
                </a:lnTo>
                <a:lnTo>
                  <a:pt x="804463" y="205105"/>
                </a:lnTo>
                <a:lnTo>
                  <a:pt x="820526" y="201950"/>
                </a:lnTo>
                <a:lnTo>
                  <a:pt x="849796" y="192549"/>
                </a:lnTo>
                <a:lnTo>
                  <a:pt x="870174" y="181002"/>
                </a:lnTo>
                <a:lnTo>
                  <a:pt x="879808" y="173723"/>
                </a:lnTo>
                <a:lnTo>
                  <a:pt x="889547" y="165554"/>
                </a:lnTo>
                <a:lnTo>
                  <a:pt x="899355" y="156792"/>
                </a:lnTo>
                <a:lnTo>
                  <a:pt x="916148" y="141162"/>
                </a:lnTo>
                <a:lnTo>
                  <a:pt x="938031" y="119934"/>
                </a:lnTo>
                <a:lnTo>
                  <a:pt x="944942" y="113115"/>
                </a:lnTo>
                <a:lnTo>
                  <a:pt x="950654" y="104148"/>
                </a:lnTo>
                <a:lnTo>
                  <a:pt x="955568" y="93749"/>
                </a:lnTo>
                <a:lnTo>
                  <a:pt x="963975" y="71510"/>
                </a:lnTo>
                <a:lnTo>
                  <a:pt x="967764" y="60937"/>
                </a:lnTo>
                <a:lnTo>
                  <a:pt x="97865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407362" y="1482219"/>
            <a:ext cx="457846" cy="1024622"/>
            <a:chOff x="2407362" y="1482219"/>
            <a:chExt cx="457846" cy="1024622"/>
          </a:xfrm>
        </p:grpSpPr>
        <p:sp>
          <p:nvSpPr>
            <p:cNvPr id="6" name="Freeform 5"/>
            <p:cNvSpPr/>
            <p:nvPr/>
          </p:nvSpPr>
          <p:spPr>
            <a:xfrm>
              <a:off x="2407362" y="1551853"/>
              <a:ext cx="358122" cy="19897"/>
            </a:xfrm>
            <a:custGeom>
              <a:avLst/>
              <a:gdLst/>
              <a:ahLst/>
              <a:cxnLst/>
              <a:rect l="0" t="0" r="0" b="0"/>
              <a:pathLst>
                <a:path w="358122" h="19897">
                  <a:moveTo>
                    <a:pt x="0" y="0"/>
                  </a:moveTo>
                  <a:lnTo>
                    <a:pt x="146688" y="0"/>
                  </a:lnTo>
                  <a:lnTo>
                    <a:pt x="163005" y="1106"/>
                  </a:lnTo>
                  <a:lnTo>
                    <a:pt x="179410" y="2948"/>
                  </a:lnTo>
                  <a:lnTo>
                    <a:pt x="195873" y="5281"/>
                  </a:lnTo>
                  <a:lnTo>
                    <a:pt x="212375" y="6837"/>
                  </a:lnTo>
                  <a:lnTo>
                    <a:pt x="228903" y="7874"/>
                  </a:lnTo>
                  <a:lnTo>
                    <a:pt x="245448" y="8565"/>
                  </a:lnTo>
                  <a:lnTo>
                    <a:pt x="260899" y="10132"/>
                  </a:lnTo>
                  <a:lnTo>
                    <a:pt x="275622" y="12281"/>
                  </a:lnTo>
                  <a:lnTo>
                    <a:pt x="289858" y="14819"/>
                  </a:lnTo>
                  <a:lnTo>
                    <a:pt x="303769" y="16512"/>
                  </a:lnTo>
                  <a:lnTo>
                    <a:pt x="317465" y="17640"/>
                  </a:lnTo>
                  <a:lnTo>
                    <a:pt x="358121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705796" y="1482219"/>
              <a:ext cx="125648" cy="149218"/>
            </a:xfrm>
            <a:custGeom>
              <a:avLst/>
              <a:gdLst/>
              <a:ahLst/>
              <a:cxnLst/>
              <a:rect l="0" t="0" r="0" b="0"/>
              <a:pathLst>
                <a:path w="125648" h="149218">
                  <a:moveTo>
                    <a:pt x="9948" y="0"/>
                  </a:moveTo>
                  <a:lnTo>
                    <a:pt x="51485" y="13846"/>
                  </a:lnTo>
                  <a:lnTo>
                    <a:pt x="60851" y="18073"/>
                  </a:lnTo>
                  <a:lnTo>
                    <a:pt x="70411" y="23102"/>
                  </a:lnTo>
                  <a:lnTo>
                    <a:pt x="80100" y="28665"/>
                  </a:lnTo>
                  <a:lnTo>
                    <a:pt x="88770" y="34584"/>
                  </a:lnTo>
                  <a:lnTo>
                    <a:pt x="96760" y="40741"/>
                  </a:lnTo>
                  <a:lnTo>
                    <a:pt x="104298" y="47056"/>
                  </a:lnTo>
                  <a:lnTo>
                    <a:pt x="111534" y="54582"/>
                  </a:lnTo>
                  <a:lnTo>
                    <a:pt x="118568" y="62915"/>
                  </a:lnTo>
                  <a:lnTo>
                    <a:pt x="125468" y="71787"/>
                  </a:lnTo>
                  <a:lnTo>
                    <a:pt x="125647" y="77701"/>
                  </a:lnTo>
                  <a:lnTo>
                    <a:pt x="121345" y="81644"/>
                  </a:lnTo>
                  <a:lnTo>
                    <a:pt x="114056" y="84273"/>
                  </a:lnTo>
                  <a:lnTo>
                    <a:pt x="106986" y="88236"/>
                  </a:lnTo>
                  <a:lnTo>
                    <a:pt x="100062" y="93088"/>
                  </a:lnTo>
                  <a:lnTo>
                    <a:pt x="93235" y="98534"/>
                  </a:lnTo>
                  <a:lnTo>
                    <a:pt x="85368" y="103270"/>
                  </a:lnTo>
                  <a:lnTo>
                    <a:pt x="76808" y="107532"/>
                  </a:lnTo>
                  <a:lnTo>
                    <a:pt x="67785" y="111479"/>
                  </a:lnTo>
                  <a:lnTo>
                    <a:pt x="59559" y="116321"/>
                  </a:lnTo>
                  <a:lnTo>
                    <a:pt x="51864" y="121760"/>
                  </a:lnTo>
                  <a:lnTo>
                    <a:pt x="44524" y="127596"/>
                  </a:lnTo>
                  <a:lnTo>
                    <a:pt x="36314" y="132592"/>
                  </a:lnTo>
                  <a:lnTo>
                    <a:pt x="27526" y="137028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467049" y="1820443"/>
              <a:ext cx="278539" cy="9949"/>
            </a:xfrm>
            <a:custGeom>
              <a:avLst/>
              <a:gdLst/>
              <a:ahLst/>
              <a:cxnLst/>
              <a:rect l="0" t="0" r="0" b="0"/>
              <a:pathLst>
                <a:path w="278539" h="9949">
                  <a:moveTo>
                    <a:pt x="0" y="0"/>
                  </a:moveTo>
                  <a:lnTo>
                    <a:pt x="156514" y="0"/>
                  </a:lnTo>
                  <a:lnTo>
                    <a:pt x="170661" y="1106"/>
                  </a:lnTo>
                  <a:lnTo>
                    <a:pt x="183409" y="2948"/>
                  </a:lnTo>
                  <a:lnTo>
                    <a:pt x="195223" y="5281"/>
                  </a:lnTo>
                  <a:lnTo>
                    <a:pt x="207520" y="6837"/>
                  </a:lnTo>
                  <a:lnTo>
                    <a:pt x="220140" y="7874"/>
                  </a:lnTo>
                  <a:lnTo>
                    <a:pt x="278538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46109" y="1760757"/>
              <a:ext cx="147812" cy="159165"/>
            </a:xfrm>
            <a:custGeom>
              <a:avLst/>
              <a:gdLst/>
              <a:ahLst/>
              <a:cxnLst/>
              <a:rect l="0" t="0" r="0" b="0"/>
              <a:pathLst>
                <a:path w="147812" h="159165">
                  <a:moveTo>
                    <a:pt x="0" y="0"/>
                  </a:moveTo>
                  <a:lnTo>
                    <a:pt x="21124" y="0"/>
                  </a:lnTo>
                  <a:lnTo>
                    <a:pt x="31768" y="1105"/>
                  </a:lnTo>
                  <a:lnTo>
                    <a:pt x="43285" y="2947"/>
                  </a:lnTo>
                  <a:lnTo>
                    <a:pt x="55384" y="5281"/>
                  </a:lnTo>
                  <a:lnTo>
                    <a:pt x="66766" y="7942"/>
                  </a:lnTo>
                  <a:lnTo>
                    <a:pt x="77670" y="10821"/>
                  </a:lnTo>
                  <a:lnTo>
                    <a:pt x="99733" y="16968"/>
                  </a:lnTo>
                  <a:lnTo>
                    <a:pt x="124277" y="23384"/>
                  </a:lnTo>
                  <a:lnTo>
                    <a:pt x="133695" y="28853"/>
                  </a:lnTo>
                  <a:lnTo>
                    <a:pt x="141080" y="35815"/>
                  </a:lnTo>
                  <a:lnTo>
                    <a:pt x="147108" y="43772"/>
                  </a:lnTo>
                  <a:lnTo>
                    <a:pt x="147811" y="51288"/>
                  </a:lnTo>
                  <a:lnTo>
                    <a:pt x="144964" y="58508"/>
                  </a:lnTo>
                  <a:lnTo>
                    <a:pt x="139750" y="65533"/>
                  </a:lnTo>
                  <a:lnTo>
                    <a:pt x="132957" y="72427"/>
                  </a:lnTo>
                  <a:lnTo>
                    <a:pt x="125114" y="79233"/>
                  </a:lnTo>
                  <a:lnTo>
                    <a:pt x="106450" y="93796"/>
                  </a:lnTo>
                  <a:lnTo>
                    <a:pt x="83418" y="111321"/>
                  </a:lnTo>
                  <a:lnTo>
                    <a:pt x="61392" y="127216"/>
                  </a:lnTo>
                  <a:lnTo>
                    <a:pt x="19896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437206" y="2108929"/>
              <a:ext cx="358121" cy="19897"/>
            </a:xfrm>
            <a:custGeom>
              <a:avLst/>
              <a:gdLst/>
              <a:ahLst/>
              <a:cxnLst/>
              <a:rect l="0" t="0" r="0" b="0"/>
              <a:pathLst>
                <a:path w="358121" h="19897">
                  <a:moveTo>
                    <a:pt x="0" y="19896"/>
                  </a:moveTo>
                  <a:lnTo>
                    <a:pt x="21123" y="19896"/>
                  </a:lnTo>
                  <a:lnTo>
                    <a:pt x="31767" y="18790"/>
                  </a:lnTo>
                  <a:lnTo>
                    <a:pt x="43284" y="16948"/>
                  </a:lnTo>
                  <a:lnTo>
                    <a:pt x="70082" y="11954"/>
                  </a:lnTo>
                  <a:lnTo>
                    <a:pt x="104098" y="6050"/>
                  </a:lnTo>
                  <a:lnTo>
                    <a:pt x="122453" y="4033"/>
                  </a:lnTo>
                  <a:lnTo>
                    <a:pt x="141322" y="2689"/>
                  </a:lnTo>
                  <a:lnTo>
                    <a:pt x="177762" y="1195"/>
                  </a:lnTo>
                  <a:lnTo>
                    <a:pt x="208695" y="531"/>
                  </a:lnTo>
                  <a:lnTo>
                    <a:pt x="225344" y="1460"/>
                  </a:lnTo>
                  <a:lnTo>
                    <a:pt x="243075" y="3184"/>
                  </a:lnTo>
                  <a:lnTo>
                    <a:pt x="261528" y="5438"/>
                  </a:lnTo>
                  <a:lnTo>
                    <a:pt x="278251" y="6941"/>
                  </a:lnTo>
                  <a:lnTo>
                    <a:pt x="293821" y="7944"/>
                  </a:lnTo>
                  <a:lnTo>
                    <a:pt x="3581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675953" y="2089033"/>
              <a:ext cx="155240" cy="129323"/>
            </a:xfrm>
            <a:custGeom>
              <a:avLst/>
              <a:gdLst/>
              <a:ahLst/>
              <a:cxnLst/>
              <a:rect l="0" t="0" r="0" b="0"/>
              <a:pathLst>
                <a:path w="155240" h="129323">
                  <a:moveTo>
                    <a:pt x="0" y="0"/>
                  </a:moveTo>
                  <a:lnTo>
                    <a:pt x="15842" y="10562"/>
                  </a:lnTo>
                  <a:lnTo>
                    <a:pt x="26036" y="14779"/>
                  </a:lnTo>
                  <a:lnTo>
                    <a:pt x="38358" y="18695"/>
                  </a:lnTo>
                  <a:lnTo>
                    <a:pt x="52099" y="22411"/>
                  </a:lnTo>
                  <a:lnTo>
                    <a:pt x="65681" y="27100"/>
                  </a:lnTo>
                  <a:lnTo>
                    <a:pt x="79157" y="32435"/>
                  </a:lnTo>
                  <a:lnTo>
                    <a:pt x="92563" y="38204"/>
                  </a:lnTo>
                  <a:lnTo>
                    <a:pt x="104815" y="43154"/>
                  </a:lnTo>
                  <a:lnTo>
                    <a:pt x="127272" y="51602"/>
                  </a:lnTo>
                  <a:lnTo>
                    <a:pt x="136797" y="56508"/>
                  </a:lnTo>
                  <a:lnTo>
                    <a:pt x="145358" y="61989"/>
                  </a:lnTo>
                  <a:lnTo>
                    <a:pt x="153276" y="67853"/>
                  </a:lnTo>
                  <a:lnTo>
                    <a:pt x="155239" y="72869"/>
                  </a:lnTo>
                  <a:lnTo>
                    <a:pt x="153231" y="77317"/>
                  </a:lnTo>
                  <a:lnTo>
                    <a:pt x="148577" y="81388"/>
                  </a:lnTo>
                  <a:lnTo>
                    <a:pt x="142158" y="85208"/>
                  </a:lnTo>
                  <a:lnTo>
                    <a:pt x="134563" y="88859"/>
                  </a:lnTo>
                  <a:lnTo>
                    <a:pt x="126184" y="92399"/>
                  </a:lnTo>
                  <a:lnTo>
                    <a:pt x="116176" y="96969"/>
                  </a:lnTo>
                  <a:lnTo>
                    <a:pt x="93267" y="107943"/>
                  </a:lnTo>
                  <a:lnTo>
                    <a:pt x="82073" y="112858"/>
                  </a:lnTo>
                  <a:lnTo>
                    <a:pt x="71295" y="117241"/>
                  </a:lnTo>
                  <a:lnTo>
                    <a:pt x="39791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86945" y="2377519"/>
              <a:ext cx="348173" cy="49740"/>
            </a:xfrm>
            <a:custGeom>
              <a:avLst/>
              <a:gdLst/>
              <a:ahLst/>
              <a:cxnLst/>
              <a:rect l="0" t="0" r="0" b="0"/>
              <a:pathLst>
                <a:path w="348173" h="49740">
                  <a:moveTo>
                    <a:pt x="0" y="0"/>
                  </a:moveTo>
                  <a:lnTo>
                    <a:pt x="26404" y="5281"/>
                  </a:lnTo>
                  <a:lnTo>
                    <a:pt x="38604" y="6837"/>
                  </a:lnTo>
                  <a:lnTo>
                    <a:pt x="51158" y="7874"/>
                  </a:lnTo>
                  <a:lnTo>
                    <a:pt x="63948" y="8565"/>
                  </a:lnTo>
                  <a:lnTo>
                    <a:pt x="75791" y="10131"/>
                  </a:lnTo>
                  <a:lnTo>
                    <a:pt x="87003" y="12281"/>
                  </a:lnTo>
                  <a:lnTo>
                    <a:pt x="97793" y="14819"/>
                  </a:lnTo>
                  <a:lnTo>
                    <a:pt x="111618" y="17616"/>
                  </a:lnTo>
                  <a:lnTo>
                    <a:pt x="144664" y="23672"/>
                  </a:lnTo>
                  <a:lnTo>
                    <a:pt x="162761" y="25729"/>
                  </a:lnTo>
                  <a:lnTo>
                    <a:pt x="181458" y="27101"/>
                  </a:lnTo>
                  <a:lnTo>
                    <a:pt x="200554" y="28015"/>
                  </a:lnTo>
                  <a:lnTo>
                    <a:pt x="217706" y="29730"/>
                  </a:lnTo>
                  <a:lnTo>
                    <a:pt x="233562" y="31978"/>
                  </a:lnTo>
                  <a:lnTo>
                    <a:pt x="248554" y="34583"/>
                  </a:lnTo>
                  <a:lnTo>
                    <a:pt x="264075" y="36319"/>
                  </a:lnTo>
                  <a:lnTo>
                    <a:pt x="279949" y="37477"/>
                  </a:lnTo>
                  <a:lnTo>
                    <a:pt x="348172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656057" y="2367571"/>
              <a:ext cx="209151" cy="139270"/>
            </a:xfrm>
            <a:custGeom>
              <a:avLst/>
              <a:gdLst/>
              <a:ahLst/>
              <a:cxnLst/>
              <a:rect l="0" t="0" r="0" b="0"/>
              <a:pathLst>
                <a:path w="209151" h="139270">
                  <a:moveTo>
                    <a:pt x="99478" y="0"/>
                  </a:moveTo>
                  <a:lnTo>
                    <a:pt x="120602" y="0"/>
                  </a:lnTo>
                  <a:lnTo>
                    <a:pt x="130140" y="1106"/>
                  </a:lnTo>
                  <a:lnTo>
                    <a:pt x="139815" y="2948"/>
                  </a:lnTo>
                  <a:lnTo>
                    <a:pt x="149581" y="5281"/>
                  </a:lnTo>
                  <a:lnTo>
                    <a:pt x="159407" y="7942"/>
                  </a:lnTo>
                  <a:lnTo>
                    <a:pt x="179168" y="13846"/>
                  </a:lnTo>
                  <a:lnTo>
                    <a:pt x="187975" y="18073"/>
                  </a:lnTo>
                  <a:lnTo>
                    <a:pt x="196056" y="23102"/>
                  </a:lnTo>
                  <a:lnTo>
                    <a:pt x="203654" y="28665"/>
                  </a:lnTo>
                  <a:lnTo>
                    <a:pt x="207615" y="35690"/>
                  </a:lnTo>
                  <a:lnTo>
                    <a:pt x="209150" y="43689"/>
                  </a:lnTo>
                  <a:lnTo>
                    <a:pt x="209068" y="52338"/>
                  </a:lnTo>
                  <a:lnTo>
                    <a:pt x="206802" y="60314"/>
                  </a:lnTo>
                  <a:lnTo>
                    <a:pt x="203081" y="67842"/>
                  </a:lnTo>
                  <a:lnTo>
                    <a:pt x="198390" y="75072"/>
                  </a:lnTo>
                  <a:lnTo>
                    <a:pt x="190841" y="80996"/>
                  </a:lnTo>
                  <a:lnTo>
                    <a:pt x="181388" y="86052"/>
                  </a:lnTo>
                  <a:lnTo>
                    <a:pt x="129167" y="107388"/>
                  </a:lnTo>
                  <a:lnTo>
                    <a:pt x="114849" y="111383"/>
                  </a:lnTo>
                  <a:lnTo>
                    <a:pt x="100883" y="114047"/>
                  </a:lnTo>
                  <a:lnTo>
                    <a:pt x="87151" y="115822"/>
                  </a:lnTo>
                  <a:lnTo>
                    <a:pt x="74680" y="118111"/>
                  </a:lnTo>
                  <a:lnTo>
                    <a:pt x="63050" y="120743"/>
                  </a:lnTo>
                  <a:lnTo>
                    <a:pt x="51981" y="123602"/>
                  </a:lnTo>
                  <a:lnTo>
                    <a:pt x="41286" y="126614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019399" y="3166370"/>
            <a:ext cx="1452377" cy="444675"/>
            <a:chOff x="2019399" y="3166370"/>
            <a:chExt cx="1452377" cy="444675"/>
          </a:xfrm>
        </p:grpSpPr>
        <p:sp>
          <p:nvSpPr>
            <p:cNvPr id="15" name="Freeform 14"/>
            <p:cNvSpPr/>
            <p:nvPr/>
          </p:nvSpPr>
          <p:spPr>
            <a:xfrm>
              <a:off x="2019399" y="3188667"/>
              <a:ext cx="171750" cy="305196"/>
            </a:xfrm>
            <a:custGeom>
              <a:avLst/>
              <a:gdLst/>
              <a:ahLst/>
              <a:cxnLst/>
              <a:rect l="0" t="0" r="0" b="0"/>
              <a:pathLst>
                <a:path w="171750" h="305196">
                  <a:moveTo>
                    <a:pt x="39791" y="54309"/>
                  </a:moveTo>
                  <a:lnTo>
                    <a:pt x="45072" y="38466"/>
                  </a:lnTo>
                  <a:lnTo>
                    <a:pt x="48838" y="30483"/>
                  </a:lnTo>
                  <a:lnTo>
                    <a:pt x="53560" y="21846"/>
                  </a:lnTo>
                  <a:lnTo>
                    <a:pt x="58918" y="12771"/>
                  </a:lnTo>
                  <a:lnTo>
                    <a:pt x="66911" y="6722"/>
                  </a:lnTo>
                  <a:lnTo>
                    <a:pt x="76662" y="2688"/>
                  </a:lnTo>
                  <a:lnTo>
                    <a:pt x="87583" y="0"/>
                  </a:lnTo>
                  <a:lnTo>
                    <a:pt x="99285" y="418"/>
                  </a:lnTo>
                  <a:lnTo>
                    <a:pt x="111508" y="2907"/>
                  </a:lnTo>
                  <a:lnTo>
                    <a:pt x="124077" y="6777"/>
                  </a:lnTo>
                  <a:lnTo>
                    <a:pt x="132457" y="13779"/>
                  </a:lnTo>
                  <a:lnTo>
                    <a:pt x="138044" y="22868"/>
                  </a:lnTo>
                  <a:lnTo>
                    <a:pt x="141768" y="33348"/>
                  </a:lnTo>
                  <a:lnTo>
                    <a:pt x="140935" y="43651"/>
                  </a:lnTo>
                  <a:lnTo>
                    <a:pt x="137064" y="53836"/>
                  </a:lnTo>
                  <a:lnTo>
                    <a:pt x="131167" y="63941"/>
                  </a:lnTo>
                  <a:lnTo>
                    <a:pt x="123920" y="73994"/>
                  </a:lnTo>
                  <a:lnTo>
                    <a:pt x="115772" y="84012"/>
                  </a:lnTo>
                  <a:lnTo>
                    <a:pt x="107025" y="94007"/>
                  </a:lnTo>
                  <a:lnTo>
                    <a:pt x="97877" y="102880"/>
                  </a:lnTo>
                  <a:lnTo>
                    <a:pt x="88463" y="111007"/>
                  </a:lnTo>
                  <a:lnTo>
                    <a:pt x="78871" y="118635"/>
                  </a:lnTo>
                  <a:lnTo>
                    <a:pt x="76898" y="122615"/>
                  </a:lnTo>
                  <a:lnTo>
                    <a:pt x="80003" y="124163"/>
                  </a:lnTo>
                  <a:lnTo>
                    <a:pt x="86494" y="124090"/>
                  </a:lnTo>
                  <a:lnTo>
                    <a:pt x="96349" y="125147"/>
                  </a:lnTo>
                  <a:lnTo>
                    <a:pt x="108445" y="126956"/>
                  </a:lnTo>
                  <a:lnTo>
                    <a:pt x="122035" y="129268"/>
                  </a:lnTo>
                  <a:lnTo>
                    <a:pt x="133307" y="133020"/>
                  </a:lnTo>
                  <a:lnTo>
                    <a:pt x="143031" y="137731"/>
                  </a:lnTo>
                  <a:lnTo>
                    <a:pt x="151725" y="143083"/>
                  </a:lnTo>
                  <a:lnTo>
                    <a:pt x="158626" y="151072"/>
                  </a:lnTo>
                  <a:lnTo>
                    <a:pt x="164332" y="160820"/>
                  </a:lnTo>
                  <a:lnTo>
                    <a:pt x="169241" y="171739"/>
                  </a:lnTo>
                  <a:lnTo>
                    <a:pt x="171409" y="184545"/>
                  </a:lnTo>
                  <a:lnTo>
                    <a:pt x="171749" y="198609"/>
                  </a:lnTo>
                  <a:lnTo>
                    <a:pt x="170870" y="213512"/>
                  </a:lnTo>
                  <a:lnTo>
                    <a:pt x="166968" y="226763"/>
                  </a:lnTo>
                  <a:lnTo>
                    <a:pt x="161051" y="238913"/>
                  </a:lnTo>
                  <a:lnTo>
                    <a:pt x="153790" y="250329"/>
                  </a:lnTo>
                  <a:lnTo>
                    <a:pt x="145634" y="261255"/>
                  </a:lnTo>
                  <a:lnTo>
                    <a:pt x="136881" y="271855"/>
                  </a:lnTo>
                  <a:lnTo>
                    <a:pt x="127729" y="282238"/>
                  </a:lnTo>
                  <a:lnTo>
                    <a:pt x="117207" y="290265"/>
                  </a:lnTo>
                  <a:lnTo>
                    <a:pt x="105770" y="296722"/>
                  </a:lnTo>
                  <a:lnTo>
                    <a:pt x="93725" y="302132"/>
                  </a:lnTo>
                  <a:lnTo>
                    <a:pt x="82379" y="304633"/>
                  </a:lnTo>
                  <a:lnTo>
                    <a:pt x="71499" y="305195"/>
                  </a:lnTo>
                  <a:lnTo>
                    <a:pt x="60930" y="304465"/>
                  </a:lnTo>
                  <a:lnTo>
                    <a:pt x="50568" y="300662"/>
                  </a:lnTo>
                  <a:lnTo>
                    <a:pt x="40344" y="294811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228302" y="3481723"/>
              <a:ext cx="59688" cy="129322"/>
            </a:xfrm>
            <a:custGeom>
              <a:avLst/>
              <a:gdLst/>
              <a:ahLst/>
              <a:cxnLst/>
              <a:rect l="0" t="0" r="0" b="0"/>
              <a:pathLst>
                <a:path w="59688" h="129322">
                  <a:moveTo>
                    <a:pt x="59687" y="0"/>
                  </a:moveTo>
                  <a:lnTo>
                    <a:pt x="36303" y="70152"/>
                  </a:lnTo>
                  <a:lnTo>
                    <a:pt x="31939" y="79927"/>
                  </a:lnTo>
                  <a:lnTo>
                    <a:pt x="26820" y="89760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89538" y="3193237"/>
              <a:ext cx="156762" cy="310965"/>
            </a:xfrm>
            <a:custGeom>
              <a:avLst/>
              <a:gdLst/>
              <a:ahLst/>
              <a:cxnLst/>
              <a:rect l="0" t="0" r="0" b="0"/>
              <a:pathLst>
                <a:path w="156762" h="310965">
                  <a:moveTo>
                    <a:pt x="47668" y="0"/>
                  </a:moveTo>
                  <a:lnTo>
                    <a:pt x="42387" y="21124"/>
                  </a:lnTo>
                  <a:lnTo>
                    <a:pt x="38621" y="31768"/>
                  </a:lnTo>
                  <a:lnTo>
                    <a:pt x="33899" y="43285"/>
                  </a:lnTo>
                  <a:lnTo>
                    <a:pt x="28541" y="55384"/>
                  </a:lnTo>
                  <a:lnTo>
                    <a:pt x="23863" y="66766"/>
                  </a:lnTo>
                  <a:lnTo>
                    <a:pt x="19640" y="77670"/>
                  </a:lnTo>
                  <a:lnTo>
                    <a:pt x="11999" y="98628"/>
                  </a:lnTo>
                  <a:lnTo>
                    <a:pt x="4919" y="118996"/>
                  </a:lnTo>
                  <a:lnTo>
                    <a:pt x="2589" y="132385"/>
                  </a:lnTo>
                  <a:lnTo>
                    <a:pt x="1036" y="147944"/>
                  </a:lnTo>
                  <a:lnTo>
                    <a:pt x="0" y="164948"/>
                  </a:lnTo>
                  <a:lnTo>
                    <a:pt x="1520" y="181810"/>
                  </a:lnTo>
                  <a:lnTo>
                    <a:pt x="4744" y="198579"/>
                  </a:lnTo>
                  <a:lnTo>
                    <a:pt x="9104" y="215284"/>
                  </a:lnTo>
                  <a:lnTo>
                    <a:pt x="15327" y="230842"/>
                  </a:lnTo>
                  <a:lnTo>
                    <a:pt x="22791" y="245636"/>
                  </a:lnTo>
                  <a:lnTo>
                    <a:pt x="31084" y="259919"/>
                  </a:lnTo>
                  <a:lnTo>
                    <a:pt x="38822" y="271652"/>
                  </a:lnTo>
                  <a:lnTo>
                    <a:pt x="46192" y="281684"/>
                  </a:lnTo>
                  <a:lnTo>
                    <a:pt x="53316" y="290583"/>
                  </a:lnTo>
                  <a:lnTo>
                    <a:pt x="62486" y="297621"/>
                  </a:lnTo>
                  <a:lnTo>
                    <a:pt x="73021" y="303419"/>
                  </a:lnTo>
                  <a:lnTo>
                    <a:pt x="84466" y="308389"/>
                  </a:lnTo>
                  <a:lnTo>
                    <a:pt x="96516" y="310597"/>
                  </a:lnTo>
                  <a:lnTo>
                    <a:pt x="108972" y="310964"/>
                  </a:lnTo>
                  <a:lnTo>
                    <a:pt x="121696" y="310103"/>
                  </a:lnTo>
                  <a:lnTo>
                    <a:pt x="132390" y="306213"/>
                  </a:lnTo>
                  <a:lnTo>
                    <a:pt x="141730" y="300304"/>
                  </a:lnTo>
                  <a:lnTo>
                    <a:pt x="150167" y="293049"/>
                  </a:lnTo>
                  <a:lnTo>
                    <a:pt x="154686" y="283791"/>
                  </a:lnTo>
                  <a:lnTo>
                    <a:pt x="156594" y="273197"/>
                  </a:lnTo>
                  <a:lnTo>
                    <a:pt x="156761" y="261714"/>
                  </a:lnTo>
                  <a:lnTo>
                    <a:pt x="154661" y="251848"/>
                  </a:lnTo>
                  <a:lnTo>
                    <a:pt x="151050" y="243060"/>
                  </a:lnTo>
                  <a:lnTo>
                    <a:pt x="146433" y="234990"/>
                  </a:lnTo>
                  <a:lnTo>
                    <a:pt x="138933" y="228505"/>
                  </a:lnTo>
                  <a:lnTo>
                    <a:pt x="129512" y="223077"/>
                  </a:lnTo>
                  <a:lnTo>
                    <a:pt x="118811" y="218353"/>
                  </a:lnTo>
                  <a:lnTo>
                    <a:pt x="108360" y="216308"/>
                  </a:lnTo>
                  <a:lnTo>
                    <a:pt x="98077" y="216051"/>
                  </a:lnTo>
                  <a:lnTo>
                    <a:pt x="87906" y="216984"/>
                  </a:lnTo>
                  <a:lnTo>
                    <a:pt x="78915" y="222028"/>
                  </a:lnTo>
                  <a:lnTo>
                    <a:pt x="70710" y="229811"/>
                  </a:lnTo>
                  <a:lnTo>
                    <a:pt x="47668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586422" y="3481723"/>
              <a:ext cx="39793" cy="129322"/>
            </a:xfrm>
            <a:custGeom>
              <a:avLst/>
              <a:gdLst/>
              <a:ahLst/>
              <a:cxnLst/>
              <a:rect l="0" t="0" r="0" b="0"/>
              <a:pathLst>
                <a:path w="39793" h="129322">
                  <a:moveTo>
                    <a:pt x="39792" y="0"/>
                  </a:moveTo>
                  <a:lnTo>
                    <a:pt x="39792" y="26404"/>
                  </a:lnTo>
                  <a:lnTo>
                    <a:pt x="38686" y="38604"/>
                  </a:lnTo>
                  <a:lnTo>
                    <a:pt x="36844" y="51158"/>
                  </a:lnTo>
                  <a:lnTo>
                    <a:pt x="34511" y="63948"/>
                  </a:lnTo>
                  <a:lnTo>
                    <a:pt x="31850" y="75792"/>
                  </a:lnTo>
                  <a:lnTo>
                    <a:pt x="28971" y="87003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713498" y="3166370"/>
              <a:ext cx="171359" cy="325301"/>
            </a:xfrm>
            <a:custGeom>
              <a:avLst/>
              <a:gdLst/>
              <a:ahLst/>
              <a:cxnLst/>
              <a:rect l="0" t="0" r="0" b="0"/>
              <a:pathLst>
                <a:path w="171359" h="325301">
                  <a:moveTo>
                    <a:pt x="171358" y="66658"/>
                  </a:moveTo>
                  <a:lnTo>
                    <a:pt x="166077" y="50815"/>
                  </a:lnTo>
                  <a:lnTo>
                    <a:pt x="162311" y="42833"/>
                  </a:lnTo>
                  <a:lnTo>
                    <a:pt x="157589" y="34195"/>
                  </a:lnTo>
                  <a:lnTo>
                    <a:pt x="152231" y="25121"/>
                  </a:lnTo>
                  <a:lnTo>
                    <a:pt x="144238" y="17966"/>
                  </a:lnTo>
                  <a:lnTo>
                    <a:pt x="134488" y="12090"/>
                  </a:lnTo>
                  <a:lnTo>
                    <a:pt x="123566" y="7068"/>
                  </a:lnTo>
                  <a:lnTo>
                    <a:pt x="111864" y="3720"/>
                  </a:lnTo>
                  <a:lnTo>
                    <a:pt x="99641" y="1488"/>
                  </a:lnTo>
                  <a:lnTo>
                    <a:pt x="87072" y="0"/>
                  </a:lnTo>
                  <a:lnTo>
                    <a:pt x="75376" y="113"/>
                  </a:lnTo>
                  <a:lnTo>
                    <a:pt x="64263" y="1294"/>
                  </a:lnTo>
                  <a:lnTo>
                    <a:pt x="53538" y="3186"/>
                  </a:lnTo>
                  <a:lnTo>
                    <a:pt x="43073" y="7764"/>
                  </a:lnTo>
                  <a:lnTo>
                    <a:pt x="32780" y="14132"/>
                  </a:lnTo>
                  <a:lnTo>
                    <a:pt x="22602" y="21693"/>
                  </a:lnTo>
                  <a:lnTo>
                    <a:pt x="14711" y="30049"/>
                  </a:lnTo>
                  <a:lnTo>
                    <a:pt x="8345" y="38936"/>
                  </a:lnTo>
                  <a:lnTo>
                    <a:pt x="2996" y="48177"/>
                  </a:lnTo>
                  <a:lnTo>
                    <a:pt x="535" y="58759"/>
                  </a:lnTo>
                  <a:lnTo>
                    <a:pt x="0" y="70234"/>
                  </a:lnTo>
                  <a:lnTo>
                    <a:pt x="749" y="82306"/>
                  </a:lnTo>
                  <a:lnTo>
                    <a:pt x="5669" y="92565"/>
                  </a:lnTo>
                  <a:lnTo>
                    <a:pt x="13370" y="101614"/>
                  </a:lnTo>
                  <a:lnTo>
                    <a:pt x="22926" y="109858"/>
                  </a:lnTo>
                  <a:lnTo>
                    <a:pt x="33717" y="115354"/>
                  </a:lnTo>
                  <a:lnTo>
                    <a:pt x="45333" y="119017"/>
                  </a:lnTo>
                  <a:lnTo>
                    <a:pt x="57498" y="121460"/>
                  </a:lnTo>
                  <a:lnTo>
                    <a:pt x="70029" y="121983"/>
                  </a:lnTo>
                  <a:lnTo>
                    <a:pt x="82805" y="121226"/>
                  </a:lnTo>
                  <a:lnTo>
                    <a:pt x="95743" y="119617"/>
                  </a:lnTo>
                  <a:lnTo>
                    <a:pt x="107684" y="116333"/>
                  </a:lnTo>
                  <a:lnTo>
                    <a:pt x="118961" y="111933"/>
                  </a:lnTo>
                  <a:lnTo>
                    <a:pt x="129795" y="106789"/>
                  </a:lnTo>
                  <a:lnTo>
                    <a:pt x="138123" y="100044"/>
                  </a:lnTo>
                  <a:lnTo>
                    <a:pt x="144780" y="92231"/>
                  </a:lnTo>
                  <a:lnTo>
                    <a:pt x="150323" y="83707"/>
                  </a:lnTo>
                  <a:lnTo>
                    <a:pt x="151808" y="75813"/>
                  </a:lnTo>
                  <a:lnTo>
                    <a:pt x="150588" y="68341"/>
                  </a:lnTo>
                  <a:lnTo>
                    <a:pt x="147563" y="61148"/>
                  </a:lnTo>
                  <a:lnTo>
                    <a:pt x="144442" y="59669"/>
                  </a:lnTo>
                  <a:lnTo>
                    <a:pt x="141255" y="61999"/>
                  </a:lnTo>
                  <a:lnTo>
                    <a:pt x="138026" y="66868"/>
                  </a:lnTo>
                  <a:lnTo>
                    <a:pt x="134768" y="74535"/>
                  </a:lnTo>
                  <a:lnTo>
                    <a:pt x="131490" y="84068"/>
                  </a:lnTo>
                  <a:lnTo>
                    <a:pt x="128200" y="94844"/>
                  </a:lnTo>
                  <a:lnTo>
                    <a:pt x="126006" y="107555"/>
                  </a:lnTo>
                  <a:lnTo>
                    <a:pt x="124544" y="121556"/>
                  </a:lnTo>
                  <a:lnTo>
                    <a:pt x="123569" y="136416"/>
                  </a:lnTo>
                  <a:lnTo>
                    <a:pt x="121814" y="152954"/>
                  </a:lnTo>
                  <a:lnTo>
                    <a:pt x="116916" y="189016"/>
                  </a:lnTo>
                  <a:lnTo>
                    <a:pt x="116273" y="204600"/>
                  </a:lnTo>
                  <a:lnTo>
                    <a:pt x="116950" y="218307"/>
                  </a:lnTo>
                  <a:lnTo>
                    <a:pt x="118506" y="230760"/>
                  </a:lnTo>
                  <a:lnTo>
                    <a:pt x="119544" y="243483"/>
                  </a:lnTo>
                  <a:lnTo>
                    <a:pt x="120236" y="256386"/>
                  </a:lnTo>
                  <a:lnTo>
                    <a:pt x="120697" y="269410"/>
                  </a:lnTo>
                  <a:lnTo>
                    <a:pt x="122109" y="281409"/>
                  </a:lnTo>
                  <a:lnTo>
                    <a:pt x="124157" y="292723"/>
                  </a:lnTo>
                  <a:lnTo>
                    <a:pt x="131567" y="325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34595" y="3531462"/>
              <a:ext cx="29844" cy="79583"/>
            </a:xfrm>
            <a:custGeom>
              <a:avLst/>
              <a:gdLst/>
              <a:ahLst/>
              <a:cxnLst/>
              <a:rect l="0" t="0" r="0" b="0"/>
              <a:pathLst>
                <a:path w="29844" h="79583">
                  <a:moveTo>
                    <a:pt x="29843" y="0"/>
                  </a:moveTo>
                  <a:lnTo>
                    <a:pt x="24562" y="21124"/>
                  </a:lnTo>
                  <a:lnTo>
                    <a:pt x="20796" y="30662"/>
                  </a:lnTo>
                  <a:lnTo>
                    <a:pt x="16075" y="40337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125859" y="3252924"/>
              <a:ext cx="17640" cy="298434"/>
            </a:xfrm>
            <a:custGeom>
              <a:avLst/>
              <a:gdLst/>
              <a:ahLst/>
              <a:cxnLst/>
              <a:rect l="0" t="0" r="0" b="0"/>
              <a:pathLst>
                <a:path w="17640" h="298434">
                  <a:moveTo>
                    <a:pt x="17639" y="0"/>
                  </a:moveTo>
                  <a:lnTo>
                    <a:pt x="17639" y="65945"/>
                  </a:lnTo>
                  <a:lnTo>
                    <a:pt x="16534" y="80439"/>
                  </a:lnTo>
                  <a:lnTo>
                    <a:pt x="14692" y="93417"/>
                  </a:lnTo>
                  <a:lnTo>
                    <a:pt x="12358" y="105385"/>
                  </a:lnTo>
                  <a:lnTo>
                    <a:pt x="10803" y="117785"/>
                  </a:lnTo>
                  <a:lnTo>
                    <a:pt x="9765" y="130473"/>
                  </a:lnTo>
                  <a:lnTo>
                    <a:pt x="9074" y="143352"/>
                  </a:lnTo>
                  <a:lnTo>
                    <a:pt x="7508" y="159676"/>
                  </a:lnTo>
                  <a:lnTo>
                    <a:pt x="2820" y="198446"/>
                  </a:lnTo>
                  <a:lnTo>
                    <a:pt x="1128" y="217406"/>
                  </a:lnTo>
                  <a:lnTo>
                    <a:pt x="0" y="235573"/>
                  </a:lnTo>
                  <a:lnTo>
                    <a:pt x="7691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242976" y="3268932"/>
              <a:ext cx="228800" cy="311945"/>
            </a:xfrm>
            <a:custGeom>
              <a:avLst/>
              <a:gdLst/>
              <a:ahLst/>
              <a:cxnLst/>
              <a:rect l="0" t="0" r="0" b="0"/>
              <a:pathLst>
                <a:path w="228800" h="311945">
                  <a:moveTo>
                    <a:pt x="0" y="23783"/>
                  </a:moveTo>
                  <a:lnTo>
                    <a:pt x="10562" y="13221"/>
                  </a:lnTo>
                  <a:lnTo>
                    <a:pt x="18094" y="9005"/>
                  </a:lnTo>
                  <a:lnTo>
                    <a:pt x="27537" y="5088"/>
                  </a:lnTo>
                  <a:lnTo>
                    <a:pt x="38253" y="1372"/>
                  </a:lnTo>
                  <a:lnTo>
                    <a:pt x="48714" y="0"/>
                  </a:lnTo>
                  <a:lnTo>
                    <a:pt x="59003" y="190"/>
                  </a:lnTo>
                  <a:lnTo>
                    <a:pt x="69179" y="1423"/>
                  </a:lnTo>
                  <a:lnTo>
                    <a:pt x="79279" y="5560"/>
                  </a:lnTo>
                  <a:lnTo>
                    <a:pt x="89327" y="11635"/>
                  </a:lnTo>
                  <a:lnTo>
                    <a:pt x="99343" y="19000"/>
                  </a:lnTo>
                  <a:lnTo>
                    <a:pt x="106019" y="30542"/>
                  </a:lnTo>
                  <a:lnTo>
                    <a:pt x="110471" y="44869"/>
                  </a:lnTo>
                  <a:lnTo>
                    <a:pt x="113438" y="61051"/>
                  </a:lnTo>
                  <a:lnTo>
                    <a:pt x="113206" y="77367"/>
                  </a:lnTo>
                  <a:lnTo>
                    <a:pt x="110840" y="93770"/>
                  </a:lnTo>
                  <a:lnTo>
                    <a:pt x="107053" y="110232"/>
                  </a:lnTo>
                  <a:lnTo>
                    <a:pt x="102317" y="123417"/>
                  </a:lnTo>
                  <a:lnTo>
                    <a:pt x="96949" y="134418"/>
                  </a:lnTo>
                  <a:lnTo>
                    <a:pt x="91161" y="143963"/>
                  </a:lnTo>
                  <a:lnTo>
                    <a:pt x="86196" y="153642"/>
                  </a:lnTo>
                  <a:lnTo>
                    <a:pt x="81781" y="163410"/>
                  </a:lnTo>
                  <a:lnTo>
                    <a:pt x="77732" y="173239"/>
                  </a:lnTo>
                  <a:lnTo>
                    <a:pt x="72822" y="182001"/>
                  </a:lnTo>
                  <a:lnTo>
                    <a:pt x="67338" y="190054"/>
                  </a:lnTo>
                  <a:lnTo>
                    <a:pt x="61472" y="197633"/>
                  </a:lnTo>
                  <a:lnTo>
                    <a:pt x="56455" y="206002"/>
                  </a:lnTo>
                  <a:lnTo>
                    <a:pt x="52006" y="214896"/>
                  </a:lnTo>
                  <a:lnTo>
                    <a:pt x="47935" y="224142"/>
                  </a:lnTo>
                  <a:lnTo>
                    <a:pt x="43009" y="232517"/>
                  </a:lnTo>
                  <a:lnTo>
                    <a:pt x="37516" y="240310"/>
                  </a:lnTo>
                  <a:lnTo>
                    <a:pt x="31642" y="247717"/>
                  </a:lnTo>
                  <a:lnTo>
                    <a:pt x="25516" y="255971"/>
                  </a:lnTo>
                  <a:lnTo>
                    <a:pt x="12814" y="273983"/>
                  </a:lnTo>
                  <a:lnTo>
                    <a:pt x="9648" y="283429"/>
                  </a:lnTo>
                  <a:lnTo>
                    <a:pt x="8643" y="293042"/>
                  </a:lnTo>
                  <a:lnTo>
                    <a:pt x="9078" y="302767"/>
                  </a:lnTo>
                  <a:lnTo>
                    <a:pt x="13789" y="308145"/>
                  </a:lnTo>
                  <a:lnTo>
                    <a:pt x="21351" y="310625"/>
                  </a:lnTo>
                  <a:lnTo>
                    <a:pt x="30814" y="311173"/>
                  </a:lnTo>
                  <a:lnTo>
                    <a:pt x="56065" y="311781"/>
                  </a:lnTo>
                  <a:lnTo>
                    <a:pt x="70536" y="311944"/>
                  </a:lnTo>
                  <a:lnTo>
                    <a:pt x="84604" y="310947"/>
                  </a:lnTo>
                  <a:lnTo>
                    <a:pt x="98405" y="309177"/>
                  </a:lnTo>
                  <a:lnTo>
                    <a:pt x="112026" y="306891"/>
                  </a:lnTo>
                  <a:lnTo>
                    <a:pt x="125528" y="305368"/>
                  </a:lnTo>
                  <a:lnTo>
                    <a:pt x="138951" y="304352"/>
                  </a:lnTo>
                  <a:lnTo>
                    <a:pt x="152321" y="303675"/>
                  </a:lnTo>
                  <a:lnTo>
                    <a:pt x="181914" y="302923"/>
                  </a:lnTo>
                  <a:lnTo>
                    <a:pt x="228799" y="302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reeform 23"/>
          <p:cNvSpPr/>
          <p:nvPr/>
        </p:nvSpPr>
        <p:spPr>
          <a:xfrm>
            <a:off x="1748480" y="4048746"/>
            <a:ext cx="221387" cy="845563"/>
          </a:xfrm>
          <a:custGeom>
            <a:avLst/>
            <a:gdLst/>
            <a:ahLst/>
            <a:cxnLst/>
            <a:rect l="0" t="0" r="0" b="0"/>
            <a:pathLst>
              <a:path w="221387" h="845563">
                <a:moveTo>
                  <a:pt x="171441" y="0"/>
                </a:moveTo>
                <a:lnTo>
                  <a:pt x="192565" y="0"/>
                </a:lnTo>
                <a:lnTo>
                  <a:pt x="199893" y="3316"/>
                </a:lnTo>
                <a:lnTo>
                  <a:pt x="205883" y="8843"/>
                </a:lnTo>
                <a:lnTo>
                  <a:pt x="210982" y="15843"/>
                </a:lnTo>
                <a:lnTo>
                  <a:pt x="211066" y="22720"/>
                </a:lnTo>
                <a:lnTo>
                  <a:pt x="207805" y="29516"/>
                </a:lnTo>
                <a:lnTo>
                  <a:pt x="202316" y="36257"/>
                </a:lnTo>
                <a:lnTo>
                  <a:pt x="195340" y="42962"/>
                </a:lnTo>
                <a:lnTo>
                  <a:pt x="187374" y="49642"/>
                </a:lnTo>
                <a:lnTo>
                  <a:pt x="178747" y="56306"/>
                </a:lnTo>
                <a:lnTo>
                  <a:pt x="168575" y="62960"/>
                </a:lnTo>
                <a:lnTo>
                  <a:pt x="157372" y="69606"/>
                </a:lnTo>
                <a:lnTo>
                  <a:pt x="145482" y="76247"/>
                </a:lnTo>
                <a:lnTo>
                  <a:pt x="135345" y="82886"/>
                </a:lnTo>
                <a:lnTo>
                  <a:pt x="126376" y="89522"/>
                </a:lnTo>
                <a:lnTo>
                  <a:pt x="118186" y="96157"/>
                </a:lnTo>
                <a:lnTo>
                  <a:pt x="110516" y="102790"/>
                </a:lnTo>
                <a:lnTo>
                  <a:pt x="103192" y="109423"/>
                </a:lnTo>
                <a:lnTo>
                  <a:pt x="96098" y="116056"/>
                </a:lnTo>
                <a:lnTo>
                  <a:pt x="89158" y="123794"/>
                </a:lnTo>
                <a:lnTo>
                  <a:pt x="82322" y="132268"/>
                </a:lnTo>
                <a:lnTo>
                  <a:pt x="75553" y="141234"/>
                </a:lnTo>
                <a:lnTo>
                  <a:pt x="69935" y="151632"/>
                </a:lnTo>
                <a:lnTo>
                  <a:pt x="65085" y="162986"/>
                </a:lnTo>
                <a:lnTo>
                  <a:pt x="60746" y="174976"/>
                </a:lnTo>
                <a:lnTo>
                  <a:pt x="58872" y="200088"/>
                </a:lnTo>
                <a:lnTo>
                  <a:pt x="59920" y="212974"/>
                </a:lnTo>
                <a:lnTo>
                  <a:pt x="63934" y="224881"/>
                </a:lnTo>
                <a:lnTo>
                  <a:pt x="69927" y="236135"/>
                </a:lnTo>
                <a:lnTo>
                  <a:pt x="77237" y="246954"/>
                </a:lnTo>
                <a:lnTo>
                  <a:pt x="84322" y="256376"/>
                </a:lnTo>
                <a:lnTo>
                  <a:pt x="91255" y="264869"/>
                </a:lnTo>
                <a:lnTo>
                  <a:pt x="98089" y="272741"/>
                </a:lnTo>
                <a:lnTo>
                  <a:pt x="104854" y="280200"/>
                </a:lnTo>
                <a:lnTo>
                  <a:pt x="118267" y="294383"/>
                </a:lnTo>
                <a:lnTo>
                  <a:pt x="138247" y="314796"/>
                </a:lnTo>
                <a:lnTo>
                  <a:pt x="145996" y="321500"/>
                </a:lnTo>
                <a:lnTo>
                  <a:pt x="154477" y="328180"/>
                </a:lnTo>
                <a:lnTo>
                  <a:pt x="163448" y="334844"/>
                </a:lnTo>
                <a:lnTo>
                  <a:pt x="172744" y="343708"/>
                </a:lnTo>
                <a:lnTo>
                  <a:pt x="182258" y="354039"/>
                </a:lnTo>
                <a:lnTo>
                  <a:pt x="191916" y="365347"/>
                </a:lnTo>
                <a:lnTo>
                  <a:pt x="200565" y="376202"/>
                </a:lnTo>
                <a:lnTo>
                  <a:pt x="208542" y="386754"/>
                </a:lnTo>
                <a:lnTo>
                  <a:pt x="216071" y="397105"/>
                </a:lnTo>
                <a:lnTo>
                  <a:pt x="219984" y="408427"/>
                </a:lnTo>
                <a:lnTo>
                  <a:pt x="221386" y="432797"/>
                </a:lnTo>
                <a:lnTo>
                  <a:pt x="216896" y="442169"/>
                </a:lnTo>
                <a:lnTo>
                  <a:pt x="209481" y="449523"/>
                </a:lnTo>
                <a:lnTo>
                  <a:pt x="200117" y="455531"/>
                </a:lnTo>
                <a:lnTo>
                  <a:pt x="189453" y="460641"/>
                </a:lnTo>
                <a:lnTo>
                  <a:pt x="177923" y="465153"/>
                </a:lnTo>
                <a:lnTo>
                  <a:pt x="165814" y="469267"/>
                </a:lnTo>
                <a:lnTo>
                  <a:pt x="153321" y="473115"/>
                </a:lnTo>
                <a:lnTo>
                  <a:pt x="127649" y="480337"/>
                </a:lnTo>
                <a:lnTo>
                  <a:pt x="115719" y="484916"/>
                </a:lnTo>
                <a:lnTo>
                  <a:pt x="104450" y="490179"/>
                </a:lnTo>
                <a:lnTo>
                  <a:pt x="93621" y="495899"/>
                </a:lnTo>
                <a:lnTo>
                  <a:pt x="89718" y="503027"/>
                </a:lnTo>
                <a:lnTo>
                  <a:pt x="90431" y="511096"/>
                </a:lnTo>
                <a:lnTo>
                  <a:pt x="94223" y="519791"/>
                </a:lnTo>
                <a:lnTo>
                  <a:pt x="101172" y="527798"/>
                </a:lnTo>
                <a:lnTo>
                  <a:pt x="110226" y="535347"/>
                </a:lnTo>
                <a:lnTo>
                  <a:pt x="151244" y="563346"/>
                </a:lnTo>
                <a:lnTo>
                  <a:pt x="154660" y="568993"/>
                </a:lnTo>
                <a:lnTo>
                  <a:pt x="153622" y="573863"/>
                </a:lnTo>
                <a:lnTo>
                  <a:pt x="149614" y="578215"/>
                </a:lnTo>
                <a:lnTo>
                  <a:pt x="143626" y="583327"/>
                </a:lnTo>
                <a:lnTo>
                  <a:pt x="136318" y="588946"/>
                </a:lnTo>
                <a:lnTo>
                  <a:pt x="128130" y="594902"/>
                </a:lnTo>
                <a:lnTo>
                  <a:pt x="118251" y="601084"/>
                </a:lnTo>
                <a:lnTo>
                  <a:pt x="107243" y="607415"/>
                </a:lnTo>
                <a:lnTo>
                  <a:pt x="95483" y="613847"/>
                </a:lnTo>
                <a:lnTo>
                  <a:pt x="85433" y="620346"/>
                </a:lnTo>
                <a:lnTo>
                  <a:pt x="76522" y="626889"/>
                </a:lnTo>
                <a:lnTo>
                  <a:pt x="68370" y="633461"/>
                </a:lnTo>
                <a:lnTo>
                  <a:pt x="35775" y="658554"/>
                </a:lnTo>
                <a:lnTo>
                  <a:pt x="26837" y="667835"/>
                </a:lnTo>
                <a:lnTo>
                  <a:pt x="19773" y="677339"/>
                </a:lnTo>
                <a:lnTo>
                  <a:pt x="13958" y="686990"/>
                </a:lnTo>
                <a:lnTo>
                  <a:pt x="8976" y="697846"/>
                </a:lnTo>
                <a:lnTo>
                  <a:pt x="4550" y="709504"/>
                </a:lnTo>
                <a:lnTo>
                  <a:pt x="494" y="721697"/>
                </a:lnTo>
                <a:lnTo>
                  <a:pt x="0" y="734247"/>
                </a:lnTo>
                <a:lnTo>
                  <a:pt x="5347" y="759982"/>
                </a:lnTo>
                <a:lnTo>
                  <a:pt x="12078" y="771929"/>
                </a:lnTo>
                <a:lnTo>
                  <a:pt x="20987" y="783209"/>
                </a:lnTo>
                <a:lnTo>
                  <a:pt x="31347" y="794046"/>
                </a:lnTo>
                <a:lnTo>
                  <a:pt x="42675" y="803481"/>
                </a:lnTo>
                <a:lnTo>
                  <a:pt x="54649" y="811981"/>
                </a:lnTo>
                <a:lnTo>
                  <a:pt x="67052" y="819859"/>
                </a:lnTo>
                <a:lnTo>
                  <a:pt x="80848" y="826216"/>
                </a:lnTo>
                <a:lnTo>
                  <a:pt x="95571" y="831559"/>
                </a:lnTo>
                <a:lnTo>
                  <a:pt x="110913" y="836227"/>
                </a:lnTo>
                <a:lnTo>
                  <a:pt x="125563" y="839338"/>
                </a:lnTo>
                <a:lnTo>
                  <a:pt x="139750" y="841413"/>
                </a:lnTo>
                <a:lnTo>
                  <a:pt x="201285" y="8455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2188511" y="4257650"/>
            <a:ext cx="348174" cy="378016"/>
            <a:chOff x="2188511" y="4257650"/>
            <a:chExt cx="348174" cy="378016"/>
          </a:xfrm>
        </p:grpSpPr>
        <p:sp>
          <p:nvSpPr>
            <p:cNvPr id="25" name="Freeform 24"/>
            <p:cNvSpPr/>
            <p:nvPr/>
          </p:nvSpPr>
          <p:spPr>
            <a:xfrm>
              <a:off x="2188511" y="4483597"/>
              <a:ext cx="129322" cy="12800"/>
            </a:xfrm>
            <a:custGeom>
              <a:avLst/>
              <a:gdLst/>
              <a:ahLst/>
              <a:cxnLst/>
              <a:rect l="0" t="0" r="0" b="0"/>
              <a:pathLst>
                <a:path w="129322" h="12800">
                  <a:moveTo>
                    <a:pt x="0" y="12799"/>
                  </a:moveTo>
                  <a:lnTo>
                    <a:pt x="10562" y="2238"/>
                  </a:lnTo>
                  <a:lnTo>
                    <a:pt x="19200" y="232"/>
                  </a:lnTo>
                  <a:lnTo>
                    <a:pt x="30485" y="0"/>
                  </a:lnTo>
                  <a:lnTo>
                    <a:pt x="43535" y="950"/>
                  </a:lnTo>
                  <a:lnTo>
                    <a:pt x="55551" y="2689"/>
                  </a:lnTo>
                  <a:lnTo>
                    <a:pt x="66877" y="4954"/>
                  </a:lnTo>
                  <a:lnTo>
                    <a:pt x="129321" y="12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355230" y="4317336"/>
              <a:ext cx="181455" cy="125083"/>
            </a:xfrm>
            <a:custGeom>
              <a:avLst/>
              <a:gdLst/>
              <a:ahLst/>
              <a:cxnLst/>
              <a:rect l="0" t="0" r="0" b="0"/>
              <a:pathLst>
                <a:path w="181455" h="125083">
                  <a:moveTo>
                    <a:pt x="32237" y="0"/>
                  </a:moveTo>
                  <a:lnTo>
                    <a:pt x="26956" y="15843"/>
                  </a:lnTo>
                  <a:lnTo>
                    <a:pt x="25400" y="24931"/>
                  </a:lnTo>
                  <a:lnTo>
                    <a:pt x="24363" y="35411"/>
                  </a:lnTo>
                  <a:lnTo>
                    <a:pt x="23672" y="46819"/>
                  </a:lnTo>
                  <a:lnTo>
                    <a:pt x="21000" y="57741"/>
                  </a:lnTo>
                  <a:lnTo>
                    <a:pt x="17009" y="68337"/>
                  </a:lnTo>
                  <a:lnTo>
                    <a:pt x="12137" y="78718"/>
                  </a:lnTo>
                  <a:lnTo>
                    <a:pt x="7784" y="88954"/>
                  </a:lnTo>
                  <a:lnTo>
                    <a:pt x="3776" y="99094"/>
                  </a:lnTo>
                  <a:lnTo>
                    <a:pt x="0" y="109170"/>
                  </a:lnTo>
                  <a:lnTo>
                    <a:pt x="798" y="114782"/>
                  </a:lnTo>
                  <a:lnTo>
                    <a:pt x="4645" y="117418"/>
                  </a:lnTo>
                  <a:lnTo>
                    <a:pt x="10527" y="118070"/>
                  </a:lnTo>
                  <a:lnTo>
                    <a:pt x="18869" y="118504"/>
                  </a:lnTo>
                  <a:lnTo>
                    <a:pt x="39928" y="118987"/>
                  </a:lnTo>
                  <a:lnTo>
                    <a:pt x="76640" y="119259"/>
                  </a:lnTo>
                  <a:lnTo>
                    <a:pt x="89472" y="120403"/>
                  </a:lnTo>
                  <a:lnTo>
                    <a:pt x="102448" y="122270"/>
                  </a:lnTo>
                  <a:lnTo>
                    <a:pt x="115519" y="124621"/>
                  </a:lnTo>
                  <a:lnTo>
                    <a:pt x="127550" y="125082"/>
                  </a:lnTo>
                  <a:lnTo>
                    <a:pt x="138886" y="124285"/>
                  </a:lnTo>
                  <a:lnTo>
                    <a:pt x="181454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467049" y="4257650"/>
              <a:ext cx="39792" cy="378016"/>
            </a:xfrm>
            <a:custGeom>
              <a:avLst/>
              <a:gdLst/>
              <a:ahLst/>
              <a:cxnLst/>
              <a:rect l="0" t="0" r="0" b="0"/>
              <a:pathLst>
                <a:path w="39792" h="378016">
                  <a:moveTo>
                    <a:pt x="0" y="0"/>
                  </a:moveTo>
                  <a:lnTo>
                    <a:pt x="10562" y="15843"/>
                  </a:lnTo>
                  <a:lnTo>
                    <a:pt x="13673" y="24931"/>
                  </a:lnTo>
                  <a:lnTo>
                    <a:pt x="15747" y="35410"/>
                  </a:lnTo>
                  <a:lnTo>
                    <a:pt x="17130" y="46818"/>
                  </a:lnTo>
                  <a:lnTo>
                    <a:pt x="18052" y="59950"/>
                  </a:lnTo>
                  <a:lnTo>
                    <a:pt x="18667" y="74231"/>
                  </a:lnTo>
                  <a:lnTo>
                    <a:pt x="19350" y="104836"/>
                  </a:lnTo>
                  <a:lnTo>
                    <a:pt x="19653" y="136861"/>
                  </a:lnTo>
                  <a:lnTo>
                    <a:pt x="20839" y="154243"/>
                  </a:lnTo>
                  <a:lnTo>
                    <a:pt x="22735" y="172463"/>
                  </a:lnTo>
                  <a:lnTo>
                    <a:pt x="25105" y="191242"/>
                  </a:lnTo>
                  <a:lnTo>
                    <a:pt x="26684" y="210392"/>
                  </a:lnTo>
                  <a:lnTo>
                    <a:pt x="27737" y="229791"/>
                  </a:lnTo>
                  <a:lnTo>
                    <a:pt x="28439" y="249356"/>
                  </a:lnTo>
                  <a:lnTo>
                    <a:pt x="30013" y="269031"/>
                  </a:lnTo>
                  <a:lnTo>
                    <a:pt x="32167" y="288779"/>
                  </a:lnTo>
                  <a:lnTo>
                    <a:pt x="39791" y="3780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636161" y="4188015"/>
            <a:ext cx="1050423" cy="805719"/>
            <a:chOff x="2636161" y="4188015"/>
            <a:chExt cx="1050423" cy="805719"/>
          </a:xfrm>
        </p:grpSpPr>
        <p:sp>
          <p:nvSpPr>
            <p:cNvPr id="29" name="Freeform 28"/>
            <p:cNvSpPr/>
            <p:nvPr/>
          </p:nvSpPr>
          <p:spPr>
            <a:xfrm>
              <a:off x="2636161" y="4645613"/>
              <a:ext cx="39793" cy="79584"/>
            </a:xfrm>
            <a:custGeom>
              <a:avLst/>
              <a:gdLst/>
              <a:ahLst/>
              <a:cxnLst/>
              <a:rect l="0" t="0" r="0" b="0"/>
              <a:pathLst>
                <a:path w="39793" h="79584">
                  <a:moveTo>
                    <a:pt x="39792" y="0"/>
                  </a:moveTo>
                  <a:lnTo>
                    <a:pt x="25946" y="41538"/>
                  </a:lnTo>
                  <a:lnTo>
                    <a:pt x="21719" y="49798"/>
                  </a:lnTo>
                  <a:lnTo>
                    <a:pt x="16690" y="57516"/>
                  </a:lnTo>
                  <a:lnTo>
                    <a:pt x="0" y="795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887301" y="4387596"/>
              <a:ext cx="173421" cy="251640"/>
            </a:xfrm>
            <a:custGeom>
              <a:avLst/>
              <a:gdLst/>
              <a:ahLst/>
              <a:cxnLst/>
              <a:rect l="0" t="0" r="0" b="0"/>
              <a:pathLst>
                <a:path w="173421" h="251640">
                  <a:moveTo>
                    <a:pt x="47294" y="19271"/>
                  </a:moveTo>
                  <a:lnTo>
                    <a:pt x="36732" y="29832"/>
                  </a:lnTo>
                  <a:lnTo>
                    <a:pt x="31410" y="37365"/>
                  </a:lnTo>
                  <a:lnTo>
                    <a:pt x="25652" y="46808"/>
                  </a:lnTo>
                  <a:lnTo>
                    <a:pt x="19602" y="57524"/>
                  </a:lnTo>
                  <a:lnTo>
                    <a:pt x="14464" y="67985"/>
                  </a:lnTo>
                  <a:lnTo>
                    <a:pt x="9933" y="78274"/>
                  </a:lnTo>
                  <a:lnTo>
                    <a:pt x="5807" y="88449"/>
                  </a:lnTo>
                  <a:lnTo>
                    <a:pt x="3056" y="100759"/>
                  </a:lnTo>
                  <a:lnTo>
                    <a:pt x="1222" y="114493"/>
                  </a:lnTo>
                  <a:lnTo>
                    <a:pt x="0" y="129175"/>
                  </a:lnTo>
                  <a:lnTo>
                    <a:pt x="290" y="142279"/>
                  </a:lnTo>
                  <a:lnTo>
                    <a:pt x="1589" y="154331"/>
                  </a:lnTo>
                  <a:lnTo>
                    <a:pt x="3560" y="165681"/>
                  </a:lnTo>
                  <a:lnTo>
                    <a:pt x="7085" y="177670"/>
                  </a:lnTo>
                  <a:lnTo>
                    <a:pt x="11645" y="190083"/>
                  </a:lnTo>
                  <a:lnTo>
                    <a:pt x="16896" y="202780"/>
                  </a:lnTo>
                  <a:lnTo>
                    <a:pt x="23713" y="214561"/>
                  </a:lnTo>
                  <a:lnTo>
                    <a:pt x="31573" y="225730"/>
                  </a:lnTo>
                  <a:lnTo>
                    <a:pt x="40129" y="236493"/>
                  </a:lnTo>
                  <a:lnTo>
                    <a:pt x="51360" y="243667"/>
                  </a:lnTo>
                  <a:lnTo>
                    <a:pt x="64374" y="248451"/>
                  </a:lnTo>
                  <a:lnTo>
                    <a:pt x="78576" y="251639"/>
                  </a:lnTo>
                  <a:lnTo>
                    <a:pt x="91360" y="251555"/>
                  </a:lnTo>
                  <a:lnTo>
                    <a:pt x="103199" y="249288"/>
                  </a:lnTo>
                  <a:lnTo>
                    <a:pt x="114407" y="245566"/>
                  </a:lnTo>
                  <a:lnTo>
                    <a:pt x="125195" y="239768"/>
                  </a:lnTo>
                  <a:lnTo>
                    <a:pt x="135703" y="232588"/>
                  </a:lnTo>
                  <a:lnTo>
                    <a:pt x="146025" y="224484"/>
                  </a:lnTo>
                  <a:lnTo>
                    <a:pt x="154011" y="213556"/>
                  </a:lnTo>
                  <a:lnTo>
                    <a:pt x="160440" y="200744"/>
                  </a:lnTo>
                  <a:lnTo>
                    <a:pt x="165832" y="186675"/>
                  </a:lnTo>
                  <a:lnTo>
                    <a:pt x="169426" y="170665"/>
                  </a:lnTo>
                  <a:lnTo>
                    <a:pt x="171822" y="153359"/>
                  </a:lnTo>
                  <a:lnTo>
                    <a:pt x="173420" y="135190"/>
                  </a:lnTo>
                  <a:lnTo>
                    <a:pt x="172274" y="117551"/>
                  </a:lnTo>
                  <a:lnTo>
                    <a:pt x="169300" y="100265"/>
                  </a:lnTo>
                  <a:lnTo>
                    <a:pt x="165106" y="83214"/>
                  </a:lnTo>
                  <a:lnTo>
                    <a:pt x="160100" y="67426"/>
                  </a:lnTo>
                  <a:lnTo>
                    <a:pt x="154552" y="52480"/>
                  </a:lnTo>
                  <a:lnTo>
                    <a:pt x="148642" y="38094"/>
                  </a:lnTo>
                  <a:lnTo>
                    <a:pt x="141387" y="26293"/>
                  </a:lnTo>
                  <a:lnTo>
                    <a:pt x="133234" y="16215"/>
                  </a:lnTo>
                  <a:lnTo>
                    <a:pt x="124483" y="7286"/>
                  </a:lnTo>
                  <a:lnTo>
                    <a:pt x="114227" y="2438"/>
                  </a:lnTo>
                  <a:lnTo>
                    <a:pt x="102969" y="312"/>
                  </a:lnTo>
                  <a:lnTo>
                    <a:pt x="91043" y="0"/>
                  </a:lnTo>
                  <a:lnTo>
                    <a:pt x="79776" y="2002"/>
                  </a:lnTo>
                  <a:lnTo>
                    <a:pt x="68948" y="5548"/>
                  </a:lnTo>
                  <a:lnTo>
                    <a:pt x="58414" y="10122"/>
                  </a:lnTo>
                  <a:lnTo>
                    <a:pt x="50286" y="18698"/>
                  </a:lnTo>
                  <a:lnTo>
                    <a:pt x="43762" y="29942"/>
                  </a:lnTo>
                  <a:lnTo>
                    <a:pt x="17450" y="889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163394" y="4645613"/>
              <a:ext cx="59687" cy="99479"/>
            </a:xfrm>
            <a:custGeom>
              <a:avLst/>
              <a:gdLst/>
              <a:ahLst/>
              <a:cxnLst/>
              <a:rect l="0" t="0" r="0" b="0"/>
              <a:pathLst>
                <a:path w="59687" h="99479">
                  <a:moveTo>
                    <a:pt x="59686" y="0"/>
                  </a:moveTo>
                  <a:lnTo>
                    <a:pt x="49125" y="21124"/>
                  </a:lnTo>
                  <a:lnTo>
                    <a:pt x="43803" y="30662"/>
                  </a:lnTo>
                  <a:lnTo>
                    <a:pt x="38044" y="40337"/>
                  </a:lnTo>
                  <a:lnTo>
                    <a:pt x="25751" y="59930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300426" y="4386971"/>
              <a:ext cx="191245" cy="84598"/>
            </a:xfrm>
            <a:custGeom>
              <a:avLst/>
              <a:gdLst/>
              <a:ahLst/>
              <a:cxnLst/>
              <a:rect l="0" t="0" r="0" b="0"/>
              <a:pathLst>
                <a:path w="191245" h="84598">
                  <a:moveTo>
                    <a:pt x="22132" y="0"/>
                  </a:moveTo>
                  <a:lnTo>
                    <a:pt x="16851" y="15843"/>
                  </a:lnTo>
                  <a:lnTo>
                    <a:pt x="13085" y="23826"/>
                  </a:lnTo>
                  <a:lnTo>
                    <a:pt x="8364" y="32463"/>
                  </a:lnTo>
                  <a:lnTo>
                    <a:pt x="3006" y="41538"/>
                  </a:lnTo>
                  <a:lnTo>
                    <a:pt x="539" y="50903"/>
                  </a:lnTo>
                  <a:lnTo>
                    <a:pt x="0" y="60463"/>
                  </a:lnTo>
                  <a:lnTo>
                    <a:pt x="745" y="70152"/>
                  </a:lnTo>
                  <a:lnTo>
                    <a:pt x="6769" y="76611"/>
                  </a:lnTo>
                  <a:lnTo>
                    <a:pt x="16311" y="80918"/>
                  </a:lnTo>
                  <a:lnTo>
                    <a:pt x="28199" y="83789"/>
                  </a:lnTo>
                  <a:lnTo>
                    <a:pt x="39441" y="84597"/>
                  </a:lnTo>
                  <a:lnTo>
                    <a:pt x="50251" y="84031"/>
                  </a:lnTo>
                  <a:lnTo>
                    <a:pt x="60774" y="82548"/>
                  </a:lnTo>
                  <a:lnTo>
                    <a:pt x="72210" y="81559"/>
                  </a:lnTo>
                  <a:lnTo>
                    <a:pt x="84255" y="80900"/>
                  </a:lnTo>
                  <a:lnTo>
                    <a:pt x="110535" y="80168"/>
                  </a:lnTo>
                  <a:lnTo>
                    <a:pt x="191244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423418" y="4277545"/>
              <a:ext cx="38410" cy="358121"/>
            </a:xfrm>
            <a:custGeom>
              <a:avLst/>
              <a:gdLst/>
              <a:ahLst/>
              <a:cxnLst/>
              <a:rect l="0" t="0" r="0" b="0"/>
              <a:pathLst>
                <a:path w="38410" h="358121">
                  <a:moveTo>
                    <a:pt x="8566" y="0"/>
                  </a:moveTo>
                  <a:lnTo>
                    <a:pt x="3285" y="21124"/>
                  </a:lnTo>
                  <a:lnTo>
                    <a:pt x="1729" y="31768"/>
                  </a:lnTo>
                  <a:lnTo>
                    <a:pt x="692" y="43285"/>
                  </a:lnTo>
                  <a:lnTo>
                    <a:pt x="0" y="55384"/>
                  </a:lnTo>
                  <a:lnTo>
                    <a:pt x="645" y="70082"/>
                  </a:lnTo>
                  <a:lnTo>
                    <a:pt x="2180" y="86513"/>
                  </a:lnTo>
                  <a:lnTo>
                    <a:pt x="9621" y="144270"/>
                  </a:lnTo>
                  <a:lnTo>
                    <a:pt x="15667" y="186810"/>
                  </a:lnTo>
                  <a:lnTo>
                    <a:pt x="22038" y="227822"/>
                  </a:lnTo>
                  <a:lnTo>
                    <a:pt x="24179" y="248043"/>
                  </a:lnTo>
                  <a:lnTo>
                    <a:pt x="25607" y="268156"/>
                  </a:lnTo>
                  <a:lnTo>
                    <a:pt x="26558" y="288196"/>
                  </a:lnTo>
                  <a:lnTo>
                    <a:pt x="28298" y="304872"/>
                  </a:lnTo>
                  <a:lnTo>
                    <a:pt x="30563" y="319306"/>
                  </a:lnTo>
                  <a:lnTo>
                    <a:pt x="38409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491670" y="4188015"/>
              <a:ext cx="194914" cy="805719"/>
            </a:xfrm>
            <a:custGeom>
              <a:avLst/>
              <a:gdLst/>
              <a:ahLst/>
              <a:cxnLst/>
              <a:rect l="0" t="0" r="0" b="0"/>
              <a:pathLst>
                <a:path w="194914" h="805719">
                  <a:moveTo>
                    <a:pt x="19896" y="0"/>
                  </a:moveTo>
                  <a:lnTo>
                    <a:pt x="30458" y="15843"/>
                  </a:lnTo>
                  <a:lnTo>
                    <a:pt x="36885" y="22721"/>
                  </a:lnTo>
                  <a:lnTo>
                    <a:pt x="44486" y="29516"/>
                  </a:lnTo>
                  <a:lnTo>
                    <a:pt x="52869" y="36257"/>
                  </a:lnTo>
                  <a:lnTo>
                    <a:pt x="62879" y="42962"/>
                  </a:lnTo>
                  <a:lnTo>
                    <a:pt x="73973" y="49642"/>
                  </a:lnTo>
                  <a:lnTo>
                    <a:pt x="85791" y="56306"/>
                  </a:lnTo>
                  <a:lnTo>
                    <a:pt x="95880" y="65170"/>
                  </a:lnTo>
                  <a:lnTo>
                    <a:pt x="104817" y="75501"/>
                  </a:lnTo>
                  <a:lnTo>
                    <a:pt x="120641" y="97664"/>
                  </a:lnTo>
                  <a:lnTo>
                    <a:pt x="135043" y="118567"/>
                  </a:lnTo>
                  <a:lnTo>
                    <a:pt x="139768" y="129889"/>
                  </a:lnTo>
                  <a:lnTo>
                    <a:pt x="145018" y="154259"/>
                  </a:lnTo>
                  <a:lnTo>
                    <a:pt x="146418" y="166947"/>
                  </a:lnTo>
                  <a:lnTo>
                    <a:pt x="147351" y="179828"/>
                  </a:lnTo>
                  <a:lnTo>
                    <a:pt x="147973" y="192835"/>
                  </a:lnTo>
                  <a:lnTo>
                    <a:pt x="142769" y="216131"/>
                  </a:lnTo>
                  <a:lnTo>
                    <a:pt x="138287" y="226986"/>
                  </a:lnTo>
                  <a:lnTo>
                    <a:pt x="133088" y="236433"/>
                  </a:lnTo>
                  <a:lnTo>
                    <a:pt x="127411" y="244941"/>
                  </a:lnTo>
                  <a:lnTo>
                    <a:pt x="121416" y="252824"/>
                  </a:lnTo>
                  <a:lnTo>
                    <a:pt x="114104" y="260290"/>
                  </a:lnTo>
                  <a:lnTo>
                    <a:pt x="105913" y="267478"/>
                  </a:lnTo>
                  <a:lnTo>
                    <a:pt x="97136" y="274481"/>
                  </a:lnTo>
                  <a:lnTo>
                    <a:pt x="89075" y="281360"/>
                  </a:lnTo>
                  <a:lnTo>
                    <a:pt x="81490" y="288156"/>
                  </a:lnTo>
                  <a:lnTo>
                    <a:pt x="67167" y="301603"/>
                  </a:lnTo>
                  <a:lnTo>
                    <a:pt x="53432" y="314948"/>
                  </a:lnTo>
                  <a:lnTo>
                    <a:pt x="49990" y="323812"/>
                  </a:lnTo>
                  <a:lnTo>
                    <a:pt x="49114" y="345451"/>
                  </a:lnTo>
                  <a:lnTo>
                    <a:pt x="52638" y="354096"/>
                  </a:lnTo>
                  <a:lnTo>
                    <a:pt x="58304" y="360964"/>
                  </a:lnTo>
                  <a:lnTo>
                    <a:pt x="65397" y="366648"/>
                  </a:lnTo>
                  <a:lnTo>
                    <a:pt x="72336" y="372648"/>
                  </a:lnTo>
                  <a:lnTo>
                    <a:pt x="79173" y="378858"/>
                  </a:lnTo>
                  <a:lnTo>
                    <a:pt x="85941" y="385210"/>
                  </a:lnTo>
                  <a:lnTo>
                    <a:pt x="93770" y="391654"/>
                  </a:lnTo>
                  <a:lnTo>
                    <a:pt x="102304" y="398161"/>
                  </a:lnTo>
                  <a:lnTo>
                    <a:pt x="111310" y="404710"/>
                  </a:lnTo>
                  <a:lnTo>
                    <a:pt x="116209" y="413497"/>
                  </a:lnTo>
                  <a:lnTo>
                    <a:pt x="118369" y="423776"/>
                  </a:lnTo>
                  <a:lnTo>
                    <a:pt x="118704" y="435050"/>
                  </a:lnTo>
                  <a:lnTo>
                    <a:pt x="116717" y="444777"/>
                  </a:lnTo>
                  <a:lnTo>
                    <a:pt x="113181" y="453472"/>
                  </a:lnTo>
                  <a:lnTo>
                    <a:pt x="108614" y="461479"/>
                  </a:lnTo>
                  <a:lnTo>
                    <a:pt x="103358" y="469028"/>
                  </a:lnTo>
                  <a:lnTo>
                    <a:pt x="97644" y="476272"/>
                  </a:lnTo>
                  <a:lnTo>
                    <a:pt x="91624" y="483311"/>
                  </a:lnTo>
                  <a:lnTo>
                    <a:pt x="88715" y="492425"/>
                  </a:lnTo>
                  <a:lnTo>
                    <a:pt x="88432" y="514342"/>
                  </a:lnTo>
                  <a:lnTo>
                    <a:pt x="91008" y="525270"/>
                  </a:lnTo>
                  <a:lnTo>
                    <a:pt x="94937" y="535872"/>
                  </a:lnTo>
                  <a:lnTo>
                    <a:pt x="99767" y="546256"/>
                  </a:lnTo>
                  <a:lnTo>
                    <a:pt x="105197" y="556495"/>
                  </a:lnTo>
                  <a:lnTo>
                    <a:pt x="111028" y="566636"/>
                  </a:lnTo>
                  <a:lnTo>
                    <a:pt x="117126" y="576713"/>
                  </a:lnTo>
                  <a:lnTo>
                    <a:pt x="124507" y="587852"/>
                  </a:lnTo>
                  <a:lnTo>
                    <a:pt x="141551" y="612019"/>
                  </a:lnTo>
                  <a:lnTo>
                    <a:pt x="149633" y="624654"/>
                  </a:lnTo>
                  <a:lnTo>
                    <a:pt x="157232" y="637497"/>
                  </a:lnTo>
                  <a:lnTo>
                    <a:pt x="164508" y="650481"/>
                  </a:lnTo>
                  <a:lnTo>
                    <a:pt x="171569" y="664664"/>
                  </a:lnTo>
                  <a:lnTo>
                    <a:pt x="178488" y="679646"/>
                  </a:lnTo>
                  <a:lnTo>
                    <a:pt x="185310" y="695160"/>
                  </a:lnTo>
                  <a:lnTo>
                    <a:pt x="189859" y="709924"/>
                  </a:lnTo>
                  <a:lnTo>
                    <a:pt x="192891" y="724188"/>
                  </a:lnTo>
                  <a:lnTo>
                    <a:pt x="194913" y="738118"/>
                  </a:lnTo>
                  <a:lnTo>
                    <a:pt x="194050" y="750721"/>
                  </a:lnTo>
                  <a:lnTo>
                    <a:pt x="191264" y="762439"/>
                  </a:lnTo>
                  <a:lnTo>
                    <a:pt x="187196" y="773567"/>
                  </a:lnTo>
                  <a:lnTo>
                    <a:pt x="180063" y="783196"/>
                  </a:lnTo>
                  <a:lnTo>
                    <a:pt x="170887" y="791826"/>
                  </a:lnTo>
                  <a:lnTo>
                    <a:pt x="160348" y="799790"/>
                  </a:lnTo>
                  <a:lnTo>
                    <a:pt x="146690" y="803994"/>
                  </a:lnTo>
                  <a:lnTo>
                    <a:pt x="130953" y="805692"/>
                  </a:lnTo>
                  <a:lnTo>
                    <a:pt x="113830" y="805718"/>
                  </a:lnTo>
                  <a:lnTo>
                    <a:pt x="97993" y="804630"/>
                  </a:lnTo>
                  <a:lnTo>
                    <a:pt x="83014" y="802800"/>
                  </a:lnTo>
                  <a:lnTo>
                    <a:pt x="68606" y="800474"/>
                  </a:lnTo>
                  <a:lnTo>
                    <a:pt x="54580" y="797818"/>
                  </a:lnTo>
                  <a:lnTo>
                    <a:pt x="0" y="7858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888590" y="1074360"/>
            <a:ext cx="589973" cy="427755"/>
            <a:chOff x="7888590" y="1074360"/>
            <a:chExt cx="589973" cy="427755"/>
          </a:xfrm>
        </p:grpSpPr>
        <p:sp>
          <p:nvSpPr>
            <p:cNvPr id="36" name="Freeform 35"/>
            <p:cNvSpPr/>
            <p:nvPr/>
          </p:nvSpPr>
          <p:spPr>
            <a:xfrm>
              <a:off x="7888590" y="1143994"/>
              <a:ext cx="9949" cy="358121"/>
            </a:xfrm>
            <a:custGeom>
              <a:avLst/>
              <a:gdLst/>
              <a:ahLst/>
              <a:cxnLst/>
              <a:rect l="0" t="0" r="0" b="0"/>
              <a:pathLst>
                <a:path w="9949" h="358121">
                  <a:moveTo>
                    <a:pt x="9948" y="0"/>
                  </a:moveTo>
                  <a:lnTo>
                    <a:pt x="4666" y="26405"/>
                  </a:lnTo>
                  <a:lnTo>
                    <a:pt x="3112" y="39710"/>
                  </a:lnTo>
                  <a:lnTo>
                    <a:pt x="2074" y="54106"/>
                  </a:lnTo>
                  <a:lnTo>
                    <a:pt x="1383" y="69230"/>
                  </a:lnTo>
                  <a:lnTo>
                    <a:pt x="615" y="100772"/>
                  </a:lnTo>
                  <a:lnTo>
                    <a:pt x="0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908485" y="1074360"/>
              <a:ext cx="298435" cy="374698"/>
            </a:xfrm>
            <a:custGeom>
              <a:avLst/>
              <a:gdLst/>
              <a:ahLst/>
              <a:cxnLst/>
              <a:rect l="0" t="0" r="0" b="0"/>
              <a:pathLst>
                <a:path w="298435" h="374698">
                  <a:moveTo>
                    <a:pt x="0" y="19895"/>
                  </a:moveTo>
                  <a:lnTo>
                    <a:pt x="10562" y="30457"/>
                  </a:lnTo>
                  <a:lnTo>
                    <a:pt x="15884" y="37990"/>
                  </a:lnTo>
                  <a:lnTo>
                    <a:pt x="21643" y="47433"/>
                  </a:lnTo>
                  <a:lnTo>
                    <a:pt x="27692" y="58149"/>
                  </a:lnTo>
                  <a:lnTo>
                    <a:pt x="32831" y="68609"/>
                  </a:lnTo>
                  <a:lnTo>
                    <a:pt x="37361" y="78899"/>
                  </a:lnTo>
                  <a:lnTo>
                    <a:pt x="41487" y="89074"/>
                  </a:lnTo>
                  <a:lnTo>
                    <a:pt x="49019" y="109223"/>
                  </a:lnTo>
                  <a:lnTo>
                    <a:pt x="52575" y="119238"/>
                  </a:lnTo>
                  <a:lnTo>
                    <a:pt x="57156" y="129231"/>
                  </a:lnTo>
                  <a:lnTo>
                    <a:pt x="62421" y="139209"/>
                  </a:lnTo>
                  <a:lnTo>
                    <a:pt x="68142" y="149177"/>
                  </a:lnTo>
                  <a:lnTo>
                    <a:pt x="74166" y="158032"/>
                  </a:lnTo>
                  <a:lnTo>
                    <a:pt x="80393" y="166147"/>
                  </a:lnTo>
                  <a:lnTo>
                    <a:pt x="86754" y="173767"/>
                  </a:lnTo>
                  <a:lnTo>
                    <a:pt x="93207" y="182163"/>
                  </a:lnTo>
                  <a:lnTo>
                    <a:pt x="99718" y="191077"/>
                  </a:lnTo>
                  <a:lnTo>
                    <a:pt x="106269" y="200335"/>
                  </a:lnTo>
                  <a:lnTo>
                    <a:pt x="112848" y="208717"/>
                  </a:lnTo>
                  <a:lnTo>
                    <a:pt x="119445" y="216517"/>
                  </a:lnTo>
                  <a:lnTo>
                    <a:pt x="126053" y="223927"/>
                  </a:lnTo>
                  <a:lnTo>
                    <a:pt x="132669" y="232183"/>
                  </a:lnTo>
                  <a:lnTo>
                    <a:pt x="139291" y="241002"/>
                  </a:lnTo>
                  <a:lnTo>
                    <a:pt x="145915" y="250198"/>
                  </a:lnTo>
                  <a:lnTo>
                    <a:pt x="152543" y="258539"/>
                  </a:lnTo>
                  <a:lnTo>
                    <a:pt x="159171" y="266311"/>
                  </a:lnTo>
                  <a:lnTo>
                    <a:pt x="165801" y="273702"/>
                  </a:lnTo>
                  <a:lnTo>
                    <a:pt x="179062" y="287810"/>
                  </a:lnTo>
                  <a:lnTo>
                    <a:pt x="205588" y="314880"/>
                  </a:lnTo>
                  <a:lnTo>
                    <a:pt x="213326" y="321556"/>
                  </a:lnTo>
                  <a:lnTo>
                    <a:pt x="221800" y="328217"/>
                  </a:lnTo>
                  <a:lnTo>
                    <a:pt x="230764" y="334869"/>
                  </a:lnTo>
                  <a:lnTo>
                    <a:pt x="249568" y="348155"/>
                  </a:lnTo>
                  <a:lnTo>
                    <a:pt x="259224" y="354792"/>
                  </a:lnTo>
                  <a:lnTo>
                    <a:pt x="267873" y="361428"/>
                  </a:lnTo>
                  <a:lnTo>
                    <a:pt x="275849" y="368063"/>
                  </a:lnTo>
                  <a:lnTo>
                    <a:pt x="283377" y="374696"/>
                  </a:lnTo>
                  <a:lnTo>
                    <a:pt x="288396" y="374697"/>
                  </a:lnTo>
                  <a:lnTo>
                    <a:pt x="291742" y="370277"/>
                  </a:lnTo>
                  <a:lnTo>
                    <a:pt x="293972" y="362909"/>
                  </a:lnTo>
                  <a:lnTo>
                    <a:pt x="295459" y="352470"/>
                  </a:lnTo>
                  <a:lnTo>
                    <a:pt x="296450" y="339984"/>
                  </a:lnTo>
                  <a:lnTo>
                    <a:pt x="297111" y="326134"/>
                  </a:lnTo>
                  <a:lnTo>
                    <a:pt x="296447" y="313584"/>
                  </a:lnTo>
                  <a:lnTo>
                    <a:pt x="294899" y="301902"/>
                  </a:lnTo>
                  <a:lnTo>
                    <a:pt x="292761" y="290798"/>
                  </a:lnTo>
                  <a:lnTo>
                    <a:pt x="291336" y="277869"/>
                  </a:lnTo>
                  <a:lnTo>
                    <a:pt x="290386" y="263723"/>
                  </a:lnTo>
                  <a:lnTo>
                    <a:pt x="289753" y="248766"/>
                  </a:lnTo>
                  <a:lnTo>
                    <a:pt x="289049" y="217409"/>
                  </a:lnTo>
                  <a:lnTo>
                    <a:pt x="288861" y="201310"/>
                  </a:lnTo>
                  <a:lnTo>
                    <a:pt x="289841" y="185051"/>
                  </a:lnTo>
                  <a:lnTo>
                    <a:pt x="291600" y="168685"/>
                  </a:lnTo>
                  <a:lnTo>
                    <a:pt x="293878" y="152248"/>
                  </a:lnTo>
                  <a:lnTo>
                    <a:pt x="295397" y="135763"/>
                  </a:lnTo>
                  <a:lnTo>
                    <a:pt x="296409" y="119247"/>
                  </a:lnTo>
                  <a:lnTo>
                    <a:pt x="297534" y="87263"/>
                  </a:lnTo>
                  <a:lnTo>
                    <a:pt x="2984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328207" y="1230671"/>
              <a:ext cx="150356" cy="183430"/>
            </a:xfrm>
            <a:custGeom>
              <a:avLst/>
              <a:gdLst/>
              <a:ahLst/>
              <a:cxnLst/>
              <a:rect l="0" t="0" r="0" b="0"/>
              <a:pathLst>
                <a:path w="150356" h="183430">
                  <a:moveTo>
                    <a:pt x="27928" y="12801"/>
                  </a:moveTo>
                  <a:lnTo>
                    <a:pt x="4544" y="82953"/>
                  </a:lnTo>
                  <a:lnTo>
                    <a:pt x="2392" y="93834"/>
                  </a:lnTo>
                  <a:lnTo>
                    <a:pt x="956" y="105509"/>
                  </a:lnTo>
                  <a:lnTo>
                    <a:pt x="0" y="117713"/>
                  </a:lnTo>
                  <a:lnTo>
                    <a:pt x="466" y="130271"/>
                  </a:lnTo>
                  <a:lnTo>
                    <a:pt x="1883" y="143064"/>
                  </a:lnTo>
                  <a:lnTo>
                    <a:pt x="3933" y="156014"/>
                  </a:lnTo>
                  <a:lnTo>
                    <a:pt x="8615" y="165752"/>
                  </a:lnTo>
                  <a:lnTo>
                    <a:pt x="15053" y="173350"/>
                  </a:lnTo>
                  <a:lnTo>
                    <a:pt x="22661" y="179520"/>
                  </a:lnTo>
                  <a:lnTo>
                    <a:pt x="31048" y="182529"/>
                  </a:lnTo>
                  <a:lnTo>
                    <a:pt x="39956" y="183429"/>
                  </a:lnTo>
                  <a:lnTo>
                    <a:pt x="49211" y="182924"/>
                  </a:lnTo>
                  <a:lnTo>
                    <a:pt x="59801" y="180376"/>
                  </a:lnTo>
                  <a:lnTo>
                    <a:pt x="71283" y="176467"/>
                  </a:lnTo>
                  <a:lnTo>
                    <a:pt x="83359" y="171651"/>
                  </a:lnTo>
                  <a:lnTo>
                    <a:pt x="93620" y="165124"/>
                  </a:lnTo>
                  <a:lnTo>
                    <a:pt x="102672" y="157457"/>
                  </a:lnTo>
                  <a:lnTo>
                    <a:pt x="110917" y="149029"/>
                  </a:lnTo>
                  <a:lnTo>
                    <a:pt x="118624" y="138990"/>
                  </a:lnTo>
                  <a:lnTo>
                    <a:pt x="125973" y="127876"/>
                  </a:lnTo>
                  <a:lnTo>
                    <a:pt x="133082" y="116045"/>
                  </a:lnTo>
                  <a:lnTo>
                    <a:pt x="138928" y="103736"/>
                  </a:lnTo>
                  <a:lnTo>
                    <a:pt x="143930" y="91110"/>
                  </a:lnTo>
                  <a:lnTo>
                    <a:pt x="148370" y="78270"/>
                  </a:lnTo>
                  <a:lnTo>
                    <a:pt x="150225" y="66395"/>
                  </a:lnTo>
                  <a:lnTo>
                    <a:pt x="150355" y="55162"/>
                  </a:lnTo>
                  <a:lnTo>
                    <a:pt x="149337" y="44358"/>
                  </a:lnTo>
                  <a:lnTo>
                    <a:pt x="145343" y="34944"/>
                  </a:lnTo>
                  <a:lnTo>
                    <a:pt x="139364" y="26458"/>
                  </a:lnTo>
                  <a:lnTo>
                    <a:pt x="132062" y="18590"/>
                  </a:lnTo>
                  <a:lnTo>
                    <a:pt x="122773" y="12239"/>
                  </a:lnTo>
                  <a:lnTo>
                    <a:pt x="112159" y="6900"/>
                  </a:lnTo>
                  <a:lnTo>
                    <a:pt x="100662" y="2235"/>
                  </a:lnTo>
                  <a:lnTo>
                    <a:pt x="88576" y="230"/>
                  </a:lnTo>
                  <a:lnTo>
                    <a:pt x="76097" y="0"/>
                  </a:lnTo>
                  <a:lnTo>
                    <a:pt x="63356" y="951"/>
                  </a:lnTo>
                  <a:lnTo>
                    <a:pt x="52652" y="3796"/>
                  </a:lnTo>
                  <a:lnTo>
                    <a:pt x="43306" y="7903"/>
                  </a:lnTo>
                  <a:lnTo>
                    <a:pt x="17981" y="227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 39"/>
          <p:cNvSpPr/>
          <p:nvPr/>
        </p:nvSpPr>
        <p:spPr>
          <a:xfrm>
            <a:off x="6846078" y="1045019"/>
            <a:ext cx="667651" cy="486437"/>
          </a:xfrm>
          <a:custGeom>
            <a:avLst/>
            <a:gdLst/>
            <a:ahLst/>
            <a:cxnLst/>
            <a:rect l="0" t="0" r="0" b="0"/>
            <a:pathLst>
              <a:path w="667651" h="486437">
                <a:moveTo>
                  <a:pt x="505332" y="49236"/>
                </a:moveTo>
                <a:lnTo>
                  <a:pt x="449947" y="21545"/>
                </a:lnTo>
                <a:lnTo>
                  <a:pt x="437460" y="17511"/>
                </a:lnTo>
                <a:lnTo>
                  <a:pt x="424714" y="14823"/>
                </a:lnTo>
                <a:lnTo>
                  <a:pt x="411796" y="13030"/>
                </a:lnTo>
                <a:lnTo>
                  <a:pt x="398762" y="10730"/>
                </a:lnTo>
                <a:lnTo>
                  <a:pt x="385651" y="8091"/>
                </a:lnTo>
                <a:lnTo>
                  <a:pt x="372490" y="5227"/>
                </a:lnTo>
                <a:lnTo>
                  <a:pt x="359294" y="3317"/>
                </a:lnTo>
                <a:lnTo>
                  <a:pt x="346076" y="2044"/>
                </a:lnTo>
                <a:lnTo>
                  <a:pt x="332842" y="1195"/>
                </a:lnTo>
                <a:lnTo>
                  <a:pt x="297506" y="252"/>
                </a:lnTo>
                <a:lnTo>
                  <a:pt x="277251" y="0"/>
                </a:lnTo>
                <a:lnTo>
                  <a:pt x="257116" y="938"/>
                </a:lnTo>
                <a:lnTo>
                  <a:pt x="237060" y="2668"/>
                </a:lnTo>
                <a:lnTo>
                  <a:pt x="217059" y="4927"/>
                </a:lnTo>
                <a:lnTo>
                  <a:pt x="200408" y="7539"/>
                </a:lnTo>
                <a:lnTo>
                  <a:pt x="185991" y="10385"/>
                </a:lnTo>
                <a:lnTo>
                  <a:pt x="173065" y="13388"/>
                </a:lnTo>
                <a:lnTo>
                  <a:pt x="161131" y="17600"/>
                </a:lnTo>
                <a:lnTo>
                  <a:pt x="149860" y="22619"/>
                </a:lnTo>
                <a:lnTo>
                  <a:pt x="129598" y="34091"/>
                </a:lnTo>
                <a:lnTo>
                  <a:pt x="113225" y="46558"/>
                </a:lnTo>
                <a:lnTo>
                  <a:pt x="98579" y="59467"/>
                </a:lnTo>
                <a:lnTo>
                  <a:pt x="84701" y="73679"/>
                </a:lnTo>
                <a:lnTo>
                  <a:pt x="77905" y="82111"/>
                </a:lnTo>
                <a:lnTo>
                  <a:pt x="71164" y="91048"/>
                </a:lnTo>
                <a:lnTo>
                  <a:pt x="65564" y="100323"/>
                </a:lnTo>
                <a:lnTo>
                  <a:pt x="60726" y="109821"/>
                </a:lnTo>
                <a:lnTo>
                  <a:pt x="56396" y="119470"/>
                </a:lnTo>
                <a:lnTo>
                  <a:pt x="51297" y="129218"/>
                </a:lnTo>
                <a:lnTo>
                  <a:pt x="45688" y="139033"/>
                </a:lnTo>
                <a:lnTo>
                  <a:pt x="39738" y="148892"/>
                </a:lnTo>
                <a:lnTo>
                  <a:pt x="34667" y="158780"/>
                </a:lnTo>
                <a:lnTo>
                  <a:pt x="30180" y="168689"/>
                </a:lnTo>
                <a:lnTo>
                  <a:pt x="26083" y="178610"/>
                </a:lnTo>
                <a:lnTo>
                  <a:pt x="22246" y="188540"/>
                </a:lnTo>
                <a:lnTo>
                  <a:pt x="15037" y="208416"/>
                </a:lnTo>
                <a:lnTo>
                  <a:pt x="4763" y="238249"/>
                </a:lnTo>
                <a:lnTo>
                  <a:pt x="2507" y="249300"/>
                </a:lnTo>
                <a:lnTo>
                  <a:pt x="1003" y="261089"/>
                </a:lnTo>
                <a:lnTo>
                  <a:pt x="0" y="273370"/>
                </a:lnTo>
                <a:lnTo>
                  <a:pt x="437" y="288189"/>
                </a:lnTo>
                <a:lnTo>
                  <a:pt x="1834" y="304700"/>
                </a:lnTo>
                <a:lnTo>
                  <a:pt x="3870" y="322339"/>
                </a:lnTo>
                <a:lnTo>
                  <a:pt x="8543" y="339625"/>
                </a:lnTo>
                <a:lnTo>
                  <a:pt x="14976" y="356676"/>
                </a:lnTo>
                <a:lnTo>
                  <a:pt x="22579" y="373569"/>
                </a:lnTo>
                <a:lnTo>
                  <a:pt x="29858" y="387042"/>
                </a:lnTo>
                <a:lnTo>
                  <a:pt x="36922" y="398235"/>
                </a:lnTo>
                <a:lnTo>
                  <a:pt x="43842" y="407907"/>
                </a:lnTo>
                <a:lnTo>
                  <a:pt x="51771" y="416566"/>
                </a:lnTo>
                <a:lnTo>
                  <a:pt x="60373" y="424549"/>
                </a:lnTo>
                <a:lnTo>
                  <a:pt x="78773" y="438209"/>
                </a:lnTo>
                <a:lnTo>
                  <a:pt x="98004" y="447965"/>
                </a:lnTo>
                <a:lnTo>
                  <a:pt x="132754" y="464952"/>
                </a:lnTo>
                <a:lnTo>
                  <a:pt x="145310" y="468965"/>
                </a:lnTo>
                <a:lnTo>
                  <a:pt x="158102" y="471640"/>
                </a:lnTo>
                <a:lnTo>
                  <a:pt x="171052" y="473424"/>
                </a:lnTo>
                <a:lnTo>
                  <a:pt x="184106" y="475718"/>
                </a:lnTo>
                <a:lnTo>
                  <a:pt x="197230" y="478353"/>
                </a:lnTo>
                <a:lnTo>
                  <a:pt x="210400" y="481215"/>
                </a:lnTo>
                <a:lnTo>
                  <a:pt x="224707" y="483123"/>
                </a:lnTo>
                <a:lnTo>
                  <a:pt x="239772" y="484395"/>
                </a:lnTo>
                <a:lnTo>
                  <a:pt x="255342" y="485243"/>
                </a:lnTo>
                <a:lnTo>
                  <a:pt x="284430" y="486185"/>
                </a:lnTo>
                <a:lnTo>
                  <a:pt x="298378" y="486436"/>
                </a:lnTo>
                <a:lnTo>
                  <a:pt x="313202" y="485498"/>
                </a:lnTo>
                <a:lnTo>
                  <a:pt x="328611" y="483768"/>
                </a:lnTo>
                <a:lnTo>
                  <a:pt x="344411" y="481509"/>
                </a:lnTo>
                <a:lnTo>
                  <a:pt x="376703" y="476051"/>
                </a:lnTo>
                <a:lnTo>
                  <a:pt x="393052" y="473049"/>
                </a:lnTo>
                <a:lnTo>
                  <a:pt x="423006" y="466765"/>
                </a:lnTo>
                <a:lnTo>
                  <a:pt x="437185" y="463542"/>
                </a:lnTo>
                <a:lnTo>
                  <a:pt x="451057" y="459182"/>
                </a:lnTo>
                <a:lnTo>
                  <a:pt x="464728" y="454065"/>
                </a:lnTo>
                <a:lnTo>
                  <a:pt x="478262" y="448444"/>
                </a:lnTo>
                <a:lnTo>
                  <a:pt x="491707" y="442485"/>
                </a:lnTo>
                <a:lnTo>
                  <a:pt x="518435" y="429969"/>
                </a:lnTo>
                <a:lnTo>
                  <a:pt x="530647" y="423537"/>
                </a:lnTo>
                <a:lnTo>
                  <a:pt x="542104" y="417038"/>
                </a:lnTo>
                <a:lnTo>
                  <a:pt x="553057" y="410495"/>
                </a:lnTo>
                <a:lnTo>
                  <a:pt x="574072" y="397330"/>
                </a:lnTo>
                <a:lnTo>
                  <a:pt x="593359" y="383005"/>
                </a:lnTo>
                <a:lnTo>
                  <a:pt x="601596" y="374542"/>
                </a:lnTo>
                <a:lnTo>
                  <a:pt x="609299" y="365585"/>
                </a:lnTo>
                <a:lnTo>
                  <a:pt x="616645" y="357403"/>
                </a:lnTo>
                <a:lnTo>
                  <a:pt x="630702" y="342416"/>
                </a:lnTo>
                <a:lnTo>
                  <a:pt x="637546" y="334220"/>
                </a:lnTo>
                <a:lnTo>
                  <a:pt x="644319" y="325439"/>
                </a:lnTo>
                <a:lnTo>
                  <a:pt x="651045" y="316270"/>
                </a:lnTo>
                <a:lnTo>
                  <a:pt x="656634" y="303525"/>
                </a:lnTo>
                <a:lnTo>
                  <a:pt x="661466" y="288397"/>
                </a:lnTo>
                <a:lnTo>
                  <a:pt x="665792" y="271679"/>
                </a:lnTo>
                <a:lnTo>
                  <a:pt x="667571" y="255008"/>
                </a:lnTo>
                <a:lnTo>
                  <a:pt x="667650" y="238367"/>
                </a:lnTo>
                <a:lnTo>
                  <a:pt x="666599" y="221746"/>
                </a:lnTo>
                <a:lnTo>
                  <a:pt x="664793" y="207350"/>
                </a:lnTo>
                <a:lnTo>
                  <a:pt x="662483" y="194437"/>
                </a:lnTo>
                <a:lnTo>
                  <a:pt x="659839" y="182512"/>
                </a:lnTo>
                <a:lnTo>
                  <a:pt x="654759" y="169035"/>
                </a:lnTo>
                <a:lnTo>
                  <a:pt x="648057" y="154524"/>
                </a:lnTo>
                <a:lnTo>
                  <a:pt x="640273" y="139324"/>
                </a:lnTo>
                <a:lnTo>
                  <a:pt x="632873" y="126980"/>
                </a:lnTo>
                <a:lnTo>
                  <a:pt x="625729" y="116540"/>
                </a:lnTo>
                <a:lnTo>
                  <a:pt x="618756" y="107369"/>
                </a:lnTo>
                <a:lnTo>
                  <a:pt x="610791" y="99044"/>
                </a:lnTo>
                <a:lnTo>
                  <a:pt x="593099" y="83900"/>
                </a:lnTo>
                <a:lnTo>
                  <a:pt x="574183" y="69801"/>
                </a:lnTo>
                <a:lnTo>
                  <a:pt x="553617" y="57271"/>
                </a:lnTo>
                <a:lnTo>
                  <a:pt x="541943" y="52382"/>
                </a:lnTo>
                <a:lnTo>
                  <a:pt x="529740" y="48018"/>
                </a:lnTo>
                <a:lnTo>
                  <a:pt x="518287" y="42897"/>
                </a:lnTo>
                <a:lnTo>
                  <a:pt x="507337" y="37273"/>
                </a:lnTo>
                <a:lnTo>
                  <a:pt x="496721" y="31313"/>
                </a:lnTo>
                <a:lnTo>
                  <a:pt x="485222" y="27340"/>
                </a:lnTo>
                <a:lnTo>
                  <a:pt x="473135" y="24691"/>
                </a:lnTo>
                <a:lnTo>
                  <a:pt x="460656" y="22925"/>
                </a:lnTo>
                <a:lnTo>
                  <a:pt x="447915" y="20642"/>
                </a:lnTo>
                <a:lnTo>
                  <a:pt x="435000" y="18015"/>
                </a:lnTo>
                <a:lnTo>
                  <a:pt x="421969" y="15159"/>
                </a:lnTo>
                <a:lnTo>
                  <a:pt x="408860" y="13254"/>
                </a:lnTo>
                <a:lnTo>
                  <a:pt x="395700" y="11985"/>
                </a:lnTo>
                <a:lnTo>
                  <a:pt x="382505" y="11138"/>
                </a:lnTo>
                <a:lnTo>
                  <a:pt x="370393" y="11679"/>
                </a:lnTo>
                <a:lnTo>
                  <a:pt x="359001" y="13145"/>
                </a:lnTo>
                <a:lnTo>
                  <a:pt x="276532" y="293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658110" y="1025152"/>
            <a:ext cx="592041" cy="405716"/>
          </a:xfrm>
          <a:custGeom>
            <a:avLst/>
            <a:gdLst/>
            <a:ahLst/>
            <a:cxnLst/>
            <a:rect l="0" t="0" r="0" b="0"/>
            <a:pathLst>
              <a:path w="592041" h="405716">
                <a:moveTo>
                  <a:pt x="445101" y="19364"/>
                </a:moveTo>
                <a:lnTo>
                  <a:pt x="423977" y="14084"/>
                </a:lnTo>
                <a:lnTo>
                  <a:pt x="398869" y="8543"/>
                </a:lnTo>
                <a:lnTo>
                  <a:pt x="384436" y="5519"/>
                </a:lnTo>
                <a:lnTo>
                  <a:pt x="367077" y="3502"/>
                </a:lnTo>
                <a:lnTo>
                  <a:pt x="347768" y="2158"/>
                </a:lnTo>
                <a:lnTo>
                  <a:pt x="308996" y="664"/>
                </a:lnTo>
                <a:lnTo>
                  <a:pt x="277027" y="0"/>
                </a:lnTo>
                <a:lnTo>
                  <a:pt x="262312" y="928"/>
                </a:lnTo>
                <a:lnTo>
                  <a:pt x="248080" y="2652"/>
                </a:lnTo>
                <a:lnTo>
                  <a:pt x="234172" y="4907"/>
                </a:lnTo>
                <a:lnTo>
                  <a:pt x="220478" y="8621"/>
                </a:lnTo>
                <a:lnTo>
                  <a:pt x="206927" y="13308"/>
                </a:lnTo>
                <a:lnTo>
                  <a:pt x="193473" y="18643"/>
                </a:lnTo>
                <a:lnTo>
                  <a:pt x="169680" y="27518"/>
                </a:lnTo>
                <a:lnTo>
                  <a:pt x="158694" y="31432"/>
                </a:lnTo>
                <a:lnTo>
                  <a:pt x="148053" y="36252"/>
                </a:lnTo>
                <a:lnTo>
                  <a:pt x="137643" y="41676"/>
                </a:lnTo>
                <a:lnTo>
                  <a:pt x="127388" y="47502"/>
                </a:lnTo>
                <a:lnTo>
                  <a:pt x="110098" y="59871"/>
                </a:lnTo>
                <a:lnTo>
                  <a:pt x="102392" y="66265"/>
                </a:lnTo>
                <a:lnTo>
                  <a:pt x="95044" y="72737"/>
                </a:lnTo>
                <a:lnTo>
                  <a:pt x="80986" y="85824"/>
                </a:lnTo>
                <a:lnTo>
                  <a:pt x="60642" y="105620"/>
                </a:lnTo>
                <a:lnTo>
                  <a:pt x="53947" y="113344"/>
                </a:lnTo>
                <a:lnTo>
                  <a:pt x="47274" y="121808"/>
                </a:lnTo>
                <a:lnTo>
                  <a:pt x="40614" y="130768"/>
                </a:lnTo>
                <a:lnTo>
                  <a:pt x="27319" y="149565"/>
                </a:lnTo>
                <a:lnTo>
                  <a:pt x="20679" y="159219"/>
                </a:lnTo>
                <a:lnTo>
                  <a:pt x="15147" y="171182"/>
                </a:lnTo>
                <a:lnTo>
                  <a:pt x="10354" y="184684"/>
                </a:lnTo>
                <a:lnTo>
                  <a:pt x="6053" y="199212"/>
                </a:lnTo>
                <a:lnTo>
                  <a:pt x="3186" y="214424"/>
                </a:lnTo>
                <a:lnTo>
                  <a:pt x="1274" y="230092"/>
                </a:lnTo>
                <a:lnTo>
                  <a:pt x="0" y="246063"/>
                </a:lnTo>
                <a:lnTo>
                  <a:pt x="1361" y="261132"/>
                </a:lnTo>
                <a:lnTo>
                  <a:pt x="4479" y="275600"/>
                </a:lnTo>
                <a:lnTo>
                  <a:pt x="8768" y="289666"/>
                </a:lnTo>
                <a:lnTo>
                  <a:pt x="14943" y="302359"/>
                </a:lnTo>
                <a:lnTo>
                  <a:pt x="22376" y="314137"/>
                </a:lnTo>
                <a:lnTo>
                  <a:pt x="30647" y="325305"/>
                </a:lnTo>
                <a:lnTo>
                  <a:pt x="39478" y="334961"/>
                </a:lnTo>
                <a:lnTo>
                  <a:pt x="48680" y="343609"/>
                </a:lnTo>
                <a:lnTo>
                  <a:pt x="58131" y="351585"/>
                </a:lnTo>
                <a:lnTo>
                  <a:pt x="71064" y="359113"/>
                </a:lnTo>
                <a:lnTo>
                  <a:pt x="86317" y="366342"/>
                </a:lnTo>
                <a:lnTo>
                  <a:pt x="103118" y="373372"/>
                </a:lnTo>
                <a:lnTo>
                  <a:pt x="122056" y="379164"/>
                </a:lnTo>
                <a:lnTo>
                  <a:pt x="142418" y="384131"/>
                </a:lnTo>
                <a:lnTo>
                  <a:pt x="163730" y="388547"/>
                </a:lnTo>
                <a:lnTo>
                  <a:pt x="182360" y="391492"/>
                </a:lnTo>
                <a:lnTo>
                  <a:pt x="199200" y="393454"/>
                </a:lnTo>
                <a:lnTo>
                  <a:pt x="214849" y="394763"/>
                </a:lnTo>
                <a:lnTo>
                  <a:pt x="229702" y="396741"/>
                </a:lnTo>
                <a:lnTo>
                  <a:pt x="244026" y="399165"/>
                </a:lnTo>
                <a:lnTo>
                  <a:pt x="257996" y="401886"/>
                </a:lnTo>
                <a:lnTo>
                  <a:pt x="275047" y="403700"/>
                </a:lnTo>
                <a:lnTo>
                  <a:pt x="294151" y="404909"/>
                </a:lnTo>
                <a:lnTo>
                  <a:pt x="314624" y="405715"/>
                </a:lnTo>
                <a:lnTo>
                  <a:pt x="331589" y="405148"/>
                </a:lnTo>
                <a:lnTo>
                  <a:pt x="346215" y="403664"/>
                </a:lnTo>
                <a:lnTo>
                  <a:pt x="359281" y="401569"/>
                </a:lnTo>
                <a:lnTo>
                  <a:pt x="372414" y="400173"/>
                </a:lnTo>
                <a:lnTo>
                  <a:pt x="385590" y="399242"/>
                </a:lnTo>
                <a:lnTo>
                  <a:pt x="398795" y="398621"/>
                </a:lnTo>
                <a:lnTo>
                  <a:pt x="410915" y="397102"/>
                </a:lnTo>
                <a:lnTo>
                  <a:pt x="422310" y="394984"/>
                </a:lnTo>
                <a:lnTo>
                  <a:pt x="433223" y="392467"/>
                </a:lnTo>
                <a:lnTo>
                  <a:pt x="444919" y="388578"/>
                </a:lnTo>
                <a:lnTo>
                  <a:pt x="457139" y="383775"/>
                </a:lnTo>
                <a:lnTo>
                  <a:pt x="469706" y="378362"/>
                </a:lnTo>
                <a:lnTo>
                  <a:pt x="481400" y="372543"/>
                </a:lnTo>
                <a:lnTo>
                  <a:pt x="492512" y="366453"/>
                </a:lnTo>
                <a:lnTo>
                  <a:pt x="503235" y="360183"/>
                </a:lnTo>
                <a:lnTo>
                  <a:pt x="512595" y="353791"/>
                </a:lnTo>
                <a:lnTo>
                  <a:pt x="521046" y="347320"/>
                </a:lnTo>
                <a:lnTo>
                  <a:pt x="528890" y="340795"/>
                </a:lnTo>
                <a:lnTo>
                  <a:pt x="537436" y="332024"/>
                </a:lnTo>
                <a:lnTo>
                  <a:pt x="546449" y="321756"/>
                </a:lnTo>
                <a:lnTo>
                  <a:pt x="555773" y="310489"/>
                </a:lnTo>
                <a:lnTo>
                  <a:pt x="563095" y="297451"/>
                </a:lnTo>
                <a:lnTo>
                  <a:pt x="569081" y="283232"/>
                </a:lnTo>
                <a:lnTo>
                  <a:pt x="574177" y="268227"/>
                </a:lnTo>
                <a:lnTo>
                  <a:pt x="578680" y="252696"/>
                </a:lnTo>
                <a:lnTo>
                  <a:pt x="582787" y="236816"/>
                </a:lnTo>
                <a:lnTo>
                  <a:pt x="586631" y="220703"/>
                </a:lnTo>
                <a:lnTo>
                  <a:pt x="589193" y="205540"/>
                </a:lnTo>
                <a:lnTo>
                  <a:pt x="590901" y="191010"/>
                </a:lnTo>
                <a:lnTo>
                  <a:pt x="592040" y="176902"/>
                </a:lnTo>
                <a:lnTo>
                  <a:pt x="591694" y="164180"/>
                </a:lnTo>
                <a:lnTo>
                  <a:pt x="590358" y="152384"/>
                </a:lnTo>
                <a:lnTo>
                  <a:pt x="588362" y="141203"/>
                </a:lnTo>
                <a:lnTo>
                  <a:pt x="585926" y="129328"/>
                </a:lnTo>
                <a:lnTo>
                  <a:pt x="580272" y="104344"/>
                </a:lnTo>
                <a:lnTo>
                  <a:pt x="575006" y="91492"/>
                </a:lnTo>
                <a:lnTo>
                  <a:pt x="568180" y="78503"/>
                </a:lnTo>
                <a:lnTo>
                  <a:pt x="560313" y="65422"/>
                </a:lnTo>
                <a:lnTo>
                  <a:pt x="550647" y="54491"/>
                </a:lnTo>
                <a:lnTo>
                  <a:pt x="539782" y="44992"/>
                </a:lnTo>
                <a:lnTo>
                  <a:pt x="528117" y="36450"/>
                </a:lnTo>
                <a:lnTo>
                  <a:pt x="514814" y="29649"/>
                </a:lnTo>
                <a:lnTo>
                  <a:pt x="500419" y="24010"/>
                </a:lnTo>
                <a:lnTo>
                  <a:pt x="485295" y="19146"/>
                </a:lnTo>
                <a:lnTo>
                  <a:pt x="470792" y="15903"/>
                </a:lnTo>
                <a:lnTo>
                  <a:pt x="456702" y="13741"/>
                </a:lnTo>
                <a:lnTo>
                  <a:pt x="442887" y="12299"/>
                </a:lnTo>
                <a:lnTo>
                  <a:pt x="430361" y="12444"/>
                </a:lnTo>
                <a:lnTo>
                  <a:pt x="418695" y="13645"/>
                </a:lnTo>
                <a:lnTo>
                  <a:pt x="407602" y="15552"/>
                </a:lnTo>
                <a:lnTo>
                  <a:pt x="394679" y="16823"/>
                </a:lnTo>
                <a:lnTo>
                  <a:pt x="380538" y="17670"/>
                </a:lnTo>
                <a:lnTo>
                  <a:pt x="365584" y="18235"/>
                </a:lnTo>
                <a:lnTo>
                  <a:pt x="351193" y="19717"/>
                </a:lnTo>
                <a:lnTo>
                  <a:pt x="337178" y="21810"/>
                </a:lnTo>
                <a:lnTo>
                  <a:pt x="323413" y="24311"/>
                </a:lnTo>
                <a:lnTo>
                  <a:pt x="309816" y="28189"/>
                </a:lnTo>
                <a:lnTo>
                  <a:pt x="296330" y="32984"/>
                </a:lnTo>
                <a:lnTo>
                  <a:pt x="282918" y="38392"/>
                </a:lnTo>
                <a:lnTo>
                  <a:pt x="269555" y="44208"/>
                </a:lnTo>
                <a:lnTo>
                  <a:pt x="256225" y="50296"/>
                </a:lnTo>
                <a:lnTo>
                  <a:pt x="196407" y="7905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Custom</PresentationFormat>
  <Paragraphs>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Arial - 28</vt:lpstr>
      <vt:lpstr>Arial - 36</vt:lpstr>
      <vt:lpstr>Arial - 24</vt:lpstr>
      <vt:lpstr>Calibri</vt:lpstr>
      <vt:lpstr>Arial - 26</vt:lpstr>
      <vt:lpstr>Arial - 20</vt:lpstr>
      <vt:lpstr>Arial - 13</vt:lpstr>
      <vt:lpstr>Arial - 22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2011-09-21T17:16:34Z</dcterms:created>
  <dcterms:modified xsi:type="dcterms:W3CDTF">2011-09-21T17:16:37Z</dcterms:modified>
</cp:coreProperties>
</file>